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256" r:id="rId3"/>
    <p:sldId id="327" r:id="rId4"/>
    <p:sldId id="324" r:id="rId5"/>
    <p:sldId id="326" r:id="rId6"/>
    <p:sldId id="328" r:id="rId7"/>
    <p:sldId id="329" r:id="rId8"/>
    <p:sldId id="330" r:id="rId9"/>
    <p:sldId id="331" r:id="rId10"/>
    <p:sldId id="33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741" autoAdjust="0"/>
  </p:normalViewPr>
  <p:slideViewPr>
    <p:cSldViewPr snapToGrid="0">
      <p:cViewPr varScale="1">
        <p:scale>
          <a:sx n="59" d="100"/>
          <a:sy n="59" d="100"/>
        </p:scale>
        <p:origin x="8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84391C-0084-45CC-B393-D08637B6298E}" type="doc">
      <dgm:prSet loTypeId="urn:microsoft.com/office/officeart/2005/8/layout/radial1" loCatId="cycle" qsTypeId="urn:microsoft.com/office/officeart/2005/8/quickstyle/simple1" qsCatId="simple" csTypeId="urn:microsoft.com/office/officeart/2005/8/colors/colorful4" csCatId="colorful" phldr="1"/>
      <dgm:spPr/>
      <dgm:t>
        <a:bodyPr/>
        <a:lstStyle/>
        <a:p>
          <a:endParaRPr lang="en-GB"/>
        </a:p>
      </dgm:t>
    </dgm:pt>
    <dgm:pt modelId="{C70D8933-3DD5-4954-8C64-365F7D0F236B}">
      <dgm:prSet phldrT="[Text]"/>
      <dgm:spPr/>
      <dgm:t>
        <a:bodyPr/>
        <a:lstStyle/>
        <a:p>
          <a:endParaRPr lang="en-GB" dirty="0"/>
        </a:p>
      </dgm:t>
    </dgm:pt>
    <dgm:pt modelId="{1DF8F58A-1FEB-431B-8D95-DDBB89D602B5}" type="parTrans" cxnId="{270DF025-A4F9-422F-A791-A0EB41C43CDA}">
      <dgm:prSet/>
      <dgm:spPr/>
      <dgm:t>
        <a:bodyPr/>
        <a:lstStyle/>
        <a:p>
          <a:endParaRPr lang="en-GB"/>
        </a:p>
      </dgm:t>
    </dgm:pt>
    <dgm:pt modelId="{9F9BF160-1890-4C93-A22A-14B2866901B8}" type="sibTrans" cxnId="{270DF025-A4F9-422F-A791-A0EB41C43CDA}">
      <dgm:prSet/>
      <dgm:spPr/>
      <dgm:t>
        <a:bodyPr/>
        <a:lstStyle/>
        <a:p>
          <a:endParaRPr lang="en-GB"/>
        </a:p>
      </dgm:t>
    </dgm:pt>
    <dgm:pt modelId="{F97F62C0-4045-4B71-954D-3F622043DD8D}">
      <dgm:prSet phldrT="[Text]"/>
      <dgm:spPr/>
      <dgm:t>
        <a:bodyPr/>
        <a:lstStyle/>
        <a:p>
          <a:endParaRPr lang="en-GB" dirty="0"/>
        </a:p>
      </dgm:t>
    </dgm:pt>
    <dgm:pt modelId="{17D8E678-C55E-4BA9-B563-B33F969E5687}" type="parTrans" cxnId="{103FB8F1-9DEB-43E5-BC11-DCA9552872A1}">
      <dgm:prSet/>
      <dgm:spPr/>
      <dgm:t>
        <a:bodyPr/>
        <a:lstStyle/>
        <a:p>
          <a:endParaRPr lang="en-GB"/>
        </a:p>
      </dgm:t>
    </dgm:pt>
    <dgm:pt modelId="{5977D57C-9427-4CC8-9307-FDD262328C8E}" type="sibTrans" cxnId="{103FB8F1-9DEB-43E5-BC11-DCA9552872A1}">
      <dgm:prSet/>
      <dgm:spPr/>
      <dgm:t>
        <a:bodyPr/>
        <a:lstStyle/>
        <a:p>
          <a:endParaRPr lang="en-GB"/>
        </a:p>
      </dgm:t>
    </dgm:pt>
    <dgm:pt modelId="{9D4DDB95-3A9A-47C6-AF2A-6B1FFED91166}">
      <dgm:prSet phldrT="[Text]"/>
      <dgm:spPr/>
      <dgm:t>
        <a:bodyPr/>
        <a:lstStyle/>
        <a:p>
          <a:endParaRPr lang="en-GB" dirty="0"/>
        </a:p>
      </dgm:t>
    </dgm:pt>
    <dgm:pt modelId="{6FCBD037-8817-4320-A1B8-DFB643C79024}" type="parTrans" cxnId="{C1232E37-34CA-41AB-9726-B5EFF0068D2F}">
      <dgm:prSet/>
      <dgm:spPr/>
      <dgm:t>
        <a:bodyPr/>
        <a:lstStyle/>
        <a:p>
          <a:endParaRPr lang="en-GB"/>
        </a:p>
      </dgm:t>
    </dgm:pt>
    <dgm:pt modelId="{5845C5CE-DA91-451E-B61C-9CB6B4F39A03}" type="sibTrans" cxnId="{C1232E37-34CA-41AB-9726-B5EFF0068D2F}">
      <dgm:prSet/>
      <dgm:spPr/>
      <dgm:t>
        <a:bodyPr/>
        <a:lstStyle/>
        <a:p>
          <a:endParaRPr lang="en-GB"/>
        </a:p>
      </dgm:t>
    </dgm:pt>
    <dgm:pt modelId="{31FF4A76-072D-4443-8C13-83036226301F}">
      <dgm:prSet phldrT="[Text]"/>
      <dgm:spPr/>
      <dgm:t>
        <a:bodyPr/>
        <a:lstStyle/>
        <a:p>
          <a:endParaRPr lang="en-GB" dirty="0"/>
        </a:p>
      </dgm:t>
    </dgm:pt>
    <dgm:pt modelId="{9206CE42-6CFF-478C-94BD-9A0292869900}" type="parTrans" cxnId="{C3FD485E-3580-4160-A905-8AD1561A4799}">
      <dgm:prSet/>
      <dgm:spPr/>
      <dgm:t>
        <a:bodyPr/>
        <a:lstStyle/>
        <a:p>
          <a:endParaRPr lang="en-GB"/>
        </a:p>
      </dgm:t>
    </dgm:pt>
    <dgm:pt modelId="{E5F45AF2-0C7D-4677-94CB-1370D316B256}" type="sibTrans" cxnId="{C3FD485E-3580-4160-A905-8AD1561A4799}">
      <dgm:prSet/>
      <dgm:spPr/>
      <dgm:t>
        <a:bodyPr/>
        <a:lstStyle/>
        <a:p>
          <a:endParaRPr lang="en-GB"/>
        </a:p>
      </dgm:t>
    </dgm:pt>
    <dgm:pt modelId="{758E5F4E-0477-47AA-BA0C-66CF37C457DC}">
      <dgm:prSet phldrT="[Text]"/>
      <dgm:spPr/>
      <dgm:t>
        <a:bodyPr/>
        <a:lstStyle/>
        <a:p>
          <a:endParaRPr lang="en-GB" dirty="0"/>
        </a:p>
      </dgm:t>
    </dgm:pt>
    <dgm:pt modelId="{591EC65D-BF10-47ED-B784-9B4C3E53F358}" type="sibTrans" cxnId="{BC33ACE7-EA94-4F51-828F-6A8ABB0E03ED}">
      <dgm:prSet/>
      <dgm:spPr/>
      <dgm:t>
        <a:bodyPr/>
        <a:lstStyle/>
        <a:p>
          <a:endParaRPr lang="en-GB"/>
        </a:p>
      </dgm:t>
    </dgm:pt>
    <dgm:pt modelId="{2C1138AD-A6AA-4D73-A153-6670F9DAA820}" type="parTrans" cxnId="{BC33ACE7-EA94-4F51-828F-6A8ABB0E03ED}">
      <dgm:prSet/>
      <dgm:spPr/>
      <dgm:t>
        <a:bodyPr/>
        <a:lstStyle/>
        <a:p>
          <a:endParaRPr lang="en-GB"/>
        </a:p>
      </dgm:t>
    </dgm:pt>
    <dgm:pt modelId="{411C1A33-884B-4F76-AF3F-12434DBAA4B0}" type="pres">
      <dgm:prSet presAssocID="{2A84391C-0084-45CC-B393-D08637B6298E}" presName="cycle" presStyleCnt="0">
        <dgm:presLayoutVars>
          <dgm:chMax val="1"/>
          <dgm:dir/>
          <dgm:animLvl val="ctr"/>
          <dgm:resizeHandles val="exact"/>
        </dgm:presLayoutVars>
      </dgm:prSet>
      <dgm:spPr/>
    </dgm:pt>
    <dgm:pt modelId="{65D5A0B1-3F22-4A8D-A976-4845628CD28A}" type="pres">
      <dgm:prSet presAssocID="{C70D8933-3DD5-4954-8C64-365F7D0F236B}" presName="centerShape" presStyleLbl="node0" presStyleIdx="0" presStyleCnt="1"/>
      <dgm:spPr/>
    </dgm:pt>
    <dgm:pt modelId="{11E11819-927F-40FD-89DF-720A0FABFE0A}" type="pres">
      <dgm:prSet presAssocID="{17D8E678-C55E-4BA9-B563-B33F969E5687}" presName="Name9" presStyleLbl="parChTrans1D2" presStyleIdx="0" presStyleCnt="4"/>
      <dgm:spPr/>
    </dgm:pt>
    <dgm:pt modelId="{8F1D8E3F-18C1-4343-B326-6A417BA16D4E}" type="pres">
      <dgm:prSet presAssocID="{17D8E678-C55E-4BA9-B563-B33F969E5687}" presName="connTx" presStyleLbl="parChTrans1D2" presStyleIdx="0" presStyleCnt="4"/>
      <dgm:spPr/>
    </dgm:pt>
    <dgm:pt modelId="{7ABD5BC5-C615-4CC9-AC1A-93F6317E34A2}" type="pres">
      <dgm:prSet presAssocID="{F97F62C0-4045-4B71-954D-3F622043DD8D}" presName="node" presStyleLbl="node1" presStyleIdx="0" presStyleCnt="4">
        <dgm:presLayoutVars>
          <dgm:bulletEnabled val="1"/>
        </dgm:presLayoutVars>
      </dgm:prSet>
      <dgm:spPr/>
    </dgm:pt>
    <dgm:pt modelId="{7231A235-FDC2-42A8-8C09-415370B355DE}" type="pres">
      <dgm:prSet presAssocID="{2C1138AD-A6AA-4D73-A153-6670F9DAA820}" presName="Name9" presStyleLbl="parChTrans1D2" presStyleIdx="1" presStyleCnt="4"/>
      <dgm:spPr/>
    </dgm:pt>
    <dgm:pt modelId="{C227C6DC-CBE0-4547-8F0A-AF13B34967DC}" type="pres">
      <dgm:prSet presAssocID="{2C1138AD-A6AA-4D73-A153-6670F9DAA820}" presName="connTx" presStyleLbl="parChTrans1D2" presStyleIdx="1" presStyleCnt="4"/>
      <dgm:spPr/>
    </dgm:pt>
    <dgm:pt modelId="{702953EB-70F0-4B3B-9C09-9819813C2464}" type="pres">
      <dgm:prSet presAssocID="{758E5F4E-0477-47AA-BA0C-66CF37C457DC}" presName="node" presStyleLbl="node1" presStyleIdx="1" presStyleCnt="4">
        <dgm:presLayoutVars>
          <dgm:bulletEnabled val="1"/>
        </dgm:presLayoutVars>
      </dgm:prSet>
      <dgm:spPr/>
    </dgm:pt>
    <dgm:pt modelId="{FCEDF6B1-4311-44A6-A470-653602E9C008}" type="pres">
      <dgm:prSet presAssocID="{6FCBD037-8817-4320-A1B8-DFB643C79024}" presName="Name9" presStyleLbl="parChTrans1D2" presStyleIdx="2" presStyleCnt="4"/>
      <dgm:spPr/>
    </dgm:pt>
    <dgm:pt modelId="{26B915D9-C690-458E-9179-BF00239B9950}" type="pres">
      <dgm:prSet presAssocID="{6FCBD037-8817-4320-A1B8-DFB643C79024}" presName="connTx" presStyleLbl="parChTrans1D2" presStyleIdx="2" presStyleCnt="4"/>
      <dgm:spPr/>
    </dgm:pt>
    <dgm:pt modelId="{3AEAEF53-F126-4E87-A430-C7A86DFCBD88}" type="pres">
      <dgm:prSet presAssocID="{9D4DDB95-3A9A-47C6-AF2A-6B1FFED91166}" presName="node" presStyleLbl="node1" presStyleIdx="2" presStyleCnt="4">
        <dgm:presLayoutVars>
          <dgm:bulletEnabled val="1"/>
        </dgm:presLayoutVars>
      </dgm:prSet>
      <dgm:spPr/>
    </dgm:pt>
    <dgm:pt modelId="{8C550F20-B41F-4F9A-BDD7-1EC30682E59B}" type="pres">
      <dgm:prSet presAssocID="{9206CE42-6CFF-478C-94BD-9A0292869900}" presName="Name9" presStyleLbl="parChTrans1D2" presStyleIdx="3" presStyleCnt="4"/>
      <dgm:spPr/>
    </dgm:pt>
    <dgm:pt modelId="{98D17E2B-C014-415E-BAA4-93D529C19024}" type="pres">
      <dgm:prSet presAssocID="{9206CE42-6CFF-478C-94BD-9A0292869900}" presName="connTx" presStyleLbl="parChTrans1D2" presStyleIdx="3" presStyleCnt="4"/>
      <dgm:spPr/>
    </dgm:pt>
    <dgm:pt modelId="{115C6789-164F-4889-8761-9BD6F839667C}" type="pres">
      <dgm:prSet presAssocID="{31FF4A76-072D-4443-8C13-83036226301F}" presName="node" presStyleLbl="node1" presStyleIdx="3" presStyleCnt="4">
        <dgm:presLayoutVars>
          <dgm:bulletEnabled val="1"/>
        </dgm:presLayoutVars>
      </dgm:prSet>
      <dgm:spPr/>
    </dgm:pt>
  </dgm:ptLst>
  <dgm:cxnLst>
    <dgm:cxn modelId="{3DF2AB0F-63B1-4AA2-9699-15DD17BCF528}" type="presOf" srcId="{6FCBD037-8817-4320-A1B8-DFB643C79024}" destId="{FCEDF6B1-4311-44A6-A470-653602E9C008}" srcOrd="0" destOrd="0" presId="urn:microsoft.com/office/officeart/2005/8/layout/radial1"/>
    <dgm:cxn modelId="{BF101210-B1C9-4D82-94A8-646C445D4D3D}" type="presOf" srcId="{9206CE42-6CFF-478C-94BD-9A0292869900}" destId="{98D17E2B-C014-415E-BAA4-93D529C19024}" srcOrd="1" destOrd="0" presId="urn:microsoft.com/office/officeart/2005/8/layout/radial1"/>
    <dgm:cxn modelId="{324C0A1B-456E-4D61-8981-754E6B5D0892}" type="presOf" srcId="{9206CE42-6CFF-478C-94BD-9A0292869900}" destId="{8C550F20-B41F-4F9A-BDD7-1EC30682E59B}" srcOrd="0" destOrd="0" presId="urn:microsoft.com/office/officeart/2005/8/layout/radial1"/>
    <dgm:cxn modelId="{270DF025-A4F9-422F-A791-A0EB41C43CDA}" srcId="{2A84391C-0084-45CC-B393-D08637B6298E}" destId="{C70D8933-3DD5-4954-8C64-365F7D0F236B}" srcOrd="0" destOrd="0" parTransId="{1DF8F58A-1FEB-431B-8D95-DDBB89D602B5}" sibTransId="{9F9BF160-1890-4C93-A22A-14B2866901B8}"/>
    <dgm:cxn modelId="{C1232E37-34CA-41AB-9726-B5EFF0068D2F}" srcId="{C70D8933-3DD5-4954-8C64-365F7D0F236B}" destId="{9D4DDB95-3A9A-47C6-AF2A-6B1FFED91166}" srcOrd="2" destOrd="0" parTransId="{6FCBD037-8817-4320-A1B8-DFB643C79024}" sibTransId="{5845C5CE-DA91-451E-B61C-9CB6B4F39A03}"/>
    <dgm:cxn modelId="{C3FD485E-3580-4160-A905-8AD1561A4799}" srcId="{C70D8933-3DD5-4954-8C64-365F7D0F236B}" destId="{31FF4A76-072D-4443-8C13-83036226301F}" srcOrd="3" destOrd="0" parTransId="{9206CE42-6CFF-478C-94BD-9A0292869900}" sibTransId="{E5F45AF2-0C7D-4677-94CB-1370D316B256}"/>
    <dgm:cxn modelId="{830F2D61-7E92-4CF8-B028-E4F40C2840D6}" type="presOf" srcId="{2C1138AD-A6AA-4D73-A153-6670F9DAA820}" destId="{7231A235-FDC2-42A8-8C09-415370B355DE}" srcOrd="0" destOrd="0" presId="urn:microsoft.com/office/officeart/2005/8/layout/radial1"/>
    <dgm:cxn modelId="{6B4B7E43-BA09-4BAB-ADC9-81B0BB543848}" type="presOf" srcId="{2C1138AD-A6AA-4D73-A153-6670F9DAA820}" destId="{C227C6DC-CBE0-4547-8F0A-AF13B34967DC}" srcOrd="1" destOrd="0" presId="urn:microsoft.com/office/officeart/2005/8/layout/radial1"/>
    <dgm:cxn modelId="{B51EF455-3ED6-411A-AF88-BC4879ECA5D8}" type="presOf" srcId="{17D8E678-C55E-4BA9-B563-B33F969E5687}" destId="{11E11819-927F-40FD-89DF-720A0FABFE0A}" srcOrd="0" destOrd="0" presId="urn:microsoft.com/office/officeart/2005/8/layout/radial1"/>
    <dgm:cxn modelId="{B1F7A676-7C81-4C98-B544-7A25BDB33A60}" type="presOf" srcId="{C70D8933-3DD5-4954-8C64-365F7D0F236B}" destId="{65D5A0B1-3F22-4A8D-A976-4845628CD28A}" srcOrd="0" destOrd="0" presId="urn:microsoft.com/office/officeart/2005/8/layout/radial1"/>
    <dgm:cxn modelId="{CB1B6E7D-A0A2-4ABB-86C6-0B8867DD8215}" type="presOf" srcId="{758E5F4E-0477-47AA-BA0C-66CF37C457DC}" destId="{702953EB-70F0-4B3B-9C09-9819813C2464}" srcOrd="0" destOrd="0" presId="urn:microsoft.com/office/officeart/2005/8/layout/radial1"/>
    <dgm:cxn modelId="{6CBD71B8-17CE-46BA-AF64-ADFFAFEAB370}" type="presOf" srcId="{2A84391C-0084-45CC-B393-D08637B6298E}" destId="{411C1A33-884B-4F76-AF3F-12434DBAA4B0}" srcOrd="0" destOrd="0" presId="urn:microsoft.com/office/officeart/2005/8/layout/radial1"/>
    <dgm:cxn modelId="{FA224AC4-6F0D-4F01-A460-77A0061966E9}" type="presOf" srcId="{F97F62C0-4045-4B71-954D-3F622043DD8D}" destId="{7ABD5BC5-C615-4CC9-AC1A-93F6317E34A2}" srcOrd="0" destOrd="0" presId="urn:microsoft.com/office/officeart/2005/8/layout/radial1"/>
    <dgm:cxn modelId="{54B7FFD3-9300-4FB0-84A5-74D1EEC006C4}" type="presOf" srcId="{9D4DDB95-3A9A-47C6-AF2A-6B1FFED91166}" destId="{3AEAEF53-F126-4E87-A430-C7A86DFCBD88}" srcOrd="0" destOrd="0" presId="urn:microsoft.com/office/officeart/2005/8/layout/radial1"/>
    <dgm:cxn modelId="{2964BCE0-299D-456B-B727-2AEE18D426CE}" type="presOf" srcId="{6FCBD037-8817-4320-A1B8-DFB643C79024}" destId="{26B915D9-C690-458E-9179-BF00239B9950}" srcOrd="1" destOrd="0" presId="urn:microsoft.com/office/officeart/2005/8/layout/radial1"/>
    <dgm:cxn modelId="{B8A597E3-4A40-474D-8B59-A1FDA6336D42}" type="presOf" srcId="{17D8E678-C55E-4BA9-B563-B33F969E5687}" destId="{8F1D8E3F-18C1-4343-B326-6A417BA16D4E}" srcOrd="1" destOrd="0" presId="urn:microsoft.com/office/officeart/2005/8/layout/radial1"/>
    <dgm:cxn modelId="{BC33ACE7-EA94-4F51-828F-6A8ABB0E03ED}" srcId="{C70D8933-3DD5-4954-8C64-365F7D0F236B}" destId="{758E5F4E-0477-47AA-BA0C-66CF37C457DC}" srcOrd="1" destOrd="0" parTransId="{2C1138AD-A6AA-4D73-A153-6670F9DAA820}" sibTransId="{591EC65D-BF10-47ED-B784-9B4C3E53F358}"/>
    <dgm:cxn modelId="{103FB8F1-9DEB-43E5-BC11-DCA9552872A1}" srcId="{C70D8933-3DD5-4954-8C64-365F7D0F236B}" destId="{F97F62C0-4045-4B71-954D-3F622043DD8D}" srcOrd="0" destOrd="0" parTransId="{17D8E678-C55E-4BA9-B563-B33F969E5687}" sibTransId="{5977D57C-9427-4CC8-9307-FDD262328C8E}"/>
    <dgm:cxn modelId="{BEDC54F6-D58A-4A51-82AA-6C1B1A44A96D}" type="presOf" srcId="{31FF4A76-072D-4443-8C13-83036226301F}" destId="{115C6789-164F-4889-8761-9BD6F839667C}" srcOrd="0" destOrd="0" presId="urn:microsoft.com/office/officeart/2005/8/layout/radial1"/>
    <dgm:cxn modelId="{2AE20051-EADF-4123-8E04-8427890893F9}" type="presParOf" srcId="{411C1A33-884B-4F76-AF3F-12434DBAA4B0}" destId="{65D5A0B1-3F22-4A8D-A976-4845628CD28A}" srcOrd="0" destOrd="0" presId="urn:microsoft.com/office/officeart/2005/8/layout/radial1"/>
    <dgm:cxn modelId="{851818C3-F551-4D55-BFE8-77B92348C440}" type="presParOf" srcId="{411C1A33-884B-4F76-AF3F-12434DBAA4B0}" destId="{11E11819-927F-40FD-89DF-720A0FABFE0A}" srcOrd="1" destOrd="0" presId="urn:microsoft.com/office/officeart/2005/8/layout/radial1"/>
    <dgm:cxn modelId="{8A2DDEEC-482F-4CDA-852A-2569C4EF02ED}" type="presParOf" srcId="{11E11819-927F-40FD-89DF-720A0FABFE0A}" destId="{8F1D8E3F-18C1-4343-B326-6A417BA16D4E}" srcOrd="0" destOrd="0" presId="urn:microsoft.com/office/officeart/2005/8/layout/radial1"/>
    <dgm:cxn modelId="{2323F121-D82E-4788-AEE0-3E4582814BCD}" type="presParOf" srcId="{411C1A33-884B-4F76-AF3F-12434DBAA4B0}" destId="{7ABD5BC5-C615-4CC9-AC1A-93F6317E34A2}" srcOrd="2" destOrd="0" presId="urn:microsoft.com/office/officeart/2005/8/layout/radial1"/>
    <dgm:cxn modelId="{5C49B5A6-71C1-4516-A258-B338A4927779}" type="presParOf" srcId="{411C1A33-884B-4F76-AF3F-12434DBAA4B0}" destId="{7231A235-FDC2-42A8-8C09-415370B355DE}" srcOrd="3" destOrd="0" presId="urn:microsoft.com/office/officeart/2005/8/layout/radial1"/>
    <dgm:cxn modelId="{2560962A-5C02-4B57-BA89-22C9AFA0D7D4}" type="presParOf" srcId="{7231A235-FDC2-42A8-8C09-415370B355DE}" destId="{C227C6DC-CBE0-4547-8F0A-AF13B34967DC}" srcOrd="0" destOrd="0" presId="urn:microsoft.com/office/officeart/2005/8/layout/radial1"/>
    <dgm:cxn modelId="{6B4F2094-CD8F-4CFF-9A96-FC70C31A2E9C}" type="presParOf" srcId="{411C1A33-884B-4F76-AF3F-12434DBAA4B0}" destId="{702953EB-70F0-4B3B-9C09-9819813C2464}" srcOrd="4" destOrd="0" presId="urn:microsoft.com/office/officeart/2005/8/layout/radial1"/>
    <dgm:cxn modelId="{B7BA19BB-AA91-42BE-A270-14C45542BB4D}" type="presParOf" srcId="{411C1A33-884B-4F76-AF3F-12434DBAA4B0}" destId="{FCEDF6B1-4311-44A6-A470-653602E9C008}" srcOrd="5" destOrd="0" presId="urn:microsoft.com/office/officeart/2005/8/layout/radial1"/>
    <dgm:cxn modelId="{EE413061-00EB-4147-8B90-DB6475D45C45}" type="presParOf" srcId="{FCEDF6B1-4311-44A6-A470-653602E9C008}" destId="{26B915D9-C690-458E-9179-BF00239B9950}" srcOrd="0" destOrd="0" presId="urn:microsoft.com/office/officeart/2005/8/layout/radial1"/>
    <dgm:cxn modelId="{340E6A31-5E66-4465-90F1-6631C66C9857}" type="presParOf" srcId="{411C1A33-884B-4F76-AF3F-12434DBAA4B0}" destId="{3AEAEF53-F126-4E87-A430-C7A86DFCBD88}" srcOrd="6" destOrd="0" presId="urn:microsoft.com/office/officeart/2005/8/layout/radial1"/>
    <dgm:cxn modelId="{7867C9D1-EEC3-4228-A882-7C5F3A91C1B2}" type="presParOf" srcId="{411C1A33-884B-4F76-AF3F-12434DBAA4B0}" destId="{8C550F20-B41F-4F9A-BDD7-1EC30682E59B}" srcOrd="7" destOrd="0" presId="urn:microsoft.com/office/officeart/2005/8/layout/radial1"/>
    <dgm:cxn modelId="{B17C94B4-42E1-430D-BB41-3FE5D40057A7}" type="presParOf" srcId="{8C550F20-B41F-4F9A-BDD7-1EC30682E59B}" destId="{98D17E2B-C014-415E-BAA4-93D529C19024}" srcOrd="0" destOrd="0" presId="urn:microsoft.com/office/officeart/2005/8/layout/radial1"/>
    <dgm:cxn modelId="{874CA20D-76BE-49BA-91B9-FFA53F91AE61}" type="presParOf" srcId="{411C1A33-884B-4F76-AF3F-12434DBAA4B0}" destId="{115C6789-164F-4889-8761-9BD6F839667C}" srcOrd="8" destOrd="0" presId="urn:microsoft.com/office/officeart/2005/8/layout/radial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D5A0B1-3F22-4A8D-A976-4845628CD28A}">
      <dsp:nvSpPr>
        <dsp:cNvPr id="0" name=""/>
        <dsp:cNvSpPr/>
      </dsp:nvSpPr>
      <dsp:spPr>
        <a:xfrm>
          <a:off x="3317797" y="1963130"/>
          <a:ext cx="1492405" cy="1492405"/>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endParaRPr lang="en-GB" sz="6500" kern="1200" dirty="0"/>
        </a:p>
      </dsp:txBody>
      <dsp:txXfrm>
        <a:off x="3536355" y="2181688"/>
        <a:ext cx="1055289" cy="1055289"/>
      </dsp:txXfrm>
    </dsp:sp>
    <dsp:sp modelId="{11E11819-927F-40FD-89DF-720A0FABFE0A}">
      <dsp:nvSpPr>
        <dsp:cNvPr id="0" name=""/>
        <dsp:cNvSpPr/>
      </dsp:nvSpPr>
      <dsp:spPr>
        <a:xfrm rot="16200000">
          <a:off x="3838366" y="1720972"/>
          <a:ext cx="451266" cy="33050"/>
        </a:xfrm>
        <a:custGeom>
          <a:avLst/>
          <a:gdLst/>
          <a:ahLst/>
          <a:cxnLst/>
          <a:rect l="0" t="0" r="0" b="0"/>
          <a:pathLst>
            <a:path>
              <a:moveTo>
                <a:pt x="0" y="16525"/>
              </a:moveTo>
              <a:lnTo>
                <a:pt x="451266" y="1652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052718" y="1726216"/>
        <a:ext cx="22563" cy="22563"/>
      </dsp:txXfrm>
    </dsp:sp>
    <dsp:sp modelId="{7ABD5BC5-C615-4CC9-AC1A-93F6317E34A2}">
      <dsp:nvSpPr>
        <dsp:cNvPr id="0" name=""/>
        <dsp:cNvSpPr/>
      </dsp:nvSpPr>
      <dsp:spPr>
        <a:xfrm>
          <a:off x="3317797" y="19459"/>
          <a:ext cx="1492405" cy="1492405"/>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endParaRPr lang="en-GB" sz="6500" kern="1200" dirty="0"/>
        </a:p>
      </dsp:txBody>
      <dsp:txXfrm>
        <a:off x="3536355" y="238017"/>
        <a:ext cx="1055289" cy="1055289"/>
      </dsp:txXfrm>
    </dsp:sp>
    <dsp:sp modelId="{7231A235-FDC2-42A8-8C09-415370B355DE}">
      <dsp:nvSpPr>
        <dsp:cNvPr id="0" name=""/>
        <dsp:cNvSpPr/>
      </dsp:nvSpPr>
      <dsp:spPr>
        <a:xfrm>
          <a:off x="4810202" y="2692808"/>
          <a:ext cx="451266" cy="33050"/>
        </a:xfrm>
        <a:custGeom>
          <a:avLst/>
          <a:gdLst/>
          <a:ahLst/>
          <a:cxnLst/>
          <a:rect l="0" t="0" r="0" b="0"/>
          <a:pathLst>
            <a:path>
              <a:moveTo>
                <a:pt x="0" y="16525"/>
              </a:moveTo>
              <a:lnTo>
                <a:pt x="451266" y="1652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024554" y="2698051"/>
        <a:ext cx="22563" cy="22563"/>
      </dsp:txXfrm>
    </dsp:sp>
    <dsp:sp modelId="{702953EB-70F0-4B3B-9C09-9819813C2464}">
      <dsp:nvSpPr>
        <dsp:cNvPr id="0" name=""/>
        <dsp:cNvSpPr/>
      </dsp:nvSpPr>
      <dsp:spPr>
        <a:xfrm>
          <a:off x="5261469" y="1963130"/>
          <a:ext cx="1492405" cy="1492405"/>
        </a:xfrm>
        <a:prstGeom prst="ellipse">
          <a:avLst/>
        </a:prstGeom>
        <a:solidFill>
          <a:schemeClr val="accent4">
            <a:hueOff val="3266964"/>
            <a:satOff val="-13592"/>
            <a:lumOff val="32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endParaRPr lang="en-GB" sz="6500" kern="1200" dirty="0"/>
        </a:p>
      </dsp:txBody>
      <dsp:txXfrm>
        <a:off x="5480027" y="2181688"/>
        <a:ext cx="1055289" cy="1055289"/>
      </dsp:txXfrm>
    </dsp:sp>
    <dsp:sp modelId="{FCEDF6B1-4311-44A6-A470-653602E9C008}">
      <dsp:nvSpPr>
        <dsp:cNvPr id="0" name=""/>
        <dsp:cNvSpPr/>
      </dsp:nvSpPr>
      <dsp:spPr>
        <a:xfrm rot="5400000">
          <a:off x="3838366" y="3664644"/>
          <a:ext cx="451266" cy="33050"/>
        </a:xfrm>
        <a:custGeom>
          <a:avLst/>
          <a:gdLst/>
          <a:ahLst/>
          <a:cxnLst/>
          <a:rect l="0" t="0" r="0" b="0"/>
          <a:pathLst>
            <a:path>
              <a:moveTo>
                <a:pt x="0" y="16525"/>
              </a:moveTo>
              <a:lnTo>
                <a:pt x="451266" y="1652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052718" y="3669887"/>
        <a:ext cx="22563" cy="22563"/>
      </dsp:txXfrm>
    </dsp:sp>
    <dsp:sp modelId="{3AEAEF53-F126-4E87-A430-C7A86DFCBD88}">
      <dsp:nvSpPr>
        <dsp:cNvPr id="0" name=""/>
        <dsp:cNvSpPr/>
      </dsp:nvSpPr>
      <dsp:spPr>
        <a:xfrm>
          <a:off x="3317797" y="3906802"/>
          <a:ext cx="1492405" cy="1492405"/>
        </a:xfrm>
        <a:prstGeom prst="ellipse">
          <a:avLst/>
        </a:prstGeom>
        <a:solidFill>
          <a:schemeClr val="accent4">
            <a:hueOff val="6533927"/>
            <a:satOff val="-27185"/>
            <a:lumOff val="640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endParaRPr lang="en-GB" sz="6500" kern="1200" dirty="0"/>
        </a:p>
      </dsp:txBody>
      <dsp:txXfrm>
        <a:off x="3536355" y="4125360"/>
        <a:ext cx="1055289" cy="1055289"/>
      </dsp:txXfrm>
    </dsp:sp>
    <dsp:sp modelId="{8C550F20-B41F-4F9A-BDD7-1EC30682E59B}">
      <dsp:nvSpPr>
        <dsp:cNvPr id="0" name=""/>
        <dsp:cNvSpPr/>
      </dsp:nvSpPr>
      <dsp:spPr>
        <a:xfrm rot="10800000">
          <a:off x="2866530" y="2692808"/>
          <a:ext cx="451266" cy="33050"/>
        </a:xfrm>
        <a:custGeom>
          <a:avLst/>
          <a:gdLst/>
          <a:ahLst/>
          <a:cxnLst/>
          <a:rect l="0" t="0" r="0" b="0"/>
          <a:pathLst>
            <a:path>
              <a:moveTo>
                <a:pt x="0" y="16525"/>
              </a:moveTo>
              <a:lnTo>
                <a:pt x="451266" y="1652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3080882" y="2698051"/>
        <a:ext cx="22563" cy="22563"/>
      </dsp:txXfrm>
    </dsp:sp>
    <dsp:sp modelId="{115C6789-164F-4889-8761-9BD6F839667C}">
      <dsp:nvSpPr>
        <dsp:cNvPr id="0" name=""/>
        <dsp:cNvSpPr/>
      </dsp:nvSpPr>
      <dsp:spPr>
        <a:xfrm>
          <a:off x="1374125" y="1963130"/>
          <a:ext cx="1492405" cy="1492405"/>
        </a:xfrm>
        <a:prstGeom prst="ellipse">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endParaRPr lang="en-GB" sz="6500" kern="1200" dirty="0"/>
        </a:p>
      </dsp:txBody>
      <dsp:txXfrm>
        <a:off x="1592683" y="2181688"/>
        <a:ext cx="1055289" cy="1055289"/>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304506-DB7F-45ED-892D-DD2D94AB8576}" type="datetimeFigureOut">
              <a:rPr lang="en-GB" smtClean="0"/>
              <a:t>12/07/2024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83757D-DF98-4FA1-8939-247ECF48A67A}" type="slidenum">
              <a:rPr lang="en-GB" smtClean="0"/>
              <a:t>‹#›</a:t>
            </a:fld>
            <a:endParaRPr lang="en-GB"/>
          </a:p>
        </p:txBody>
      </p:sp>
    </p:spTree>
    <p:extLst>
      <p:ext uri="{BB962C8B-B14F-4D97-AF65-F5344CB8AC3E}">
        <p14:creationId xmlns:p14="http://schemas.microsoft.com/office/powerpoint/2010/main" val="390566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Good Morning..</a:t>
            </a:r>
          </a:p>
          <a:p>
            <a:r>
              <a:rPr lang="en-US" dirty="0"/>
              <a:t>Today I’m </a:t>
            </a:r>
            <a:r>
              <a:rPr lang="en-US" dirty="0" err="1"/>
              <a:t>gonna</a:t>
            </a:r>
            <a:r>
              <a:rPr lang="en-US" dirty="0"/>
              <a:t> share something from my experience conducting Tax Investigation in Indonesia</a:t>
            </a:r>
          </a:p>
          <a:p>
            <a:r>
              <a:rPr lang="en-US" dirty="0"/>
              <a:t>This case I’ll presenting is a crypto asset related investigation, so I hope my presentation is interesting to you and I can give some insight to you as well</a:t>
            </a:r>
          </a:p>
          <a:p>
            <a:r>
              <a:rPr lang="en-US" dirty="0"/>
              <a:t>Because after yesterday group discussion, I learned that some countries have no regulation about crypto assets and its trading and even considered crypto assets trading as illegal transaction. Hence, I believe that these countries have no government revenue derived from crypto assets transactions</a:t>
            </a:r>
          </a:p>
          <a:p>
            <a:endParaRPr lang="en-US" dirty="0"/>
          </a:p>
          <a:p>
            <a:r>
              <a:rPr lang="en-US" dirty="0"/>
              <a:t>Before we started, I’m </a:t>
            </a:r>
            <a:r>
              <a:rPr lang="en-US" dirty="0" err="1"/>
              <a:t>gonna</a:t>
            </a:r>
            <a:r>
              <a:rPr lang="en-US" dirty="0"/>
              <a:t> highlight some disclaimer on my presentation</a:t>
            </a:r>
          </a:p>
          <a:p>
            <a:pPr marL="228600" indent="-228600">
              <a:buAutoNum type="arabicPeriod"/>
            </a:pPr>
            <a:r>
              <a:rPr lang="en-US" dirty="0"/>
              <a:t>This is a Tax Investigation, so I will share and presenting from a Tax Investigator perspective</a:t>
            </a:r>
          </a:p>
          <a:p>
            <a:pPr marL="228600" indent="-228600">
              <a:buAutoNum type="arabicPeriod"/>
            </a:pPr>
            <a:r>
              <a:rPr lang="en-US" dirty="0"/>
              <a:t>This investigation is an on-going investigation and has not concluded yet, so I can not share some details of the investigation process</a:t>
            </a:r>
          </a:p>
          <a:p>
            <a:pPr marL="228600" indent="-228600">
              <a:buAutoNum type="arabicPeriod"/>
            </a:pPr>
            <a:r>
              <a:rPr lang="en-US" dirty="0"/>
              <a:t>The purpose I joined this course is to gain more perspective from other countries regarding to this case I handle, so any input or recommendation is welcomed</a:t>
            </a:r>
            <a:endParaRPr lang="en-GB" dirty="0"/>
          </a:p>
        </p:txBody>
      </p:sp>
      <p:sp>
        <p:nvSpPr>
          <p:cNvPr id="4" name="Slide Number Placeholder 3"/>
          <p:cNvSpPr>
            <a:spLocks noGrp="1"/>
          </p:cNvSpPr>
          <p:nvPr>
            <p:ph type="sldNum" sz="quarter" idx="5"/>
          </p:nvPr>
        </p:nvSpPr>
        <p:spPr/>
        <p:txBody>
          <a:bodyPr/>
          <a:lstStyle/>
          <a:p>
            <a:fld id="{4783757D-DF98-4FA1-8939-247ECF48A67A}" type="slidenum">
              <a:rPr lang="en-GB" smtClean="0"/>
              <a:t>1</a:t>
            </a:fld>
            <a:endParaRPr lang="en-GB"/>
          </a:p>
        </p:txBody>
      </p:sp>
    </p:spTree>
    <p:extLst>
      <p:ext uri="{BB962C8B-B14F-4D97-AF65-F5344CB8AC3E}">
        <p14:creationId xmlns:p14="http://schemas.microsoft.com/office/powerpoint/2010/main" val="3495821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I start my presentation, let me talk about crypto assets trading overview in general.</a:t>
            </a:r>
          </a:p>
          <a:p>
            <a:endParaRPr lang="en-US" dirty="0"/>
          </a:p>
          <a:p>
            <a:r>
              <a:rPr lang="en-US" dirty="0"/>
              <a:t>First type of crypto assets trading is trading crypto assets with fiat money. As you can see in green line, when User C wants to buy crypto assets, such as Bitcoin, He will trade his fiat money through a wallet or exchanger and User A will sell his Bitcoin via wallet or exchanger too.</a:t>
            </a:r>
          </a:p>
          <a:p>
            <a:endParaRPr lang="en-US" dirty="0"/>
          </a:p>
          <a:p>
            <a:r>
              <a:rPr lang="en-US" dirty="0"/>
              <a:t>Second type of crypto assets trading is crypto assets swap, So you can see in red line, if User A have a bitcoin and He wants to buy Ethereum from User B, He will swap it through the wallet or exchanger and get the crypto assets he desired.</a:t>
            </a:r>
          </a:p>
          <a:p>
            <a:endParaRPr lang="en-US" dirty="0"/>
          </a:p>
          <a:p>
            <a:r>
              <a:rPr lang="en-US" dirty="0"/>
              <a:t>The other type of crypto assets trading is crypto assets trade with goods/service. So you can see in blue line, if User A wants to buy something or use some services, He can trade his Bitcoin with the goods/services provided by User D via a wallet/exchanger too.</a:t>
            </a:r>
          </a:p>
          <a:p>
            <a:endParaRPr lang="en-US" dirty="0"/>
          </a:p>
          <a:p>
            <a:r>
              <a:rPr lang="en-US" dirty="0"/>
              <a:t>All this crypto asset transaction is verified by the crypto miners as you can see in black line.</a:t>
            </a:r>
          </a:p>
          <a:p>
            <a:endParaRPr lang="en-US" dirty="0"/>
          </a:p>
          <a:p>
            <a:r>
              <a:rPr lang="en-US" dirty="0"/>
              <a:t>And all this transactions have tax implications.</a:t>
            </a:r>
            <a:endParaRPr lang="en-GB" dirty="0"/>
          </a:p>
        </p:txBody>
      </p:sp>
      <p:sp>
        <p:nvSpPr>
          <p:cNvPr id="4" name="Slide Number Placeholder 3"/>
          <p:cNvSpPr>
            <a:spLocks noGrp="1"/>
          </p:cNvSpPr>
          <p:nvPr>
            <p:ph type="sldNum" sz="quarter" idx="5"/>
          </p:nvPr>
        </p:nvSpPr>
        <p:spPr/>
        <p:txBody>
          <a:bodyPr/>
          <a:lstStyle/>
          <a:p>
            <a:fld id="{4783757D-DF98-4FA1-8939-247ECF48A67A}" type="slidenum">
              <a:rPr lang="en-GB" smtClean="0"/>
              <a:t>2</a:t>
            </a:fld>
            <a:endParaRPr lang="en-GB"/>
          </a:p>
        </p:txBody>
      </p:sp>
    </p:spTree>
    <p:extLst>
      <p:ext uri="{BB962C8B-B14F-4D97-AF65-F5344CB8AC3E}">
        <p14:creationId xmlns:p14="http://schemas.microsoft.com/office/powerpoint/2010/main" val="531215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income tax treatment of crypto assets from Indonesian perspective.</a:t>
            </a:r>
          </a:p>
          <a:p>
            <a:endParaRPr lang="en-US" dirty="0"/>
          </a:p>
          <a:p>
            <a:r>
              <a:rPr lang="en-US" dirty="0" err="1"/>
              <a:t>Bappebti</a:t>
            </a:r>
            <a:r>
              <a:rPr lang="en-US" dirty="0"/>
              <a:t> is a government agencies under the Indonesian ministry of trading that one of its duty is to oversee the crypto assets transaction. But in 2025 this duty will be transferred to Indonesia Financial Services Authority (OJK)</a:t>
            </a:r>
            <a:endParaRPr lang="en-GB" dirty="0"/>
          </a:p>
        </p:txBody>
      </p:sp>
      <p:sp>
        <p:nvSpPr>
          <p:cNvPr id="4" name="Slide Number Placeholder 3"/>
          <p:cNvSpPr>
            <a:spLocks noGrp="1"/>
          </p:cNvSpPr>
          <p:nvPr>
            <p:ph type="sldNum" sz="quarter" idx="5"/>
          </p:nvPr>
        </p:nvSpPr>
        <p:spPr/>
        <p:txBody>
          <a:bodyPr/>
          <a:lstStyle/>
          <a:p>
            <a:fld id="{4783757D-DF98-4FA1-8939-247ECF48A67A}" type="slidenum">
              <a:rPr lang="en-GB" smtClean="0"/>
              <a:t>3</a:t>
            </a:fld>
            <a:endParaRPr lang="en-GB"/>
          </a:p>
        </p:txBody>
      </p:sp>
    </p:spTree>
    <p:extLst>
      <p:ext uri="{BB962C8B-B14F-4D97-AF65-F5344CB8AC3E}">
        <p14:creationId xmlns:p14="http://schemas.microsoft.com/office/powerpoint/2010/main" val="1801954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regulation related to crypto assets transactions. By this regulations we can see that the wallet/exchanger act as a tax collector. The tax authority appoint the wallet/exchanger to collect the tax, either it’s an income tax or VAT.</a:t>
            </a:r>
          </a:p>
          <a:p>
            <a:r>
              <a:rPr lang="en-US" dirty="0"/>
              <a:t>If the wallet/exchanger is a local corporation, there is no difficulties, however if the wallet/exchanger is an international-based corporation, Tax authority will first have to appoint that corporation to be a Permanent Establishment and registered in Indonesia so that the PE can report and submit their tax return in Indonesia and also report the tax withheld by them via tax report</a:t>
            </a:r>
            <a:endParaRPr lang="en-GB" dirty="0"/>
          </a:p>
        </p:txBody>
      </p:sp>
      <p:sp>
        <p:nvSpPr>
          <p:cNvPr id="4" name="Slide Number Placeholder 3"/>
          <p:cNvSpPr>
            <a:spLocks noGrp="1"/>
          </p:cNvSpPr>
          <p:nvPr>
            <p:ph type="sldNum" sz="quarter" idx="5"/>
          </p:nvPr>
        </p:nvSpPr>
        <p:spPr/>
        <p:txBody>
          <a:bodyPr/>
          <a:lstStyle/>
          <a:p>
            <a:fld id="{4783757D-DF98-4FA1-8939-247ECF48A67A}" type="slidenum">
              <a:rPr lang="en-GB" smtClean="0"/>
              <a:t>4</a:t>
            </a:fld>
            <a:endParaRPr lang="en-GB"/>
          </a:p>
        </p:txBody>
      </p:sp>
    </p:spTree>
    <p:extLst>
      <p:ext uri="{BB962C8B-B14F-4D97-AF65-F5344CB8AC3E}">
        <p14:creationId xmlns:p14="http://schemas.microsoft.com/office/powerpoint/2010/main" val="3233310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OK, now I will explain about our main discussion.</a:t>
            </a:r>
          </a:p>
          <a:p>
            <a:endParaRPr lang="en-US" dirty="0"/>
          </a:p>
          <a:p>
            <a:r>
              <a:rPr lang="en-US" dirty="0"/>
              <a:t>How the case initiated.</a:t>
            </a:r>
          </a:p>
          <a:p>
            <a:endParaRPr lang="en-US" dirty="0"/>
          </a:p>
          <a:p>
            <a:r>
              <a:rPr lang="en-US" dirty="0"/>
              <a:t>Indonesian tax authority get the </a:t>
            </a:r>
            <a:r>
              <a:rPr lang="en-US" dirty="0" err="1"/>
              <a:t>informations</a:t>
            </a:r>
            <a:r>
              <a:rPr lang="en-US" dirty="0"/>
              <a:t> from the Indonesian Financial Intelligence Unit, who already </a:t>
            </a:r>
            <a:r>
              <a:rPr lang="en-US" dirty="0" err="1"/>
              <a:t>analyse</a:t>
            </a:r>
            <a:r>
              <a:rPr lang="en-US" dirty="0"/>
              <a:t> international transactions whether it’s a transaction in to Indonesia or transaction out from Indonesia.</a:t>
            </a:r>
          </a:p>
          <a:p>
            <a:endParaRPr lang="en-US" dirty="0"/>
          </a:p>
          <a:p>
            <a:r>
              <a:rPr lang="en-US" dirty="0"/>
              <a:t>These </a:t>
            </a:r>
            <a:r>
              <a:rPr lang="en-US" dirty="0" err="1"/>
              <a:t>informations</a:t>
            </a:r>
            <a:r>
              <a:rPr lang="en-US" dirty="0"/>
              <a:t> then being enriched by our Tax Intelligence in order to see if the suspect’s transaction is proportionate with his business activities.</a:t>
            </a:r>
          </a:p>
          <a:p>
            <a:endParaRPr lang="en-US" dirty="0"/>
          </a:p>
          <a:p>
            <a:r>
              <a:rPr lang="en-US" dirty="0"/>
              <a:t>From the FIU </a:t>
            </a:r>
            <a:r>
              <a:rPr lang="en-US" dirty="0" err="1"/>
              <a:t>informations</a:t>
            </a:r>
            <a:r>
              <a:rPr lang="en-US" dirty="0"/>
              <a:t>, we know that the suspect has international and domestic bank accounts.</a:t>
            </a:r>
          </a:p>
          <a:p>
            <a:endParaRPr lang="en-US" dirty="0"/>
          </a:p>
          <a:p>
            <a:r>
              <a:rPr lang="en-US" dirty="0"/>
              <a:t>The money from that bank accounts outflow to many other countries such as China, Germany, Italy, Singapore, United Kingdom, and United States.</a:t>
            </a:r>
          </a:p>
          <a:p>
            <a:endParaRPr lang="en-US" dirty="0"/>
          </a:p>
          <a:p>
            <a:r>
              <a:rPr lang="en-US" dirty="0"/>
              <a:t>The total of money inflow and outflow from the bank accounts is about US$14,000,000.</a:t>
            </a:r>
          </a:p>
          <a:p>
            <a:endParaRPr lang="en-US" dirty="0"/>
          </a:p>
          <a:p>
            <a:r>
              <a:rPr lang="en-US" dirty="0"/>
              <a:t>With the information provided from Tax Intelligence we know that the suspect also has multiple corporations and business in Indonesia.</a:t>
            </a:r>
          </a:p>
          <a:p>
            <a:endParaRPr lang="en-GB" dirty="0"/>
          </a:p>
          <a:p>
            <a:r>
              <a:rPr lang="en-GB" dirty="0"/>
              <a:t>And that overseas banking transactions is not proportionate with the business activities.</a:t>
            </a:r>
          </a:p>
          <a:p>
            <a:endParaRPr lang="en-GB" dirty="0"/>
          </a:p>
          <a:p>
            <a:r>
              <a:rPr lang="en-GB" dirty="0"/>
              <a:t>The suspicion is : suspect not reporting all of his income and transaction to tax authority.</a:t>
            </a:r>
          </a:p>
        </p:txBody>
      </p:sp>
      <p:sp>
        <p:nvSpPr>
          <p:cNvPr id="4" name="Slide Number Placeholder 3"/>
          <p:cNvSpPr>
            <a:spLocks noGrp="1"/>
          </p:cNvSpPr>
          <p:nvPr>
            <p:ph type="sldNum" sz="quarter" idx="5"/>
          </p:nvPr>
        </p:nvSpPr>
        <p:spPr/>
        <p:txBody>
          <a:bodyPr/>
          <a:lstStyle/>
          <a:p>
            <a:fld id="{4783757D-DF98-4FA1-8939-247ECF48A67A}" type="slidenum">
              <a:rPr lang="en-GB" smtClean="0"/>
              <a:t>5</a:t>
            </a:fld>
            <a:endParaRPr lang="en-GB"/>
          </a:p>
        </p:txBody>
      </p:sp>
    </p:spTree>
    <p:extLst>
      <p:ext uri="{BB962C8B-B14F-4D97-AF65-F5344CB8AC3E}">
        <p14:creationId xmlns:p14="http://schemas.microsoft.com/office/powerpoint/2010/main" val="3563730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the information provided by FIU and Tax Intelligence, Tax Investigators is assigned to do the investigation to the suspect.</a:t>
            </a:r>
          </a:p>
          <a:p>
            <a:endParaRPr lang="en-US" dirty="0"/>
          </a:p>
          <a:p>
            <a:r>
              <a:rPr lang="en-US" dirty="0"/>
              <a:t>The investigation is carried out to the suspect and all of his related corporations.</a:t>
            </a:r>
          </a:p>
          <a:p>
            <a:endParaRPr lang="en-US" dirty="0"/>
          </a:p>
          <a:p>
            <a:r>
              <a:rPr lang="en-US" dirty="0"/>
              <a:t>The investigator conducting a digital forensic techniques and procedures to the suspect’s gadget and PC/Laptop.</a:t>
            </a:r>
          </a:p>
          <a:p>
            <a:endParaRPr lang="en-US" dirty="0"/>
          </a:p>
          <a:p>
            <a:r>
              <a:rPr lang="en-US" dirty="0"/>
              <a:t>After a comprehensive search and inspection inside suspect’s house, the investigator found a crypto assets wallet applications in suspect’s handphone</a:t>
            </a:r>
          </a:p>
          <a:p>
            <a:endParaRPr lang="en-US" dirty="0"/>
          </a:p>
          <a:p>
            <a:r>
              <a:rPr lang="en-US" dirty="0"/>
              <a:t>And with a grit efforts the investigator finally can get the passcode and open the suspect’s crypto assets wallet application.</a:t>
            </a:r>
          </a:p>
          <a:p>
            <a:endParaRPr lang="en-US" dirty="0"/>
          </a:p>
          <a:p>
            <a:r>
              <a:rPr lang="en-US" dirty="0"/>
              <a:t>Inside the wallet, investigator can see the crypto assets transactions history.</a:t>
            </a:r>
          </a:p>
          <a:p>
            <a:endParaRPr lang="en-US" dirty="0"/>
          </a:p>
          <a:p>
            <a:r>
              <a:rPr lang="en-US" dirty="0"/>
              <a:t>The investigator also ask for the detailed bank transactions and obtained that data from the financial institutions that related .</a:t>
            </a:r>
          </a:p>
          <a:p>
            <a:endParaRPr lang="en-US" dirty="0"/>
          </a:p>
          <a:p>
            <a:r>
              <a:rPr lang="en-US" dirty="0"/>
              <a:t>After a thorough interview and examination, the suspect finally cooperate and admit there are various income that the suspect get and he failed to report that income to Tax Authority.</a:t>
            </a:r>
          </a:p>
          <a:p>
            <a:endParaRPr lang="en-US" dirty="0"/>
          </a:p>
          <a:p>
            <a:r>
              <a:rPr lang="en-US" dirty="0"/>
              <a:t>The suspect also admit that some income is gained from crypto assets trading.</a:t>
            </a:r>
          </a:p>
          <a:p>
            <a:endParaRPr lang="en-US" dirty="0"/>
          </a:p>
          <a:p>
            <a:r>
              <a:rPr lang="en-US" dirty="0"/>
              <a:t>With the data and information gained from the investigation carried out, Investigator still have to ask for an opinion from our internal expert to help calculate the unpaid taxes by the suspect and his related corporations.</a:t>
            </a:r>
          </a:p>
          <a:p>
            <a:endParaRPr lang="en-US" dirty="0"/>
          </a:p>
          <a:p>
            <a:r>
              <a:rPr lang="en-US" dirty="0"/>
              <a:t>Investigator also already submit an EOI exchange request the our competent authority and now still waiting for the responses from corresponding tax jurisdictions</a:t>
            </a:r>
            <a:endParaRPr lang="en-GB" dirty="0"/>
          </a:p>
        </p:txBody>
      </p:sp>
      <p:sp>
        <p:nvSpPr>
          <p:cNvPr id="4" name="Slide Number Placeholder 3"/>
          <p:cNvSpPr>
            <a:spLocks noGrp="1"/>
          </p:cNvSpPr>
          <p:nvPr>
            <p:ph type="sldNum" sz="quarter" idx="5"/>
          </p:nvPr>
        </p:nvSpPr>
        <p:spPr/>
        <p:txBody>
          <a:bodyPr/>
          <a:lstStyle/>
          <a:p>
            <a:fld id="{4783757D-DF98-4FA1-8939-247ECF48A67A}" type="slidenum">
              <a:rPr lang="en-GB" smtClean="0"/>
              <a:t>6</a:t>
            </a:fld>
            <a:endParaRPr lang="en-GB"/>
          </a:p>
        </p:txBody>
      </p:sp>
    </p:spTree>
    <p:extLst>
      <p:ext uri="{BB962C8B-B14F-4D97-AF65-F5344CB8AC3E}">
        <p14:creationId xmlns:p14="http://schemas.microsoft.com/office/powerpoint/2010/main" val="23766659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investigation is helped by the inter-agencies cooperation where the tax authority get the data feed from the FIU, these data and information then being collaborated with the Tax Intelligence and with the help of our Tax Digital Forensic Experts, the digital data obtained from suspect’s gadget and PC/laptop is analyzed.</a:t>
            </a:r>
          </a:p>
          <a:p>
            <a:endParaRPr lang="en-US" dirty="0"/>
          </a:p>
          <a:p>
            <a:r>
              <a:rPr lang="en-US" dirty="0"/>
              <a:t>The investigator also did some meetings with the FIU to get a better and deep understanding about the data provided by FIU.</a:t>
            </a:r>
          </a:p>
          <a:p>
            <a:endParaRPr lang="en-US" dirty="0"/>
          </a:p>
          <a:p>
            <a:r>
              <a:rPr lang="en-GB" dirty="0"/>
              <a:t>The Financial Institutions also helped much with providing detailed bank account transactions that the suspect have</a:t>
            </a:r>
          </a:p>
        </p:txBody>
      </p:sp>
      <p:sp>
        <p:nvSpPr>
          <p:cNvPr id="4" name="Slide Number Placeholder 3"/>
          <p:cNvSpPr>
            <a:spLocks noGrp="1"/>
          </p:cNvSpPr>
          <p:nvPr>
            <p:ph type="sldNum" sz="quarter" idx="5"/>
          </p:nvPr>
        </p:nvSpPr>
        <p:spPr/>
        <p:txBody>
          <a:bodyPr/>
          <a:lstStyle/>
          <a:p>
            <a:fld id="{4783757D-DF98-4FA1-8939-247ECF48A67A}" type="slidenum">
              <a:rPr lang="en-GB" smtClean="0"/>
              <a:t>7</a:t>
            </a:fld>
            <a:endParaRPr lang="en-GB"/>
          </a:p>
        </p:txBody>
      </p:sp>
    </p:spTree>
    <p:extLst>
      <p:ext uri="{BB962C8B-B14F-4D97-AF65-F5344CB8AC3E}">
        <p14:creationId xmlns:p14="http://schemas.microsoft.com/office/powerpoint/2010/main" val="18485638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kern="1200" dirty="0">
                <a:solidFill>
                  <a:schemeClr val="bg1"/>
                </a:solidFill>
                <a:latin typeface="EYInterstate Light" panose="02000506000000020004" pitchFamily="2" charset="0"/>
                <a:ea typeface="+mn-ea"/>
                <a:cs typeface="+mn-cs"/>
              </a:rPr>
              <a:t>The case results</a:t>
            </a:r>
          </a:p>
          <a:p>
            <a:endParaRPr lang="en-GB" sz="1200" b="0" kern="1200" dirty="0">
              <a:solidFill>
                <a:schemeClr val="bg1"/>
              </a:solidFill>
              <a:latin typeface="EYInterstate Light" panose="02000506000000020004" pitchFamily="2" charset="0"/>
              <a:ea typeface="+mn-ea"/>
              <a:cs typeface="+mn-cs"/>
            </a:endParaRPr>
          </a:p>
          <a:p>
            <a:r>
              <a:rPr lang="en-GB" sz="1200" b="0" kern="1200" dirty="0">
                <a:solidFill>
                  <a:schemeClr val="bg1"/>
                </a:solidFill>
                <a:latin typeface="EYInterstate Light" panose="02000506000000020004" pitchFamily="2" charset="0"/>
                <a:ea typeface="+mn-ea"/>
                <a:cs typeface="+mn-cs"/>
              </a:rPr>
              <a:t>This case is still an on-going investigation and not yet concluded.</a:t>
            </a:r>
          </a:p>
          <a:p>
            <a:endParaRPr lang="en-GB" sz="1200" b="0" kern="1200" dirty="0">
              <a:solidFill>
                <a:schemeClr val="bg1"/>
              </a:solidFill>
              <a:latin typeface="EYInterstate Light" panose="02000506000000020004" pitchFamily="2" charset="0"/>
              <a:ea typeface="+mn-ea"/>
              <a:cs typeface="+mn-cs"/>
            </a:endParaRPr>
          </a:p>
          <a:p>
            <a:r>
              <a:rPr lang="en-GB" sz="1200" b="0" kern="1200" dirty="0">
                <a:solidFill>
                  <a:schemeClr val="bg1"/>
                </a:solidFill>
                <a:latin typeface="EYInterstate Light" panose="02000506000000020004" pitchFamily="2" charset="0"/>
                <a:ea typeface="+mn-ea"/>
                <a:cs typeface="+mn-cs"/>
              </a:rPr>
              <a:t>The suspect already admit that he is not reporting all of his income gained to the tax authority.</a:t>
            </a:r>
          </a:p>
          <a:p>
            <a:endParaRPr lang="en-GB" sz="1200" b="0" kern="1200" dirty="0">
              <a:solidFill>
                <a:schemeClr val="bg1"/>
              </a:solidFill>
              <a:latin typeface="EYInterstate Light" panose="02000506000000020004" pitchFamily="2" charset="0"/>
              <a:ea typeface="+mn-ea"/>
              <a:cs typeface="+mn-cs"/>
            </a:endParaRPr>
          </a:p>
          <a:p>
            <a:r>
              <a:rPr lang="en-GB" sz="1200" b="0" kern="1200" dirty="0">
                <a:solidFill>
                  <a:schemeClr val="bg1"/>
                </a:solidFill>
                <a:latin typeface="EYInterstate Light" panose="02000506000000020004" pitchFamily="2" charset="0"/>
                <a:ea typeface="+mn-ea"/>
                <a:cs typeface="+mn-cs"/>
              </a:rPr>
              <a:t>According to our regulations, the suspect will be given the opportunity to pay the taxes unpaid and the penalty of 100% to get the case closed in preliminary investigation level, because in Indonesian tax regulations we have the </a:t>
            </a:r>
            <a:r>
              <a:rPr lang="en-GB" sz="1200" b="0" kern="1200" dirty="0" err="1">
                <a:solidFill>
                  <a:schemeClr val="bg1"/>
                </a:solidFill>
                <a:latin typeface="EYInterstate Light" panose="02000506000000020004" pitchFamily="2" charset="0"/>
                <a:ea typeface="+mn-ea"/>
                <a:cs typeface="+mn-cs"/>
              </a:rPr>
              <a:t>ultimum</a:t>
            </a:r>
            <a:r>
              <a:rPr lang="en-GB" sz="1200" b="0" kern="1200" dirty="0">
                <a:solidFill>
                  <a:schemeClr val="bg1"/>
                </a:solidFill>
                <a:latin typeface="EYInterstate Light" panose="02000506000000020004" pitchFamily="2" charset="0"/>
                <a:ea typeface="+mn-ea"/>
                <a:cs typeface="+mn-cs"/>
              </a:rPr>
              <a:t> </a:t>
            </a:r>
            <a:r>
              <a:rPr lang="en-GB" sz="1200" b="0" kern="1200" dirty="0" err="1">
                <a:solidFill>
                  <a:schemeClr val="bg1"/>
                </a:solidFill>
                <a:latin typeface="EYInterstate Light" panose="02000506000000020004" pitchFamily="2" charset="0"/>
                <a:ea typeface="+mn-ea"/>
                <a:cs typeface="+mn-cs"/>
              </a:rPr>
              <a:t>remedium</a:t>
            </a:r>
            <a:r>
              <a:rPr lang="en-GB" sz="1200" b="0" kern="1200" dirty="0">
                <a:solidFill>
                  <a:schemeClr val="bg1"/>
                </a:solidFill>
                <a:latin typeface="EYInterstate Light" panose="02000506000000020004" pitchFamily="2" charset="0"/>
                <a:ea typeface="+mn-ea"/>
                <a:cs typeface="+mn-cs"/>
              </a:rPr>
              <a:t> principle, which says that criminal law should be made a final effort in the case of tax law enforcement. The suspect then be given the opportunity to recover the government financial loss that happened because of the act of suspect not reporting all of his tax obligations. (I believe this regulation more or less is similar to UK Deferred Prosecution Agreements)</a:t>
            </a:r>
          </a:p>
          <a:p>
            <a:endParaRPr lang="en-GB" sz="1200" b="0" kern="1200" dirty="0">
              <a:solidFill>
                <a:schemeClr val="bg1"/>
              </a:solidFill>
              <a:latin typeface="EYInterstate Light" panose="02000506000000020004" pitchFamily="2" charset="0"/>
              <a:ea typeface="+mn-ea"/>
              <a:cs typeface="+mn-cs"/>
            </a:endParaRPr>
          </a:p>
          <a:p>
            <a:r>
              <a:rPr lang="en-GB" sz="1200" b="0" kern="1200" dirty="0">
                <a:solidFill>
                  <a:schemeClr val="bg1"/>
                </a:solidFill>
                <a:latin typeface="EYInterstate Light" panose="02000506000000020004" pitchFamily="2" charset="0"/>
                <a:ea typeface="+mn-ea"/>
                <a:cs typeface="+mn-cs"/>
              </a:rPr>
              <a:t>If the case is going up to investigation level and the investigator already coordinated with the prosecutor, the penalty will be increased to 3 times of the taxes unpaid.</a:t>
            </a:r>
          </a:p>
          <a:p>
            <a:endParaRPr lang="en-GB" sz="1200" b="0" kern="1200" dirty="0">
              <a:solidFill>
                <a:schemeClr val="bg1"/>
              </a:solidFill>
              <a:latin typeface="EYInterstate Light" panose="02000506000000020004" pitchFamily="2" charset="0"/>
              <a:ea typeface="+mn-ea"/>
              <a:cs typeface="+mn-cs"/>
            </a:endParaRPr>
          </a:p>
          <a:p>
            <a:r>
              <a:rPr lang="en-GB" sz="1200" b="0" kern="1200" dirty="0">
                <a:solidFill>
                  <a:schemeClr val="bg1"/>
                </a:solidFill>
                <a:latin typeface="EYInterstate Light" panose="02000506000000020004" pitchFamily="2" charset="0"/>
                <a:ea typeface="+mn-ea"/>
                <a:cs typeface="+mn-cs"/>
              </a:rPr>
              <a:t>However, if the suspect failed to pay the unpaid taxes and penalties, he then will be charged with 6 months to 6 years of imprisonment and also have to pay 2 to 4 times of the taxes unpaid penalty depends on the judge decisions.</a:t>
            </a:r>
            <a:endParaRPr lang="en-GB" dirty="0"/>
          </a:p>
        </p:txBody>
      </p:sp>
      <p:sp>
        <p:nvSpPr>
          <p:cNvPr id="4" name="Slide Number Placeholder 3"/>
          <p:cNvSpPr>
            <a:spLocks noGrp="1"/>
          </p:cNvSpPr>
          <p:nvPr>
            <p:ph type="sldNum" sz="quarter" idx="5"/>
          </p:nvPr>
        </p:nvSpPr>
        <p:spPr/>
        <p:txBody>
          <a:bodyPr/>
          <a:lstStyle/>
          <a:p>
            <a:fld id="{4783757D-DF98-4FA1-8939-247ECF48A67A}" type="slidenum">
              <a:rPr lang="en-GB" smtClean="0"/>
              <a:t>8</a:t>
            </a:fld>
            <a:endParaRPr lang="en-GB"/>
          </a:p>
        </p:txBody>
      </p:sp>
    </p:spTree>
    <p:extLst>
      <p:ext uri="{BB962C8B-B14F-4D97-AF65-F5344CB8AC3E}">
        <p14:creationId xmlns:p14="http://schemas.microsoft.com/office/powerpoint/2010/main" val="42113630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That’s all my presentation.</a:t>
            </a:r>
          </a:p>
          <a:p>
            <a:r>
              <a:rPr lang="en-US" dirty="0"/>
              <a:t>I will happy to receive some opinion and insight from you all.</a:t>
            </a:r>
          </a:p>
          <a:p>
            <a:r>
              <a:rPr lang="en-US" dirty="0"/>
              <a:t>And If there is another input from you after this course finish, you can email or </a:t>
            </a:r>
            <a:r>
              <a:rPr lang="en-US" dirty="0" err="1"/>
              <a:t>whatsapp</a:t>
            </a:r>
            <a:r>
              <a:rPr lang="en-US" dirty="0"/>
              <a:t> me on this contact.</a:t>
            </a:r>
          </a:p>
          <a:p>
            <a:r>
              <a:rPr lang="en-US" dirty="0"/>
              <a:t>Any question??</a:t>
            </a:r>
            <a:endParaRPr lang="en-GB" dirty="0"/>
          </a:p>
        </p:txBody>
      </p:sp>
      <p:sp>
        <p:nvSpPr>
          <p:cNvPr id="4" name="Slide Number Placeholder 3"/>
          <p:cNvSpPr>
            <a:spLocks noGrp="1"/>
          </p:cNvSpPr>
          <p:nvPr>
            <p:ph type="sldNum" sz="quarter" idx="5"/>
          </p:nvPr>
        </p:nvSpPr>
        <p:spPr/>
        <p:txBody>
          <a:bodyPr/>
          <a:lstStyle/>
          <a:p>
            <a:fld id="{4783757D-DF98-4FA1-8939-247ECF48A67A}" type="slidenum">
              <a:rPr lang="en-GB" smtClean="0"/>
              <a:t>9</a:t>
            </a:fld>
            <a:endParaRPr lang="en-GB"/>
          </a:p>
        </p:txBody>
      </p:sp>
    </p:spTree>
    <p:extLst>
      <p:ext uri="{BB962C8B-B14F-4D97-AF65-F5344CB8AC3E}">
        <p14:creationId xmlns:p14="http://schemas.microsoft.com/office/powerpoint/2010/main" val="3653133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37DF7-7678-5C12-DB61-6484E3BA73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8D892DC-2339-50B1-E202-3567D86F19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7533C1C-E7D5-6475-07AD-8070914ABFDE}"/>
              </a:ext>
            </a:extLst>
          </p:cNvPr>
          <p:cNvSpPr>
            <a:spLocks noGrp="1"/>
          </p:cNvSpPr>
          <p:nvPr>
            <p:ph type="dt" sz="half" idx="10"/>
          </p:nvPr>
        </p:nvSpPr>
        <p:spPr/>
        <p:txBody>
          <a:bodyPr/>
          <a:lstStyle/>
          <a:p>
            <a:fld id="{19942389-ED94-4838-85E3-8B7B46508DBD}" type="datetimeFigureOut">
              <a:rPr lang="en-GB" smtClean="0"/>
              <a:t>12/07/2024</a:t>
            </a:fld>
            <a:endParaRPr lang="en-GB"/>
          </a:p>
        </p:txBody>
      </p:sp>
      <p:sp>
        <p:nvSpPr>
          <p:cNvPr id="5" name="Footer Placeholder 4">
            <a:extLst>
              <a:ext uri="{FF2B5EF4-FFF2-40B4-BE49-F238E27FC236}">
                <a16:creationId xmlns:a16="http://schemas.microsoft.com/office/drawing/2014/main" id="{B3CED553-7810-1ADE-0FB8-B0D80B30B5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494155-8371-7DA3-4E2B-648A22C64F4B}"/>
              </a:ext>
            </a:extLst>
          </p:cNvPr>
          <p:cNvSpPr>
            <a:spLocks noGrp="1"/>
          </p:cNvSpPr>
          <p:nvPr>
            <p:ph type="sldNum" sz="quarter" idx="12"/>
          </p:nvPr>
        </p:nvSpPr>
        <p:spPr/>
        <p:txBody>
          <a:bodyPr/>
          <a:lstStyle/>
          <a:p>
            <a:fld id="{92CB2A35-9FBA-4FD8-917B-AD221EDEF1FA}" type="slidenum">
              <a:rPr lang="en-GB" smtClean="0"/>
              <a:t>‹#›</a:t>
            </a:fld>
            <a:endParaRPr lang="en-GB"/>
          </a:p>
        </p:txBody>
      </p:sp>
    </p:spTree>
    <p:extLst>
      <p:ext uri="{BB962C8B-B14F-4D97-AF65-F5344CB8AC3E}">
        <p14:creationId xmlns:p14="http://schemas.microsoft.com/office/powerpoint/2010/main" val="1492283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346DF-BDCA-A7A0-76F9-68D2BAD594E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2EC199-3BE0-04C1-B26D-482FF4970C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01C360-4759-3298-33F2-B32DA722158E}"/>
              </a:ext>
            </a:extLst>
          </p:cNvPr>
          <p:cNvSpPr>
            <a:spLocks noGrp="1"/>
          </p:cNvSpPr>
          <p:nvPr>
            <p:ph type="dt" sz="half" idx="10"/>
          </p:nvPr>
        </p:nvSpPr>
        <p:spPr/>
        <p:txBody>
          <a:bodyPr/>
          <a:lstStyle/>
          <a:p>
            <a:fld id="{19942389-ED94-4838-85E3-8B7B46508DBD}" type="datetimeFigureOut">
              <a:rPr lang="en-GB" smtClean="0"/>
              <a:t>12/07/2024</a:t>
            </a:fld>
            <a:endParaRPr lang="en-GB"/>
          </a:p>
        </p:txBody>
      </p:sp>
      <p:sp>
        <p:nvSpPr>
          <p:cNvPr id="5" name="Footer Placeholder 4">
            <a:extLst>
              <a:ext uri="{FF2B5EF4-FFF2-40B4-BE49-F238E27FC236}">
                <a16:creationId xmlns:a16="http://schemas.microsoft.com/office/drawing/2014/main" id="{3CDAAA4A-2EA2-6A26-B96F-1DCB836CF8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7A7C83-3C57-C154-539B-5399621511DE}"/>
              </a:ext>
            </a:extLst>
          </p:cNvPr>
          <p:cNvSpPr>
            <a:spLocks noGrp="1"/>
          </p:cNvSpPr>
          <p:nvPr>
            <p:ph type="sldNum" sz="quarter" idx="12"/>
          </p:nvPr>
        </p:nvSpPr>
        <p:spPr/>
        <p:txBody>
          <a:bodyPr/>
          <a:lstStyle/>
          <a:p>
            <a:fld id="{92CB2A35-9FBA-4FD8-917B-AD221EDEF1FA}" type="slidenum">
              <a:rPr lang="en-GB" smtClean="0"/>
              <a:t>‹#›</a:t>
            </a:fld>
            <a:endParaRPr lang="en-GB"/>
          </a:p>
        </p:txBody>
      </p:sp>
    </p:spTree>
    <p:extLst>
      <p:ext uri="{BB962C8B-B14F-4D97-AF65-F5344CB8AC3E}">
        <p14:creationId xmlns:p14="http://schemas.microsoft.com/office/powerpoint/2010/main" val="1585756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E01440-8AC2-407E-E540-9244F28DCB3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E49C943-43A4-C4BC-431C-384C64CDA99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C8E6F5-0783-4408-7BC3-6F31D243BFDF}"/>
              </a:ext>
            </a:extLst>
          </p:cNvPr>
          <p:cNvSpPr>
            <a:spLocks noGrp="1"/>
          </p:cNvSpPr>
          <p:nvPr>
            <p:ph type="dt" sz="half" idx="10"/>
          </p:nvPr>
        </p:nvSpPr>
        <p:spPr/>
        <p:txBody>
          <a:bodyPr/>
          <a:lstStyle/>
          <a:p>
            <a:fld id="{19942389-ED94-4838-85E3-8B7B46508DBD}" type="datetimeFigureOut">
              <a:rPr lang="en-GB" smtClean="0"/>
              <a:t>12/07/2024</a:t>
            </a:fld>
            <a:endParaRPr lang="en-GB"/>
          </a:p>
        </p:txBody>
      </p:sp>
      <p:sp>
        <p:nvSpPr>
          <p:cNvPr id="5" name="Footer Placeholder 4">
            <a:extLst>
              <a:ext uri="{FF2B5EF4-FFF2-40B4-BE49-F238E27FC236}">
                <a16:creationId xmlns:a16="http://schemas.microsoft.com/office/drawing/2014/main" id="{054131EB-ABBF-5E40-7153-6682AD2501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D88F45-807A-502D-BAE6-A77011FB45CB}"/>
              </a:ext>
            </a:extLst>
          </p:cNvPr>
          <p:cNvSpPr>
            <a:spLocks noGrp="1"/>
          </p:cNvSpPr>
          <p:nvPr>
            <p:ph type="sldNum" sz="quarter" idx="12"/>
          </p:nvPr>
        </p:nvSpPr>
        <p:spPr/>
        <p:txBody>
          <a:bodyPr/>
          <a:lstStyle/>
          <a:p>
            <a:fld id="{92CB2A35-9FBA-4FD8-917B-AD221EDEF1FA}" type="slidenum">
              <a:rPr lang="en-GB" smtClean="0"/>
              <a:t>‹#›</a:t>
            </a:fld>
            <a:endParaRPr lang="en-GB"/>
          </a:p>
        </p:txBody>
      </p:sp>
    </p:spTree>
    <p:extLst>
      <p:ext uri="{BB962C8B-B14F-4D97-AF65-F5344CB8AC3E}">
        <p14:creationId xmlns:p14="http://schemas.microsoft.com/office/powerpoint/2010/main" val="6970074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Cover alternate">
    <p:spTree>
      <p:nvGrpSpPr>
        <p:cNvPr id="1" name=""/>
        <p:cNvGrpSpPr/>
        <p:nvPr/>
      </p:nvGrpSpPr>
      <p:grpSpPr>
        <a:xfrm>
          <a:off x="0" y="0"/>
          <a:ext cx="0" cy="0"/>
          <a:chOff x="0" y="0"/>
          <a:chExt cx="0" cy="0"/>
        </a:xfrm>
      </p:grpSpPr>
      <p:sp>
        <p:nvSpPr>
          <p:cNvPr id="16" name="Freeform 56">
            <a:extLst>
              <a:ext uri="{FF2B5EF4-FFF2-40B4-BE49-F238E27FC236}">
                <a16:creationId xmlns:a16="http://schemas.microsoft.com/office/drawing/2014/main" id="{13A7AC18-CF42-4EC5-8D40-441EAE30A06C}"/>
              </a:ext>
            </a:extLst>
          </p:cNvPr>
          <p:cNvSpPr/>
          <p:nvPr userDrawn="1"/>
        </p:nvSpPr>
        <p:spPr>
          <a:xfrm>
            <a:off x="607697" y="795662"/>
            <a:ext cx="4927845" cy="3581484"/>
          </a:xfrm>
          <a:custGeom>
            <a:avLst/>
            <a:gdLst>
              <a:gd name="connsiteX0" fmla="*/ 4238387 w 4257675"/>
              <a:gd name="connsiteY0" fmla="*/ 0 h 3092804"/>
              <a:gd name="connsiteX1" fmla="*/ 4257675 w 4257675"/>
              <a:gd name="connsiteY1" fmla="*/ 0 h 3092804"/>
              <a:gd name="connsiteX2" fmla="*/ 4257675 w 4257675"/>
              <a:gd name="connsiteY2" fmla="*/ 3092804 h 3092804"/>
              <a:gd name="connsiteX3" fmla="*/ 0 w 4257675"/>
              <a:gd name="connsiteY3" fmla="*/ 3092804 h 3092804"/>
              <a:gd name="connsiteX4" fmla="*/ 0 w 4257675"/>
              <a:gd name="connsiteY4" fmla="*/ 747342 h 3092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7675" h="3092804">
                <a:moveTo>
                  <a:pt x="4238387" y="0"/>
                </a:moveTo>
                <a:lnTo>
                  <a:pt x="4257675" y="0"/>
                </a:lnTo>
                <a:lnTo>
                  <a:pt x="4257675" y="3092804"/>
                </a:lnTo>
                <a:lnTo>
                  <a:pt x="0" y="3092804"/>
                </a:lnTo>
                <a:lnTo>
                  <a:pt x="0" y="747342"/>
                </a:lnTo>
                <a:close/>
              </a:path>
            </a:pathLst>
          </a:cu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99"/>
          </a:p>
        </p:txBody>
      </p:sp>
      <p:sp>
        <p:nvSpPr>
          <p:cNvPr id="11" name="Title 1"/>
          <p:cNvSpPr>
            <a:spLocks noGrp="1"/>
          </p:cNvSpPr>
          <p:nvPr>
            <p:ph type="ctrTitle"/>
          </p:nvPr>
        </p:nvSpPr>
        <p:spPr>
          <a:xfrm>
            <a:off x="884941" y="1954221"/>
            <a:ext cx="4326679" cy="979702"/>
          </a:xfrm>
        </p:spPr>
        <p:txBody>
          <a:bodyPr/>
          <a:lstStyle>
            <a:lvl1pPr>
              <a:defRPr sz="2999" b="0">
                <a:solidFill>
                  <a:srgbClr val="2E2E38"/>
                </a:solidFill>
                <a:latin typeface="EYInterstate Light" panose="02000506000000020004" pitchFamily="2" charset="0"/>
                <a:cs typeface="Arial" pitchFamily="34" charset="0"/>
              </a:defRPr>
            </a:lvl1pPr>
          </a:lstStyle>
          <a:p>
            <a:r>
              <a:rPr lang="en-US"/>
              <a:t>Click to edit Master title style</a:t>
            </a:r>
            <a:endParaRPr lang="en-GB" dirty="0"/>
          </a:p>
        </p:txBody>
      </p:sp>
      <p:sp>
        <p:nvSpPr>
          <p:cNvPr id="12" name="Subtitle 2"/>
          <p:cNvSpPr>
            <a:spLocks noGrp="1"/>
          </p:cNvSpPr>
          <p:nvPr>
            <p:ph type="subTitle" idx="1"/>
          </p:nvPr>
        </p:nvSpPr>
        <p:spPr>
          <a:xfrm>
            <a:off x="884941" y="3046159"/>
            <a:ext cx="4326679" cy="1046323"/>
          </a:xfrm>
        </p:spPr>
        <p:txBody>
          <a:bodyPr/>
          <a:lstStyle>
            <a:lvl1pPr marL="0" indent="0" algn="l">
              <a:spcAft>
                <a:spcPts val="1199"/>
              </a:spcAft>
              <a:buNone/>
              <a:defRPr sz="1599">
                <a:solidFill>
                  <a:srgbClr val="2E2E38"/>
                </a:solidFill>
                <a:latin typeface="EYInterstate" panose="02000503020000020004" pitchFamily="2" charset="0"/>
                <a:cs typeface="Arial" pitchFamily="34" charset="0"/>
              </a:defRPr>
            </a:lvl1pPr>
            <a:lvl2pPr marL="0" indent="0" algn="l">
              <a:buNone/>
              <a:defRPr sz="1599" b="1">
                <a:solidFill>
                  <a:srgbClr val="404040"/>
                </a:solidFill>
              </a:defRPr>
            </a:lvl2pPr>
            <a:lvl3pPr marL="913943" indent="0" algn="ctr">
              <a:buNone/>
              <a:defRPr>
                <a:solidFill>
                  <a:schemeClr val="tx1">
                    <a:tint val="75000"/>
                  </a:schemeClr>
                </a:solidFill>
              </a:defRPr>
            </a:lvl3pPr>
            <a:lvl4pPr marL="1370914" indent="0" algn="ctr">
              <a:buNone/>
              <a:defRPr>
                <a:solidFill>
                  <a:schemeClr val="tx1">
                    <a:tint val="75000"/>
                  </a:schemeClr>
                </a:solidFill>
              </a:defRPr>
            </a:lvl4pPr>
            <a:lvl5pPr marL="1827886" indent="0" algn="ctr">
              <a:buNone/>
              <a:defRPr>
                <a:solidFill>
                  <a:schemeClr val="tx1">
                    <a:tint val="75000"/>
                  </a:schemeClr>
                </a:solidFill>
              </a:defRPr>
            </a:lvl5pPr>
            <a:lvl6pPr marL="2284857" indent="0" algn="ctr">
              <a:buNone/>
              <a:defRPr>
                <a:solidFill>
                  <a:schemeClr val="tx1">
                    <a:tint val="75000"/>
                  </a:schemeClr>
                </a:solidFill>
              </a:defRPr>
            </a:lvl6pPr>
            <a:lvl7pPr marL="2741828" indent="0" algn="ctr">
              <a:buNone/>
              <a:defRPr>
                <a:solidFill>
                  <a:schemeClr val="tx1">
                    <a:tint val="75000"/>
                  </a:schemeClr>
                </a:solidFill>
              </a:defRPr>
            </a:lvl7pPr>
            <a:lvl8pPr marL="3198800" indent="0" algn="ctr">
              <a:buNone/>
              <a:defRPr>
                <a:solidFill>
                  <a:schemeClr val="tx1">
                    <a:tint val="75000"/>
                  </a:schemeClr>
                </a:solidFill>
              </a:defRPr>
            </a:lvl8pPr>
            <a:lvl9pPr marL="3655771" indent="0" algn="ctr">
              <a:buNone/>
              <a:defRPr>
                <a:solidFill>
                  <a:schemeClr val="tx1">
                    <a:tint val="75000"/>
                  </a:schemeClr>
                </a:solidFill>
              </a:defRPr>
            </a:lvl9pPr>
          </a:lstStyle>
          <a:p>
            <a:pPr lvl="0"/>
            <a:r>
              <a:rPr lang="en-US"/>
              <a:t>Click to edit Master subtitle style</a:t>
            </a:r>
            <a:endParaRPr lang="en-GB" dirty="0"/>
          </a:p>
        </p:txBody>
      </p:sp>
      <p:grpSp>
        <p:nvGrpSpPr>
          <p:cNvPr id="14" name="Group 4">
            <a:extLst>
              <a:ext uri="{FF2B5EF4-FFF2-40B4-BE49-F238E27FC236}">
                <a16:creationId xmlns:a16="http://schemas.microsoft.com/office/drawing/2014/main" id="{C8422AE9-8257-41A9-AB41-1F10585C886F}"/>
              </a:ext>
            </a:extLst>
          </p:cNvPr>
          <p:cNvGrpSpPr>
            <a:grpSpLocks noChangeAspect="1"/>
          </p:cNvGrpSpPr>
          <p:nvPr userDrawn="1"/>
        </p:nvGrpSpPr>
        <p:grpSpPr bwMode="black">
          <a:xfrm>
            <a:off x="10359392" y="4960938"/>
            <a:ext cx="1224912" cy="1435100"/>
            <a:chOff x="6529" y="3125"/>
            <a:chExt cx="772" cy="904"/>
          </a:xfrm>
        </p:grpSpPr>
        <p:sp>
          <p:nvSpPr>
            <p:cNvPr id="15" name="Freeform 5">
              <a:extLst>
                <a:ext uri="{FF2B5EF4-FFF2-40B4-BE49-F238E27FC236}">
                  <a16:creationId xmlns:a16="http://schemas.microsoft.com/office/drawing/2014/main" id="{D19659BD-653C-4300-9060-420AFAE39587}"/>
                </a:ext>
              </a:extLst>
            </p:cNvPr>
            <p:cNvSpPr>
              <a:spLocks/>
            </p:cNvSpPr>
            <p:nvPr userDrawn="1"/>
          </p:nvSpPr>
          <p:spPr bwMode="black">
            <a:xfrm>
              <a:off x="6529" y="3125"/>
              <a:ext cx="619" cy="226"/>
            </a:xfrm>
            <a:custGeom>
              <a:avLst/>
              <a:gdLst>
                <a:gd name="T0" fmla="*/ 2473 w 2473"/>
                <a:gd name="T1" fmla="*/ 0 h 902"/>
                <a:gd name="T2" fmla="*/ 0 w 2473"/>
                <a:gd name="T3" fmla="*/ 902 h 902"/>
                <a:gd name="T4" fmla="*/ 2473 w 2473"/>
                <a:gd name="T5" fmla="*/ 466 h 902"/>
                <a:gd name="T6" fmla="*/ 2473 w 2473"/>
                <a:gd name="T7" fmla="*/ 0 h 902"/>
              </a:gdLst>
              <a:ahLst/>
              <a:cxnLst>
                <a:cxn ang="0">
                  <a:pos x="T0" y="T1"/>
                </a:cxn>
                <a:cxn ang="0">
                  <a:pos x="T2" y="T3"/>
                </a:cxn>
                <a:cxn ang="0">
                  <a:pos x="T4" y="T5"/>
                </a:cxn>
                <a:cxn ang="0">
                  <a:pos x="T6" y="T7"/>
                </a:cxn>
              </a:cxnLst>
              <a:rect l="0" t="0" r="r" b="b"/>
              <a:pathLst>
                <a:path w="2473" h="902">
                  <a:moveTo>
                    <a:pt x="2473" y="0"/>
                  </a:moveTo>
                  <a:lnTo>
                    <a:pt x="0" y="902"/>
                  </a:lnTo>
                  <a:lnTo>
                    <a:pt x="2473" y="466"/>
                  </a:lnTo>
                  <a:lnTo>
                    <a:pt x="2473"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sp>
          <p:nvSpPr>
            <p:cNvPr id="17" name="Freeform 6">
              <a:extLst>
                <a:ext uri="{FF2B5EF4-FFF2-40B4-BE49-F238E27FC236}">
                  <a16:creationId xmlns:a16="http://schemas.microsoft.com/office/drawing/2014/main" id="{A4669336-72A1-4233-827A-C41AB4C1CC04}"/>
                </a:ext>
              </a:extLst>
            </p:cNvPr>
            <p:cNvSpPr>
              <a:spLocks noEditPoints="1"/>
            </p:cNvSpPr>
            <p:nvPr userDrawn="1"/>
          </p:nvSpPr>
          <p:spPr bwMode="black">
            <a:xfrm>
              <a:off x="6529" y="3444"/>
              <a:ext cx="772" cy="585"/>
            </a:xfrm>
            <a:custGeom>
              <a:avLst/>
              <a:gdLst>
                <a:gd name="T0" fmla="*/ 233 w 3088"/>
                <a:gd name="T1" fmla="*/ 1588 h 2339"/>
                <a:gd name="T2" fmla="*/ 253 w 3088"/>
                <a:gd name="T3" fmla="*/ 1795 h 2339"/>
                <a:gd name="T4" fmla="*/ 151 w 3088"/>
                <a:gd name="T5" fmla="*/ 1810 h 2339"/>
                <a:gd name="T6" fmla="*/ 351 w 3088"/>
                <a:gd name="T7" fmla="*/ 1761 h 2339"/>
                <a:gd name="T8" fmla="*/ 416 w 3088"/>
                <a:gd name="T9" fmla="*/ 1857 h 2339"/>
                <a:gd name="T10" fmla="*/ 1140 w 3088"/>
                <a:gd name="T11" fmla="*/ 1652 h 2339"/>
                <a:gd name="T12" fmla="*/ 1216 w 3088"/>
                <a:gd name="T13" fmla="*/ 1738 h 2339"/>
                <a:gd name="T14" fmla="*/ 696 w 3088"/>
                <a:gd name="T15" fmla="*/ 1546 h 2339"/>
                <a:gd name="T16" fmla="*/ 738 w 3088"/>
                <a:gd name="T17" fmla="*/ 1710 h 2339"/>
                <a:gd name="T18" fmla="*/ 860 w 3088"/>
                <a:gd name="T19" fmla="*/ 1854 h 2339"/>
                <a:gd name="T20" fmla="*/ 832 w 3088"/>
                <a:gd name="T21" fmla="*/ 1684 h 2339"/>
                <a:gd name="T22" fmla="*/ 2021 w 3088"/>
                <a:gd name="T23" fmla="*/ 1860 h 2339"/>
                <a:gd name="T24" fmla="*/ 2158 w 3088"/>
                <a:gd name="T25" fmla="*/ 1747 h 2339"/>
                <a:gd name="T26" fmla="*/ 2100 w 3088"/>
                <a:gd name="T27" fmla="*/ 1730 h 2339"/>
                <a:gd name="T28" fmla="*/ 2059 w 3088"/>
                <a:gd name="T29" fmla="*/ 1684 h 2339"/>
                <a:gd name="T30" fmla="*/ 1309 w 3088"/>
                <a:gd name="T31" fmla="*/ 1734 h 2339"/>
                <a:gd name="T32" fmla="*/ 1445 w 3088"/>
                <a:gd name="T33" fmla="*/ 1844 h 2339"/>
                <a:gd name="T34" fmla="*/ 1473 w 3088"/>
                <a:gd name="T35" fmla="*/ 1923 h 2339"/>
                <a:gd name="T36" fmla="*/ 1369 w 3088"/>
                <a:gd name="T37" fmla="*/ 1781 h 2339"/>
                <a:gd name="T38" fmla="*/ 1727 w 3088"/>
                <a:gd name="T39" fmla="*/ 1677 h 2339"/>
                <a:gd name="T40" fmla="*/ 1632 w 3088"/>
                <a:gd name="T41" fmla="*/ 1778 h 2339"/>
                <a:gd name="T42" fmla="*/ 1822 w 3088"/>
                <a:gd name="T43" fmla="*/ 1710 h 2339"/>
                <a:gd name="T44" fmla="*/ 1686 w 3088"/>
                <a:gd name="T45" fmla="*/ 1786 h 2339"/>
                <a:gd name="T46" fmla="*/ 1708 w 3088"/>
                <a:gd name="T47" fmla="*/ 1817 h 2339"/>
                <a:gd name="T48" fmla="*/ 2240 w 3088"/>
                <a:gd name="T49" fmla="*/ 1766 h 2339"/>
                <a:gd name="T50" fmla="*/ 2227 w 3088"/>
                <a:gd name="T51" fmla="*/ 1653 h 2339"/>
                <a:gd name="T52" fmla="*/ 2290 w 3088"/>
                <a:gd name="T53" fmla="*/ 1866 h 2339"/>
                <a:gd name="T54" fmla="*/ 2321 w 3088"/>
                <a:gd name="T55" fmla="*/ 1709 h 2339"/>
                <a:gd name="T56" fmla="*/ 2908 w 3088"/>
                <a:gd name="T57" fmla="*/ 1750 h 2339"/>
                <a:gd name="T58" fmla="*/ 2730 w 3088"/>
                <a:gd name="T59" fmla="*/ 1683 h 2339"/>
                <a:gd name="T60" fmla="*/ 2852 w 3088"/>
                <a:gd name="T61" fmla="*/ 1860 h 2339"/>
                <a:gd name="T62" fmla="*/ 2639 w 3088"/>
                <a:gd name="T63" fmla="*/ 1783 h 2339"/>
                <a:gd name="T64" fmla="*/ 2605 w 3088"/>
                <a:gd name="T65" fmla="*/ 1853 h 2339"/>
                <a:gd name="T66" fmla="*/ 2464 w 3088"/>
                <a:gd name="T67" fmla="*/ 1861 h 2339"/>
                <a:gd name="T68" fmla="*/ 2495 w 3088"/>
                <a:gd name="T69" fmla="*/ 1812 h 2339"/>
                <a:gd name="T70" fmla="*/ 2998 w 3088"/>
                <a:gd name="T71" fmla="*/ 1639 h 2339"/>
                <a:gd name="T72" fmla="*/ 975 w 3088"/>
                <a:gd name="T73" fmla="*/ 1860 h 2339"/>
                <a:gd name="T74" fmla="*/ 2416 w 3088"/>
                <a:gd name="T75" fmla="*/ 2069 h 2339"/>
                <a:gd name="T76" fmla="*/ 2510 w 3088"/>
                <a:gd name="T77" fmla="*/ 2251 h 2339"/>
                <a:gd name="T78" fmla="*/ 2485 w 3088"/>
                <a:gd name="T79" fmla="*/ 2074 h 2339"/>
                <a:gd name="T80" fmla="*/ 627 w 3088"/>
                <a:gd name="T81" fmla="*/ 2078 h 2339"/>
                <a:gd name="T82" fmla="*/ 672 w 3088"/>
                <a:gd name="T83" fmla="*/ 2089 h 2339"/>
                <a:gd name="T84" fmla="*/ 202 w 3088"/>
                <a:gd name="T85" fmla="*/ 2135 h 2339"/>
                <a:gd name="T86" fmla="*/ 310 w 3088"/>
                <a:gd name="T87" fmla="*/ 2174 h 2339"/>
                <a:gd name="T88" fmla="*/ 503 w 3088"/>
                <a:gd name="T89" fmla="*/ 2174 h 2339"/>
                <a:gd name="T90" fmla="*/ 374 w 3088"/>
                <a:gd name="T91" fmla="*/ 2185 h 2339"/>
                <a:gd name="T92" fmla="*/ 439 w 3088"/>
                <a:gd name="T93" fmla="*/ 2185 h 2339"/>
                <a:gd name="T94" fmla="*/ 2197 w 3088"/>
                <a:gd name="T95" fmla="*/ 2040 h 2339"/>
                <a:gd name="T96" fmla="*/ 1597 w 3088"/>
                <a:gd name="T97" fmla="*/ 2027 h 2339"/>
                <a:gd name="T98" fmla="*/ 1937 w 3088"/>
                <a:gd name="T99" fmla="*/ 2047 h 2339"/>
                <a:gd name="T100" fmla="*/ 2002 w 3088"/>
                <a:gd name="T101" fmla="*/ 2254 h 2339"/>
                <a:gd name="T102" fmla="*/ 2061 w 3088"/>
                <a:gd name="T103" fmla="*/ 2041 h 2339"/>
                <a:gd name="T104" fmla="*/ 2002 w 3088"/>
                <a:gd name="T105" fmla="*/ 2073 h 2339"/>
                <a:gd name="T106" fmla="*/ 767 w 3088"/>
                <a:gd name="T107" fmla="*/ 1934 h 2339"/>
                <a:gd name="T108" fmla="*/ 1202 w 3088"/>
                <a:gd name="T109" fmla="*/ 2037 h 2339"/>
                <a:gd name="T110" fmla="*/ 1108 w 3088"/>
                <a:gd name="T111" fmla="*/ 2086 h 2339"/>
                <a:gd name="T112" fmla="*/ 1280 w 3088"/>
                <a:gd name="T113" fmla="*/ 2078 h 2339"/>
                <a:gd name="T114" fmla="*/ 1385 w 3088"/>
                <a:gd name="T115" fmla="*/ 2249 h 2339"/>
                <a:gd name="T116" fmla="*/ 1403 w 3088"/>
                <a:gd name="T117" fmla="*/ 2332 h 2339"/>
                <a:gd name="T118" fmla="*/ 1354 w 3088"/>
                <a:gd name="T119" fmla="*/ 2200 h 2339"/>
                <a:gd name="T120" fmla="*/ 993 w 3088"/>
                <a:gd name="T121" fmla="*/ 2123 h 2339"/>
                <a:gd name="T122" fmla="*/ 397 w 3088"/>
                <a:gd name="T123" fmla="*/ 963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088" h="2339">
                  <a:moveTo>
                    <a:pt x="257" y="1763"/>
                  </a:moveTo>
                  <a:lnTo>
                    <a:pt x="257" y="1763"/>
                  </a:lnTo>
                  <a:lnTo>
                    <a:pt x="257" y="1755"/>
                  </a:lnTo>
                  <a:lnTo>
                    <a:pt x="256" y="1749"/>
                  </a:lnTo>
                  <a:lnTo>
                    <a:pt x="253" y="1736"/>
                  </a:lnTo>
                  <a:lnTo>
                    <a:pt x="247" y="1725"/>
                  </a:lnTo>
                  <a:lnTo>
                    <a:pt x="241" y="1716"/>
                  </a:lnTo>
                  <a:lnTo>
                    <a:pt x="233" y="1709"/>
                  </a:lnTo>
                  <a:lnTo>
                    <a:pt x="225" y="1704"/>
                  </a:lnTo>
                  <a:lnTo>
                    <a:pt x="219" y="1699"/>
                  </a:lnTo>
                  <a:lnTo>
                    <a:pt x="212" y="1696"/>
                  </a:lnTo>
                  <a:lnTo>
                    <a:pt x="212" y="1696"/>
                  </a:lnTo>
                  <a:lnTo>
                    <a:pt x="220" y="1690"/>
                  </a:lnTo>
                  <a:lnTo>
                    <a:pt x="226" y="1685"/>
                  </a:lnTo>
                  <a:lnTo>
                    <a:pt x="232" y="1678"/>
                  </a:lnTo>
                  <a:lnTo>
                    <a:pt x="237" y="1671"/>
                  </a:lnTo>
                  <a:lnTo>
                    <a:pt x="242" y="1663"/>
                  </a:lnTo>
                  <a:lnTo>
                    <a:pt x="244" y="1654"/>
                  </a:lnTo>
                  <a:lnTo>
                    <a:pt x="246" y="1645"/>
                  </a:lnTo>
                  <a:lnTo>
                    <a:pt x="246" y="1635"/>
                  </a:lnTo>
                  <a:lnTo>
                    <a:pt x="246" y="1635"/>
                  </a:lnTo>
                  <a:lnTo>
                    <a:pt x="246" y="1626"/>
                  </a:lnTo>
                  <a:lnTo>
                    <a:pt x="245" y="1618"/>
                  </a:lnTo>
                  <a:lnTo>
                    <a:pt x="243" y="1610"/>
                  </a:lnTo>
                  <a:lnTo>
                    <a:pt x="241" y="1602"/>
                  </a:lnTo>
                  <a:lnTo>
                    <a:pt x="237" y="1594"/>
                  </a:lnTo>
                  <a:lnTo>
                    <a:pt x="233" y="1588"/>
                  </a:lnTo>
                  <a:lnTo>
                    <a:pt x="227" y="1582"/>
                  </a:lnTo>
                  <a:lnTo>
                    <a:pt x="222" y="1577"/>
                  </a:lnTo>
                  <a:lnTo>
                    <a:pt x="215" y="1572"/>
                  </a:lnTo>
                  <a:lnTo>
                    <a:pt x="209" y="1568"/>
                  </a:lnTo>
                  <a:lnTo>
                    <a:pt x="201" y="1565"/>
                  </a:lnTo>
                  <a:lnTo>
                    <a:pt x="192" y="1561"/>
                  </a:lnTo>
                  <a:lnTo>
                    <a:pt x="183" y="1559"/>
                  </a:lnTo>
                  <a:lnTo>
                    <a:pt x="173" y="1557"/>
                  </a:lnTo>
                  <a:lnTo>
                    <a:pt x="163" y="1557"/>
                  </a:lnTo>
                  <a:lnTo>
                    <a:pt x="152" y="1556"/>
                  </a:lnTo>
                  <a:lnTo>
                    <a:pt x="22" y="1556"/>
                  </a:lnTo>
                  <a:lnTo>
                    <a:pt x="22" y="1860"/>
                  </a:lnTo>
                  <a:lnTo>
                    <a:pt x="151" y="1860"/>
                  </a:lnTo>
                  <a:lnTo>
                    <a:pt x="151" y="1860"/>
                  </a:lnTo>
                  <a:lnTo>
                    <a:pt x="163" y="1860"/>
                  </a:lnTo>
                  <a:lnTo>
                    <a:pt x="174" y="1859"/>
                  </a:lnTo>
                  <a:lnTo>
                    <a:pt x="185" y="1857"/>
                  </a:lnTo>
                  <a:lnTo>
                    <a:pt x="195" y="1854"/>
                  </a:lnTo>
                  <a:lnTo>
                    <a:pt x="205" y="1850"/>
                  </a:lnTo>
                  <a:lnTo>
                    <a:pt x="214" y="1846"/>
                  </a:lnTo>
                  <a:lnTo>
                    <a:pt x="222" y="1840"/>
                  </a:lnTo>
                  <a:lnTo>
                    <a:pt x="228" y="1835"/>
                  </a:lnTo>
                  <a:lnTo>
                    <a:pt x="235" y="1828"/>
                  </a:lnTo>
                  <a:lnTo>
                    <a:pt x="241" y="1821"/>
                  </a:lnTo>
                  <a:lnTo>
                    <a:pt x="246" y="1813"/>
                  </a:lnTo>
                  <a:lnTo>
                    <a:pt x="249" y="1804"/>
                  </a:lnTo>
                  <a:lnTo>
                    <a:pt x="253" y="1795"/>
                  </a:lnTo>
                  <a:lnTo>
                    <a:pt x="255" y="1785"/>
                  </a:lnTo>
                  <a:lnTo>
                    <a:pt x="256" y="1774"/>
                  </a:lnTo>
                  <a:lnTo>
                    <a:pt x="257" y="1763"/>
                  </a:lnTo>
                  <a:lnTo>
                    <a:pt x="257" y="1763"/>
                  </a:lnTo>
                  <a:close/>
                  <a:moveTo>
                    <a:pt x="151" y="1810"/>
                  </a:moveTo>
                  <a:lnTo>
                    <a:pt x="78" y="1810"/>
                  </a:lnTo>
                  <a:lnTo>
                    <a:pt x="78" y="1722"/>
                  </a:lnTo>
                  <a:lnTo>
                    <a:pt x="151" y="1722"/>
                  </a:lnTo>
                  <a:lnTo>
                    <a:pt x="151" y="1722"/>
                  </a:lnTo>
                  <a:lnTo>
                    <a:pt x="162" y="1723"/>
                  </a:lnTo>
                  <a:lnTo>
                    <a:pt x="171" y="1725"/>
                  </a:lnTo>
                  <a:lnTo>
                    <a:pt x="179" y="1728"/>
                  </a:lnTo>
                  <a:lnTo>
                    <a:pt x="185" y="1733"/>
                  </a:lnTo>
                  <a:lnTo>
                    <a:pt x="191" y="1739"/>
                  </a:lnTo>
                  <a:lnTo>
                    <a:pt x="194" y="1747"/>
                  </a:lnTo>
                  <a:lnTo>
                    <a:pt x="196" y="1755"/>
                  </a:lnTo>
                  <a:lnTo>
                    <a:pt x="198" y="1765"/>
                  </a:lnTo>
                  <a:lnTo>
                    <a:pt x="198" y="1765"/>
                  </a:lnTo>
                  <a:lnTo>
                    <a:pt x="196" y="1775"/>
                  </a:lnTo>
                  <a:lnTo>
                    <a:pt x="194" y="1784"/>
                  </a:lnTo>
                  <a:lnTo>
                    <a:pt x="190" y="1792"/>
                  </a:lnTo>
                  <a:lnTo>
                    <a:pt x="185" y="1797"/>
                  </a:lnTo>
                  <a:lnTo>
                    <a:pt x="179" y="1803"/>
                  </a:lnTo>
                  <a:lnTo>
                    <a:pt x="171" y="1806"/>
                  </a:lnTo>
                  <a:lnTo>
                    <a:pt x="161" y="1808"/>
                  </a:lnTo>
                  <a:lnTo>
                    <a:pt x="151" y="1810"/>
                  </a:lnTo>
                  <a:lnTo>
                    <a:pt x="151" y="1810"/>
                  </a:lnTo>
                  <a:close/>
                  <a:moveTo>
                    <a:pt x="150" y="1673"/>
                  </a:moveTo>
                  <a:lnTo>
                    <a:pt x="78" y="1673"/>
                  </a:lnTo>
                  <a:lnTo>
                    <a:pt x="78" y="1608"/>
                  </a:lnTo>
                  <a:lnTo>
                    <a:pt x="148" y="1608"/>
                  </a:lnTo>
                  <a:lnTo>
                    <a:pt x="148" y="1608"/>
                  </a:lnTo>
                  <a:lnTo>
                    <a:pt x="157" y="1609"/>
                  </a:lnTo>
                  <a:lnTo>
                    <a:pt x="166" y="1610"/>
                  </a:lnTo>
                  <a:lnTo>
                    <a:pt x="172" y="1612"/>
                  </a:lnTo>
                  <a:lnTo>
                    <a:pt x="178" y="1615"/>
                  </a:lnTo>
                  <a:lnTo>
                    <a:pt x="182" y="1621"/>
                  </a:lnTo>
                  <a:lnTo>
                    <a:pt x="185" y="1626"/>
                  </a:lnTo>
                  <a:lnTo>
                    <a:pt x="187" y="1633"/>
                  </a:lnTo>
                  <a:lnTo>
                    <a:pt x="188" y="1641"/>
                  </a:lnTo>
                  <a:lnTo>
                    <a:pt x="188" y="1641"/>
                  </a:lnTo>
                  <a:lnTo>
                    <a:pt x="188" y="1646"/>
                  </a:lnTo>
                  <a:lnTo>
                    <a:pt x="187" y="1652"/>
                  </a:lnTo>
                  <a:lnTo>
                    <a:pt x="184" y="1657"/>
                  </a:lnTo>
                  <a:lnTo>
                    <a:pt x="181" y="1662"/>
                  </a:lnTo>
                  <a:lnTo>
                    <a:pt x="175" y="1666"/>
                  </a:lnTo>
                  <a:lnTo>
                    <a:pt x="169" y="1669"/>
                  </a:lnTo>
                  <a:lnTo>
                    <a:pt x="161" y="1672"/>
                  </a:lnTo>
                  <a:lnTo>
                    <a:pt x="150" y="1673"/>
                  </a:lnTo>
                  <a:lnTo>
                    <a:pt x="150" y="1673"/>
                  </a:lnTo>
                  <a:close/>
                  <a:moveTo>
                    <a:pt x="296" y="1764"/>
                  </a:moveTo>
                  <a:lnTo>
                    <a:pt x="296" y="1639"/>
                  </a:lnTo>
                  <a:lnTo>
                    <a:pt x="351" y="1639"/>
                  </a:lnTo>
                  <a:lnTo>
                    <a:pt x="351" y="1761"/>
                  </a:lnTo>
                  <a:lnTo>
                    <a:pt x="351" y="1761"/>
                  </a:lnTo>
                  <a:lnTo>
                    <a:pt x="351" y="1773"/>
                  </a:lnTo>
                  <a:lnTo>
                    <a:pt x="353" y="1785"/>
                  </a:lnTo>
                  <a:lnTo>
                    <a:pt x="356" y="1794"/>
                  </a:lnTo>
                  <a:lnTo>
                    <a:pt x="361" y="1802"/>
                  </a:lnTo>
                  <a:lnTo>
                    <a:pt x="366" y="1807"/>
                  </a:lnTo>
                  <a:lnTo>
                    <a:pt x="373" y="1812"/>
                  </a:lnTo>
                  <a:lnTo>
                    <a:pt x="382" y="1814"/>
                  </a:lnTo>
                  <a:lnTo>
                    <a:pt x="392" y="1815"/>
                  </a:lnTo>
                  <a:lnTo>
                    <a:pt x="392" y="1815"/>
                  </a:lnTo>
                  <a:lnTo>
                    <a:pt x="402" y="1814"/>
                  </a:lnTo>
                  <a:lnTo>
                    <a:pt x="409" y="1812"/>
                  </a:lnTo>
                  <a:lnTo>
                    <a:pt x="417" y="1807"/>
                  </a:lnTo>
                  <a:lnTo>
                    <a:pt x="423" y="1802"/>
                  </a:lnTo>
                  <a:lnTo>
                    <a:pt x="427" y="1794"/>
                  </a:lnTo>
                  <a:lnTo>
                    <a:pt x="430" y="1784"/>
                  </a:lnTo>
                  <a:lnTo>
                    <a:pt x="433" y="1773"/>
                  </a:lnTo>
                  <a:lnTo>
                    <a:pt x="433" y="1761"/>
                  </a:lnTo>
                  <a:lnTo>
                    <a:pt x="433" y="1639"/>
                  </a:lnTo>
                  <a:lnTo>
                    <a:pt x="488" y="1639"/>
                  </a:lnTo>
                  <a:lnTo>
                    <a:pt x="488" y="1860"/>
                  </a:lnTo>
                  <a:lnTo>
                    <a:pt x="433" y="1860"/>
                  </a:lnTo>
                  <a:lnTo>
                    <a:pt x="433" y="1843"/>
                  </a:lnTo>
                  <a:lnTo>
                    <a:pt x="433" y="1843"/>
                  </a:lnTo>
                  <a:lnTo>
                    <a:pt x="428" y="1848"/>
                  </a:lnTo>
                  <a:lnTo>
                    <a:pt x="422" y="1853"/>
                  </a:lnTo>
                  <a:lnTo>
                    <a:pt x="416" y="1857"/>
                  </a:lnTo>
                  <a:lnTo>
                    <a:pt x="409" y="1859"/>
                  </a:lnTo>
                  <a:lnTo>
                    <a:pt x="403" y="1862"/>
                  </a:lnTo>
                  <a:lnTo>
                    <a:pt x="395" y="1864"/>
                  </a:lnTo>
                  <a:lnTo>
                    <a:pt x="387" y="1865"/>
                  </a:lnTo>
                  <a:lnTo>
                    <a:pt x="380" y="1866"/>
                  </a:lnTo>
                  <a:lnTo>
                    <a:pt x="380" y="1866"/>
                  </a:lnTo>
                  <a:lnTo>
                    <a:pt x="366" y="1865"/>
                  </a:lnTo>
                  <a:lnTo>
                    <a:pt x="355" y="1862"/>
                  </a:lnTo>
                  <a:lnTo>
                    <a:pt x="345" y="1859"/>
                  </a:lnTo>
                  <a:lnTo>
                    <a:pt x="336" y="1855"/>
                  </a:lnTo>
                  <a:lnTo>
                    <a:pt x="328" y="1849"/>
                  </a:lnTo>
                  <a:lnTo>
                    <a:pt x="321" y="1844"/>
                  </a:lnTo>
                  <a:lnTo>
                    <a:pt x="316" y="1836"/>
                  </a:lnTo>
                  <a:lnTo>
                    <a:pt x="310" y="1828"/>
                  </a:lnTo>
                  <a:lnTo>
                    <a:pt x="307" y="1821"/>
                  </a:lnTo>
                  <a:lnTo>
                    <a:pt x="304" y="1813"/>
                  </a:lnTo>
                  <a:lnTo>
                    <a:pt x="299" y="1795"/>
                  </a:lnTo>
                  <a:lnTo>
                    <a:pt x="297" y="1779"/>
                  </a:lnTo>
                  <a:lnTo>
                    <a:pt x="296" y="1764"/>
                  </a:lnTo>
                  <a:lnTo>
                    <a:pt x="296" y="1764"/>
                  </a:lnTo>
                  <a:close/>
                  <a:moveTo>
                    <a:pt x="1135" y="1860"/>
                  </a:moveTo>
                  <a:lnTo>
                    <a:pt x="1079" y="1860"/>
                  </a:lnTo>
                  <a:lnTo>
                    <a:pt x="1079" y="1639"/>
                  </a:lnTo>
                  <a:lnTo>
                    <a:pt x="1135" y="1639"/>
                  </a:lnTo>
                  <a:lnTo>
                    <a:pt x="1135" y="1657"/>
                  </a:lnTo>
                  <a:lnTo>
                    <a:pt x="1135" y="1657"/>
                  </a:lnTo>
                  <a:lnTo>
                    <a:pt x="1140" y="1652"/>
                  </a:lnTo>
                  <a:lnTo>
                    <a:pt x="1146" y="1646"/>
                  </a:lnTo>
                  <a:lnTo>
                    <a:pt x="1152" y="1643"/>
                  </a:lnTo>
                  <a:lnTo>
                    <a:pt x="1159" y="1640"/>
                  </a:lnTo>
                  <a:lnTo>
                    <a:pt x="1167" y="1636"/>
                  </a:lnTo>
                  <a:lnTo>
                    <a:pt x="1173" y="1635"/>
                  </a:lnTo>
                  <a:lnTo>
                    <a:pt x="1182" y="1634"/>
                  </a:lnTo>
                  <a:lnTo>
                    <a:pt x="1190" y="1633"/>
                  </a:lnTo>
                  <a:lnTo>
                    <a:pt x="1190" y="1633"/>
                  </a:lnTo>
                  <a:lnTo>
                    <a:pt x="1200" y="1634"/>
                  </a:lnTo>
                  <a:lnTo>
                    <a:pt x="1208" y="1635"/>
                  </a:lnTo>
                  <a:lnTo>
                    <a:pt x="1217" y="1637"/>
                  </a:lnTo>
                  <a:lnTo>
                    <a:pt x="1225" y="1640"/>
                  </a:lnTo>
                  <a:lnTo>
                    <a:pt x="1233" y="1643"/>
                  </a:lnTo>
                  <a:lnTo>
                    <a:pt x="1239" y="1648"/>
                  </a:lnTo>
                  <a:lnTo>
                    <a:pt x="1245" y="1653"/>
                  </a:lnTo>
                  <a:lnTo>
                    <a:pt x="1250" y="1659"/>
                  </a:lnTo>
                  <a:lnTo>
                    <a:pt x="1256" y="1666"/>
                  </a:lnTo>
                  <a:lnTo>
                    <a:pt x="1259" y="1674"/>
                  </a:lnTo>
                  <a:lnTo>
                    <a:pt x="1264" y="1682"/>
                  </a:lnTo>
                  <a:lnTo>
                    <a:pt x="1266" y="1690"/>
                  </a:lnTo>
                  <a:lnTo>
                    <a:pt x="1268" y="1700"/>
                  </a:lnTo>
                  <a:lnTo>
                    <a:pt x="1270" y="1711"/>
                  </a:lnTo>
                  <a:lnTo>
                    <a:pt x="1271" y="1722"/>
                  </a:lnTo>
                  <a:lnTo>
                    <a:pt x="1271" y="1734"/>
                  </a:lnTo>
                  <a:lnTo>
                    <a:pt x="1271" y="1860"/>
                  </a:lnTo>
                  <a:lnTo>
                    <a:pt x="1216" y="1860"/>
                  </a:lnTo>
                  <a:lnTo>
                    <a:pt x="1216" y="1738"/>
                  </a:lnTo>
                  <a:lnTo>
                    <a:pt x="1216" y="1738"/>
                  </a:lnTo>
                  <a:lnTo>
                    <a:pt x="1216" y="1725"/>
                  </a:lnTo>
                  <a:lnTo>
                    <a:pt x="1214" y="1714"/>
                  </a:lnTo>
                  <a:lnTo>
                    <a:pt x="1211" y="1705"/>
                  </a:lnTo>
                  <a:lnTo>
                    <a:pt x="1206" y="1697"/>
                  </a:lnTo>
                  <a:lnTo>
                    <a:pt x="1201" y="1691"/>
                  </a:lnTo>
                  <a:lnTo>
                    <a:pt x="1194" y="1687"/>
                  </a:lnTo>
                  <a:lnTo>
                    <a:pt x="1186" y="1685"/>
                  </a:lnTo>
                  <a:lnTo>
                    <a:pt x="1176" y="1684"/>
                  </a:lnTo>
                  <a:lnTo>
                    <a:pt x="1176" y="1684"/>
                  </a:lnTo>
                  <a:lnTo>
                    <a:pt x="1167" y="1685"/>
                  </a:lnTo>
                  <a:lnTo>
                    <a:pt x="1158" y="1687"/>
                  </a:lnTo>
                  <a:lnTo>
                    <a:pt x="1151" y="1691"/>
                  </a:lnTo>
                  <a:lnTo>
                    <a:pt x="1146" y="1697"/>
                  </a:lnTo>
                  <a:lnTo>
                    <a:pt x="1140" y="1705"/>
                  </a:lnTo>
                  <a:lnTo>
                    <a:pt x="1137" y="1715"/>
                  </a:lnTo>
                  <a:lnTo>
                    <a:pt x="1135" y="1726"/>
                  </a:lnTo>
                  <a:lnTo>
                    <a:pt x="1135" y="1738"/>
                  </a:lnTo>
                  <a:lnTo>
                    <a:pt x="1135" y="1860"/>
                  </a:lnTo>
                  <a:close/>
                  <a:moveTo>
                    <a:pt x="593" y="1742"/>
                  </a:moveTo>
                  <a:lnTo>
                    <a:pt x="593" y="1860"/>
                  </a:lnTo>
                  <a:lnTo>
                    <a:pt x="537" y="1860"/>
                  </a:lnTo>
                  <a:lnTo>
                    <a:pt x="537" y="1639"/>
                  </a:lnTo>
                  <a:lnTo>
                    <a:pt x="593" y="1639"/>
                  </a:lnTo>
                  <a:lnTo>
                    <a:pt x="593" y="1742"/>
                  </a:lnTo>
                  <a:close/>
                  <a:moveTo>
                    <a:pt x="641" y="1573"/>
                  </a:moveTo>
                  <a:lnTo>
                    <a:pt x="696" y="1546"/>
                  </a:lnTo>
                  <a:lnTo>
                    <a:pt x="696" y="1747"/>
                  </a:lnTo>
                  <a:lnTo>
                    <a:pt x="696" y="1860"/>
                  </a:lnTo>
                  <a:lnTo>
                    <a:pt x="641" y="1860"/>
                  </a:lnTo>
                  <a:lnTo>
                    <a:pt x="641" y="1573"/>
                  </a:lnTo>
                  <a:close/>
                  <a:moveTo>
                    <a:pt x="871" y="1654"/>
                  </a:moveTo>
                  <a:lnTo>
                    <a:pt x="871" y="1654"/>
                  </a:lnTo>
                  <a:lnTo>
                    <a:pt x="866" y="1648"/>
                  </a:lnTo>
                  <a:lnTo>
                    <a:pt x="861" y="1645"/>
                  </a:lnTo>
                  <a:lnTo>
                    <a:pt x="854" y="1641"/>
                  </a:lnTo>
                  <a:lnTo>
                    <a:pt x="849" y="1639"/>
                  </a:lnTo>
                  <a:lnTo>
                    <a:pt x="842" y="1636"/>
                  </a:lnTo>
                  <a:lnTo>
                    <a:pt x="835" y="1634"/>
                  </a:lnTo>
                  <a:lnTo>
                    <a:pt x="822" y="1633"/>
                  </a:lnTo>
                  <a:lnTo>
                    <a:pt x="822" y="1633"/>
                  </a:lnTo>
                  <a:lnTo>
                    <a:pt x="812" y="1634"/>
                  </a:lnTo>
                  <a:lnTo>
                    <a:pt x="802" y="1635"/>
                  </a:lnTo>
                  <a:lnTo>
                    <a:pt x="794" y="1637"/>
                  </a:lnTo>
                  <a:lnTo>
                    <a:pt x="786" y="1641"/>
                  </a:lnTo>
                  <a:lnTo>
                    <a:pt x="778" y="1645"/>
                  </a:lnTo>
                  <a:lnTo>
                    <a:pt x="770" y="1651"/>
                  </a:lnTo>
                  <a:lnTo>
                    <a:pt x="764" y="1657"/>
                  </a:lnTo>
                  <a:lnTo>
                    <a:pt x="758" y="1664"/>
                  </a:lnTo>
                  <a:lnTo>
                    <a:pt x="753" y="1672"/>
                  </a:lnTo>
                  <a:lnTo>
                    <a:pt x="748" y="1680"/>
                  </a:lnTo>
                  <a:lnTo>
                    <a:pt x="744" y="1689"/>
                  </a:lnTo>
                  <a:lnTo>
                    <a:pt x="741" y="1699"/>
                  </a:lnTo>
                  <a:lnTo>
                    <a:pt x="738" y="1710"/>
                  </a:lnTo>
                  <a:lnTo>
                    <a:pt x="736" y="1722"/>
                  </a:lnTo>
                  <a:lnTo>
                    <a:pt x="735" y="1734"/>
                  </a:lnTo>
                  <a:lnTo>
                    <a:pt x="735" y="1747"/>
                  </a:lnTo>
                  <a:lnTo>
                    <a:pt x="735" y="1747"/>
                  </a:lnTo>
                  <a:lnTo>
                    <a:pt x="735" y="1761"/>
                  </a:lnTo>
                  <a:lnTo>
                    <a:pt x="736" y="1773"/>
                  </a:lnTo>
                  <a:lnTo>
                    <a:pt x="738" y="1785"/>
                  </a:lnTo>
                  <a:lnTo>
                    <a:pt x="741" y="1796"/>
                  </a:lnTo>
                  <a:lnTo>
                    <a:pt x="744" y="1807"/>
                  </a:lnTo>
                  <a:lnTo>
                    <a:pt x="747" y="1817"/>
                  </a:lnTo>
                  <a:lnTo>
                    <a:pt x="752" y="1826"/>
                  </a:lnTo>
                  <a:lnTo>
                    <a:pt x="757" y="1834"/>
                  </a:lnTo>
                  <a:lnTo>
                    <a:pt x="764" y="1841"/>
                  </a:lnTo>
                  <a:lnTo>
                    <a:pt x="769" y="1847"/>
                  </a:lnTo>
                  <a:lnTo>
                    <a:pt x="777" y="1853"/>
                  </a:lnTo>
                  <a:lnTo>
                    <a:pt x="785" y="1857"/>
                  </a:lnTo>
                  <a:lnTo>
                    <a:pt x="792" y="1860"/>
                  </a:lnTo>
                  <a:lnTo>
                    <a:pt x="801" y="1864"/>
                  </a:lnTo>
                  <a:lnTo>
                    <a:pt x="811" y="1865"/>
                  </a:lnTo>
                  <a:lnTo>
                    <a:pt x="821" y="1866"/>
                  </a:lnTo>
                  <a:lnTo>
                    <a:pt x="821" y="1866"/>
                  </a:lnTo>
                  <a:lnTo>
                    <a:pt x="828" y="1865"/>
                  </a:lnTo>
                  <a:lnTo>
                    <a:pt x="834" y="1864"/>
                  </a:lnTo>
                  <a:lnTo>
                    <a:pt x="841" y="1862"/>
                  </a:lnTo>
                  <a:lnTo>
                    <a:pt x="848" y="1860"/>
                  </a:lnTo>
                  <a:lnTo>
                    <a:pt x="853" y="1857"/>
                  </a:lnTo>
                  <a:lnTo>
                    <a:pt x="860" y="1854"/>
                  </a:lnTo>
                  <a:lnTo>
                    <a:pt x="865" y="1849"/>
                  </a:lnTo>
                  <a:lnTo>
                    <a:pt x="871" y="1844"/>
                  </a:lnTo>
                  <a:lnTo>
                    <a:pt x="871" y="1860"/>
                  </a:lnTo>
                  <a:lnTo>
                    <a:pt x="926" y="1860"/>
                  </a:lnTo>
                  <a:lnTo>
                    <a:pt x="926" y="1546"/>
                  </a:lnTo>
                  <a:lnTo>
                    <a:pt x="871" y="1573"/>
                  </a:lnTo>
                  <a:lnTo>
                    <a:pt x="871" y="1654"/>
                  </a:lnTo>
                  <a:close/>
                  <a:moveTo>
                    <a:pt x="832" y="1815"/>
                  </a:moveTo>
                  <a:lnTo>
                    <a:pt x="832" y="1815"/>
                  </a:lnTo>
                  <a:lnTo>
                    <a:pt x="826" y="1814"/>
                  </a:lnTo>
                  <a:lnTo>
                    <a:pt x="818" y="1812"/>
                  </a:lnTo>
                  <a:lnTo>
                    <a:pt x="811" y="1808"/>
                  </a:lnTo>
                  <a:lnTo>
                    <a:pt x="805" y="1802"/>
                  </a:lnTo>
                  <a:lnTo>
                    <a:pt x="799" y="1793"/>
                  </a:lnTo>
                  <a:lnTo>
                    <a:pt x="795" y="1781"/>
                  </a:lnTo>
                  <a:lnTo>
                    <a:pt x="791" y="1765"/>
                  </a:lnTo>
                  <a:lnTo>
                    <a:pt x="790" y="1746"/>
                  </a:lnTo>
                  <a:lnTo>
                    <a:pt x="790" y="1746"/>
                  </a:lnTo>
                  <a:lnTo>
                    <a:pt x="791" y="1728"/>
                  </a:lnTo>
                  <a:lnTo>
                    <a:pt x="795" y="1715"/>
                  </a:lnTo>
                  <a:lnTo>
                    <a:pt x="799" y="1704"/>
                  </a:lnTo>
                  <a:lnTo>
                    <a:pt x="805" y="1696"/>
                  </a:lnTo>
                  <a:lnTo>
                    <a:pt x="810" y="1689"/>
                  </a:lnTo>
                  <a:lnTo>
                    <a:pt x="818" y="1686"/>
                  </a:lnTo>
                  <a:lnTo>
                    <a:pt x="824" y="1684"/>
                  </a:lnTo>
                  <a:lnTo>
                    <a:pt x="832" y="1684"/>
                  </a:lnTo>
                  <a:lnTo>
                    <a:pt x="832" y="1684"/>
                  </a:lnTo>
                  <a:lnTo>
                    <a:pt x="839" y="1684"/>
                  </a:lnTo>
                  <a:lnTo>
                    <a:pt x="845" y="1686"/>
                  </a:lnTo>
                  <a:lnTo>
                    <a:pt x="852" y="1688"/>
                  </a:lnTo>
                  <a:lnTo>
                    <a:pt x="856" y="1691"/>
                  </a:lnTo>
                  <a:lnTo>
                    <a:pt x="861" y="1695"/>
                  </a:lnTo>
                  <a:lnTo>
                    <a:pt x="865" y="1698"/>
                  </a:lnTo>
                  <a:lnTo>
                    <a:pt x="871" y="1706"/>
                  </a:lnTo>
                  <a:lnTo>
                    <a:pt x="871" y="1793"/>
                  </a:lnTo>
                  <a:lnTo>
                    <a:pt x="871" y="1793"/>
                  </a:lnTo>
                  <a:lnTo>
                    <a:pt x="864" y="1801"/>
                  </a:lnTo>
                  <a:lnTo>
                    <a:pt x="856" y="1807"/>
                  </a:lnTo>
                  <a:lnTo>
                    <a:pt x="852" y="1811"/>
                  </a:lnTo>
                  <a:lnTo>
                    <a:pt x="845" y="1813"/>
                  </a:lnTo>
                  <a:lnTo>
                    <a:pt x="840" y="1814"/>
                  </a:lnTo>
                  <a:lnTo>
                    <a:pt x="832" y="1815"/>
                  </a:lnTo>
                  <a:lnTo>
                    <a:pt x="832" y="1815"/>
                  </a:lnTo>
                  <a:close/>
                  <a:moveTo>
                    <a:pt x="2069" y="1633"/>
                  </a:moveTo>
                  <a:lnTo>
                    <a:pt x="2069" y="1633"/>
                  </a:lnTo>
                  <a:lnTo>
                    <a:pt x="2064" y="1634"/>
                  </a:lnTo>
                  <a:lnTo>
                    <a:pt x="2057" y="1635"/>
                  </a:lnTo>
                  <a:lnTo>
                    <a:pt x="2044" y="1639"/>
                  </a:lnTo>
                  <a:lnTo>
                    <a:pt x="2032" y="1645"/>
                  </a:lnTo>
                  <a:lnTo>
                    <a:pt x="2021" y="1654"/>
                  </a:lnTo>
                  <a:lnTo>
                    <a:pt x="2021" y="1551"/>
                  </a:lnTo>
                  <a:lnTo>
                    <a:pt x="1966" y="1579"/>
                  </a:lnTo>
                  <a:lnTo>
                    <a:pt x="1966" y="1860"/>
                  </a:lnTo>
                  <a:lnTo>
                    <a:pt x="2021" y="1860"/>
                  </a:lnTo>
                  <a:lnTo>
                    <a:pt x="2021" y="1844"/>
                  </a:lnTo>
                  <a:lnTo>
                    <a:pt x="2021" y="1844"/>
                  </a:lnTo>
                  <a:lnTo>
                    <a:pt x="2025" y="1849"/>
                  </a:lnTo>
                  <a:lnTo>
                    <a:pt x="2032" y="1854"/>
                  </a:lnTo>
                  <a:lnTo>
                    <a:pt x="2037" y="1857"/>
                  </a:lnTo>
                  <a:lnTo>
                    <a:pt x="2044" y="1860"/>
                  </a:lnTo>
                  <a:lnTo>
                    <a:pt x="2049" y="1862"/>
                  </a:lnTo>
                  <a:lnTo>
                    <a:pt x="2057" y="1864"/>
                  </a:lnTo>
                  <a:lnTo>
                    <a:pt x="2064" y="1865"/>
                  </a:lnTo>
                  <a:lnTo>
                    <a:pt x="2070" y="1866"/>
                  </a:lnTo>
                  <a:lnTo>
                    <a:pt x="2070" y="1866"/>
                  </a:lnTo>
                  <a:lnTo>
                    <a:pt x="2080" y="1865"/>
                  </a:lnTo>
                  <a:lnTo>
                    <a:pt x="2090" y="1864"/>
                  </a:lnTo>
                  <a:lnTo>
                    <a:pt x="2099" y="1861"/>
                  </a:lnTo>
                  <a:lnTo>
                    <a:pt x="2108" y="1857"/>
                  </a:lnTo>
                  <a:lnTo>
                    <a:pt x="2116" y="1853"/>
                  </a:lnTo>
                  <a:lnTo>
                    <a:pt x="2122" y="1848"/>
                  </a:lnTo>
                  <a:lnTo>
                    <a:pt x="2129" y="1841"/>
                  </a:lnTo>
                  <a:lnTo>
                    <a:pt x="2134" y="1835"/>
                  </a:lnTo>
                  <a:lnTo>
                    <a:pt x="2140" y="1826"/>
                  </a:lnTo>
                  <a:lnTo>
                    <a:pt x="2144" y="1817"/>
                  </a:lnTo>
                  <a:lnTo>
                    <a:pt x="2148" y="1807"/>
                  </a:lnTo>
                  <a:lnTo>
                    <a:pt x="2151" y="1797"/>
                  </a:lnTo>
                  <a:lnTo>
                    <a:pt x="2154" y="1786"/>
                  </a:lnTo>
                  <a:lnTo>
                    <a:pt x="2155" y="1774"/>
                  </a:lnTo>
                  <a:lnTo>
                    <a:pt x="2157" y="1761"/>
                  </a:lnTo>
                  <a:lnTo>
                    <a:pt x="2158" y="1747"/>
                  </a:lnTo>
                  <a:lnTo>
                    <a:pt x="2158" y="1747"/>
                  </a:lnTo>
                  <a:lnTo>
                    <a:pt x="2157" y="1734"/>
                  </a:lnTo>
                  <a:lnTo>
                    <a:pt x="2155" y="1722"/>
                  </a:lnTo>
                  <a:lnTo>
                    <a:pt x="2153" y="1710"/>
                  </a:lnTo>
                  <a:lnTo>
                    <a:pt x="2151" y="1699"/>
                  </a:lnTo>
                  <a:lnTo>
                    <a:pt x="2148" y="1689"/>
                  </a:lnTo>
                  <a:lnTo>
                    <a:pt x="2143" y="1680"/>
                  </a:lnTo>
                  <a:lnTo>
                    <a:pt x="2139" y="1672"/>
                  </a:lnTo>
                  <a:lnTo>
                    <a:pt x="2133" y="1664"/>
                  </a:lnTo>
                  <a:lnTo>
                    <a:pt x="2128" y="1657"/>
                  </a:lnTo>
                  <a:lnTo>
                    <a:pt x="2121" y="1651"/>
                  </a:lnTo>
                  <a:lnTo>
                    <a:pt x="2113" y="1645"/>
                  </a:lnTo>
                  <a:lnTo>
                    <a:pt x="2106" y="1641"/>
                  </a:lnTo>
                  <a:lnTo>
                    <a:pt x="2098" y="1637"/>
                  </a:lnTo>
                  <a:lnTo>
                    <a:pt x="2089" y="1635"/>
                  </a:lnTo>
                  <a:lnTo>
                    <a:pt x="2079" y="1634"/>
                  </a:lnTo>
                  <a:lnTo>
                    <a:pt x="2069" y="1633"/>
                  </a:lnTo>
                  <a:lnTo>
                    <a:pt x="2069" y="1633"/>
                  </a:lnTo>
                  <a:close/>
                  <a:moveTo>
                    <a:pt x="2059" y="1684"/>
                  </a:moveTo>
                  <a:lnTo>
                    <a:pt x="2059" y="1684"/>
                  </a:lnTo>
                  <a:lnTo>
                    <a:pt x="2067" y="1685"/>
                  </a:lnTo>
                  <a:lnTo>
                    <a:pt x="2075" y="1687"/>
                  </a:lnTo>
                  <a:lnTo>
                    <a:pt x="2081" y="1691"/>
                  </a:lnTo>
                  <a:lnTo>
                    <a:pt x="2088" y="1698"/>
                  </a:lnTo>
                  <a:lnTo>
                    <a:pt x="2094" y="1706"/>
                  </a:lnTo>
                  <a:lnTo>
                    <a:pt x="2097" y="1717"/>
                  </a:lnTo>
                  <a:lnTo>
                    <a:pt x="2100" y="1730"/>
                  </a:lnTo>
                  <a:lnTo>
                    <a:pt x="2101" y="1746"/>
                  </a:lnTo>
                  <a:lnTo>
                    <a:pt x="2101" y="1746"/>
                  </a:lnTo>
                  <a:lnTo>
                    <a:pt x="2100" y="1762"/>
                  </a:lnTo>
                  <a:lnTo>
                    <a:pt x="2098" y="1776"/>
                  </a:lnTo>
                  <a:lnTo>
                    <a:pt x="2096" y="1787"/>
                  </a:lnTo>
                  <a:lnTo>
                    <a:pt x="2091" y="1797"/>
                  </a:lnTo>
                  <a:lnTo>
                    <a:pt x="2085" y="1805"/>
                  </a:lnTo>
                  <a:lnTo>
                    <a:pt x="2078" y="1811"/>
                  </a:lnTo>
                  <a:lnTo>
                    <a:pt x="2070" y="1814"/>
                  </a:lnTo>
                  <a:lnTo>
                    <a:pt x="2061" y="1815"/>
                  </a:lnTo>
                  <a:lnTo>
                    <a:pt x="2061" y="1815"/>
                  </a:lnTo>
                  <a:lnTo>
                    <a:pt x="2053" y="1814"/>
                  </a:lnTo>
                  <a:lnTo>
                    <a:pt x="2046" y="1813"/>
                  </a:lnTo>
                  <a:lnTo>
                    <a:pt x="2041" y="1810"/>
                  </a:lnTo>
                  <a:lnTo>
                    <a:pt x="2035" y="1807"/>
                  </a:lnTo>
                  <a:lnTo>
                    <a:pt x="2026" y="1800"/>
                  </a:lnTo>
                  <a:lnTo>
                    <a:pt x="2021" y="1794"/>
                  </a:lnTo>
                  <a:lnTo>
                    <a:pt x="2021" y="1706"/>
                  </a:lnTo>
                  <a:lnTo>
                    <a:pt x="2021" y="1706"/>
                  </a:lnTo>
                  <a:lnTo>
                    <a:pt x="2024" y="1701"/>
                  </a:lnTo>
                  <a:lnTo>
                    <a:pt x="2029" y="1697"/>
                  </a:lnTo>
                  <a:lnTo>
                    <a:pt x="2033" y="1693"/>
                  </a:lnTo>
                  <a:lnTo>
                    <a:pt x="2037" y="1689"/>
                  </a:lnTo>
                  <a:lnTo>
                    <a:pt x="2043" y="1687"/>
                  </a:lnTo>
                  <a:lnTo>
                    <a:pt x="2048" y="1685"/>
                  </a:lnTo>
                  <a:lnTo>
                    <a:pt x="2054" y="1684"/>
                  </a:lnTo>
                  <a:lnTo>
                    <a:pt x="2059" y="1684"/>
                  </a:lnTo>
                  <a:lnTo>
                    <a:pt x="2059" y="1684"/>
                  </a:lnTo>
                  <a:close/>
                  <a:moveTo>
                    <a:pt x="1445" y="1654"/>
                  </a:moveTo>
                  <a:lnTo>
                    <a:pt x="1445" y="1654"/>
                  </a:lnTo>
                  <a:lnTo>
                    <a:pt x="1440" y="1650"/>
                  </a:lnTo>
                  <a:lnTo>
                    <a:pt x="1435" y="1645"/>
                  </a:lnTo>
                  <a:lnTo>
                    <a:pt x="1428" y="1642"/>
                  </a:lnTo>
                  <a:lnTo>
                    <a:pt x="1423" y="1639"/>
                  </a:lnTo>
                  <a:lnTo>
                    <a:pt x="1416" y="1636"/>
                  </a:lnTo>
                  <a:lnTo>
                    <a:pt x="1409" y="1634"/>
                  </a:lnTo>
                  <a:lnTo>
                    <a:pt x="1403" y="1634"/>
                  </a:lnTo>
                  <a:lnTo>
                    <a:pt x="1396" y="1633"/>
                  </a:lnTo>
                  <a:lnTo>
                    <a:pt x="1396" y="1633"/>
                  </a:lnTo>
                  <a:lnTo>
                    <a:pt x="1386" y="1634"/>
                  </a:lnTo>
                  <a:lnTo>
                    <a:pt x="1376" y="1635"/>
                  </a:lnTo>
                  <a:lnTo>
                    <a:pt x="1367" y="1637"/>
                  </a:lnTo>
                  <a:lnTo>
                    <a:pt x="1360" y="1641"/>
                  </a:lnTo>
                  <a:lnTo>
                    <a:pt x="1352" y="1645"/>
                  </a:lnTo>
                  <a:lnTo>
                    <a:pt x="1344" y="1651"/>
                  </a:lnTo>
                  <a:lnTo>
                    <a:pt x="1338" y="1657"/>
                  </a:lnTo>
                  <a:lnTo>
                    <a:pt x="1332" y="1664"/>
                  </a:lnTo>
                  <a:lnTo>
                    <a:pt x="1327" y="1672"/>
                  </a:lnTo>
                  <a:lnTo>
                    <a:pt x="1322" y="1680"/>
                  </a:lnTo>
                  <a:lnTo>
                    <a:pt x="1318" y="1689"/>
                  </a:lnTo>
                  <a:lnTo>
                    <a:pt x="1314" y="1699"/>
                  </a:lnTo>
                  <a:lnTo>
                    <a:pt x="1312" y="1710"/>
                  </a:lnTo>
                  <a:lnTo>
                    <a:pt x="1310" y="1722"/>
                  </a:lnTo>
                  <a:lnTo>
                    <a:pt x="1309" y="1734"/>
                  </a:lnTo>
                  <a:lnTo>
                    <a:pt x="1309" y="1747"/>
                  </a:lnTo>
                  <a:lnTo>
                    <a:pt x="1309" y="1747"/>
                  </a:lnTo>
                  <a:lnTo>
                    <a:pt x="1309" y="1761"/>
                  </a:lnTo>
                  <a:lnTo>
                    <a:pt x="1310" y="1773"/>
                  </a:lnTo>
                  <a:lnTo>
                    <a:pt x="1312" y="1785"/>
                  </a:lnTo>
                  <a:lnTo>
                    <a:pt x="1314" y="1796"/>
                  </a:lnTo>
                  <a:lnTo>
                    <a:pt x="1318" y="1807"/>
                  </a:lnTo>
                  <a:lnTo>
                    <a:pt x="1321" y="1817"/>
                  </a:lnTo>
                  <a:lnTo>
                    <a:pt x="1327" y="1826"/>
                  </a:lnTo>
                  <a:lnTo>
                    <a:pt x="1331" y="1834"/>
                  </a:lnTo>
                  <a:lnTo>
                    <a:pt x="1338" y="1841"/>
                  </a:lnTo>
                  <a:lnTo>
                    <a:pt x="1343" y="1847"/>
                  </a:lnTo>
                  <a:lnTo>
                    <a:pt x="1351" y="1853"/>
                  </a:lnTo>
                  <a:lnTo>
                    <a:pt x="1359" y="1857"/>
                  </a:lnTo>
                  <a:lnTo>
                    <a:pt x="1366" y="1860"/>
                  </a:lnTo>
                  <a:lnTo>
                    <a:pt x="1375" y="1864"/>
                  </a:lnTo>
                  <a:lnTo>
                    <a:pt x="1385" y="1865"/>
                  </a:lnTo>
                  <a:lnTo>
                    <a:pt x="1395" y="1865"/>
                  </a:lnTo>
                  <a:lnTo>
                    <a:pt x="1395" y="1865"/>
                  </a:lnTo>
                  <a:lnTo>
                    <a:pt x="1402" y="1865"/>
                  </a:lnTo>
                  <a:lnTo>
                    <a:pt x="1408" y="1864"/>
                  </a:lnTo>
                  <a:lnTo>
                    <a:pt x="1415" y="1862"/>
                  </a:lnTo>
                  <a:lnTo>
                    <a:pt x="1421" y="1860"/>
                  </a:lnTo>
                  <a:lnTo>
                    <a:pt x="1428" y="1857"/>
                  </a:lnTo>
                  <a:lnTo>
                    <a:pt x="1434" y="1853"/>
                  </a:lnTo>
                  <a:lnTo>
                    <a:pt x="1439" y="1849"/>
                  </a:lnTo>
                  <a:lnTo>
                    <a:pt x="1445" y="1844"/>
                  </a:lnTo>
                  <a:lnTo>
                    <a:pt x="1445" y="1849"/>
                  </a:lnTo>
                  <a:lnTo>
                    <a:pt x="1445" y="1849"/>
                  </a:lnTo>
                  <a:lnTo>
                    <a:pt x="1445" y="1858"/>
                  </a:lnTo>
                  <a:lnTo>
                    <a:pt x="1444" y="1868"/>
                  </a:lnTo>
                  <a:lnTo>
                    <a:pt x="1441" y="1878"/>
                  </a:lnTo>
                  <a:lnTo>
                    <a:pt x="1439" y="1882"/>
                  </a:lnTo>
                  <a:lnTo>
                    <a:pt x="1436" y="1887"/>
                  </a:lnTo>
                  <a:lnTo>
                    <a:pt x="1433" y="1891"/>
                  </a:lnTo>
                  <a:lnTo>
                    <a:pt x="1428" y="1896"/>
                  </a:lnTo>
                  <a:lnTo>
                    <a:pt x="1421" y="1899"/>
                  </a:lnTo>
                  <a:lnTo>
                    <a:pt x="1415" y="1901"/>
                  </a:lnTo>
                  <a:lnTo>
                    <a:pt x="1407" y="1904"/>
                  </a:lnTo>
                  <a:lnTo>
                    <a:pt x="1397" y="1905"/>
                  </a:lnTo>
                  <a:lnTo>
                    <a:pt x="1386" y="1908"/>
                  </a:lnTo>
                  <a:lnTo>
                    <a:pt x="1374" y="1908"/>
                  </a:lnTo>
                  <a:lnTo>
                    <a:pt x="1372" y="1908"/>
                  </a:lnTo>
                  <a:lnTo>
                    <a:pt x="1391" y="1951"/>
                  </a:lnTo>
                  <a:lnTo>
                    <a:pt x="1392" y="1951"/>
                  </a:lnTo>
                  <a:lnTo>
                    <a:pt x="1392" y="1951"/>
                  </a:lnTo>
                  <a:lnTo>
                    <a:pt x="1405" y="1951"/>
                  </a:lnTo>
                  <a:lnTo>
                    <a:pt x="1417" y="1948"/>
                  </a:lnTo>
                  <a:lnTo>
                    <a:pt x="1429" y="1946"/>
                  </a:lnTo>
                  <a:lnTo>
                    <a:pt x="1439" y="1943"/>
                  </a:lnTo>
                  <a:lnTo>
                    <a:pt x="1449" y="1940"/>
                  </a:lnTo>
                  <a:lnTo>
                    <a:pt x="1458" y="1935"/>
                  </a:lnTo>
                  <a:lnTo>
                    <a:pt x="1466" y="1929"/>
                  </a:lnTo>
                  <a:lnTo>
                    <a:pt x="1473" y="1923"/>
                  </a:lnTo>
                  <a:lnTo>
                    <a:pt x="1480" y="1915"/>
                  </a:lnTo>
                  <a:lnTo>
                    <a:pt x="1484" y="1907"/>
                  </a:lnTo>
                  <a:lnTo>
                    <a:pt x="1490" y="1898"/>
                  </a:lnTo>
                  <a:lnTo>
                    <a:pt x="1493" y="1888"/>
                  </a:lnTo>
                  <a:lnTo>
                    <a:pt x="1497" y="1877"/>
                  </a:lnTo>
                  <a:lnTo>
                    <a:pt x="1499" y="1866"/>
                  </a:lnTo>
                  <a:lnTo>
                    <a:pt x="1500" y="1854"/>
                  </a:lnTo>
                  <a:lnTo>
                    <a:pt x="1500" y="1839"/>
                  </a:lnTo>
                  <a:lnTo>
                    <a:pt x="1500" y="1639"/>
                  </a:lnTo>
                  <a:lnTo>
                    <a:pt x="1445" y="1639"/>
                  </a:lnTo>
                  <a:lnTo>
                    <a:pt x="1445" y="1654"/>
                  </a:lnTo>
                  <a:close/>
                  <a:moveTo>
                    <a:pt x="1445" y="1706"/>
                  </a:moveTo>
                  <a:lnTo>
                    <a:pt x="1445" y="1793"/>
                  </a:lnTo>
                  <a:lnTo>
                    <a:pt x="1445" y="1793"/>
                  </a:lnTo>
                  <a:lnTo>
                    <a:pt x="1438" y="1801"/>
                  </a:lnTo>
                  <a:lnTo>
                    <a:pt x="1429" y="1808"/>
                  </a:lnTo>
                  <a:lnTo>
                    <a:pt x="1425" y="1811"/>
                  </a:lnTo>
                  <a:lnTo>
                    <a:pt x="1419" y="1813"/>
                  </a:lnTo>
                  <a:lnTo>
                    <a:pt x="1413" y="1814"/>
                  </a:lnTo>
                  <a:lnTo>
                    <a:pt x="1406" y="1815"/>
                  </a:lnTo>
                  <a:lnTo>
                    <a:pt x="1406" y="1815"/>
                  </a:lnTo>
                  <a:lnTo>
                    <a:pt x="1398" y="1814"/>
                  </a:lnTo>
                  <a:lnTo>
                    <a:pt x="1392" y="1812"/>
                  </a:lnTo>
                  <a:lnTo>
                    <a:pt x="1384" y="1807"/>
                  </a:lnTo>
                  <a:lnTo>
                    <a:pt x="1378" y="1802"/>
                  </a:lnTo>
                  <a:lnTo>
                    <a:pt x="1373" y="1793"/>
                  </a:lnTo>
                  <a:lnTo>
                    <a:pt x="1369" y="1781"/>
                  </a:lnTo>
                  <a:lnTo>
                    <a:pt x="1365" y="1765"/>
                  </a:lnTo>
                  <a:lnTo>
                    <a:pt x="1364" y="1746"/>
                  </a:lnTo>
                  <a:lnTo>
                    <a:pt x="1364" y="1746"/>
                  </a:lnTo>
                  <a:lnTo>
                    <a:pt x="1365" y="1728"/>
                  </a:lnTo>
                  <a:lnTo>
                    <a:pt x="1369" y="1715"/>
                  </a:lnTo>
                  <a:lnTo>
                    <a:pt x="1373" y="1704"/>
                  </a:lnTo>
                  <a:lnTo>
                    <a:pt x="1378" y="1696"/>
                  </a:lnTo>
                  <a:lnTo>
                    <a:pt x="1384" y="1689"/>
                  </a:lnTo>
                  <a:lnTo>
                    <a:pt x="1392" y="1686"/>
                  </a:lnTo>
                  <a:lnTo>
                    <a:pt x="1398" y="1684"/>
                  </a:lnTo>
                  <a:lnTo>
                    <a:pt x="1406" y="1684"/>
                  </a:lnTo>
                  <a:lnTo>
                    <a:pt x="1406" y="1684"/>
                  </a:lnTo>
                  <a:lnTo>
                    <a:pt x="1413" y="1684"/>
                  </a:lnTo>
                  <a:lnTo>
                    <a:pt x="1419" y="1686"/>
                  </a:lnTo>
                  <a:lnTo>
                    <a:pt x="1426" y="1688"/>
                  </a:lnTo>
                  <a:lnTo>
                    <a:pt x="1430" y="1690"/>
                  </a:lnTo>
                  <a:lnTo>
                    <a:pt x="1435" y="1695"/>
                  </a:lnTo>
                  <a:lnTo>
                    <a:pt x="1439" y="1698"/>
                  </a:lnTo>
                  <a:lnTo>
                    <a:pt x="1445" y="1706"/>
                  </a:lnTo>
                  <a:lnTo>
                    <a:pt x="1445" y="1706"/>
                  </a:lnTo>
                  <a:close/>
                  <a:moveTo>
                    <a:pt x="1671" y="1693"/>
                  </a:moveTo>
                  <a:lnTo>
                    <a:pt x="1671" y="1693"/>
                  </a:lnTo>
                  <a:lnTo>
                    <a:pt x="1684" y="1686"/>
                  </a:lnTo>
                  <a:lnTo>
                    <a:pt x="1697" y="1682"/>
                  </a:lnTo>
                  <a:lnTo>
                    <a:pt x="1712" y="1678"/>
                  </a:lnTo>
                  <a:lnTo>
                    <a:pt x="1727" y="1677"/>
                  </a:lnTo>
                  <a:lnTo>
                    <a:pt x="1727" y="1677"/>
                  </a:lnTo>
                  <a:lnTo>
                    <a:pt x="1737" y="1678"/>
                  </a:lnTo>
                  <a:lnTo>
                    <a:pt x="1745" y="1679"/>
                  </a:lnTo>
                  <a:lnTo>
                    <a:pt x="1751" y="1682"/>
                  </a:lnTo>
                  <a:lnTo>
                    <a:pt x="1757" y="1686"/>
                  </a:lnTo>
                  <a:lnTo>
                    <a:pt x="1761" y="1690"/>
                  </a:lnTo>
                  <a:lnTo>
                    <a:pt x="1765" y="1696"/>
                  </a:lnTo>
                  <a:lnTo>
                    <a:pt x="1767" y="1701"/>
                  </a:lnTo>
                  <a:lnTo>
                    <a:pt x="1767" y="1709"/>
                  </a:lnTo>
                  <a:lnTo>
                    <a:pt x="1767" y="1725"/>
                  </a:lnTo>
                  <a:lnTo>
                    <a:pt x="1767" y="1725"/>
                  </a:lnTo>
                  <a:lnTo>
                    <a:pt x="1757" y="1720"/>
                  </a:lnTo>
                  <a:lnTo>
                    <a:pt x="1745" y="1717"/>
                  </a:lnTo>
                  <a:lnTo>
                    <a:pt x="1733" y="1715"/>
                  </a:lnTo>
                  <a:lnTo>
                    <a:pt x="1719" y="1714"/>
                  </a:lnTo>
                  <a:lnTo>
                    <a:pt x="1719" y="1714"/>
                  </a:lnTo>
                  <a:lnTo>
                    <a:pt x="1704" y="1715"/>
                  </a:lnTo>
                  <a:lnTo>
                    <a:pt x="1689" y="1718"/>
                  </a:lnTo>
                  <a:lnTo>
                    <a:pt x="1674" y="1722"/>
                  </a:lnTo>
                  <a:lnTo>
                    <a:pt x="1667" y="1726"/>
                  </a:lnTo>
                  <a:lnTo>
                    <a:pt x="1660" y="1730"/>
                  </a:lnTo>
                  <a:lnTo>
                    <a:pt x="1654" y="1734"/>
                  </a:lnTo>
                  <a:lnTo>
                    <a:pt x="1649" y="1740"/>
                  </a:lnTo>
                  <a:lnTo>
                    <a:pt x="1643" y="1746"/>
                  </a:lnTo>
                  <a:lnTo>
                    <a:pt x="1639" y="1752"/>
                  </a:lnTo>
                  <a:lnTo>
                    <a:pt x="1636" y="1760"/>
                  </a:lnTo>
                  <a:lnTo>
                    <a:pt x="1633" y="1769"/>
                  </a:lnTo>
                  <a:lnTo>
                    <a:pt x="1632" y="1778"/>
                  </a:lnTo>
                  <a:lnTo>
                    <a:pt x="1631" y="1786"/>
                  </a:lnTo>
                  <a:lnTo>
                    <a:pt x="1631" y="1786"/>
                  </a:lnTo>
                  <a:lnTo>
                    <a:pt x="1632" y="1797"/>
                  </a:lnTo>
                  <a:lnTo>
                    <a:pt x="1633" y="1807"/>
                  </a:lnTo>
                  <a:lnTo>
                    <a:pt x="1636" y="1815"/>
                  </a:lnTo>
                  <a:lnTo>
                    <a:pt x="1639" y="1824"/>
                  </a:lnTo>
                  <a:lnTo>
                    <a:pt x="1642" y="1830"/>
                  </a:lnTo>
                  <a:lnTo>
                    <a:pt x="1648" y="1837"/>
                  </a:lnTo>
                  <a:lnTo>
                    <a:pt x="1652" y="1843"/>
                  </a:lnTo>
                  <a:lnTo>
                    <a:pt x="1659" y="1848"/>
                  </a:lnTo>
                  <a:lnTo>
                    <a:pt x="1664" y="1853"/>
                  </a:lnTo>
                  <a:lnTo>
                    <a:pt x="1671" y="1856"/>
                  </a:lnTo>
                  <a:lnTo>
                    <a:pt x="1685" y="1861"/>
                  </a:lnTo>
                  <a:lnTo>
                    <a:pt x="1700" y="1865"/>
                  </a:lnTo>
                  <a:lnTo>
                    <a:pt x="1714" y="1866"/>
                  </a:lnTo>
                  <a:lnTo>
                    <a:pt x="1714" y="1866"/>
                  </a:lnTo>
                  <a:lnTo>
                    <a:pt x="1726" y="1864"/>
                  </a:lnTo>
                  <a:lnTo>
                    <a:pt x="1734" y="1862"/>
                  </a:lnTo>
                  <a:lnTo>
                    <a:pt x="1740" y="1860"/>
                  </a:lnTo>
                  <a:lnTo>
                    <a:pt x="1748" y="1857"/>
                  </a:lnTo>
                  <a:lnTo>
                    <a:pt x="1755" y="1853"/>
                  </a:lnTo>
                  <a:lnTo>
                    <a:pt x="1761" y="1848"/>
                  </a:lnTo>
                  <a:lnTo>
                    <a:pt x="1767" y="1843"/>
                  </a:lnTo>
                  <a:lnTo>
                    <a:pt x="1767" y="1860"/>
                  </a:lnTo>
                  <a:lnTo>
                    <a:pt x="1822" y="1860"/>
                  </a:lnTo>
                  <a:lnTo>
                    <a:pt x="1822" y="1710"/>
                  </a:lnTo>
                  <a:lnTo>
                    <a:pt x="1822" y="1710"/>
                  </a:lnTo>
                  <a:lnTo>
                    <a:pt x="1822" y="1701"/>
                  </a:lnTo>
                  <a:lnTo>
                    <a:pt x="1821" y="1694"/>
                  </a:lnTo>
                  <a:lnTo>
                    <a:pt x="1819" y="1686"/>
                  </a:lnTo>
                  <a:lnTo>
                    <a:pt x="1817" y="1678"/>
                  </a:lnTo>
                  <a:lnTo>
                    <a:pt x="1812" y="1672"/>
                  </a:lnTo>
                  <a:lnTo>
                    <a:pt x="1809" y="1665"/>
                  </a:lnTo>
                  <a:lnTo>
                    <a:pt x="1803" y="1659"/>
                  </a:lnTo>
                  <a:lnTo>
                    <a:pt x="1798" y="1654"/>
                  </a:lnTo>
                  <a:lnTo>
                    <a:pt x="1792" y="1650"/>
                  </a:lnTo>
                  <a:lnTo>
                    <a:pt x="1786" y="1645"/>
                  </a:lnTo>
                  <a:lnTo>
                    <a:pt x="1778" y="1642"/>
                  </a:lnTo>
                  <a:lnTo>
                    <a:pt x="1770" y="1639"/>
                  </a:lnTo>
                  <a:lnTo>
                    <a:pt x="1761" y="1636"/>
                  </a:lnTo>
                  <a:lnTo>
                    <a:pt x="1753" y="1635"/>
                  </a:lnTo>
                  <a:lnTo>
                    <a:pt x="1743" y="1634"/>
                  </a:lnTo>
                  <a:lnTo>
                    <a:pt x="1733" y="1633"/>
                  </a:lnTo>
                  <a:lnTo>
                    <a:pt x="1733" y="1633"/>
                  </a:lnTo>
                  <a:lnTo>
                    <a:pt x="1721" y="1634"/>
                  </a:lnTo>
                  <a:lnTo>
                    <a:pt x="1711" y="1634"/>
                  </a:lnTo>
                  <a:lnTo>
                    <a:pt x="1700" y="1636"/>
                  </a:lnTo>
                  <a:lnTo>
                    <a:pt x="1689" y="1639"/>
                  </a:lnTo>
                  <a:lnTo>
                    <a:pt x="1679" y="1642"/>
                  </a:lnTo>
                  <a:lnTo>
                    <a:pt x="1669" y="1645"/>
                  </a:lnTo>
                  <a:lnTo>
                    <a:pt x="1659" y="1650"/>
                  </a:lnTo>
                  <a:lnTo>
                    <a:pt x="1649" y="1655"/>
                  </a:lnTo>
                  <a:lnTo>
                    <a:pt x="1671" y="1693"/>
                  </a:lnTo>
                  <a:close/>
                  <a:moveTo>
                    <a:pt x="1686" y="1786"/>
                  </a:moveTo>
                  <a:lnTo>
                    <a:pt x="1686" y="1786"/>
                  </a:lnTo>
                  <a:lnTo>
                    <a:pt x="1686" y="1780"/>
                  </a:lnTo>
                  <a:lnTo>
                    <a:pt x="1689" y="1773"/>
                  </a:lnTo>
                  <a:lnTo>
                    <a:pt x="1692" y="1768"/>
                  </a:lnTo>
                  <a:lnTo>
                    <a:pt x="1696" y="1763"/>
                  </a:lnTo>
                  <a:lnTo>
                    <a:pt x="1702" y="1760"/>
                  </a:lnTo>
                  <a:lnTo>
                    <a:pt x="1708" y="1758"/>
                  </a:lnTo>
                  <a:lnTo>
                    <a:pt x="1716" y="1755"/>
                  </a:lnTo>
                  <a:lnTo>
                    <a:pt x="1724" y="1755"/>
                  </a:lnTo>
                  <a:lnTo>
                    <a:pt x="1724" y="1755"/>
                  </a:lnTo>
                  <a:lnTo>
                    <a:pt x="1736" y="1755"/>
                  </a:lnTo>
                  <a:lnTo>
                    <a:pt x="1747" y="1758"/>
                  </a:lnTo>
                  <a:lnTo>
                    <a:pt x="1757" y="1761"/>
                  </a:lnTo>
                  <a:lnTo>
                    <a:pt x="1767" y="1766"/>
                  </a:lnTo>
                  <a:lnTo>
                    <a:pt x="1767" y="1796"/>
                  </a:lnTo>
                  <a:lnTo>
                    <a:pt x="1767" y="1796"/>
                  </a:lnTo>
                  <a:lnTo>
                    <a:pt x="1765" y="1801"/>
                  </a:lnTo>
                  <a:lnTo>
                    <a:pt x="1760" y="1805"/>
                  </a:lnTo>
                  <a:lnTo>
                    <a:pt x="1756" y="1810"/>
                  </a:lnTo>
                  <a:lnTo>
                    <a:pt x="1750" y="1813"/>
                  </a:lnTo>
                  <a:lnTo>
                    <a:pt x="1745" y="1816"/>
                  </a:lnTo>
                  <a:lnTo>
                    <a:pt x="1738" y="1818"/>
                  </a:lnTo>
                  <a:lnTo>
                    <a:pt x="1732" y="1819"/>
                  </a:lnTo>
                  <a:lnTo>
                    <a:pt x="1724" y="1821"/>
                  </a:lnTo>
                  <a:lnTo>
                    <a:pt x="1724" y="1821"/>
                  </a:lnTo>
                  <a:lnTo>
                    <a:pt x="1716" y="1819"/>
                  </a:lnTo>
                  <a:lnTo>
                    <a:pt x="1708" y="1817"/>
                  </a:lnTo>
                  <a:lnTo>
                    <a:pt x="1702" y="1815"/>
                  </a:lnTo>
                  <a:lnTo>
                    <a:pt x="1696" y="1811"/>
                  </a:lnTo>
                  <a:lnTo>
                    <a:pt x="1692" y="1806"/>
                  </a:lnTo>
                  <a:lnTo>
                    <a:pt x="1689" y="1801"/>
                  </a:lnTo>
                  <a:lnTo>
                    <a:pt x="1687" y="1794"/>
                  </a:lnTo>
                  <a:lnTo>
                    <a:pt x="1686" y="1786"/>
                  </a:lnTo>
                  <a:lnTo>
                    <a:pt x="1686" y="1786"/>
                  </a:lnTo>
                  <a:close/>
                  <a:moveTo>
                    <a:pt x="2333" y="1796"/>
                  </a:moveTo>
                  <a:lnTo>
                    <a:pt x="2333" y="1796"/>
                  </a:lnTo>
                  <a:lnTo>
                    <a:pt x="2325" y="1803"/>
                  </a:lnTo>
                  <a:lnTo>
                    <a:pt x="2315" y="1808"/>
                  </a:lnTo>
                  <a:lnTo>
                    <a:pt x="2310" y="1811"/>
                  </a:lnTo>
                  <a:lnTo>
                    <a:pt x="2303" y="1813"/>
                  </a:lnTo>
                  <a:lnTo>
                    <a:pt x="2297" y="1814"/>
                  </a:lnTo>
                  <a:lnTo>
                    <a:pt x="2290" y="1815"/>
                  </a:lnTo>
                  <a:lnTo>
                    <a:pt x="2290" y="1815"/>
                  </a:lnTo>
                  <a:lnTo>
                    <a:pt x="2285" y="1814"/>
                  </a:lnTo>
                  <a:lnTo>
                    <a:pt x="2278" y="1814"/>
                  </a:lnTo>
                  <a:lnTo>
                    <a:pt x="2270" y="1812"/>
                  </a:lnTo>
                  <a:lnTo>
                    <a:pt x="2261" y="1807"/>
                  </a:lnTo>
                  <a:lnTo>
                    <a:pt x="2254" y="1802"/>
                  </a:lnTo>
                  <a:lnTo>
                    <a:pt x="2250" y="1797"/>
                  </a:lnTo>
                  <a:lnTo>
                    <a:pt x="2247" y="1793"/>
                  </a:lnTo>
                  <a:lnTo>
                    <a:pt x="2245" y="1787"/>
                  </a:lnTo>
                  <a:lnTo>
                    <a:pt x="2243" y="1781"/>
                  </a:lnTo>
                  <a:lnTo>
                    <a:pt x="2242" y="1774"/>
                  </a:lnTo>
                  <a:lnTo>
                    <a:pt x="2240" y="1766"/>
                  </a:lnTo>
                  <a:lnTo>
                    <a:pt x="2376" y="1766"/>
                  </a:lnTo>
                  <a:lnTo>
                    <a:pt x="2376" y="1766"/>
                  </a:lnTo>
                  <a:lnTo>
                    <a:pt x="2377" y="1750"/>
                  </a:lnTo>
                  <a:lnTo>
                    <a:pt x="2377" y="1750"/>
                  </a:lnTo>
                  <a:lnTo>
                    <a:pt x="2377" y="1737"/>
                  </a:lnTo>
                  <a:lnTo>
                    <a:pt x="2375" y="1725"/>
                  </a:lnTo>
                  <a:lnTo>
                    <a:pt x="2374" y="1712"/>
                  </a:lnTo>
                  <a:lnTo>
                    <a:pt x="2371" y="1701"/>
                  </a:lnTo>
                  <a:lnTo>
                    <a:pt x="2367" y="1691"/>
                  </a:lnTo>
                  <a:lnTo>
                    <a:pt x="2363" y="1682"/>
                  </a:lnTo>
                  <a:lnTo>
                    <a:pt x="2357" y="1673"/>
                  </a:lnTo>
                  <a:lnTo>
                    <a:pt x="2352" y="1665"/>
                  </a:lnTo>
                  <a:lnTo>
                    <a:pt x="2345" y="1657"/>
                  </a:lnTo>
                  <a:lnTo>
                    <a:pt x="2339" y="1652"/>
                  </a:lnTo>
                  <a:lnTo>
                    <a:pt x="2331" y="1646"/>
                  </a:lnTo>
                  <a:lnTo>
                    <a:pt x="2322" y="1642"/>
                  </a:lnTo>
                  <a:lnTo>
                    <a:pt x="2313" y="1639"/>
                  </a:lnTo>
                  <a:lnTo>
                    <a:pt x="2304" y="1635"/>
                  </a:lnTo>
                  <a:lnTo>
                    <a:pt x="2294" y="1634"/>
                  </a:lnTo>
                  <a:lnTo>
                    <a:pt x="2283" y="1633"/>
                  </a:lnTo>
                  <a:lnTo>
                    <a:pt x="2283" y="1633"/>
                  </a:lnTo>
                  <a:lnTo>
                    <a:pt x="2274" y="1634"/>
                  </a:lnTo>
                  <a:lnTo>
                    <a:pt x="2264" y="1635"/>
                  </a:lnTo>
                  <a:lnTo>
                    <a:pt x="2254" y="1639"/>
                  </a:lnTo>
                  <a:lnTo>
                    <a:pt x="2244" y="1642"/>
                  </a:lnTo>
                  <a:lnTo>
                    <a:pt x="2235" y="1646"/>
                  </a:lnTo>
                  <a:lnTo>
                    <a:pt x="2227" y="1653"/>
                  </a:lnTo>
                  <a:lnTo>
                    <a:pt x="2219" y="1658"/>
                  </a:lnTo>
                  <a:lnTo>
                    <a:pt x="2213" y="1666"/>
                  </a:lnTo>
                  <a:lnTo>
                    <a:pt x="2206" y="1674"/>
                  </a:lnTo>
                  <a:lnTo>
                    <a:pt x="2201" y="1683"/>
                  </a:lnTo>
                  <a:lnTo>
                    <a:pt x="2196" y="1693"/>
                  </a:lnTo>
                  <a:lnTo>
                    <a:pt x="2192" y="1703"/>
                  </a:lnTo>
                  <a:lnTo>
                    <a:pt x="2189" y="1714"/>
                  </a:lnTo>
                  <a:lnTo>
                    <a:pt x="2186" y="1726"/>
                  </a:lnTo>
                  <a:lnTo>
                    <a:pt x="2185" y="1737"/>
                  </a:lnTo>
                  <a:lnTo>
                    <a:pt x="2184" y="1750"/>
                  </a:lnTo>
                  <a:lnTo>
                    <a:pt x="2184" y="1750"/>
                  </a:lnTo>
                  <a:lnTo>
                    <a:pt x="2185" y="1762"/>
                  </a:lnTo>
                  <a:lnTo>
                    <a:pt x="2186" y="1774"/>
                  </a:lnTo>
                  <a:lnTo>
                    <a:pt x="2189" y="1786"/>
                  </a:lnTo>
                  <a:lnTo>
                    <a:pt x="2192" y="1797"/>
                  </a:lnTo>
                  <a:lnTo>
                    <a:pt x="2196" y="1807"/>
                  </a:lnTo>
                  <a:lnTo>
                    <a:pt x="2201" y="1817"/>
                  </a:lnTo>
                  <a:lnTo>
                    <a:pt x="2206" y="1826"/>
                  </a:lnTo>
                  <a:lnTo>
                    <a:pt x="2213" y="1834"/>
                  </a:lnTo>
                  <a:lnTo>
                    <a:pt x="2221" y="1840"/>
                  </a:lnTo>
                  <a:lnTo>
                    <a:pt x="2228" y="1847"/>
                  </a:lnTo>
                  <a:lnTo>
                    <a:pt x="2237" y="1853"/>
                  </a:lnTo>
                  <a:lnTo>
                    <a:pt x="2246" y="1857"/>
                  </a:lnTo>
                  <a:lnTo>
                    <a:pt x="2256" y="1860"/>
                  </a:lnTo>
                  <a:lnTo>
                    <a:pt x="2267" y="1864"/>
                  </a:lnTo>
                  <a:lnTo>
                    <a:pt x="2278" y="1865"/>
                  </a:lnTo>
                  <a:lnTo>
                    <a:pt x="2290" y="1866"/>
                  </a:lnTo>
                  <a:lnTo>
                    <a:pt x="2290" y="1866"/>
                  </a:lnTo>
                  <a:lnTo>
                    <a:pt x="2301" y="1865"/>
                  </a:lnTo>
                  <a:lnTo>
                    <a:pt x="2311" y="1864"/>
                  </a:lnTo>
                  <a:lnTo>
                    <a:pt x="2322" y="1860"/>
                  </a:lnTo>
                  <a:lnTo>
                    <a:pt x="2332" y="1857"/>
                  </a:lnTo>
                  <a:lnTo>
                    <a:pt x="2342" y="1851"/>
                  </a:lnTo>
                  <a:lnTo>
                    <a:pt x="2351" y="1846"/>
                  </a:lnTo>
                  <a:lnTo>
                    <a:pt x="2360" y="1838"/>
                  </a:lnTo>
                  <a:lnTo>
                    <a:pt x="2368" y="1830"/>
                  </a:lnTo>
                  <a:lnTo>
                    <a:pt x="2333" y="1796"/>
                  </a:lnTo>
                  <a:close/>
                  <a:moveTo>
                    <a:pt x="2242" y="1726"/>
                  </a:moveTo>
                  <a:lnTo>
                    <a:pt x="2242" y="1726"/>
                  </a:lnTo>
                  <a:lnTo>
                    <a:pt x="2243" y="1716"/>
                  </a:lnTo>
                  <a:lnTo>
                    <a:pt x="2245" y="1707"/>
                  </a:lnTo>
                  <a:lnTo>
                    <a:pt x="2248" y="1699"/>
                  </a:lnTo>
                  <a:lnTo>
                    <a:pt x="2254" y="1693"/>
                  </a:lnTo>
                  <a:lnTo>
                    <a:pt x="2259" y="1687"/>
                  </a:lnTo>
                  <a:lnTo>
                    <a:pt x="2266" y="1684"/>
                  </a:lnTo>
                  <a:lnTo>
                    <a:pt x="2274" y="1680"/>
                  </a:lnTo>
                  <a:lnTo>
                    <a:pt x="2282" y="1680"/>
                  </a:lnTo>
                  <a:lnTo>
                    <a:pt x="2282" y="1680"/>
                  </a:lnTo>
                  <a:lnTo>
                    <a:pt x="2292" y="1682"/>
                  </a:lnTo>
                  <a:lnTo>
                    <a:pt x="2301" y="1684"/>
                  </a:lnTo>
                  <a:lnTo>
                    <a:pt x="2308" y="1688"/>
                  </a:lnTo>
                  <a:lnTo>
                    <a:pt x="2313" y="1695"/>
                  </a:lnTo>
                  <a:lnTo>
                    <a:pt x="2318" y="1701"/>
                  </a:lnTo>
                  <a:lnTo>
                    <a:pt x="2321" y="1709"/>
                  </a:lnTo>
                  <a:lnTo>
                    <a:pt x="2323" y="1718"/>
                  </a:lnTo>
                  <a:lnTo>
                    <a:pt x="2324" y="1726"/>
                  </a:lnTo>
                  <a:lnTo>
                    <a:pt x="2242" y="1726"/>
                  </a:lnTo>
                  <a:close/>
                  <a:moveTo>
                    <a:pt x="2864" y="1796"/>
                  </a:moveTo>
                  <a:lnTo>
                    <a:pt x="2864" y="1796"/>
                  </a:lnTo>
                  <a:lnTo>
                    <a:pt x="2855" y="1803"/>
                  </a:lnTo>
                  <a:lnTo>
                    <a:pt x="2846" y="1808"/>
                  </a:lnTo>
                  <a:lnTo>
                    <a:pt x="2840" y="1811"/>
                  </a:lnTo>
                  <a:lnTo>
                    <a:pt x="2834" y="1813"/>
                  </a:lnTo>
                  <a:lnTo>
                    <a:pt x="2828" y="1814"/>
                  </a:lnTo>
                  <a:lnTo>
                    <a:pt x="2820" y="1815"/>
                  </a:lnTo>
                  <a:lnTo>
                    <a:pt x="2820" y="1815"/>
                  </a:lnTo>
                  <a:lnTo>
                    <a:pt x="2814" y="1814"/>
                  </a:lnTo>
                  <a:lnTo>
                    <a:pt x="2808" y="1814"/>
                  </a:lnTo>
                  <a:lnTo>
                    <a:pt x="2800" y="1812"/>
                  </a:lnTo>
                  <a:lnTo>
                    <a:pt x="2792" y="1807"/>
                  </a:lnTo>
                  <a:lnTo>
                    <a:pt x="2784" y="1802"/>
                  </a:lnTo>
                  <a:lnTo>
                    <a:pt x="2781" y="1797"/>
                  </a:lnTo>
                  <a:lnTo>
                    <a:pt x="2778" y="1793"/>
                  </a:lnTo>
                  <a:lnTo>
                    <a:pt x="2776" y="1787"/>
                  </a:lnTo>
                  <a:lnTo>
                    <a:pt x="2773" y="1781"/>
                  </a:lnTo>
                  <a:lnTo>
                    <a:pt x="2771" y="1774"/>
                  </a:lnTo>
                  <a:lnTo>
                    <a:pt x="2770" y="1766"/>
                  </a:lnTo>
                  <a:lnTo>
                    <a:pt x="2907" y="1766"/>
                  </a:lnTo>
                  <a:lnTo>
                    <a:pt x="2907" y="1766"/>
                  </a:lnTo>
                  <a:lnTo>
                    <a:pt x="2908" y="1750"/>
                  </a:lnTo>
                  <a:lnTo>
                    <a:pt x="2908" y="1750"/>
                  </a:lnTo>
                  <a:lnTo>
                    <a:pt x="2907" y="1737"/>
                  </a:lnTo>
                  <a:lnTo>
                    <a:pt x="2906" y="1725"/>
                  </a:lnTo>
                  <a:lnTo>
                    <a:pt x="2904" y="1712"/>
                  </a:lnTo>
                  <a:lnTo>
                    <a:pt x="2901" y="1701"/>
                  </a:lnTo>
                  <a:lnTo>
                    <a:pt x="2897" y="1691"/>
                  </a:lnTo>
                  <a:lnTo>
                    <a:pt x="2893" y="1682"/>
                  </a:lnTo>
                  <a:lnTo>
                    <a:pt x="2888" y="1673"/>
                  </a:lnTo>
                  <a:lnTo>
                    <a:pt x="2883" y="1665"/>
                  </a:lnTo>
                  <a:lnTo>
                    <a:pt x="2876" y="1657"/>
                  </a:lnTo>
                  <a:lnTo>
                    <a:pt x="2868" y="1652"/>
                  </a:lnTo>
                  <a:lnTo>
                    <a:pt x="2861" y="1646"/>
                  </a:lnTo>
                  <a:lnTo>
                    <a:pt x="2853" y="1642"/>
                  </a:lnTo>
                  <a:lnTo>
                    <a:pt x="2844" y="1639"/>
                  </a:lnTo>
                  <a:lnTo>
                    <a:pt x="2834" y="1635"/>
                  </a:lnTo>
                  <a:lnTo>
                    <a:pt x="2824" y="1634"/>
                  </a:lnTo>
                  <a:lnTo>
                    <a:pt x="2814" y="1633"/>
                  </a:lnTo>
                  <a:lnTo>
                    <a:pt x="2814" y="1633"/>
                  </a:lnTo>
                  <a:lnTo>
                    <a:pt x="2803" y="1634"/>
                  </a:lnTo>
                  <a:lnTo>
                    <a:pt x="2793" y="1635"/>
                  </a:lnTo>
                  <a:lnTo>
                    <a:pt x="2783" y="1639"/>
                  </a:lnTo>
                  <a:lnTo>
                    <a:pt x="2775" y="1642"/>
                  </a:lnTo>
                  <a:lnTo>
                    <a:pt x="2766" y="1646"/>
                  </a:lnTo>
                  <a:lnTo>
                    <a:pt x="2757" y="1653"/>
                  </a:lnTo>
                  <a:lnTo>
                    <a:pt x="2750" y="1658"/>
                  </a:lnTo>
                  <a:lnTo>
                    <a:pt x="2743" y="1666"/>
                  </a:lnTo>
                  <a:lnTo>
                    <a:pt x="2736" y="1674"/>
                  </a:lnTo>
                  <a:lnTo>
                    <a:pt x="2730" y="1683"/>
                  </a:lnTo>
                  <a:lnTo>
                    <a:pt x="2726" y="1693"/>
                  </a:lnTo>
                  <a:lnTo>
                    <a:pt x="2722" y="1703"/>
                  </a:lnTo>
                  <a:lnTo>
                    <a:pt x="2719" y="1714"/>
                  </a:lnTo>
                  <a:lnTo>
                    <a:pt x="2716" y="1726"/>
                  </a:lnTo>
                  <a:lnTo>
                    <a:pt x="2715" y="1737"/>
                  </a:lnTo>
                  <a:lnTo>
                    <a:pt x="2715" y="1750"/>
                  </a:lnTo>
                  <a:lnTo>
                    <a:pt x="2715" y="1750"/>
                  </a:lnTo>
                  <a:lnTo>
                    <a:pt x="2715" y="1762"/>
                  </a:lnTo>
                  <a:lnTo>
                    <a:pt x="2716" y="1774"/>
                  </a:lnTo>
                  <a:lnTo>
                    <a:pt x="2718" y="1786"/>
                  </a:lnTo>
                  <a:lnTo>
                    <a:pt x="2722" y="1797"/>
                  </a:lnTo>
                  <a:lnTo>
                    <a:pt x="2726" y="1807"/>
                  </a:lnTo>
                  <a:lnTo>
                    <a:pt x="2732" y="1817"/>
                  </a:lnTo>
                  <a:lnTo>
                    <a:pt x="2737" y="1826"/>
                  </a:lnTo>
                  <a:lnTo>
                    <a:pt x="2744" y="1834"/>
                  </a:lnTo>
                  <a:lnTo>
                    <a:pt x="2750" y="1840"/>
                  </a:lnTo>
                  <a:lnTo>
                    <a:pt x="2758" y="1847"/>
                  </a:lnTo>
                  <a:lnTo>
                    <a:pt x="2767" y="1853"/>
                  </a:lnTo>
                  <a:lnTo>
                    <a:pt x="2777" y="1857"/>
                  </a:lnTo>
                  <a:lnTo>
                    <a:pt x="2787" y="1860"/>
                  </a:lnTo>
                  <a:lnTo>
                    <a:pt x="2797" y="1864"/>
                  </a:lnTo>
                  <a:lnTo>
                    <a:pt x="2809" y="1865"/>
                  </a:lnTo>
                  <a:lnTo>
                    <a:pt x="2820" y="1866"/>
                  </a:lnTo>
                  <a:lnTo>
                    <a:pt x="2820" y="1866"/>
                  </a:lnTo>
                  <a:lnTo>
                    <a:pt x="2831" y="1865"/>
                  </a:lnTo>
                  <a:lnTo>
                    <a:pt x="2842" y="1864"/>
                  </a:lnTo>
                  <a:lnTo>
                    <a:pt x="2852" y="1860"/>
                  </a:lnTo>
                  <a:lnTo>
                    <a:pt x="2862" y="1857"/>
                  </a:lnTo>
                  <a:lnTo>
                    <a:pt x="2872" y="1851"/>
                  </a:lnTo>
                  <a:lnTo>
                    <a:pt x="2882" y="1846"/>
                  </a:lnTo>
                  <a:lnTo>
                    <a:pt x="2890" y="1838"/>
                  </a:lnTo>
                  <a:lnTo>
                    <a:pt x="2898" y="1830"/>
                  </a:lnTo>
                  <a:lnTo>
                    <a:pt x="2864" y="1796"/>
                  </a:lnTo>
                  <a:close/>
                  <a:moveTo>
                    <a:pt x="2771" y="1726"/>
                  </a:moveTo>
                  <a:lnTo>
                    <a:pt x="2771" y="1726"/>
                  </a:lnTo>
                  <a:lnTo>
                    <a:pt x="2772" y="1716"/>
                  </a:lnTo>
                  <a:lnTo>
                    <a:pt x="2776" y="1707"/>
                  </a:lnTo>
                  <a:lnTo>
                    <a:pt x="2779" y="1699"/>
                  </a:lnTo>
                  <a:lnTo>
                    <a:pt x="2783" y="1693"/>
                  </a:lnTo>
                  <a:lnTo>
                    <a:pt x="2790" y="1687"/>
                  </a:lnTo>
                  <a:lnTo>
                    <a:pt x="2797" y="1684"/>
                  </a:lnTo>
                  <a:lnTo>
                    <a:pt x="2804" y="1680"/>
                  </a:lnTo>
                  <a:lnTo>
                    <a:pt x="2813" y="1680"/>
                  </a:lnTo>
                  <a:lnTo>
                    <a:pt x="2813" y="1680"/>
                  </a:lnTo>
                  <a:lnTo>
                    <a:pt x="2823" y="1682"/>
                  </a:lnTo>
                  <a:lnTo>
                    <a:pt x="2831" y="1684"/>
                  </a:lnTo>
                  <a:lnTo>
                    <a:pt x="2839" y="1688"/>
                  </a:lnTo>
                  <a:lnTo>
                    <a:pt x="2844" y="1695"/>
                  </a:lnTo>
                  <a:lnTo>
                    <a:pt x="2849" y="1701"/>
                  </a:lnTo>
                  <a:lnTo>
                    <a:pt x="2852" y="1709"/>
                  </a:lnTo>
                  <a:lnTo>
                    <a:pt x="2854" y="1718"/>
                  </a:lnTo>
                  <a:lnTo>
                    <a:pt x="2855" y="1726"/>
                  </a:lnTo>
                  <a:lnTo>
                    <a:pt x="2771" y="1726"/>
                  </a:lnTo>
                  <a:close/>
                  <a:moveTo>
                    <a:pt x="2639" y="1783"/>
                  </a:moveTo>
                  <a:lnTo>
                    <a:pt x="2639" y="1783"/>
                  </a:lnTo>
                  <a:lnTo>
                    <a:pt x="2639" y="1791"/>
                  </a:lnTo>
                  <a:lnTo>
                    <a:pt x="2640" y="1796"/>
                  </a:lnTo>
                  <a:lnTo>
                    <a:pt x="2642" y="1802"/>
                  </a:lnTo>
                  <a:lnTo>
                    <a:pt x="2644" y="1806"/>
                  </a:lnTo>
                  <a:lnTo>
                    <a:pt x="2648" y="1810"/>
                  </a:lnTo>
                  <a:lnTo>
                    <a:pt x="2652" y="1812"/>
                  </a:lnTo>
                  <a:lnTo>
                    <a:pt x="2656" y="1813"/>
                  </a:lnTo>
                  <a:lnTo>
                    <a:pt x="2663" y="1813"/>
                  </a:lnTo>
                  <a:lnTo>
                    <a:pt x="2663" y="1813"/>
                  </a:lnTo>
                  <a:lnTo>
                    <a:pt x="2671" y="1813"/>
                  </a:lnTo>
                  <a:lnTo>
                    <a:pt x="2680" y="1811"/>
                  </a:lnTo>
                  <a:lnTo>
                    <a:pt x="2688" y="1807"/>
                  </a:lnTo>
                  <a:lnTo>
                    <a:pt x="2696" y="1803"/>
                  </a:lnTo>
                  <a:lnTo>
                    <a:pt x="2690" y="1855"/>
                  </a:lnTo>
                  <a:lnTo>
                    <a:pt x="2690" y="1855"/>
                  </a:lnTo>
                  <a:lnTo>
                    <a:pt x="2680" y="1859"/>
                  </a:lnTo>
                  <a:lnTo>
                    <a:pt x="2668" y="1862"/>
                  </a:lnTo>
                  <a:lnTo>
                    <a:pt x="2655" y="1865"/>
                  </a:lnTo>
                  <a:lnTo>
                    <a:pt x="2643" y="1866"/>
                  </a:lnTo>
                  <a:lnTo>
                    <a:pt x="2643" y="1866"/>
                  </a:lnTo>
                  <a:lnTo>
                    <a:pt x="2636" y="1865"/>
                  </a:lnTo>
                  <a:lnTo>
                    <a:pt x="2628" y="1864"/>
                  </a:lnTo>
                  <a:lnTo>
                    <a:pt x="2621" y="1861"/>
                  </a:lnTo>
                  <a:lnTo>
                    <a:pt x="2616" y="1859"/>
                  </a:lnTo>
                  <a:lnTo>
                    <a:pt x="2610" y="1856"/>
                  </a:lnTo>
                  <a:lnTo>
                    <a:pt x="2605" y="1853"/>
                  </a:lnTo>
                  <a:lnTo>
                    <a:pt x="2601" y="1848"/>
                  </a:lnTo>
                  <a:lnTo>
                    <a:pt x="2597" y="1843"/>
                  </a:lnTo>
                  <a:lnTo>
                    <a:pt x="2591" y="1833"/>
                  </a:lnTo>
                  <a:lnTo>
                    <a:pt x="2587" y="1821"/>
                  </a:lnTo>
                  <a:lnTo>
                    <a:pt x="2585" y="1810"/>
                  </a:lnTo>
                  <a:lnTo>
                    <a:pt x="2584" y="1797"/>
                  </a:lnTo>
                  <a:lnTo>
                    <a:pt x="2584" y="1689"/>
                  </a:lnTo>
                  <a:lnTo>
                    <a:pt x="2549" y="1689"/>
                  </a:lnTo>
                  <a:lnTo>
                    <a:pt x="2549" y="1639"/>
                  </a:lnTo>
                  <a:lnTo>
                    <a:pt x="2584" y="1639"/>
                  </a:lnTo>
                  <a:lnTo>
                    <a:pt x="2584" y="1581"/>
                  </a:lnTo>
                  <a:lnTo>
                    <a:pt x="2639" y="1554"/>
                  </a:lnTo>
                  <a:lnTo>
                    <a:pt x="2639" y="1639"/>
                  </a:lnTo>
                  <a:lnTo>
                    <a:pt x="2688" y="1639"/>
                  </a:lnTo>
                  <a:lnTo>
                    <a:pt x="2688" y="1689"/>
                  </a:lnTo>
                  <a:lnTo>
                    <a:pt x="2639" y="1689"/>
                  </a:lnTo>
                  <a:lnTo>
                    <a:pt x="2639" y="1783"/>
                  </a:lnTo>
                  <a:close/>
                  <a:moveTo>
                    <a:pt x="2532" y="1855"/>
                  </a:moveTo>
                  <a:lnTo>
                    <a:pt x="2532" y="1855"/>
                  </a:lnTo>
                  <a:lnTo>
                    <a:pt x="2522" y="1859"/>
                  </a:lnTo>
                  <a:lnTo>
                    <a:pt x="2511" y="1862"/>
                  </a:lnTo>
                  <a:lnTo>
                    <a:pt x="2499" y="1865"/>
                  </a:lnTo>
                  <a:lnTo>
                    <a:pt x="2487" y="1866"/>
                  </a:lnTo>
                  <a:lnTo>
                    <a:pt x="2487" y="1866"/>
                  </a:lnTo>
                  <a:lnTo>
                    <a:pt x="2478" y="1865"/>
                  </a:lnTo>
                  <a:lnTo>
                    <a:pt x="2471" y="1864"/>
                  </a:lnTo>
                  <a:lnTo>
                    <a:pt x="2464" y="1861"/>
                  </a:lnTo>
                  <a:lnTo>
                    <a:pt x="2458" y="1859"/>
                  </a:lnTo>
                  <a:lnTo>
                    <a:pt x="2453" y="1856"/>
                  </a:lnTo>
                  <a:lnTo>
                    <a:pt x="2448" y="1853"/>
                  </a:lnTo>
                  <a:lnTo>
                    <a:pt x="2443" y="1848"/>
                  </a:lnTo>
                  <a:lnTo>
                    <a:pt x="2440" y="1843"/>
                  </a:lnTo>
                  <a:lnTo>
                    <a:pt x="2434" y="1833"/>
                  </a:lnTo>
                  <a:lnTo>
                    <a:pt x="2430" y="1821"/>
                  </a:lnTo>
                  <a:lnTo>
                    <a:pt x="2427" y="1810"/>
                  </a:lnTo>
                  <a:lnTo>
                    <a:pt x="2427" y="1797"/>
                  </a:lnTo>
                  <a:lnTo>
                    <a:pt x="2427" y="1689"/>
                  </a:lnTo>
                  <a:lnTo>
                    <a:pt x="2393" y="1689"/>
                  </a:lnTo>
                  <a:lnTo>
                    <a:pt x="2393" y="1639"/>
                  </a:lnTo>
                  <a:lnTo>
                    <a:pt x="2427" y="1639"/>
                  </a:lnTo>
                  <a:lnTo>
                    <a:pt x="2427" y="1581"/>
                  </a:lnTo>
                  <a:lnTo>
                    <a:pt x="2482" y="1554"/>
                  </a:lnTo>
                  <a:lnTo>
                    <a:pt x="2482" y="1639"/>
                  </a:lnTo>
                  <a:lnTo>
                    <a:pt x="2528" y="1639"/>
                  </a:lnTo>
                  <a:lnTo>
                    <a:pt x="2528" y="1689"/>
                  </a:lnTo>
                  <a:lnTo>
                    <a:pt x="2482" y="1689"/>
                  </a:lnTo>
                  <a:lnTo>
                    <a:pt x="2482" y="1783"/>
                  </a:lnTo>
                  <a:lnTo>
                    <a:pt x="2482" y="1783"/>
                  </a:lnTo>
                  <a:lnTo>
                    <a:pt x="2482" y="1791"/>
                  </a:lnTo>
                  <a:lnTo>
                    <a:pt x="2483" y="1796"/>
                  </a:lnTo>
                  <a:lnTo>
                    <a:pt x="2485" y="1802"/>
                  </a:lnTo>
                  <a:lnTo>
                    <a:pt x="2488" y="1806"/>
                  </a:lnTo>
                  <a:lnTo>
                    <a:pt x="2491" y="1810"/>
                  </a:lnTo>
                  <a:lnTo>
                    <a:pt x="2495" y="1812"/>
                  </a:lnTo>
                  <a:lnTo>
                    <a:pt x="2500" y="1813"/>
                  </a:lnTo>
                  <a:lnTo>
                    <a:pt x="2505" y="1813"/>
                  </a:lnTo>
                  <a:lnTo>
                    <a:pt x="2505" y="1813"/>
                  </a:lnTo>
                  <a:lnTo>
                    <a:pt x="2514" y="1813"/>
                  </a:lnTo>
                  <a:lnTo>
                    <a:pt x="2523" y="1811"/>
                  </a:lnTo>
                  <a:lnTo>
                    <a:pt x="2531" y="1807"/>
                  </a:lnTo>
                  <a:lnTo>
                    <a:pt x="2538" y="1803"/>
                  </a:lnTo>
                  <a:lnTo>
                    <a:pt x="2532" y="1855"/>
                  </a:lnTo>
                  <a:close/>
                  <a:moveTo>
                    <a:pt x="3074" y="1700"/>
                  </a:moveTo>
                  <a:lnTo>
                    <a:pt x="3074" y="1700"/>
                  </a:lnTo>
                  <a:lnTo>
                    <a:pt x="3066" y="1695"/>
                  </a:lnTo>
                  <a:lnTo>
                    <a:pt x="3057" y="1691"/>
                  </a:lnTo>
                  <a:lnTo>
                    <a:pt x="3047" y="1689"/>
                  </a:lnTo>
                  <a:lnTo>
                    <a:pt x="3037" y="1688"/>
                  </a:lnTo>
                  <a:lnTo>
                    <a:pt x="3037" y="1688"/>
                  </a:lnTo>
                  <a:lnTo>
                    <a:pt x="3028" y="1689"/>
                  </a:lnTo>
                  <a:lnTo>
                    <a:pt x="3020" y="1691"/>
                  </a:lnTo>
                  <a:lnTo>
                    <a:pt x="3013" y="1696"/>
                  </a:lnTo>
                  <a:lnTo>
                    <a:pt x="3007" y="1701"/>
                  </a:lnTo>
                  <a:lnTo>
                    <a:pt x="3003" y="1708"/>
                  </a:lnTo>
                  <a:lnTo>
                    <a:pt x="3001" y="1717"/>
                  </a:lnTo>
                  <a:lnTo>
                    <a:pt x="2999" y="1728"/>
                  </a:lnTo>
                  <a:lnTo>
                    <a:pt x="2998" y="1740"/>
                  </a:lnTo>
                  <a:lnTo>
                    <a:pt x="2998" y="1860"/>
                  </a:lnTo>
                  <a:lnTo>
                    <a:pt x="2943" y="1860"/>
                  </a:lnTo>
                  <a:lnTo>
                    <a:pt x="2943" y="1639"/>
                  </a:lnTo>
                  <a:lnTo>
                    <a:pt x="2998" y="1639"/>
                  </a:lnTo>
                  <a:lnTo>
                    <a:pt x="2998" y="1657"/>
                  </a:lnTo>
                  <a:lnTo>
                    <a:pt x="2998" y="1657"/>
                  </a:lnTo>
                  <a:lnTo>
                    <a:pt x="3003" y="1652"/>
                  </a:lnTo>
                  <a:lnTo>
                    <a:pt x="3009" y="1646"/>
                  </a:lnTo>
                  <a:lnTo>
                    <a:pt x="3014" y="1643"/>
                  </a:lnTo>
                  <a:lnTo>
                    <a:pt x="3021" y="1640"/>
                  </a:lnTo>
                  <a:lnTo>
                    <a:pt x="3026" y="1636"/>
                  </a:lnTo>
                  <a:lnTo>
                    <a:pt x="3033" y="1635"/>
                  </a:lnTo>
                  <a:lnTo>
                    <a:pt x="3039" y="1634"/>
                  </a:lnTo>
                  <a:lnTo>
                    <a:pt x="3047" y="1633"/>
                  </a:lnTo>
                  <a:lnTo>
                    <a:pt x="3047" y="1633"/>
                  </a:lnTo>
                  <a:lnTo>
                    <a:pt x="3058" y="1634"/>
                  </a:lnTo>
                  <a:lnTo>
                    <a:pt x="3069" y="1637"/>
                  </a:lnTo>
                  <a:lnTo>
                    <a:pt x="3079" y="1641"/>
                  </a:lnTo>
                  <a:lnTo>
                    <a:pt x="3088" y="1646"/>
                  </a:lnTo>
                  <a:lnTo>
                    <a:pt x="3074" y="1700"/>
                  </a:lnTo>
                  <a:close/>
                  <a:moveTo>
                    <a:pt x="593" y="1579"/>
                  </a:moveTo>
                  <a:lnTo>
                    <a:pt x="593" y="1607"/>
                  </a:lnTo>
                  <a:lnTo>
                    <a:pt x="537" y="1607"/>
                  </a:lnTo>
                  <a:lnTo>
                    <a:pt x="537" y="1551"/>
                  </a:lnTo>
                  <a:lnTo>
                    <a:pt x="593" y="1551"/>
                  </a:lnTo>
                  <a:lnTo>
                    <a:pt x="593" y="1579"/>
                  </a:lnTo>
                  <a:close/>
                  <a:moveTo>
                    <a:pt x="975" y="1639"/>
                  </a:moveTo>
                  <a:lnTo>
                    <a:pt x="1030" y="1639"/>
                  </a:lnTo>
                  <a:lnTo>
                    <a:pt x="1030" y="1738"/>
                  </a:lnTo>
                  <a:lnTo>
                    <a:pt x="1030" y="1860"/>
                  </a:lnTo>
                  <a:lnTo>
                    <a:pt x="975" y="1860"/>
                  </a:lnTo>
                  <a:lnTo>
                    <a:pt x="975" y="1639"/>
                  </a:lnTo>
                  <a:close/>
                  <a:moveTo>
                    <a:pt x="1030" y="1579"/>
                  </a:moveTo>
                  <a:lnTo>
                    <a:pt x="1030" y="1607"/>
                  </a:lnTo>
                  <a:lnTo>
                    <a:pt x="975" y="1607"/>
                  </a:lnTo>
                  <a:lnTo>
                    <a:pt x="975" y="1551"/>
                  </a:lnTo>
                  <a:lnTo>
                    <a:pt x="1030" y="1551"/>
                  </a:lnTo>
                  <a:lnTo>
                    <a:pt x="1030" y="1579"/>
                  </a:lnTo>
                  <a:close/>
                  <a:moveTo>
                    <a:pt x="2539" y="2042"/>
                  </a:moveTo>
                  <a:lnTo>
                    <a:pt x="2539" y="2042"/>
                  </a:lnTo>
                  <a:lnTo>
                    <a:pt x="2534" y="2038"/>
                  </a:lnTo>
                  <a:lnTo>
                    <a:pt x="2528" y="2033"/>
                  </a:lnTo>
                  <a:lnTo>
                    <a:pt x="2523" y="2030"/>
                  </a:lnTo>
                  <a:lnTo>
                    <a:pt x="2516" y="2027"/>
                  </a:lnTo>
                  <a:lnTo>
                    <a:pt x="2511" y="2025"/>
                  </a:lnTo>
                  <a:lnTo>
                    <a:pt x="2504" y="2024"/>
                  </a:lnTo>
                  <a:lnTo>
                    <a:pt x="2490" y="2021"/>
                  </a:lnTo>
                  <a:lnTo>
                    <a:pt x="2490" y="2021"/>
                  </a:lnTo>
                  <a:lnTo>
                    <a:pt x="2480" y="2022"/>
                  </a:lnTo>
                  <a:lnTo>
                    <a:pt x="2471" y="2024"/>
                  </a:lnTo>
                  <a:lnTo>
                    <a:pt x="2462" y="2027"/>
                  </a:lnTo>
                  <a:lnTo>
                    <a:pt x="2453" y="2030"/>
                  </a:lnTo>
                  <a:lnTo>
                    <a:pt x="2446" y="2035"/>
                  </a:lnTo>
                  <a:lnTo>
                    <a:pt x="2439" y="2039"/>
                  </a:lnTo>
                  <a:lnTo>
                    <a:pt x="2432" y="2046"/>
                  </a:lnTo>
                  <a:lnTo>
                    <a:pt x="2426" y="2052"/>
                  </a:lnTo>
                  <a:lnTo>
                    <a:pt x="2421" y="2060"/>
                  </a:lnTo>
                  <a:lnTo>
                    <a:pt x="2416" y="2069"/>
                  </a:lnTo>
                  <a:lnTo>
                    <a:pt x="2413" y="2078"/>
                  </a:lnTo>
                  <a:lnTo>
                    <a:pt x="2409" y="2089"/>
                  </a:lnTo>
                  <a:lnTo>
                    <a:pt x="2406" y="2099"/>
                  </a:lnTo>
                  <a:lnTo>
                    <a:pt x="2405" y="2111"/>
                  </a:lnTo>
                  <a:lnTo>
                    <a:pt x="2404" y="2123"/>
                  </a:lnTo>
                  <a:lnTo>
                    <a:pt x="2403" y="2136"/>
                  </a:lnTo>
                  <a:lnTo>
                    <a:pt x="2403" y="2136"/>
                  </a:lnTo>
                  <a:lnTo>
                    <a:pt x="2404" y="2149"/>
                  </a:lnTo>
                  <a:lnTo>
                    <a:pt x="2405" y="2161"/>
                  </a:lnTo>
                  <a:lnTo>
                    <a:pt x="2406" y="2174"/>
                  </a:lnTo>
                  <a:lnTo>
                    <a:pt x="2409" y="2186"/>
                  </a:lnTo>
                  <a:lnTo>
                    <a:pt x="2411" y="2196"/>
                  </a:lnTo>
                  <a:lnTo>
                    <a:pt x="2416" y="2206"/>
                  </a:lnTo>
                  <a:lnTo>
                    <a:pt x="2420" y="2214"/>
                  </a:lnTo>
                  <a:lnTo>
                    <a:pt x="2426" y="2222"/>
                  </a:lnTo>
                  <a:lnTo>
                    <a:pt x="2431" y="2230"/>
                  </a:lnTo>
                  <a:lnTo>
                    <a:pt x="2438" y="2235"/>
                  </a:lnTo>
                  <a:lnTo>
                    <a:pt x="2445" y="2241"/>
                  </a:lnTo>
                  <a:lnTo>
                    <a:pt x="2452" y="2245"/>
                  </a:lnTo>
                  <a:lnTo>
                    <a:pt x="2461" y="2250"/>
                  </a:lnTo>
                  <a:lnTo>
                    <a:pt x="2470" y="2252"/>
                  </a:lnTo>
                  <a:lnTo>
                    <a:pt x="2479" y="2253"/>
                  </a:lnTo>
                  <a:lnTo>
                    <a:pt x="2489" y="2254"/>
                  </a:lnTo>
                  <a:lnTo>
                    <a:pt x="2489" y="2254"/>
                  </a:lnTo>
                  <a:lnTo>
                    <a:pt x="2495" y="2253"/>
                  </a:lnTo>
                  <a:lnTo>
                    <a:pt x="2503" y="2252"/>
                  </a:lnTo>
                  <a:lnTo>
                    <a:pt x="2510" y="2251"/>
                  </a:lnTo>
                  <a:lnTo>
                    <a:pt x="2515" y="2249"/>
                  </a:lnTo>
                  <a:lnTo>
                    <a:pt x="2522" y="2245"/>
                  </a:lnTo>
                  <a:lnTo>
                    <a:pt x="2528" y="2242"/>
                  </a:lnTo>
                  <a:lnTo>
                    <a:pt x="2534" y="2238"/>
                  </a:lnTo>
                  <a:lnTo>
                    <a:pt x="2539" y="2232"/>
                  </a:lnTo>
                  <a:lnTo>
                    <a:pt x="2539" y="2249"/>
                  </a:lnTo>
                  <a:lnTo>
                    <a:pt x="2595" y="2249"/>
                  </a:lnTo>
                  <a:lnTo>
                    <a:pt x="2595" y="1934"/>
                  </a:lnTo>
                  <a:lnTo>
                    <a:pt x="2539" y="1962"/>
                  </a:lnTo>
                  <a:lnTo>
                    <a:pt x="2539" y="2042"/>
                  </a:lnTo>
                  <a:close/>
                  <a:moveTo>
                    <a:pt x="2501" y="2203"/>
                  </a:moveTo>
                  <a:lnTo>
                    <a:pt x="2501" y="2203"/>
                  </a:lnTo>
                  <a:lnTo>
                    <a:pt x="2493" y="2202"/>
                  </a:lnTo>
                  <a:lnTo>
                    <a:pt x="2487" y="2200"/>
                  </a:lnTo>
                  <a:lnTo>
                    <a:pt x="2479" y="2197"/>
                  </a:lnTo>
                  <a:lnTo>
                    <a:pt x="2472" y="2190"/>
                  </a:lnTo>
                  <a:lnTo>
                    <a:pt x="2467" y="2181"/>
                  </a:lnTo>
                  <a:lnTo>
                    <a:pt x="2462" y="2169"/>
                  </a:lnTo>
                  <a:lnTo>
                    <a:pt x="2460" y="2154"/>
                  </a:lnTo>
                  <a:lnTo>
                    <a:pt x="2459" y="2134"/>
                  </a:lnTo>
                  <a:lnTo>
                    <a:pt x="2459" y="2134"/>
                  </a:lnTo>
                  <a:lnTo>
                    <a:pt x="2460" y="2117"/>
                  </a:lnTo>
                  <a:lnTo>
                    <a:pt x="2462" y="2103"/>
                  </a:lnTo>
                  <a:lnTo>
                    <a:pt x="2467" y="2092"/>
                  </a:lnTo>
                  <a:lnTo>
                    <a:pt x="2472" y="2084"/>
                  </a:lnTo>
                  <a:lnTo>
                    <a:pt x="2479" y="2079"/>
                  </a:lnTo>
                  <a:lnTo>
                    <a:pt x="2485" y="2074"/>
                  </a:lnTo>
                  <a:lnTo>
                    <a:pt x="2493" y="2073"/>
                  </a:lnTo>
                  <a:lnTo>
                    <a:pt x="2500" y="2072"/>
                  </a:lnTo>
                  <a:lnTo>
                    <a:pt x="2500" y="2072"/>
                  </a:lnTo>
                  <a:lnTo>
                    <a:pt x="2507" y="2073"/>
                  </a:lnTo>
                  <a:lnTo>
                    <a:pt x="2514" y="2074"/>
                  </a:lnTo>
                  <a:lnTo>
                    <a:pt x="2520" y="2076"/>
                  </a:lnTo>
                  <a:lnTo>
                    <a:pt x="2525" y="2080"/>
                  </a:lnTo>
                  <a:lnTo>
                    <a:pt x="2530" y="2083"/>
                  </a:lnTo>
                  <a:lnTo>
                    <a:pt x="2534" y="2086"/>
                  </a:lnTo>
                  <a:lnTo>
                    <a:pt x="2539" y="2094"/>
                  </a:lnTo>
                  <a:lnTo>
                    <a:pt x="2539" y="2181"/>
                  </a:lnTo>
                  <a:lnTo>
                    <a:pt x="2539" y="2181"/>
                  </a:lnTo>
                  <a:lnTo>
                    <a:pt x="2533" y="2189"/>
                  </a:lnTo>
                  <a:lnTo>
                    <a:pt x="2525" y="2196"/>
                  </a:lnTo>
                  <a:lnTo>
                    <a:pt x="2520" y="2199"/>
                  </a:lnTo>
                  <a:lnTo>
                    <a:pt x="2514" y="2201"/>
                  </a:lnTo>
                  <a:lnTo>
                    <a:pt x="2507" y="2202"/>
                  </a:lnTo>
                  <a:lnTo>
                    <a:pt x="2501" y="2203"/>
                  </a:lnTo>
                  <a:lnTo>
                    <a:pt x="2501" y="2203"/>
                  </a:lnTo>
                  <a:close/>
                  <a:moveTo>
                    <a:pt x="672" y="2089"/>
                  </a:moveTo>
                  <a:lnTo>
                    <a:pt x="672" y="2089"/>
                  </a:lnTo>
                  <a:lnTo>
                    <a:pt x="664" y="2084"/>
                  </a:lnTo>
                  <a:lnTo>
                    <a:pt x="656" y="2080"/>
                  </a:lnTo>
                  <a:lnTo>
                    <a:pt x="646" y="2078"/>
                  </a:lnTo>
                  <a:lnTo>
                    <a:pt x="636" y="2076"/>
                  </a:lnTo>
                  <a:lnTo>
                    <a:pt x="636" y="2076"/>
                  </a:lnTo>
                  <a:lnTo>
                    <a:pt x="627" y="2078"/>
                  </a:lnTo>
                  <a:lnTo>
                    <a:pt x="618" y="2080"/>
                  </a:lnTo>
                  <a:lnTo>
                    <a:pt x="611" y="2084"/>
                  </a:lnTo>
                  <a:lnTo>
                    <a:pt x="606" y="2090"/>
                  </a:lnTo>
                  <a:lnTo>
                    <a:pt x="601" y="2096"/>
                  </a:lnTo>
                  <a:lnTo>
                    <a:pt x="599" y="2105"/>
                  </a:lnTo>
                  <a:lnTo>
                    <a:pt x="597" y="2116"/>
                  </a:lnTo>
                  <a:lnTo>
                    <a:pt x="596" y="2128"/>
                  </a:lnTo>
                  <a:lnTo>
                    <a:pt x="596" y="2249"/>
                  </a:lnTo>
                  <a:lnTo>
                    <a:pt x="542" y="2249"/>
                  </a:lnTo>
                  <a:lnTo>
                    <a:pt x="542" y="2027"/>
                  </a:lnTo>
                  <a:lnTo>
                    <a:pt x="596" y="2027"/>
                  </a:lnTo>
                  <a:lnTo>
                    <a:pt x="596" y="2046"/>
                  </a:lnTo>
                  <a:lnTo>
                    <a:pt x="596" y="2046"/>
                  </a:lnTo>
                  <a:lnTo>
                    <a:pt x="601" y="2040"/>
                  </a:lnTo>
                  <a:lnTo>
                    <a:pt x="607" y="2035"/>
                  </a:lnTo>
                  <a:lnTo>
                    <a:pt x="613" y="2031"/>
                  </a:lnTo>
                  <a:lnTo>
                    <a:pt x="619" y="2028"/>
                  </a:lnTo>
                  <a:lnTo>
                    <a:pt x="625" y="2025"/>
                  </a:lnTo>
                  <a:lnTo>
                    <a:pt x="631" y="2024"/>
                  </a:lnTo>
                  <a:lnTo>
                    <a:pt x="639" y="2022"/>
                  </a:lnTo>
                  <a:lnTo>
                    <a:pt x="646" y="2021"/>
                  </a:lnTo>
                  <a:lnTo>
                    <a:pt x="646" y="2021"/>
                  </a:lnTo>
                  <a:lnTo>
                    <a:pt x="657" y="2022"/>
                  </a:lnTo>
                  <a:lnTo>
                    <a:pt x="668" y="2026"/>
                  </a:lnTo>
                  <a:lnTo>
                    <a:pt x="679" y="2030"/>
                  </a:lnTo>
                  <a:lnTo>
                    <a:pt x="688" y="2036"/>
                  </a:lnTo>
                  <a:lnTo>
                    <a:pt x="672" y="2089"/>
                  </a:lnTo>
                  <a:close/>
                  <a:moveTo>
                    <a:pt x="241" y="2027"/>
                  </a:moveTo>
                  <a:lnTo>
                    <a:pt x="295" y="2027"/>
                  </a:lnTo>
                  <a:lnTo>
                    <a:pt x="232" y="2249"/>
                  </a:lnTo>
                  <a:lnTo>
                    <a:pt x="184" y="2249"/>
                  </a:lnTo>
                  <a:lnTo>
                    <a:pt x="160" y="2157"/>
                  </a:lnTo>
                  <a:lnTo>
                    <a:pt x="160" y="2157"/>
                  </a:lnTo>
                  <a:lnTo>
                    <a:pt x="148" y="2108"/>
                  </a:lnTo>
                  <a:lnTo>
                    <a:pt x="148" y="2108"/>
                  </a:lnTo>
                  <a:lnTo>
                    <a:pt x="142" y="2132"/>
                  </a:lnTo>
                  <a:lnTo>
                    <a:pt x="136" y="2158"/>
                  </a:lnTo>
                  <a:lnTo>
                    <a:pt x="110" y="2249"/>
                  </a:lnTo>
                  <a:lnTo>
                    <a:pt x="63" y="2249"/>
                  </a:lnTo>
                  <a:lnTo>
                    <a:pt x="63" y="2247"/>
                  </a:lnTo>
                  <a:lnTo>
                    <a:pt x="0" y="2027"/>
                  </a:lnTo>
                  <a:lnTo>
                    <a:pt x="57" y="2027"/>
                  </a:lnTo>
                  <a:lnTo>
                    <a:pt x="77" y="2110"/>
                  </a:lnTo>
                  <a:lnTo>
                    <a:pt x="77" y="2110"/>
                  </a:lnTo>
                  <a:lnTo>
                    <a:pt x="83" y="2136"/>
                  </a:lnTo>
                  <a:lnTo>
                    <a:pt x="88" y="2164"/>
                  </a:lnTo>
                  <a:lnTo>
                    <a:pt x="88" y="2164"/>
                  </a:lnTo>
                  <a:lnTo>
                    <a:pt x="95" y="2136"/>
                  </a:lnTo>
                  <a:lnTo>
                    <a:pt x="102" y="2108"/>
                  </a:lnTo>
                  <a:lnTo>
                    <a:pt x="125" y="2027"/>
                  </a:lnTo>
                  <a:lnTo>
                    <a:pt x="172" y="2027"/>
                  </a:lnTo>
                  <a:lnTo>
                    <a:pt x="195" y="2108"/>
                  </a:lnTo>
                  <a:lnTo>
                    <a:pt x="195" y="2108"/>
                  </a:lnTo>
                  <a:lnTo>
                    <a:pt x="202" y="2135"/>
                  </a:lnTo>
                  <a:lnTo>
                    <a:pt x="209" y="2165"/>
                  </a:lnTo>
                  <a:lnTo>
                    <a:pt x="209" y="2165"/>
                  </a:lnTo>
                  <a:lnTo>
                    <a:pt x="213" y="2139"/>
                  </a:lnTo>
                  <a:lnTo>
                    <a:pt x="220" y="2108"/>
                  </a:lnTo>
                  <a:lnTo>
                    <a:pt x="241" y="2027"/>
                  </a:lnTo>
                  <a:close/>
                  <a:moveTo>
                    <a:pt x="406" y="2021"/>
                  </a:moveTo>
                  <a:lnTo>
                    <a:pt x="406" y="2021"/>
                  </a:lnTo>
                  <a:lnTo>
                    <a:pt x="396" y="2022"/>
                  </a:lnTo>
                  <a:lnTo>
                    <a:pt x="385" y="2024"/>
                  </a:lnTo>
                  <a:lnTo>
                    <a:pt x="375" y="2027"/>
                  </a:lnTo>
                  <a:lnTo>
                    <a:pt x="366" y="2030"/>
                  </a:lnTo>
                  <a:lnTo>
                    <a:pt x="358" y="2035"/>
                  </a:lnTo>
                  <a:lnTo>
                    <a:pt x="349" y="2040"/>
                  </a:lnTo>
                  <a:lnTo>
                    <a:pt x="341" y="2047"/>
                  </a:lnTo>
                  <a:lnTo>
                    <a:pt x="334" y="2054"/>
                  </a:lnTo>
                  <a:lnTo>
                    <a:pt x="328" y="2062"/>
                  </a:lnTo>
                  <a:lnTo>
                    <a:pt x="322" y="2071"/>
                  </a:lnTo>
                  <a:lnTo>
                    <a:pt x="317" y="2081"/>
                  </a:lnTo>
                  <a:lnTo>
                    <a:pt x="313" y="2091"/>
                  </a:lnTo>
                  <a:lnTo>
                    <a:pt x="310" y="2102"/>
                  </a:lnTo>
                  <a:lnTo>
                    <a:pt x="308" y="2113"/>
                  </a:lnTo>
                  <a:lnTo>
                    <a:pt x="306" y="2125"/>
                  </a:lnTo>
                  <a:lnTo>
                    <a:pt x="306" y="2138"/>
                  </a:lnTo>
                  <a:lnTo>
                    <a:pt x="306" y="2138"/>
                  </a:lnTo>
                  <a:lnTo>
                    <a:pt x="306" y="2150"/>
                  </a:lnTo>
                  <a:lnTo>
                    <a:pt x="308" y="2163"/>
                  </a:lnTo>
                  <a:lnTo>
                    <a:pt x="310" y="2174"/>
                  </a:lnTo>
                  <a:lnTo>
                    <a:pt x="313" y="2185"/>
                  </a:lnTo>
                  <a:lnTo>
                    <a:pt x="317" y="2194"/>
                  </a:lnTo>
                  <a:lnTo>
                    <a:pt x="322" y="2204"/>
                  </a:lnTo>
                  <a:lnTo>
                    <a:pt x="328" y="2213"/>
                  </a:lnTo>
                  <a:lnTo>
                    <a:pt x="334" y="2221"/>
                  </a:lnTo>
                  <a:lnTo>
                    <a:pt x="341" y="2229"/>
                  </a:lnTo>
                  <a:lnTo>
                    <a:pt x="349" y="2235"/>
                  </a:lnTo>
                  <a:lnTo>
                    <a:pt x="358" y="2241"/>
                  </a:lnTo>
                  <a:lnTo>
                    <a:pt x="366" y="2245"/>
                  </a:lnTo>
                  <a:lnTo>
                    <a:pt x="375" y="2249"/>
                  </a:lnTo>
                  <a:lnTo>
                    <a:pt x="385" y="2252"/>
                  </a:lnTo>
                  <a:lnTo>
                    <a:pt x="396" y="2253"/>
                  </a:lnTo>
                  <a:lnTo>
                    <a:pt x="406" y="2254"/>
                  </a:lnTo>
                  <a:lnTo>
                    <a:pt x="406" y="2254"/>
                  </a:lnTo>
                  <a:lnTo>
                    <a:pt x="417" y="2253"/>
                  </a:lnTo>
                  <a:lnTo>
                    <a:pt x="428" y="2252"/>
                  </a:lnTo>
                  <a:lnTo>
                    <a:pt x="438" y="2249"/>
                  </a:lnTo>
                  <a:lnTo>
                    <a:pt x="447" y="2245"/>
                  </a:lnTo>
                  <a:lnTo>
                    <a:pt x="456" y="2241"/>
                  </a:lnTo>
                  <a:lnTo>
                    <a:pt x="465" y="2235"/>
                  </a:lnTo>
                  <a:lnTo>
                    <a:pt x="472" y="2229"/>
                  </a:lnTo>
                  <a:lnTo>
                    <a:pt x="479" y="2221"/>
                  </a:lnTo>
                  <a:lnTo>
                    <a:pt x="486" y="2213"/>
                  </a:lnTo>
                  <a:lnTo>
                    <a:pt x="491" y="2204"/>
                  </a:lnTo>
                  <a:lnTo>
                    <a:pt x="496" y="2194"/>
                  </a:lnTo>
                  <a:lnTo>
                    <a:pt x="500" y="2185"/>
                  </a:lnTo>
                  <a:lnTo>
                    <a:pt x="503" y="2174"/>
                  </a:lnTo>
                  <a:lnTo>
                    <a:pt x="505" y="2163"/>
                  </a:lnTo>
                  <a:lnTo>
                    <a:pt x="508" y="2150"/>
                  </a:lnTo>
                  <a:lnTo>
                    <a:pt x="508" y="2138"/>
                  </a:lnTo>
                  <a:lnTo>
                    <a:pt x="508" y="2138"/>
                  </a:lnTo>
                  <a:lnTo>
                    <a:pt x="508" y="2125"/>
                  </a:lnTo>
                  <a:lnTo>
                    <a:pt x="505" y="2113"/>
                  </a:lnTo>
                  <a:lnTo>
                    <a:pt x="503" y="2102"/>
                  </a:lnTo>
                  <a:lnTo>
                    <a:pt x="500" y="2091"/>
                  </a:lnTo>
                  <a:lnTo>
                    <a:pt x="496" y="2081"/>
                  </a:lnTo>
                  <a:lnTo>
                    <a:pt x="491" y="2071"/>
                  </a:lnTo>
                  <a:lnTo>
                    <a:pt x="486" y="2062"/>
                  </a:lnTo>
                  <a:lnTo>
                    <a:pt x="479" y="2054"/>
                  </a:lnTo>
                  <a:lnTo>
                    <a:pt x="472" y="2047"/>
                  </a:lnTo>
                  <a:lnTo>
                    <a:pt x="465" y="2040"/>
                  </a:lnTo>
                  <a:lnTo>
                    <a:pt x="456" y="2035"/>
                  </a:lnTo>
                  <a:lnTo>
                    <a:pt x="447" y="2030"/>
                  </a:lnTo>
                  <a:lnTo>
                    <a:pt x="438" y="2027"/>
                  </a:lnTo>
                  <a:lnTo>
                    <a:pt x="428" y="2024"/>
                  </a:lnTo>
                  <a:lnTo>
                    <a:pt x="417" y="2022"/>
                  </a:lnTo>
                  <a:lnTo>
                    <a:pt x="406" y="2021"/>
                  </a:lnTo>
                  <a:lnTo>
                    <a:pt x="406" y="2021"/>
                  </a:lnTo>
                  <a:close/>
                  <a:moveTo>
                    <a:pt x="406" y="2202"/>
                  </a:moveTo>
                  <a:lnTo>
                    <a:pt x="406" y="2202"/>
                  </a:lnTo>
                  <a:lnTo>
                    <a:pt x="396" y="2201"/>
                  </a:lnTo>
                  <a:lnTo>
                    <a:pt x="387" y="2198"/>
                  </a:lnTo>
                  <a:lnTo>
                    <a:pt x="381" y="2192"/>
                  </a:lnTo>
                  <a:lnTo>
                    <a:pt x="374" y="2185"/>
                  </a:lnTo>
                  <a:lnTo>
                    <a:pt x="369" y="2176"/>
                  </a:lnTo>
                  <a:lnTo>
                    <a:pt x="364" y="2165"/>
                  </a:lnTo>
                  <a:lnTo>
                    <a:pt x="362" y="2151"/>
                  </a:lnTo>
                  <a:lnTo>
                    <a:pt x="362" y="2138"/>
                  </a:lnTo>
                  <a:lnTo>
                    <a:pt x="362" y="2138"/>
                  </a:lnTo>
                  <a:lnTo>
                    <a:pt x="362" y="2124"/>
                  </a:lnTo>
                  <a:lnTo>
                    <a:pt x="364" y="2111"/>
                  </a:lnTo>
                  <a:lnTo>
                    <a:pt x="369" y="2101"/>
                  </a:lnTo>
                  <a:lnTo>
                    <a:pt x="374" y="2091"/>
                  </a:lnTo>
                  <a:lnTo>
                    <a:pt x="381" y="2083"/>
                  </a:lnTo>
                  <a:lnTo>
                    <a:pt x="387" y="2078"/>
                  </a:lnTo>
                  <a:lnTo>
                    <a:pt x="396" y="2074"/>
                  </a:lnTo>
                  <a:lnTo>
                    <a:pt x="406" y="2073"/>
                  </a:lnTo>
                  <a:lnTo>
                    <a:pt x="406" y="2073"/>
                  </a:lnTo>
                  <a:lnTo>
                    <a:pt x="416" y="2074"/>
                  </a:lnTo>
                  <a:lnTo>
                    <a:pt x="425" y="2078"/>
                  </a:lnTo>
                  <a:lnTo>
                    <a:pt x="433" y="2083"/>
                  </a:lnTo>
                  <a:lnTo>
                    <a:pt x="439" y="2091"/>
                  </a:lnTo>
                  <a:lnTo>
                    <a:pt x="445" y="2101"/>
                  </a:lnTo>
                  <a:lnTo>
                    <a:pt x="448" y="2111"/>
                  </a:lnTo>
                  <a:lnTo>
                    <a:pt x="450" y="2124"/>
                  </a:lnTo>
                  <a:lnTo>
                    <a:pt x="451" y="2138"/>
                  </a:lnTo>
                  <a:lnTo>
                    <a:pt x="451" y="2138"/>
                  </a:lnTo>
                  <a:lnTo>
                    <a:pt x="450" y="2151"/>
                  </a:lnTo>
                  <a:lnTo>
                    <a:pt x="448" y="2165"/>
                  </a:lnTo>
                  <a:lnTo>
                    <a:pt x="445" y="2176"/>
                  </a:lnTo>
                  <a:lnTo>
                    <a:pt x="439" y="2185"/>
                  </a:lnTo>
                  <a:lnTo>
                    <a:pt x="433" y="2192"/>
                  </a:lnTo>
                  <a:lnTo>
                    <a:pt x="425" y="2198"/>
                  </a:lnTo>
                  <a:lnTo>
                    <a:pt x="416" y="2201"/>
                  </a:lnTo>
                  <a:lnTo>
                    <a:pt x="406" y="2202"/>
                  </a:lnTo>
                  <a:lnTo>
                    <a:pt x="406" y="2202"/>
                  </a:lnTo>
                  <a:close/>
                  <a:moveTo>
                    <a:pt x="2269" y="2089"/>
                  </a:moveTo>
                  <a:lnTo>
                    <a:pt x="2269" y="2089"/>
                  </a:lnTo>
                  <a:lnTo>
                    <a:pt x="2260" y="2084"/>
                  </a:lnTo>
                  <a:lnTo>
                    <a:pt x="2251" y="2080"/>
                  </a:lnTo>
                  <a:lnTo>
                    <a:pt x="2242" y="2078"/>
                  </a:lnTo>
                  <a:lnTo>
                    <a:pt x="2233" y="2076"/>
                  </a:lnTo>
                  <a:lnTo>
                    <a:pt x="2233" y="2076"/>
                  </a:lnTo>
                  <a:lnTo>
                    <a:pt x="2223" y="2078"/>
                  </a:lnTo>
                  <a:lnTo>
                    <a:pt x="2215" y="2080"/>
                  </a:lnTo>
                  <a:lnTo>
                    <a:pt x="2208" y="2084"/>
                  </a:lnTo>
                  <a:lnTo>
                    <a:pt x="2203" y="2090"/>
                  </a:lnTo>
                  <a:lnTo>
                    <a:pt x="2198" y="2096"/>
                  </a:lnTo>
                  <a:lnTo>
                    <a:pt x="2195" y="2105"/>
                  </a:lnTo>
                  <a:lnTo>
                    <a:pt x="2193" y="2116"/>
                  </a:lnTo>
                  <a:lnTo>
                    <a:pt x="2193" y="2128"/>
                  </a:lnTo>
                  <a:lnTo>
                    <a:pt x="2193" y="2249"/>
                  </a:lnTo>
                  <a:lnTo>
                    <a:pt x="2138" y="2249"/>
                  </a:lnTo>
                  <a:lnTo>
                    <a:pt x="2138" y="2027"/>
                  </a:lnTo>
                  <a:lnTo>
                    <a:pt x="2193" y="2027"/>
                  </a:lnTo>
                  <a:lnTo>
                    <a:pt x="2193" y="2046"/>
                  </a:lnTo>
                  <a:lnTo>
                    <a:pt x="2193" y="2046"/>
                  </a:lnTo>
                  <a:lnTo>
                    <a:pt x="2197" y="2040"/>
                  </a:lnTo>
                  <a:lnTo>
                    <a:pt x="2203" y="2035"/>
                  </a:lnTo>
                  <a:lnTo>
                    <a:pt x="2208" y="2031"/>
                  </a:lnTo>
                  <a:lnTo>
                    <a:pt x="2215" y="2028"/>
                  </a:lnTo>
                  <a:lnTo>
                    <a:pt x="2222" y="2025"/>
                  </a:lnTo>
                  <a:lnTo>
                    <a:pt x="2228" y="2024"/>
                  </a:lnTo>
                  <a:lnTo>
                    <a:pt x="2235" y="2022"/>
                  </a:lnTo>
                  <a:lnTo>
                    <a:pt x="2242" y="2021"/>
                  </a:lnTo>
                  <a:lnTo>
                    <a:pt x="2242" y="2021"/>
                  </a:lnTo>
                  <a:lnTo>
                    <a:pt x="2253" y="2022"/>
                  </a:lnTo>
                  <a:lnTo>
                    <a:pt x="2264" y="2026"/>
                  </a:lnTo>
                  <a:lnTo>
                    <a:pt x="2275" y="2030"/>
                  </a:lnTo>
                  <a:lnTo>
                    <a:pt x="2283" y="2036"/>
                  </a:lnTo>
                  <a:lnTo>
                    <a:pt x="2269" y="2089"/>
                  </a:lnTo>
                  <a:close/>
                  <a:moveTo>
                    <a:pt x="1836" y="2027"/>
                  </a:moveTo>
                  <a:lnTo>
                    <a:pt x="1891" y="2027"/>
                  </a:lnTo>
                  <a:lnTo>
                    <a:pt x="1828" y="2249"/>
                  </a:lnTo>
                  <a:lnTo>
                    <a:pt x="1780" y="2249"/>
                  </a:lnTo>
                  <a:lnTo>
                    <a:pt x="1756" y="2157"/>
                  </a:lnTo>
                  <a:lnTo>
                    <a:pt x="1756" y="2157"/>
                  </a:lnTo>
                  <a:lnTo>
                    <a:pt x="1744" y="2108"/>
                  </a:lnTo>
                  <a:lnTo>
                    <a:pt x="1744" y="2108"/>
                  </a:lnTo>
                  <a:lnTo>
                    <a:pt x="1738" y="2132"/>
                  </a:lnTo>
                  <a:lnTo>
                    <a:pt x="1732" y="2158"/>
                  </a:lnTo>
                  <a:lnTo>
                    <a:pt x="1707" y="2249"/>
                  </a:lnTo>
                  <a:lnTo>
                    <a:pt x="1660" y="2249"/>
                  </a:lnTo>
                  <a:lnTo>
                    <a:pt x="1659" y="2247"/>
                  </a:lnTo>
                  <a:lnTo>
                    <a:pt x="1597" y="2027"/>
                  </a:lnTo>
                  <a:lnTo>
                    <a:pt x="1653" y="2027"/>
                  </a:lnTo>
                  <a:lnTo>
                    <a:pt x="1674" y="2110"/>
                  </a:lnTo>
                  <a:lnTo>
                    <a:pt x="1674" y="2110"/>
                  </a:lnTo>
                  <a:lnTo>
                    <a:pt x="1680" y="2136"/>
                  </a:lnTo>
                  <a:lnTo>
                    <a:pt x="1685" y="2164"/>
                  </a:lnTo>
                  <a:lnTo>
                    <a:pt x="1685" y="2164"/>
                  </a:lnTo>
                  <a:lnTo>
                    <a:pt x="1691" y="2136"/>
                  </a:lnTo>
                  <a:lnTo>
                    <a:pt x="1699" y="2108"/>
                  </a:lnTo>
                  <a:lnTo>
                    <a:pt x="1722" y="2027"/>
                  </a:lnTo>
                  <a:lnTo>
                    <a:pt x="1768" y="2027"/>
                  </a:lnTo>
                  <a:lnTo>
                    <a:pt x="1791" y="2108"/>
                  </a:lnTo>
                  <a:lnTo>
                    <a:pt x="1791" y="2108"/>
                  </a:lnTo>
                  <a:lnTo>
                    <a:pt x="1798" y="2135"/>
                  </a:lnTo>
                  <a:lnTo>
                    <a:pt x="1804" y="2165"/>
                  </a:lnTo>
                  <a:lnTo>
                    <a:pt x="1804" y="2165"/>
                  </a:lnTo>
                  <a:lnTo>
                    <a:pt x="1810" y="2139"/>
                  </a:lnTo>
                  <a:lnTo>
                    <a:pt x="1817" y="2108"/>
                  </a:lnTo>
                  <a:lnTo>
                    <a:pt x="1836" y="2027"/>
                  </a:lnTo>
                  <a:close/>
                  <a:moveTo>
                    <a:pt x="2002" y="2021"/>
                  </a:moveTo>
                  <a:lnTo>
                    <a:pt x="2002" y="2021"/>
                  </a:lnTo>
                  <a:lnTo>
                    <a:pt x="1992" y="2022"/>
                  </a:lnTo>
                  <a:lnTo>
                    <a:pt x="1981" y="2024"/>
                  </a:lnTo>
                  <a:lnTo>
                    <a:pt x="1971" y="2027"/>
                  </a:lnTo>
                  <a:lnTo>
                    <a:pt x="1962" y="2030"/>
                  </a:lnTo>
                  <a:lnTo>
                    <a:pt x="1953" y="2035"/>
                  </a:lnTo>
                  <a:lnTo>
                    <a:pt x="1945" y="2041"/>
                  </a:lnTo>
                  <a:lnTo>
                    <a:pt x="1937" y="2047"/>
                  </a:lnTo>
                  <a:lnTo>
                    <a:pt x="1930" y="2054"/>
                  </a:lnTo>
                  <a:lnTo>
                    <a:pt x="1924" y="2062"/>
                  </a:lnTo>
                  <a:lnTo>
                    <a:pt x="1918" y="2071"/>
                  </a:lnTo>
                  <a:lnTo>
                    <a:pt x="1913" y="2081"/>
                  </a:lnTo>
                  <a:lnTo>
                    <a:pt x="1909" y="2091"/>
                  </a:lnTo>
                  <a:lnTo>
                    <a:pt x="1906" y="2102"/>
                  </a:lnTo>
                  <a:lnTo>
                    <a:pt x="1903" y="2114"/>
                  </a:lnTo>
                  <a:lnTo>
                    <a:pt x="1902" y="2125"/>
                  </a:lnTo>
                  <a:lnTo>
                    <a:pt x="1902" y="2138"/>
                  </a:lnTo>
                  <a:lnTo>
                    <a:pt x="1902" y="2138"/>
                  </a:lnTo>
                  <a:lnTo>
                    <a:pt x="1902" y="2150"/>
                  </a:lnTo>
                  <a:lnTo>
                    <a:pt x="1903" y="2163"/>
                  </a:lnTo>
                  <a:lnTo>
                    <a:pt x="1906" y="2174"/>
                  </a:lnTo>
                  <a:lnTo>
                    <a:pt x="1909" y="2185"/>
                  </a:lnTo>
                  <a:lnTo>
                    <a:pt x="1913" y="2194"/>
                  </a:lnTo>
                  <a:lnTo>
                    <a:pt x="1918" y="2204"/>
                  </a:lnTo>
                  <a:lnTo>
                    <a:pt x="1924" y="2213"/>
                  </a:lnTo>
                  <a:lnTo>
                    <a:pt x="1930" y="2221"/>
                  </a:lnTo>
                  <a:lnTo>
                    <a:pt x="1937" y="2229"/>
                  </a:lnTo>
                  <a:lnTo>
                    <a:pt x="1945" y="2235"/>
                  </a:lnTo>
                  <a:lnTo>
                    <a:pt x="1953" y="2241"/>
                  </a:lnTo>
                  <a:lnTo>
                    <a:pt x="1962" y="2245"/>
                  </a:lnTo>
                  <a:lnTo>
                    <a:pt x="1971" y="2249"/>
                  </a:lnTo>
                  <a:lnTo>
                    <a:pt x="1981" y="2252"/>
                  </a:lnTo>
                  <a:lnTo>
                    <a:pt x="1992" y="2253"/>
                  </a:lnTo>
                  <a:lnTo>
                    <a:pt x="2002" y="2254"/>
                  </a:lnTo>
                  <a:lnTo>
                    <a:pt x="2002" y="2254"/>
                  </a:lnTo>
                  <a:lnTo>
                    <a:pt x="2013" y="2253"/>
                  </a:lnTo>
                  <a:lnTo>
                    <a:pt x="2024" y="2252"/>
                  </a:lnTo>
                  <a:lnTo>
                    <a:pt x="2034" y="2249"/>
                  </a:lnTo>
                  <a:lnTo>
                    <a:pt x="2043" y="2245"/>
                  </a:lnTo>
                  <a:lnTo>
                    <a:pt x="2052" y="2241"/>
                  </a:lnTo>
                  <a:lnTo>
                    <a:pt x="2061" y="2235"/>
                  </a:lnTo>
                  <a:lnTo>
                    <a:pt x="2068" y="2229"/>
                  </a:lnTo>
                  <a:lnTo>
                    <a:pt x="2075" y="2221"/>
                  </a:lnTo>
                  <a:lnTo>
                    <a:pt x="2081" y="2213"/>
                  </a:lnTo>
                  <a:lnTo>
                    <a:pt x="2087" y="2204"/>
                  </a:lnTo>
                  <a:lnTo>
                    <a:pt x="2091" y="2194"/>
                  </a:lnTo>
                  <a:lnTo>
                    <a:pt x="2096" y="2185"/>
                  </a:lnTo>
                  <a:lnTo>
                    <a:pt x="2099" y="2174"/>
                  </a:lnTo>
                  <a:lnTo>
                    <a:pt x="2101" y="2163"/>
                  </a:lnTo>
                  <a:lnTo>
                    <a:pt x="2104" y="2150"/>
                  </a:lnTo>
                  <a:lnTo>
                    <a:pt x="2104" y="2138"/>
                  </a:lnTo>
                  <a:lnTo>
                    <a:pt x="2104" y="2138"/>
                  </a:lnTo>
                  <a:lnTo>
                    <a:pt x="2104" y="2125"/>
                  </a:lnTo>
                  <a:lnTo>
                    <a:pt x="2101" y="2114"/>
                  </a:lnTo>
                  <a:lnTo>
                    <a:pt x="2099" y="2102"/>
                  </a:lnTo>
                  <a:lnTo>
                    <a:pt x="2096" y="2091"/>
                  </a:lnTo>
                  <a:lnTo>
                    <a:pt x="2091" y="2081"/>
                  </a:lnTo>
                  <a:lnTo>
                    <a:pt x="2087" y="2071"/>
                  </a:lnTo>
                  <a:lnTo>
                    <a:pt x="2081" y="2062"/>
                  </a:lnTo>
                  <a:lnTo>
                    <a:pt x="2075" y="2054"/>
                  </a:lnTo>
                  <a:lnTo>
                    <a:pt x="2068" y="2047"/>
                  </a:lnTo>
                  <a:lnTo>
                    <a:pt x="2061" y="2041"/>
                  </a:lnTo>
                  <a:lnTo>
                    <a:pt x="2052" y="2035"/>
                  </a:lnTo>
                  <a:lnTo>
                    <a:pt x="2043" y="2030"/>
                  </a:lnTo>
                  <a:lnTo>
                    <a:pt x="2034" y="2027"/>
                  </a:lnTo>
                  <a:lnTo>
                    <a:pt x="2024" y="2024"/>
                  </a:lnTo>
                  <a:lnTo>
                    <a:pt x="2013" y="2022"/>
                  </a:lnTo>
                  <a:lnTo>
                    <a:pt x="2002" y="2021"/>
                  </a:lnTo>
                  <a:lnTo>
                    <a:pt x="2002" y="2021"/>
                  </a:lnTo>
                  <a:close/>
                  <a:moveTo>
                    <a:pt x="2002" y="2202"/>
                  </a:moveTo>
                  <a:lnTo>
                    <a:pt x="2002" y="2202"/>
                  </a:lnTo>
                  <a:lnTo>
                    <a:pt x="1992" y="2201"/>
                  </a:lnTo>
                  <a:lnTo>
                    <a:pt x="1984" y="2198"/>
                  </a:lnTo>
                  <a:lnTo>
                    <a:pt x="1977" y="2192"/>
                  </a:lnTo>
                  <a:lnTo>
                    <a:pt x="1970" y="2185"/>
                  </a:lnTo>
                  <a:lnTo>
                    <a:pt x="1964" y="2176"/>
                  </a:lnTo>
                  <a:lnTo>
                    <a:pt x="1960" y="2165"/>
                  </a:lnTo>
                  <a:lnTo>
                    <a:pt x="1958" y="2151"/>
                  </a:lnTo>
                  <a:lnTo>
                    <a:pt x="1958" y="2138"/>
                  </a:lnTo>
                  <a:lnTo>
                    <a:pt x="1958" y="2138"/>
                  </a:lnTo>
                  <a:lnTo>
                    <a:pt x="1958" y="2124"/>
                  </a:lnTo>
                  <a:lnTo>
                    <a:pt x="1960" y="2112"/>
                  </a:lnTo>
                  <a:lnTo>
                    <a:pt x="1964" y="2101"/>
                  </a:lnTo>
                  <a:lnTo>
                    <a:pt x="1970" y="2091"/>
                  </a:lnTo>
                  <a:lnTo>
                    <a:pt x="1977" y="2083"/>
                  </a:lnTo>
                  <a:lnTo>
                    <a:pt x="1984" y="2078"/>
                  </a:lnTo>
                  <a:lnTo>
                    <a:pt x="1992" y="2074"/>
                  </a:lnTo>
                  <a:lnTo>
                    <a:pt x="2002" y="2073"/>
                  </a:lnTo>
                  <a:lnTo>
                    <a:pt x="2002" y="2073"/>
                  </a:lnTo>
                  <a:lnTo>
                    <a:pt x="2012" y="2074"/>
                  </a:lnTo>
                  <a:lnTo>
                    <a:pt x="2021" y="2078"/>
                  </a:lnTo>
                  <a:lnTo>
                    <a:pt x="2029" y="2083"/>
                  </a:lnTo>
                  <a:lnTo>
                    <a:pt x="2035" y="2091"/>
                  </a:lnTo>
                  <a:lnTo>
                    <a:pt x="2041" y="2101"/>
                  </a:lnTo>
                  <a:lnTo>
                    <a:pt x="2044" y="2112"/>
                  </a:lnTo>
                  <a:lnTo>
                    <a:pt x="2046" y="2124"/>
                  </a:lnTo>
                  <a:lnTo>
                    <a:pt x="2047" y="2138"/>
                  </a:lnTo>
                  <a:lnTo>
                    <a:pt x="2047" y="2138"/>
                  </a:lnTo>
                  <a:lnTo>
                    <a:pt x="2046" y="2151"/>
                  </a:lnTo>
                  <a:lnTo>
                    <a:pt x="2044" y="2165"/>
                  </a:lnTo>
                  <a:lnTo>
                    <a:pt x="2041" y="2176"/>
                  </a:lnTo>
                  <a:lnTo>
                    <a:pt x="2035" y="2185"/>
                  </a:lnTo>
                  <a:lnTo>
                    <a:pt x="2029" y="2192"/>
                  </a:lnTo>
                  <a:lnTo>
                    <a:pt x="2021" y="2198"/>
                  </a:lnTo>
                  <a:lnTo>
                    <a:pt x="2012" y="2201"/>
                  </a:lnTo>
                  <a:lnTo>
                    <a:pt x="2002" y="2202"/>
                  </a:lnTo>
                  <a:lnTo>
                    <a:pt x="2002" y="2202"/>
                  </a:lnTo>
                  <a:close/>
                  <a:moveTo>
                    <a:pt x="837" y="2100"/>
                  </a:moveTo>
                  <a:lnTo>
                    <a:pt x="904" y="2249"/>
                  </a:lnTo>
                  <a:lnTo>
                    <a:pt x="843" y="2249"/>
                  </a:lnTo>
                  <a:lnTo>
                    <a:pt x="797" y="2146"/>
                  </a:lnTo>
                  <a:lnTo>
                    <a:pt x="767" y="2182"/>
                  </a:lnTo>
                  <a:lnTo>
                    <a:pt x="767" y="2249"/>
                  </a:lnTo>
                  <a:lnTo>
                    <a:pt x="713" y="2249"/>
                  </a:lnTo>
                  <a:lnTo>
                    <a:pt x="713" y="1962"/>
                  </a:lnTo>
                  <a:lnTo>
                    <a:pt x="767" y="1934"/>
                  </a:lnTo>
                  <a:lnTo>
                    <a:pt x="767" y="2112"/>
                  </a:lnTo>
                  <a:lnTo>
                    <a:pt x="767" y="2112"/>
                  </a:lnTo>
                  <a:lnTo>
                    <a:pt x="788" y="2083"/>
                  </a:lnTo>
                  <a:lnTo>
                    <a:pt x="832" y="2027"/>
                  </a:lnTo>
                  <a:lnTo>
                    <a:pt x="896" y="2027"/>
                  </a:lnTo>
                  <a:lnTo>
                    <a:pt x="837" y="2100"/>
                  </a:lnTo>
                  <a:close/>
                  <a:moveTo>
                    <a:pt x="1097" y="2249"/>
                  </a:moveTo>
                  <a:lnTo>
                    <a:pt x="1042" y="2249"/>
                  </a:lnTo>
                  <a:lnTo>
                    <a:pt x="1042" y="2027"/>
                  </a:lnTo>
                  <a:lnTo>
                    <a:pt x="1097" y="2027"/>
                  </a:lnTo>
                  <a:lnTo>
                    <a:pt x="1097" y="2046"/>
                  </a:lnTo>
                  <a:lnTo>
                    <a:pt x="1097" y="2046"/>
                  </a:lnTo>
                  <a:lnTo>
                    <a:pt x="1103" y="2040"/>
                  </a:lnTo>
                  <a:lnTo>
                    <a:pt x="1108" y="2036"/>
                  </a:lnTo>
                  <a:lnTo>
                    <a:pt x="1115" y="2031"/>
                  </a:lnTo>
                  <a:lnTo>
                    <a:pt x="1121" y="2028"/>
                  </a:lnTo>
                  <a:lnTo>
                    <a:pt x="1129" y="2026"/>
                  </a:lnTo>
                  <a:lnTo>
                    <a:pt x="1137" y="2024"/>
                  </a:lnTo>
                  <a:lnTo>
                    <a:pt x="1144" y="2022"/>
                  </a:lnTo>
                  <a:lnTo>
                    <a:pt x="1153" y="2021"/>
                  </a:lnTo>
                  <a:lnTo>
                    <a:pt x="1153" y="2021"/>
                  </a:lnTo>
                  <a:lnTo>
                    <a:pt x="1163" y="2022"/>
                  </a:lnTo>
                  <a:lnTo>
                    <a:pt x="1172" y="2024"/>
                  </a:lnTo>
                  <a:lnTo>
                    <a:pt x="1180" y="2026"/>
                  </a:lnTo>
                  <a:lnTo>
                    <a:pt x="1189" y="2028"/>
                  </a:lnTo>
                  <a:lnTo>
                    <a:pt x="1195" y="2032"/>
                  </a:lnTo>
                  <a:lnTo>
                    <a:pt x="1202" y="2037"/>
                  </a:lnTo>
                  <a:lnTo>
                    <a:pt x="1208" y="2041"/>
                  </a:lnTo>
                  <a:lnTo>
                    <a:pt x="1214" y="2048"/>
                  </a:lnTo>
                  <a:lnTo>
                    <a:pt x="1218" y="2054"/>
                  </a:lnTo>
                  <a:lnTo>
                    <a:pt x="1223" y="2062"/>
                  </a:lnTo>
                  <a:lnTo>
                    <a:pt x="1226" y="2070"/>
                  </a:lnTo>
                  <a:lnTo>
                    <a:pt x="1229" y="2080"/>
                  </a:lnTo>
                  <a:lnTo>
                    <a:pt x="1232" y="2090"/>
                  </a:lnTo>
                  <a:lnTo>
                    <a:pt x="1233" y="2100"/>
                  </a:lnTo>
                  <a:lnTo>
                    <a:pt x="1234" y="2111"/>
                  </a:lnTo>
                  <a:lnTo>
                    <a:pt x="1235" y="2123"/>
                  </a:lnTo>
                  <a:lnTo>
                    <a:pt x="1235" y="2249"/>
                  </a:lnTo>
                  <a:lnTo>
                    <a:pt x="1180" y="2249"/>
                  </a:lnTo>
                  <a:lnTo>
                    <a:pt x="1180" y="2126"/>
                  </a:lnTo>
                  <a:lnTo>
                    <a:pt x="1180" y="2126"/>
                  </a:lnTo>
                  <a:lnTo>
                    <a:pt x="1179" y="2114"/>
                  </a:lnTo>
                  <a:lnTo>
                    <a:pt x="1178" y="2102"/>
                  </a:lnTo>
                  <a:lnTo>
                    <a:pt x="1174" y="2093"/>
                  </a:lnTo>
                  <a:lnTo>
                    <a:pt x="1170" y="2085"/>
                  </a:lnTo>
                  <a:lnTo>
                    <a:pt x="1164" y="2080"/>
                  </a:lnTo>
                  <a:lnTo>
                    <a:pt x="1158" y="2075"/>
                  </a:lnTo>
                  <a:lnTo>
                    <a:pt x="1149" y="2073"/>
                  </a:lnTo>
                  <a:lnTo>
                    <a:pt x="1139" y="2072"/>
                  </a:lnTo>
                  <a:lnTo>
                    <a:pt x="1139" y="2072"/>
                  </a:lnTo>
                  <a:lnTo>
                    <a:pt x="1130" y="2073"/>
                  </a:lnTo>
                  <a:lnTo>
                    <a:pt x="1121" y="2075"/>
                  </a:lnTo>
                  <a:lnTo>
                    <a:pt x="1114" y="2080"/>
                  </a:lnTo>
                  <a:lnTo>
                    <a:pt x="1108" y="2086"/>
                  </a:lnTo>
                  <a:lnTo>
                    <a:pt x="1104" y="2093"/>
                  </a:lnTo>
                  <a:lnTo>
                    <a:pt x="1100" y="2103"/>
                  </a:lnTo>
                  <a:lnTo>
                    <a:pt x="1098" y="2114"/>
                  </a:lnTo>
                  <a:lnTo>
                    <a:pt x="1097" y="2126"/>
                  </a:lnTo>
                  <a:lnTo>
                    <a:pt x="1097" y="2249"/>
                  </a:lnTo>
                  <a:close/>
                  <a:moveTo>
                    <a:pt x="1408" y="2042"/>
                  </a:moveTo>
                  <a:lnTo>
                    <a:pt x="1408" y="2042"/>
                  </a:lnTo>
                  <a:lnTo>
                    <a:pt x="1403" y="2038"/>
                  </a:lnTo>
                  <a:lnTo>
                    <a:pt x="1397" y="2033"/>
                  </a:lnTo>
                  <a:lnTo>
                    <a:pt x="1392" y="2030"/>
                  </a:lnTo>
                  <a:lnTo>
                    <a:pt x="1385" y="2027"/>
                  </a:lnTo>
                  <a:lnTo>
                    <a:pt x="1378" y="2025"/>
                  </a:lnTo>
                  <a:lnTo>
                    <a:pt x="1372" y="2024"/>
                  </a:lnTo>
                  <a:lnTo>
                    <a:pt x="1365" y="2022"/>
                  </a:lnTo>
                  <a:lnTo>
                    <a:pt x="1359" y="2021"/>
                  </a:lnTo>
                  <a:lnTo>
                    <a:pt x="1359" y="2021"/>
                  </a:lnTo>
                  <a:lnTo>
                    <a:pt x="1349" y="2022"/>
                  </a:lnTo>
                  <a:lnTo>
                    <a:pt x="1340" y="2024"/>
                  </a:lnTo>
                  <a:lnTo>
                    <a:pt x="1331" y="2026"/>
                  </a:lnTo>
                  <a:lnTo>
                    <a:pt x="1322" y="2030"/>
                  </a:lnTo>
                  <a:lnTo>
                    <a:pt x="1314" y="2033"/>
                  </a:lnTo>
                  <a:lnTo>
                    <a:pt x="1308" y="2039"/>
                  </a:lnTo>
                  <a:lnTo>
                    <a:pt x="1301" y="2046"/>
                  </a:lnTo>
                  <a:lnTo>
                    <a:pt x="1295" y="2052"/>
                  </a:lnTo>
                  <a:lnTo>
                    <a:pt x="1289" y="2060"/>
                  </a:lnTo>
                  <a:lnTo>
                    <a:pt x="1285" y="2069"/>
                  </a:lnTo>
                  <a:lnTo>
                    <a:pt x="1280" y="2078"/>
                  </a:lnTo>
                  <a:lnTo>
                    <a:pt x="1277" y="2089"/>
                  </a:lnTo>
                  <a:lnTo>
                    <a:pt x="1275" y="2099"/>
                  </a:lnTo>
                  <a:lnTo>
                    <a:pt x="1273" y="2111"/>
                  </a:lnTo>
                  <a:lnTo>
                    <a:pt x="1271" y="2123"/>
                  </a:lnTo>
                  <a:lnTo>
                    <a:pt x="1271" y="2135"/>
                  </a:lnTo>
                  <a:lnTo>
                    <a:pt x="1271" y="2135"/>
                  </a:lnTo>
                  <a:lnTo>
                    <a:pt x="1271" y="2149"/>
                  </a:lnTo>
                  <a:lnTo>
                    <a:pt x="1273" y="2161"/>
                  </a:lnTo>
                  <a:lnTo>
                    <a:pt x="1275" y="2174"/>
                  </a:lnTo>
                  <a:lnTo>
                    <a:pt x="1277" y="2186"/>
                  </a:lnTo>
                  <a:lnTo>
                    <a:pt x="1280" y="2196"/>
                  </a:lnTo>
                  <a:lnTo>
                    <a:pt x="1285" y="2206"/>
                  </a:lnTo>
                  <a:lnTo>
                    <a:pt x="1289" y="2214"/>
                  </a:lnTo>
                  <a:lnTo>
                    <a:pt x="1295" y="2222"/>
                  </a:lnTo>
                  <a:lnTo>
                    <a:pt x="1300" y="2230"/>
                  </a:lnTo>
                  <a:lnTo>
                    <a:pt x="1307" y="2235"/>
                  </a:lnTo>
                  <a:lnTo>
                    <a:pt x="1313" y="2241"/>
                  </a:lnTo>
                  <a:lnTo>
                    <a:pt x="1321" y="2245"/>
                  </a:lnTo>
                  <a:lnTo>
                    <a:pt x="1330" y="2249"/>
                  </a:lnTo>
                  <a:lnTo>
                    <a:pt x="1339" y="2252"/>
                  </a:lnTo>
                  <a:lnTo>
                    <a:pt x="1348" y="2253"/>
                  </a:lnTo>
                  <a:lnTo>
                    <a:pt x="1357" y="2254"/>
                  </a:lnTo>
                  <a:lnTo>
                    <a:pt x="1357" y="2254"/>
                  </a:lnTo>
                  <a:lnTo>
                    <a:pt x="1364" y="2253"/>
                  </a:lnTo>
                  <a:lnTo>
                    <a:pt x="1372" y="2252"/>
                  </a:lnTo>
                  <a:lnTo>
                    <a:pt x="1378" y="2251"/>
                  </a:lnTo>
                  <a:lnTo>
                    <a:pt x="1385" y="2249"/>
                  </a:lnTo>
                  <a:lnTo>
                    <a:pt x="1391" y="2245"/>
                  </a:lnTo>
                  <a:lnTo>
                    <a:pt x="1397" y="2242"/>
                  </a:lnTo>
                  <a:lnTo>
                    <a:pt x="1403" y="2238"/>
                  </a:lnTo>
                  <a:lnTo>
                    <a:pt x="1408" y="2232"/>
                  </a:lnTo>
                  <a:lnTo>
                    <a:pt x="1408" y="2238"/>
                  </a:lnTo>
                  <a:lnTo>
                    <a:pt x="1408" y="2238"/>
                  </a:lnTo>
                  <a:lnTo>
                    <a:pt x="1408" y="2246"/>
                  </a:lnTo>
                  <a:lnTo>
                    <a:pt x="1407" y="2256"/>
                  </a:lnTo>
                  <a:lnTo>
                    <a:pt x="1404" y="2266"/>
                  </a:lnTo>
                  <a:lnTo>
                    <a:pt x="1402" y="2271"/>
                  </a:lnTo>
                  <a:lnTo>
                    <a:pt x="1399" y="2275"/>
                  </a:lnTo>
                  <a:lnTo>
                    <a:pt x="1395" y="2279"/>
                  </a:lnTo>
                  <a:lnTo>
                    <a:pt x="1391" y="2284"/>
                  </a:lnTo>
                  <a:lnTo>
                    <a:pt x="1385" y="2287"/>
                  </a:lnTo>
                  <a:lnTo>
                    <a:pt x="1378" y="2290"/>
                  </a:lnTo>
                  <a:lnTo>
                    <a:pt x="1370" y="2293"/>
                  </a:lnTo>
                  <a:lnTo>
                    <a:pt x="1361" y="2295"/>
                  </a:lnTo>
                  <a:lnTo>
                    <a:pt x="1350" y="2296"/>
                  </a:lnTo>
                  <a:lnTo>
                    <a:pt x="1337" y="2296"/>
                  </a:lnTo>
                  <a:lnTo>
                    <a:pt x="1334" y="2296"/>
                  </a:lnTo>
                  <a:lnTo>
                    <a:pt x="1354" y="2339"/>
                  </a:lnTo>
                  <a:lnTo>
                    <a:pt x="1355" y="2339"/>
                  </a:lnTo>
                  <a:lnTo>
                    <a:pt x="1355" y="2339"/>
                  </a:lnTo>
                  <a:lnTo>
                    <a:pt x="1369" y="2339"/>
                  </a:lnTo>
                  <a:lnTo>
                    <a:pt x="1381" y="2338"/>
                  </a:lnTo>
                  <a:lnTo>
                    <a:pt x="1392" y="2335"/>
                  </a:lnTo>
                  <a:lnTo>
                    <a:pt x="1403" y="2332"/>
                  </a:lnTo>
                  <a:lnTo>
                    <a:pt x="1413" y="2328"/>
                  </a:lnTo>
                  <a:lnTo>
                    <a:pt x="1421" y="2324"/>
                  </a:lnTo>
                  <a:lnTo>
                    <a:pt x="1429" y="2318"/>
                  </a:lnTo>
                  <a:lnTo>
                    <a:pt x="1436" y="2311"/>
                  </a:lnTo>
                  <a:lnTo>
                    <a:pt x="1442" y="2304"/>
                  </a:lnTo>
                  <a:lnTo>
                    <a:pt x="1448" y="2296"/>
                  </a:lnTo>
                  <a:lnTo>
                    <a:pt x="1452" y="2286"/>
                  </a:lnTo>
                  <a:lnTo>
                    <a:pt x="1456" y="2276"/>
                  </a:lnTo>
                  <a:lnTo>
                    <a:pt x="1459" y="2266"/>
                  </a:lnTo>
                  <a:lnTo>
                    <a:pt x="1461" y="2254"/>
                  </a:lnTo>
                  <a:lnTo>
                    <a:pt x="1462" y="2242"/>
                  </a:lnTo>
                  <a:lnTo>
                    <a:pt x="1462" y="2229"/>
                  </a:lnTo>
                  <a:lnTo>
                    <a:pt x="1462" y="2027"/>
                  </a:lnTo>
                  <a:lnTo>
                    <a:pt x="1408" y="2027"/>
                  </a:lnTo>
                  <a:lnTo>
                    <a:pt x="1408" y="2042"/>
                  </a:lnTo>
                  <a:close/>
                  <a:moveTo>
                    <a:pt x="1408" y="2094"/>
                  </a:moveTo>
                  <a:lnTo>
                    <a:pt x="1408" y="2181"/>
                  </a:lnTo>
                  <a:lnTo>
                    <a:pt x="1408" y="2181"/>
                  </a:lnTo>
                  <a:lnTo>
                    <a:pt x="1401" y="2189"/>
                  </a:lnTo>
                  <a:lnTo>
                    <a:pt x="1393" y="2197"/>
                  </a:lnTo>
                  <a:lnTo>
                    <a:pt x="1387" y="2199"/>
                  </a:lnTo>
                  <a:lnTo>
                    <a:pt x="1382" y="2201"/>
                  </a:lnTo>
                  <a:lnTo>
                    <a:pt x="1376" y="2202"/>
                  </a:lnTo>
                  <a:lnTo>
                    <a:pt x="1369" y="2203"/>
                  </a:lnTo>
                  <a:lnTo>
                    <a:pt x="1369" y="2203"/>
                  </a:lnTo>
                  <a:lnTo>
                    <a:pt x="1362" y="2202"/>
                  </a:lnTo>
                  <a:lnTo>
                    <a:pt x="1354" y="2200"/>
                  </a:lnTo>
                  <a:lnTo>
                    <a:pt x="1348" y="2197"/>
                  </a:lnTo>
                  <a:lnTo>
                    <a:pt x="1341" y="2190"/>
                  </a:lnTo>
                  <a:lnTo>
                    <a:pt x="1335" y="2181"/>
                  </a:lnTo>
                  <a:lnTo>
                    <a:pt x="1331" y="2169"/>
                  </a:lnTo>
                  <a:lnTo>
                    <a:pt x="1329" y="2154"/>
                  </a:lnTo>
                  <a:lnTo>
                    <a:pt x="1328" y="2134"/>
                  </a:lnTo>
                  <a:lnTo>
                    <a:pt x="1328" y="2134"/>
                  </a:lnTo>
                  <a:lnTo>
                    <a:pt x="1329" y="2117"/>
                  </a:lnTo>
                  <a:lnTo>
                    <a:pt x="1331" y="2103"/>
                  </a:lnTo>
                  <a:lnTo>
                    <a:pt x="1335" y="2092"/>
                  </a:lnTo>
                  <a:lnTo>
                    <a:pt x="1341" y="2084"/>
                  </a:lnTo>
                  <a:lnTo>
                    <a:pt x="1348" y="2079"/>
                  </a:lnTo>
                  <a:lnTo>
                    <a:pt x="1354" y="2074"/>
                  </a:lnTo>
                  <a:lnTo>
                    <a:pt x="1362" y="2073"/>
                  </a:lnTo>
                  <a:lnTo>
                    <a:pt x="1369" y="2072"/>
                  </a:lnTo>
                  <a:lnTo>
                    <a:pt x="1369" y="2072"/>
                  </a:lnTo>
                  <a:lnTo>
                    <a:pt x="1376" y="2073"/>
                  </a:lnTo>
                  <a:lnTo>
                    <a:pt x="1383" y="2074"/>
                  </a:lnTo>
                  <a:lnTo>
                    <a:pt x="1388" y="2076"/>
                  </a:lnTo>
                  <a:lnTo>
                    <a:pt x="1394" y="2080"/>
                  </a:lnTo>
                  <a:lnTo>
                    <a:pt x="1398" y="2083"/>
                  </a:lnTo>
                  <a:lnTo>
                    <a:pt x="1402" y="2086"/>
                  </a:lnTo>
                  <a:lnTo>
                    <a:pt x="1408" y="2094"/>
                  </a:lnTo>
                  <a:lnTo>
                    <a:pt x="1408" y="2094"/>
                  </a:lnTo>
                  <a:close/>
                  <a:moveTo>
                    <a:pt x="938" y="2027"/>
                  </a:moveTo>
                  <a:lnTo>
                    <a:pt x="993" y="2027"/>
                  </a:lnTo>
                  <a:lnTo>
                    <a:pt x="993" y="2123"/>
                  </a:lnTo>
                  <a:lnTo>
                    <a:pt x="993" y="2249"/>
                  </a:lnTo>
                  <a:lnTo>
                    <a:pt x="938" y="2249"/>
                  </a:lnTo>
                  <a:lnTo>
                    <a:pt x="938" y="2027"/>
                  </a:lnTo>
                  <a:close/>
                  <a:moveTo>
                    <a:pt x="993" y="1967"/>
                  </a:moveTo>
                  <a:lnTo>
                    <a:pt x="993" y="1995"/>
                  </a:lnTo>
                  <a:lnTo>
                    <a:pt x="938" y="1995"/>
                  </a:lnTo>
                  <a:lnTo>
                    <a:pt x="938" y="1940"/>
                  </a:lnTo>
                  <a:lnTo>
                    <a:pt x="993" y="1940"/>
                  </a:lnTo>
                  <a:lnTo>
                    <a:pt x="993" y="1967"/>
                  </a:lnTo>
                  <a:close/>
                  <a:moveTo>
                    <a:pt x="2309" y="1962"/>
                  </a:moveTo>
                  <a:lnTo>
                    <a:pt x="2364" y="1934"/>
                  </a:lnTo>
                  <a:lnTo>
                    <a:pt x="2364" y="2127"/>
                  </a:lnTo>
                  <a:lnTo>
                    <a:pt x="2364" y="2249"/>
                  </a:lnTo>
                  <a:lnTo>
                    <a:pt x="2309" y="2249"/>
                  </a:lnTo>
                  <a:lnTo>
                    <a:pt x="2309" y="1962"/>
                  </a:lnTo>
                  <a:close/>
                  <a:moveTo>
                    <a:pt x="397" y="757"/>
                  </a:moveTo>
                  <a:lnTo>
                    <a:pt x="850" y="757"/>
                  </a:lnTo>
                  <a:lnTo>
                    <a:pt x="850" y="495"/>
                  </a:lnTo>
                  <a:lnTo>
                    <a:pt x="397" y="495"/>
                  </a:lnTo>
                  <a:lnTo>
                    <a:pt x="397" y="288"/>
                  </a:lnTo>
                  <a:lnTo>
                    <a:pt x="898" y="288"/>
                  </a:lnTo>
                  <a:lnTo>
                    <a:pt x="732" y="0"/>
                  </a:lnTo>
                  <a:lnTo>
                    <a:pt x="22" y="0"/>
                  </a:lnTo>
                  <a:lnTo>
                    <a:pt x="22" y="1251"/>
                  </a:lnTo>
                  <a:lnTo>
                    <a:pt x="1023" y="1251"/>
                  </a:lnTo>
                  <a:lnTo>
                    <a:pt x="1023" y="963"/>
                  </a:lnTo>
                  <a:lnTo>
                    <a:pt x="397" y="963"/>
                  </a:lnTo>
                  <a:lnTo>
                    <a:pt x="397" y="757"/>
                  </a:lnTo>
                  <a:close/>
                  <a:moveTo>
                    <a:pt x="1690" y="0"/>
                  </a:moveTo>
                  <a:lnTo>
                    <a:pt x="1477" y="409"/>
                  </a:lnTo>
                  <a:lnTo>
                    <a:pt x="1265" y="0"/>
                  </a:lnTo>
                  <a:lnTo>
                    <a:pt x="850" y="0"/>
                  </a:lnTo>
                  <a:lnTo>
                    <a:pt x="1287" y="757"/>
                  </a:lnTo>
                  <a:lnTo>
                    <a:pt x="1287" y="1251"/>
                  </a:lnTo>
                  <a:lnTo>
                    <a:pt x="1661" y="1251"/>
                  </a:lnTo>
                  <a:lnTo>
                    <a:pt x="1661" y="757"/>
                  </a:lnTo>
                  <a:lnTo>
                    <a:pt x="2099" y="0"/>
                  </a:lnTo>
                  <a:lnTo>
                    <a:pt x="169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grpSp>
    </p:spTree>
    <p:extLst>
      <p:ext uri="{BB962C8B-B14F-4D97-AF65-F5344CB8AC3E}">
        <p14:creationId xmlns:p14="http://schemas.microsoft.com/office/powerpoint/2010/main" val="3315486787"/>
      </p:ext>
    </p:extLst>
  </p:cSld>
  <p:clrMapOvr>
    <a:masterClrMapping/>
  </p:clrMapOvr>
  <p:extLst>
    <p:ext uri="{DCECCB84-F9BA-43D5-87BE-67443E8EF086}">
      <p15:sldGuideLst xmlns:p15="http://schemas.microsoft.com/office/powerpoint/2012/main">
        <p15:guide id="1" orient="horz" pos="2160">
          <p15:clr>
            <a:srgbClr val="FBAE40"/>
          </p15:clr>
        </p15:guide>
        <p15:guide id="2" pos="384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3_Cover alternate">
    <p:spTree>
      <p:nvGrpSpPr>
        <p:cNvPr id="1" name=""/>
        <p:cNvGrpSpPr/>
        <p:nvPr/>
      </p:nvGrpSpPr>
      <p:grpSpPr>
        <a:xfrm>
          <a:off x="0" y="0"/>
          <a:ext cx="0" cy="0"/>
          <a:chOff x="0" y="0"/>
          <a:chExt cx="0" cy="0"/>
        </a:xfrm>
      </p:grpSpPr>
      <p:sp>
        <p:nvSpPr>
          <p:cNvPr id="16" name="Freeform 56">
            <a:extLst>
              <a:ext uri="{FF2B5EF4-FFF2-40B4-BE49-F238E27FC236}">
                <a16:creationId xmlns:a16="http://schemas.microsoft.com/office/drawing/2014/main" id="{13A7AC18-CF42-4EC5-8D40-441EAE30A06C}"/>
              </a:ext>
            </a:extLst>
          </p:cNvPr>
          <p:cNvSpPr/>
          <p:nvPr userDrawn="1"/>
        </p:nvSpPr>
        <p:spPr>
          <a:xfrm>
            <a:off x="607697" y="795662"/>
            <a:ext cx="4927845" cy="3581484"/>
          </a:xfrm>
          <a:custGeom>
            <a:avLst/>
            <a:gdLst>
              <a:gd name="connsiteX0" fmla="*/ 4238387 w 4257675"/>
              <a:gd name="connsiteY0" fmla="*/ 0 h 3092804"/>
              <a:gd name="connsiteX1" fmla="*/ 4257675 w 4257675"/>
              <a:gd name="connsiteY1" fmla="*/ 0 h 3092804"/>
              <a:gd name="connsiteX2" fmla="*/ 4257675 w 4257675"/>
              <a:gd name="connsiteY2" fmla="*/ 3092804 h 3092804"/>
              <a:gd name="connsiteX3" fmla="*/ 0 w 4257675"/>
              <a:gd name="connsiteY3" fmla="*/ 3092804 h 3092804"/>
              <a:gd name="connsiteX4" fmla="*/ 0 w 4257675"/>
              <a:gd name="connsiteY4" fmla="*/ 747342 h 3092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7675" h="3092804">
                <a:moveTo>
                  <a:pt x="4238387" y="0"/>
                </a:moveTo>
                <a:lnTo>
                  <a:pt x="4257675" y="0"/>
                </a:lnTo>
                <a:lnTo>
                  <a:pt x="4257675" y="3092804"/>
                </a:lnTo>
                <a:lnTo>
                  <a:pt x="0" y="3092804"/>
                </a:lnTo>
                <a:lnTo>
                  <a:pt x="0" y="747342"/>
                </a:lnTo>
                <a:close/>
              </a:path>
            </a:pathLst>
          </a:cu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99"/>
          </a:p>
        </p:txBody>
      </p:sp>
      <p:sp>
        <p:nvSpPr>
          <p:cNvPr id="11" name="Title 1"/>
          <p:cNvSpPr>
            <a:spLocks noGrp="1"/>
          </p:cNvSpPr>
          <p:nvPr>
            <p:ph type="ctrTitle"/>
          </p:nvPr>
        </p:nvSpPr>
        <p:spPr>
          <a:xfrm>
            <a:off x="884941" y="1954221"/>
            <a:ext cx="4326679" cy="979702"/>
          </a:xfrm>
        </p:spPr>
        <p:txBody>
          <a:bodyPr/>
          <a:lstStyle>
            <a:lvl1pPr>
              <a:defRPr sz="2999" b="0">
                <a:solidFill>
                  <a:srgbClr val="2E2E38"/>
                </a:solidFill>
                <a:latin typeface="EYInterstate Light" panose="02000506000000020004" pitchFamily="2" charset="0"/>
                <a:cs typeface="Arial" pitchFamily="34" charset="0"/>
              </a:defRPr>
            </a:lvl1pPr>
          </a:lstStyle>
          <a:p>
            <a:r>
              <a:rPr lang="en-US"/>
              <a:t>Click to edit Master title style</a:t>
            </a:r>
            <a:endParaRPr lang="en-GB" dirty="0"/>
          </a:p>
        </p:txBody>
      </p:sp>
      <p:sp>
        <p:nvSpPr>
          <p:cNvPr id="12" name="Subtitle 2"/>
          <p:cNvSpPr>
            <a:spLocks noGrp="1"/>
          </p:cNvSpPr>
          <p:nvPr>
            <p:ph type="subTitle" idx="1"/>
          </p:nvPr>
        </p:nvSpPr>
        <p:spPr>
          <a:xfrm>
            <a:off x="884941" y="3046159"/>
            <a:ext cx="4326679" cy="1046323"/>
          </a:xfrm>
        </p:spPr>
        <p:txBody>
          <a:bodyPr/>
          <a:lstStyle>
            <a:lvl1pPr marL="0" indent="0" algn="l">
              <a:spcAft>
                <a:spcPts val="1199"/>
              </a:spcAft>
              <a:buNone/>
              <a:defRPr sz="1599">
                <a:solidFill>
                  <a:srgbClr val="2E2E38"/>
                </a:solidFill>
                <a:latin typeface="EYInterstate" panose="02000503020000020004" pitchFamily="2" charset="0"/>
                <a:cs typeface="Arial" pitchFamily="34" charset="0"/>
              </a:defRPr>
            </a:lvl1pPr>
            <a:lvl2pPr marL="0" indent="0" algn="l">
              <a:buNone/>
              <a:defRPr sz="1599" b="1">
                <a:solidFill>
                  <a:srgbClr val="404040"/>
                </a:solidFill>
              </a:defRPr>
            </a:lvl2pPr>
            <a:lvl3pPr marL="913943" indent="0" algn="ctr">
              <a:buNone/>
              <a:defRPr>
                <a:solidFill>
                  <a:schemeClr val="tx1">
                    <a:tint val="75000"/>
                  </a:schemeClr>
                </a:solidFill>
              </a:defRPr>
            </a:lvl3pPr>
            <a:lvl4pPr marL="1370914" indent="0" algn="ctr">
              <a:buNone/>
              <a:defRPr>
                <a:solidFill>
                  <a:schemeClr val="tx1">
                    <a:tint val="75000"/>
                  </a:schemeClr>
                </a:solidFill>
              </a:defRPr>
            </a:lvl4pPr>
            <a:lvl5pPr marL="1827886" indent="0" algn="ctr">
              <a:buNone/>
              <a:defRPr>
                <a:solidFill>
                  <a:schemeClr val="tx1">
                    <a:tint val="75000"/>
                  </a:schemeClr>
                </a:solidFill>
              </a:defRPr>
            </a:lvl5pPr>
            <a:lvl6pPr marL="2284857" indent="0" algn="ctr">
              <a:buNone/>
              <a:defRPr>
                <a:solidFill>
                  <a:schemeClr val="tx1">
                    <a:tint val="75000"/>
                  </a:schemeClr>
                </a:solidFill>
              </a:defRPr>
            </a:lvl6pPr>
            <a:lvl7pPr marL="2741828" indent="0" algn="ctr">
              <a:buNone/>
              <a:defRPr>
                <a:solidFill>
                  <a:schemeClr val="tx1">
                    <a:tint val="75000"/>
                  </a:schemeClr>
                </a:solidFill>
              </a:defRPr>
            </a:lvl7pPr>
            <a:lvl8pPr marL="3198800" indent="0" algn="ctr">
              <a:buNone/>
              <a:defRPr>
                <a:solidFill>
                  <a:schemeClr val="tx1">
                    <a:tint val="75000"/>
                  </a:schemeClr>
                </a:solidFill>
              </a:defRPr>
            </a:lvl8pPr>
            <a:lvl9pPr marL="3655771" indent="0" algn="ctr">
              <a:buNone/>
              <a:defRPr>
                <a:solidFill>
                  <a:schemeClr val="tx1">
                    <a:tint val="75000"/>
                  </a:schemeClr>
                </a:solidFill>
              </a:defRPr>
            </a:lvl9pPr>
          </a:lstStyle>
          <a:p>
            <a:pPr lvl="0"/>
            <a:r>
              <a:rPr lang="en-US"/>
              <a:t>Click to edit Master subtitle style</a:t>
            </a:r>
            <a:endParaRPr lang="en-GB" dirty="0"/>
          </a:p>
        </p:txBody>
      </p:sp>
      <p:cxnSp>
        <p:nvCxnSpPr>
          <p:cNvPr id="7" name="Straight Connector 6">
            <a:extLst>
              <a:ext uri="{FF2B5EF4-FFF2-40B4-BE49-F238E27FC236}">
                <a16:creationId xmlns:a16="http://schemas.microsoft.com/office/drawing/2014/main" id="{F93BD223-2224-476C-AB5C-300C248C1618}"/>
              </a:ext>
            </a:extLst>
          </p:cNvPr>
          <p:cNvCxnSpPr>
            <a:cxnSpLocks/>
          </p:cNvCxnSpPr>
          <p:nvPr userDrawn="1"/>
        </p:nvCxnSpPr>
        <p:spPr>
          <a:xfrm>
            <a:off x="1478443" y="5709060"/>
            <a:ext cx="8117873" cy="0"/>
          </a:xfrm>
          <a:prstGeom prst="line">
            <a:avLst/>
          </a:prstGeom>
          <a:ln>
            <a:solidFill>
              <a:schemeClr val="tx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51B4C43-E5F8-400E-A971-58A3766B1BF0}"/>
              </a:ext>
            </a:extLst>
          </p:cNvPr>
          <p:cNvSpPr txBox="1"/>
          <p:nvPr userDrawn="1"/>
        </p:nvSpPr>
        <p:spPr>
          <a:xfrm>
            <a:off x="607697" y="5605201"/>
            <a:ext cx="1044529" cy="197581"/>
          </a:xfrm>
          <a:prstGeom prst="rect">
            <a:avLst/>
          </a:prstGeom>
          <a:noFill/>
        </p:spPr>
        <p:txBody>
          <a:bodyPr wrap="square" lIns="0" tIns="0" rIns="0" bIns="0" rtlCol="0" anchor="ctr" anchorCtr="0">
            <a:noAutofit/>
          </a:bodyPr>
          <a:lstStyle/>
          <a:p>
            <a:r>
              <a:rPr lang="en-GB" sz="1199" dirty="0">
                <a:solidFill>
                  <a:schemeClr val="tx1">
                    <a:lumMod val="60000"/>
                    <a:lumOff val="40000"/>
                  </a:schemeClr>
                </a:solidFill>
                <a:latin typeface="EYInterstate Light" panose="02000506000000020004" pitchFamily="2" charset="0"/>
              </a:rPr>
              <a:t>Written by</a:t>
            </a:r>
          </a:p>
        </p:txBody>
      </p:sp>
      <p:sp>
        <p:nvSpPr>
          <p:cNvPr id="10" name="Text Placeholder 16">
            <a:extLst>
              <a:ext uri="{FF2B5EF4-FFF2-40B4-BE49-F238E27FC236}">
                <a16:creationId xmlns:a16="http://schemas.microsoft.com/office/drawing/2014/main" id="{A9465B6B-DFD4-4E0C-9ACE-E88CA2220464}"/>
              </a:ext>
            </a:extLst>
          </p:cNvPr>
          <p:cNvSpPr>
            <a:spLocks noGrp="1"/>
          </p:cNvSpPr>
          <p:nvPr>
            <p:ph type="body" sz="quarter" idx="14" hasCustomPrompt="1"/>
          </p:nvPr>
        </p:nvSpPr>
        <p:spPr>
          <a:xfrm>
            <a:off x="607697" y="6019189"/>
            <a:ext cx="3087667" cy="180000"/>
          </a:xfrm>
        </p:spPr>
        <p:txBody>
          <a:bodyPr/>
          <a:lstStyle>
            <a:lvl1pPr marL="0" indent="0">
              <a:buNone/>
              <a:defRPr sz="1199">
                <a:solidFill>
                  <a:schemeClr val="tx2"/>
                </a:solidFill>
              </a:defRPr>
            </a:lvl1pPr>
          </a:lstStyle>
          <a:p>
            <a:pPr lvl="0"/>
            <a:r>
              <a:rPr lang="en-US" dirty="0"/>
              <a:t>Name Surname</a:t>
            </a:r>
            <a:endParaRPr lang="en-GB" dirty="0"/>
          </a:p>
        </p:txBody>
      </p:sp>
      <p:sp>
        <p:nvSpPr>
          <p:cNvPr id="13" name="Text Placeholder 16">
            <a:extLst>
              <a:ext uri="{FF2B5EF4-FFF2-40B4-BE49-F238E27FC236}">
                <a16:creationId xmlns:a16="http://schemas.microsoft.com/office/drawing/2014/main" id="{A1F2ED22-5637-4AB8-ABD8-3693A6EA55FD}"/>
              </a:ext>
            </a:extLst>
          </p:cNvPr>
          <p:cNvSpPr>
            <a:spLocks noGrp="1"/>
          </p:cNvSpPr>
          <p:nvPr>
            <p:ph type="body" sz="quarter" idx="15" hasCustomPrompt="1"/>
          </p:nvPr>
        </p:nvSpPr>
        <p:spPr>
          <a:xfrm>
            <a:off x="607697" y="6216807"/>
            <a:ext cx="3087667" cy="180000"/>
          </a:xfrm>
        </p:spPr>
        <p:txBody>
          <a:bodyPr/>
          <a:lstStyle>
            <a:lvl1pPr marL="0" indent="0">
              <a:buNone/>
              <a:defRPr sz="1199">
                <a:solidFill>
                  <a:schemeClr val="bg1"/>
                </a:solidFill>
              </a:defRPr>
            </a:lvl1pPr>
          </a:lstStyle>
          <a:p>
            <a:pPr lvl="0"/>
            <a:r>
              <a:rPr lang="en-US" dirty="0"/>
              <a:t>Job Title</a:t>
            </a:r>
            <a:endParaRPr lang="en-GB" dirty="0"/>
          </a:p>
        </p:txBody>
      </p:sp>
      <p:grpSp>
        <p:nvGrpSpPr>
          <p:cNvPr id="15" name="Group 4">
            <a:extLst>
              <a:ext uri="{FF2B5EF4-FFF2-40B4-BE49-F238E27FC236}">
                <a16:creationId xmlns:a16="http://schemas.microsoft.com/office/drawing/2014/main" id="{6B891F47-1BBE-4926-81DF-B17907D2F8E1}"/>
              </a:ext>
            </a:extLst>
          </p:cNvPr>
          <p:cNvGrpSpPr>
            <a:grpSpLocks noChangeAspect="1"/>
          </p:cNvGrpSpPr>
          <p:nvPr userDrawn="1"/>
        </p:nvGrpSpPr>
        <p:grpSpPr bwMode="black">
          <a:xfrm>
            <a:off x="10359392" y="4960938"/>
            <a:ext cx="1224912" cy="1435100"/>
            <a:chOff x="6529" y="3125"/>
            <a:chExt cx="772" cy="904"/>
          </a:xfrm>
        </p:grpSpPr>
        <p:sp>
          <p:nvSpPr>
            <p:cNvPr id="17" name="Freeform 5">
              <a:extLst>
                <a:ext uri="{FF2B5EF4-FFF2-40B4-BE49-F238E27FC236}">
                  <a16:creationId xmlns:a16="http://schemas.microsoft.com/office/drawing/2014/main" id="{0A2A4AEF-C603-4360-9387-8879E71862A6}"/>
                </a:ext>
              </a:extLst>
            </p:cNvPr>
            <p:cNvSpPr>
              <a:spLocks/>
            </p:cNvSpPr>
            <p:nvPr userDrawn="1"/>
          </p:nvSpPr>
          <p:spPr bwMode="black">
            <a:xfrm>
              <a:off x="6529" y="3125"/>
              <a:ext cx="619" cy="226"/>
            </a:xfrm>
            <a:custGeom>
              <a:avLst/>
              <a:gdLst>
                <a:gd name="T0" fmla="*/ 2473 w 2473"/>
                <a:gd name="T1" fmla="*/ 0 h 902"/>
                <a:gd name="T2" fmla="*/ 0 w 2473"/>
                <a:gd name="T3" fmla="*/ 902 h 902"/>
                <a:gd name="T4" fmla="*/ 2473 w 2473"/>
                <a:gd name="T5" fmla="*/ 466 h 902"/>
                <a:gd name="T6" fmla="*/ 2473 w 2473"/>
                <a:gd name="T7" fmla="*/ 0 h 902"/>
              </a:gdLst>
              <a:ahLst/>
              <a:cxnLst>
                <a:cxn ang="0">
                  <a:pos x="T0" y="T1"/>
                </a:cxn>
                <a:cxn ang="0">
                  <a:pos x="T2" y="T3"/>
                </a:cxn>
                <a:cxn ang="0">
                  <a:pos x="T4" y="T5"/>
                </a:cxn>
                <a:cxn ang="0">
                  <a:pos x="T6" y="T7"/>
                </a:cxn>
              </a:cxnLst>
              <a:rect l="0" t="0" r="r" b="b"/>
              <a:pathLst>
                <a:path w="2473" h="902">
                  <a:moveTo>
                    <a:pt x="2473" y="0"/>
                  </a:moveTo>
                  <a:lnTo>
                    <a:pt x="0" y="902"/>
                  </a:lnTo>
                  <a:lnTo>
                    <a:pt x="2473" y="466"/>
                  </a:lnTo>
                  <a:lnTo>
                    <a:pt x="2473"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sp>
          <p:nvSpPr>
            <p:cNvPr id="18" name="Freeform 6">
              <a:extLst>
                <a:ext uri="{FF2B5EF4-FFF2-40B4-BE49-F238E27FC236}">
                  <a16:creationId xmlns:a16="http://schemas.microsoft.com/office/drawing/2014/main" id="{54797EE6-BAEA-4DA7-95C2-6B09B77D317C}"/>
                </a:ext>
              </a:extLst>
            </p:cNvPr>
            <p:cNvSpPr>
              <a:spLocks noEditPoints="1"/>
            </p:cNvSpPr>
            <p:nvPr userDrawn="1"/>
          </p:nvSpPr>
          <p:spPr bwMode="black">
            <a:xfrm>
              <a:off x="6529" y="3444"/>
              <a:ext cx="772" cy="585"/>
            </a:xfrm>
            <a:custGeom>
              <a:avLst/>
              <a:gdLst>
                <a:gd name="T0" fmla="*/ 233 w 3088"/>
                <a:gd name="T1" fmla="*/ 1588 h 2339"/>
                <a:gd name="T2" fmla="*/ 253 w 3088"/>
                <a:gd name="T3" fmla="*/ 1795 h 2339"/>
                <a:gd name="T4" fmla="*/ 151 w 3088"/>
                <a:gd name="T5" fmla="*/ 1810 h 2339"/>
                <a:gd name="T6" fmla="*/ 351 w 3088"/>
                <a:gd name="T7" fmla="*/ 1761 h 2339"/>
                <a:gd name="T8" fmla="*/ 416 w 3088"/>
                <a:gd name="T9" fmla="*/ 1857 h 2339"/>
                <a:gd name="T10" fmla="*/ 1140 w 3088"/>
                <a:gd name="T11" fmla="*/ 1652 h 2339"/>
                <a:gd name="T12" fmla="*/ 1216 w 3088"/>
                <a:gd name="T13" fmla="*/ 1738 h 2339"/>
                <a:gd name="T14" fmla="*/ 696 w 3088"/>
                <a:gd name="T15" fmla="*/ 1546 h 2339"/>
                <a:gd name="T16" fmla="*/ 738 w 3088"/>
                <a:gd name="T17" fmla="*/ 1710 h 2339"/>
                <a:gd name="T18" fmla="*/ 860 w 3088"/>
                <a:gd name="T19" fmla="*/ 1854 h 2339"/>
                <a:gd name="T20" fmla="*/ 832 w 3088"/>
                <a:gd name="T21" fmla="*/ 1684 h 2339"/>
                <a:gd name="T22" fmla="*/ 2021 w 3088"/>
                <a:gd name="T23" fmla="*/ 1860 h 2339"/>
                <a:gd name="T24" fmla="*/ 2158 w 3088"/>
                <a:gd name="T25" fmla="*/ 1747 h 2339"/>
                <a:gd name="T26" fmla="*/ 2100 w 3088"/>
                <a:gd name="T27" fmla="*/ 1730 h 2339"/>
                <a:gd name="T28" fmla="*/ 2059 w 3088"/>
                <a:gd name="T29" fmla="*/ 1684 h 2339"/>
                <a:gd name="T30" fmla="*/ 1309 w 3088"/>
                <a:gd name="T31" fmla="*/ 1734 h 2339"/>
                <a:gd name="T32" fmla="*/ 1445 w 3088"/>
                <a:gd name="T33" fmla="*/ 1844 h 2339"/>
                <a:gd name="T34" fmla="*/ 1473 w 3088"/>
                <a:gd name="T35" fmla="*/ 1923 h 2339"/>
                <a:gd name="T36" fmla="*/ 1369 w 3088"/>
                <a:gd name="T37" fmla="*/ 1781 h 2339"/>
                <a:gd name="T38" fmla="*/ 1727 w 3088"/>
                <a:gd name="T39" fmla="*/ 1677 h 2339"/>
                <a:gd name="T40" fmla="*/ 1632 w 3088"/>
                <a:gd name="T41" fmla="*/ 1778 h 2339"/>
                <a:gd name="T42" fmla="*/ 1822 w 3088"/>
                <a:gd name="T43" fmla="*/ 1710 h 2339"/>
                <a:gd name="T44" fmla="*/ 1686 w 3088"/>
                <a:gd name="T45" fmla="*/ 1786 h 2339"/>
                <a:gd name="T46" fmla="*/ 1708 w 3088"/>
                <a:gd name="T47" fmla="*/ 1817 h 2339"/>
                <a:gd name="T48" fmla="*/ 2240 w 3088"/>
                <a:gd name="T49" fmla="*/ 1766 h 2339"/>
                <a:gd name="T50" fmla="*/ 2227 w 3088"/>
                <a:gd name="T51" fmla="*/ 1653 h 2339"/>
                <a:gd name="T52" fmla="*/ 2290 w 3088"/>
                <a:gd name="T53" fmla="*/ 1866 h 2339"/>
                <a:gd name="T54" fmla="*/ 2321 w 3088"/>
                <a:gd name="T55" fmla="*/ 1709 h 2339"/>
                <a:gd name="T56" fmla="*/ 2908 w 3088"/>
                <a:gd name="T57" fmla="*/ 1750 h 2339"/>
                <a:gd name="T58" fmla="*/ 2730 w 3088"/>
                <a:gd name="T59" fmla="*/ 1683 h 2339"/>
                <a:gd name="T60" fmla="*/ 2852 w 3088"/>
                <a:gd name="T61" fmla="*/ 1860 h 2339"/>
                <a:gd name="T62" fmla="*/ 2639 w 3088"/>
                <a:gd name="T63" fmla="*/ 1783 h 2339"/>
                <a:gd name="T64" fmla="*/ 2605 w 3088"/>
                <a:gd name="T65" fmla="*/ 1853 h 2339"/>
                <a:gd name="T66" fmla="*/ 2464 w 3088"/>
                <a:gd name="T67" fmla="*/ 1861 h 2339"/>
                <a:gd name="T68" fmla="*/ 2495 w 3088"/>
                <a:gd name="T69" fmla="*/ 1812 h 2339"/>
                <a:gd name="T70" fmla="*/ 2998 w 3088"/>
                <a:gd name="T71" fmla="*/ 1639 h 2339"/>
                <a:gd name="T72" fmla="*/ 975 w 3088"/>
                <a:gd name="T73" fmla="*/ 1860 h 2339"/>
                <a:gd name="T74" fmla="*/ 2416 w 3088"/>
                <a:gd name="T75" fmla="*/ 2069 h 2339"/>
                <a:gd name="T76" fmla="*/ 2510 w 3088"/>
                <a:gd name="T77" fmla="*/ 2251 h 2339"/>
                <a:gd name="T78" fmla="*/ 2485 w 3088"/>
                <a:gd name="T79" fmla="*/ 2074 h 2339"/>
                <a:gd name="T80" fmla="*/ 627 w 3088"/>
                <a:gd name="T81" fmla="*/ 2078 h 2339"/>
                <a:gd name="T82" fmla="*/ 672 w 3088"/>
                <a:gd name="T83" fmla="*/ 2089 h 2339"/>
                <a:gd name="T84" fmla="*/ 202 w 3088"/>
                <a:gd name="T85" fmla="*/ 2135 h 2339"/>
                <a:gd name="T86" fmla="*/ 310 w 3088"/>
                <a:gd name="T87" fmla="*/ 2174 h 2339"/>
                <a:gd name="T88" fmla="*/ 503 w 3088"/>
                <a:gd name="T89" fmla="*/ 2174 h 2339"/>
                <a:gd name="T90" fmla="*/ 374 w 3088"/>
                <a:gd name="T91" fmla="*/ 2185 h 2339"/>
                <a:gd name="T92" fmla="*/ 439 w 3088"/>
                <a:gd name="T93" fmla="*/ 2185 h 2339"/>
                <a:gd name="T94" fmla="*/ 2197 w 3088"/>
                <a:gd name="T95" fmla="*/ 2040 h 2339"/>
                <a:gd name="T96" fmla="*/ 1597 w 3088"/>
                <a:gd name="T97" fmla="*/ 2027 h 2339"/>
                <a:gd name="T98" fmla="*/ 1937 w 3088"/>
                <a:gd name="T99" fmla="*/ 2047 h 2339"/>
                <a:gd name="T100" fmla="*/ 2002 w 3088"/>
                <a:gd name="T101" fmla="*/ 2254 h 2339"/>
                <a:gd name="T102" fmla="*/ 2061 w 3088"/>
                <a:gd name="T103" fmla="*/ 2041 h 2339"/>
                <a:gd name="T104" fmla="*/ 2002 w 3088"/>
                <a:gd name="T105" fmla="*/ 2073 h 2339"/>
                <a:gd name="T106" fmla="*/ 767 w 3088"/>
                <a:gd name="T107" fmla="*/ 1934 h 2339"/>
                <a:gd name="T108" fmla="*/ 1202 w 3088"/>
                <a:gd name="T109" fmla="*/ 2037 h 2339"/>
                <a:gd name="T110" fmla="*/ 1108 w 3088"/>
                <a:gd name="T111" fmla="*/ 2086 h 2339"/>
                <a:gd name="T112" fmla="*/ 1280 w 3088"/>
                <a:gd name="T113" fmla="*/ 2078 h 2339"/>
                <a:gd name="T114" fmla="*/ 1385 w 3088"/>
                <a:gd name="T115" fmla="*/ 2249 h 2339"/>
                <a:gd name="T116" fmla="*/ 1403 w 3088"/>
                <a:gd name="T117" fmla="*/ 2332 h 2339"/>
                <a:gd name="T118" fmla="*/ 1354 w 3088"/>
                <a:gd name="T119" fmla="*/ 2200 h 2339"/>
                <a:gd name="T120" fmla="*/ 993 w 3088"/>
                <a:gd name="T121" fmla="*/ 2123 h 2339"/>
                <a:gd name="T122" fmla="*/ 397 w 3088"/>
                <a:gd name="T123" fmla="*/ 963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088" h="2339">
                  <a:moveTo>
                    <a:pt x="257" y="1763"/>
                  </a:moveTo>
                  <a:lnTo>
                    <a:pt x="257" y="1763"/>
                  </a:lnTo>
                  <a:lnTo>
                    <a:pt x="257" y="1755"/>
                  </a:lnTo>
                  <a:lnTo>
                    <a:pt x="256" y="1749"/>
                  </a:lnTo>
                  <a:lnTo>
                    <a:pt x="253" y="1736"/>
                  </a:lnTo>
                  <a:lnTo>
                    <a:pt x="247" y="1725"/>
                  </a:lnTo>
                  <a:lnTo>
                    <a:pt x="241" y="1716"/>
                  </a:lnTo>
                  <a:lnTo>
                    <a:pt x="233" y="1709"/>
                  </a:lnTo>
                  <a:lnTo>
                    <a:pt x="225" y="1704"/>
                  </a:lnTo>
                  <a:lnTo>
                    <a:pt x="219" y="1699"/>
                  </a:lnTo>
                  <a:lnTo>
                    <a:pt x="212" y="1696"/>
                  </a:lnTo>
                  <a:lnTo>
                    <a:pt x="212" y="1696"/>
                  </a:lnTo>
                  <a:lnTo>
                    <a:pt x="220" y="1690"/>
                  </a:lnTo>
                  <a:lnTo>
                    <a:pt x="226" y="1685"/>
                  </a:lnTo>
                  <a:lnTo>
                    <a:pt x="232" y="1678"/>
                  </a:lnTo>
                  <a:lnTo>
                    <a:pt x="237" y="1671"/>
                  </a:lnTo>
                  <a:lnTo>
                    <a:pt x="242" y="1663"/>
                  </a:lnTo>
                  <a:lnTo>
                    <a:pt x="244" y="1654"/>
                  </a:lnTo>
                  <a:lnTo>
                    <a:pt x="246" y="1645"/>
                  </a:lnTo>
                  <a:lnTo>
                    <a:pt x="246" y="1635"/>
                  </a:lnTo>
                  <a:lnTo>
                    <a:pt x="246" y="1635"/>
                  </a:lnTo>
                  <a:lnTo>
                    <a:pt x="246" y="1626"/>
                  </a:lnTo>
                  <a:lnTo>
                    <a:pt x="245" y="1618"/>
                  </a:lnTo>
                  <a:lnTo>
                    <a:pt x="243" y="1610"/>
                  </a:lnTo>
                  <a:lnTo>
                    <a:pt x="241" y="1602"/>
                  </a:lnTo>
                  <a:lnTo>
                    <a:pt x="237" y="1594"/>
                  </a:lnTo>
                  <a:lnTo>
                    <a:pt x="233" y="1588"/>
                  </a:lnTo>
                  <a:lnTo>
                    <a:pt x="227" y="1582"/>
                  </a:lnTo>
                  <a:lnTo>
                    <a:pt x="222" y="1577"/>
                  </a:lnTo>
                  <a:lnTo>
                    <a:pt x="215" y="1572"/>
                  </a:lnTo>
                  <a:lnTo>
                    <a:pt x="209" y="1568"/>
                  </a:lnTo>
                  <a:lnTo>
                    <a:pt x="201" y="1565"/>
                  </a:lnTo>
                  <a:lnTo>
                    <a:pt x="192" y="1561"/>
                  </a:lnTo>
                  <a:lnTo>
                    <a:pt x="183" y="1559"/>
                  </a:lnTo>
                  <a:lnTo>
                    <a:pt x="173" y="1557"/>
                  </a:lnTo>
                  <a:lnTo>
                    <a:pt x="163" y="1557"/>
                  </a:lnTo>
                  <a:lnTo>
                    <a:pt x="152" y="1556"/>
                  </a:lnTo>
                  <a:lnTo>
                    <a:pt x="22" y="1556"/>
                  </a:lnTo>
                  <a:lnTo>
                    <a:pt x="22" y="1860"/>
                  </a:lnTo>
                  <a:lnTo>
                    <a:pt x="151" y="1860"/>
                  </a:lnTo>
                  <a:lnTo>
                    <a:pt x="151" y="1860"/>
                  </a:lnTo>
                  <a:lnTo>
                    <a:pt x="163" y="1860"/>
                  </a:lnTo>
                  <a:lnTo>
                    <a:pt x="174" y="1859"/>
                  </a:lnTo>
                  <a:lnTo>
                    <a:pt x="185" y="1857"/>
                  </a:lnTo>
                  <a:lnTo>
                    <a:pt x="195" y="1854"/>
                  </a:lnTo>
                  <a:lnTo>
                    <a:pt x="205" y="1850"/>
                  </a:lnTo>
                  <a:lnTo>
                    <a:pt x="214" y="1846"/>
                  </a:lnTo>
                  <a:lnTo>
                    <a:pt x="222" y="1840"/>
                  </a:lnTo>
                  <a:lnTo>
                    <a:pt x="228" y="1835"/>
                  </a:lnTo>
                  <a:lnTo>
                    <a:pt x="235" y="1828"/>
                  </a:lnTo>
                  <a:lnTo>
                    <a:pt x="241" y="1821"/>
                  </a:lnTo>
                  <a:lnTo>
                    <a:pt x="246" y="1813"/>
                  </a:lnTo>
                  <a:lnTo>
                    <a:pt x="249" y="1804"/>
                  </a:lnTo>
                  <a:lnTo>
                    <a:pt x="253" y="1795"/>
                  </a:lnTo>
                  <a:lnTo>
                    <a:pt x="255" y="1785"/>
                  </a:lnTo>
                  <a:lnTo>
                    <a:pt x="256" y="1774"/>
                  </a:lnTo>
                  <a:lnTo>
                    <a:pt x="257" y="1763"/>
                  </a:lnTo>
                  <a:lnTo>
                    <a:pt x="257" y="1763"/>
                  </a:lnTo>
                  <a:close/>
                  <a:moveTo>
                    <a:pt x="151" y="1810"/>
                  </a:moveTo>
                  <a:lnTo>
                    <a:pt x="78" y="1810"/>
                  </a:lnTo>
                  <a:lnTo>
                    <a:pt x="78" y="1722"/>
                  </a:lnTo>
                  <a:lnTo>
                    <a:pt x="151" y="1722"/>
                  </a:lnTo>
                  <a:lnTo>
                    <a:pt x="151" y="1722"/>
                  </a:lnTo>
                  <a:lnTo>
                    <a:pt x="162" y="1723"/>
                  </a:lnTo>
                  <a:lnTo>
                    <a:pt x="171" y="1725"/>
                  </a:lnTo>
                  <a:lnTo>
                    <a:pt x="179" y="1728"/>
                  </a:lnTo>
                  <a:lnTo>
                    <a:pt x="185" y="1733"/>
                  </a:lnTo>
                  <a:lnTo>
                    <a:pt x="191" y="1739"/>
                  </a:lnTo>
                  <a:lnTo>
                    <a:pt x="194" y="1747"/>
                  </a:lnTo>
                  <a:lnTo>
                    <a:pt x="196" y="1755"/>
                  </a:lnTo>
                  <a:lnTo>
                    <a:pt x="198" y="1765"/>
                  </a:lnTo>
                  <a:lnTo>
                    <a:pt x="198" y="1765"/>
                  </a:lnTo>
                  <a:lnTo>
                    <a:pt x="196" y="1775"/>
                  </a:lnTo>
                  <a:lnTo>
                    <a:pt x="194" y="1784"/>
                  </a:lnTo>
                  <a:lnTo>
                    <a:pt x="190" y="1792"/>
                  </a:lnTo>
                  <a:lnTo>
                    <a:pt x="185" y="1797"/>
                  </a:lnTo>
                  <a:lnTo>
                    <a:pt x="179" y="1803"/>
                  </a:lnTo>
                  <a:lnTo>
                    <a:pt x="171" y="1806"/>
                  </a:lnTo>
                  <a:lnTo>
                    <a:pt x="161" y="1808"/>
                  </a:lnTo>
                  <a:lnTo>
                    <a:pt x="151" y="1810"/>
                  </a:lnTo>
                  <a:lnTo>
                    <a:pt x="151" y="1810"/>
                  </a:lnTo>
                  <a:close/>
                  <a:moveTo>
                    <a:pt x="150" y="1673"/>
                  </a:moveTo>
                  <a:lnTo>
                    <a:pt x="78" y="1673"/>
                  </a:lnTo>
                  <a:lnTo>
                    <a:pt x="78" y="1608"/>
                  </a:lnTo>
                  <a:lnTo>
                    <a:pt x="148" y="1608"/>
                  </a:lnTo>
                  <a:lnTo>
                    <a:pt x="148" y="1608"/>
                  </a:lnTo>
                  <a:lnTo>
                    <a:pt x="157" y="1609"/>
                  </a:lnTo>
                  <a:lnTo>
                    <a:pt x="166" y="1610"/>
                  </a:lnTo>
                  <a:lnTo>
                    <a:pt x="172" y="1612"/>
                  </a:lnTo>
                  <a:lnTo>
                    <a:pt x="178" y="1615"/>
                  </a:lnTo>
                  <a:lnTo>
                    <a:pt x="182" y="1621"/>
                  </a:lnTo>
                  <a:lnTo>
                    <a:pt x="185" y="1626"/>
                  </a:lnTo>
                  <a:lnTo>
                    <a:pt x="187" y="1633"/>
                  </a:lnTo>
                  <a:lnTo>
                    <a:pt x="188" y="1641"/>
                  </a:lnTo>
                  <a:lnTo>
                    <a:pt x="188" y="1641"/>
                  </a:lnTo>
                  <a:lnTo>
                    <a:pt x="188" y="1646"/>
                  </a:lnTo>
                  <a:lnTo>
                    <a:pt x="187" y="1652"/>
                  </a:lnTo>
                  <a:lnTo>
                    <a:pt x="184" y="1657"/>
                  </a:lnTo>
                  <a:lnTo>
                    <a:pt x="181" y="1662"/>
                  </a:lnTo>
                  <a:lnTo>
                    <a:pt x="175" y="1666"/>
                  </a:lnTo>
                  <a:lnTo>
                    <a:pt x="169" y="1669"/>
                  </a:lnTo>
                  <a:lnTo>
                    <a:pt x="161" y="1672"/>
                  </a:lnTo>
                  <a:lnTo>
                    <a:pt x="150" y="1673"/>
                  </a:lnTo>
                  <a:lnTo>
                    <a:pt x="150" y="1673"/>
                  </a:lnTo>
                  <a:close/>
                  <a:moveTo>
                    <a:pt x="296" y="1764"/>
                  </a:moveTo>
                  <a:lnTo>
                    <a:pt x="296" y="1639"/>
                  </a:lnTo>
                  <a:lnTo>
                    <a:pt x="351" y="1639"/>
                  </a:lnTo>
                  <a:lnTo>
                    <a:pt x="351" y="1761"/>
                  </a:lnTo>
                  <a:lnTo>
                    <a:pt x="351" y="1761"/>
                  </a:lnTo>
                  <a:lnTo>
                    <a:pt x="351" y="1773"/>
                  </a:lnTo>
                  <a:lnTo>
                    <a:pt x="353" y="1785"/>
                  </a:lnTo>
                  <a:lnTo>
                    <a:pt x="356" y="1794"/>
                  </a:lnTo>
                  <a:lnTo>
                    <a:pt x="361" y="1802"/>
                  </a:lnTo>
                  <a:lnTo>
                    <a:pt x="366" y="1807"/>
                  </a:lnTo>
                  <a:lnTo>
                    <a:pt x="373" y="1812"/>
                  </a:lnTo>
                  <a:lnTo>
                    <a:pt x="382" y="1814"/>
                  </a:lnTo>
                  <a:lnTo>
                    <a:pt x="392" y="1815"/>
                  </a:lnTo>
                  <a:lnTo>
                    <a:pt x="392" y="1815"/>
                  </a:lnTo>
                  <a:lnTo>
                    <a:pt x="402" y="1814"/>
                  </a:lnTo>
                  <a:lnTo>
                    <a:pt x="409" y="1812"/>
                  </a:lnTo>
                  <a:lnTo>
                    <a:pt x="417" y="1807"/>
                  </a:lnTo>
                  <a:lnTo>
                    <a:pt x="423" y="1802"/>
                  </a:lnTo>
                  <a:lnTo>
                    <a:pt x="427" y="1794"/>
                  </a:lnTo>
                  <a:lnTo>
                    <a:pt x="430" y="1784"/>
                  </a:lnTo>
                  <a:lnTo>
                    <a:pt x="433" y="1773"/>
                  </a:lnTo>
                  <a:lnTo>
                    <a:pt x="433" y="1761"/>
                  </a:lnTo>
                  <a:lnTo>
                    <a:pt x="433" y="1639"/>
                  </a:lnTo>
                  <a:lnTo>
                    <a:pt x="488" y="1639"/>
                  </a:lnTo>
                  <a:lnTo>
                    <a:pt x="488" y="1860"/>
                  </a:lnTo>
                  <a:lnTo>
                    <a:pt x="433" y="1860"/>
                  </a:lnTo>
                  <a:lnTo>
                    <a:pt x="433" y="1843"/>
                  </a:lnTo>
                  <a:lnTo>
                    <a:pt x="433" y="1843"/>
                  </a:lnTo>
                  <a:lnTo>
                    <a:pt x="428" y="1848"/>
                  </a:lnTo>
                  <a:lnTo>
                    <a:pt x="422" y="1853"/>
                  </a:lnTo>
                  <a:lnTo>
                    <a:pt x="416" y="1857"/>
                  </a:lnTo>
                  <a:lnTo>
                    <a:pt x="409" y="1859"/>
                  </a:lnTo>
                  <a:lnTo>
                    <a:pt x="403" y="1862"/>
                  </a:lnTo>
                  <a:lnTo>
                    <a:pt x="395" y="1864"/>
                  </a:lnTo>
                  <a:lnTo>
                    <a:pt x="387" y="1865"/>
                  </a:lnTo>
                  <a:lnTo>
                    <a:pt x="380" y="1866"/>
                  </a:lnTo>
                  <a:lnTo>
                    <a:pt x="380" y="1866"/>
                  </a:lnTo>
                  <a:lnTo>
                    <a:pt x="366" y="1865"/>
                  </a:lnTo>
                  <a:lnTo>
                    <a:pt x="355" y="1862"/>
                  </a:lnTo>
                  <a:lnTo>
                    <a:pt x="345" y="1859"/>
                  </a:lnTo>
                  <a:lnTo>
                    <a:pt x="336" y="1855"/>
                  </a:lnTo>
                  <a:lnTo>
                    <a:pt x="328" y="1849"/>
                  </a:lnTo>
                  <a:lnTo>
                    <a:pt x="321" y="1844"/>
                  </a:lnTo>
                  <a:lnTo>
                    <a:pt x="316" y="1836"/>
                  </a:lnTo>
                  <a:lnTo>
                    <a:pt x="310" y="1828"/>
                  </a:lnTo>
                  <a:lnTo>
                    <a:pt x="307" y="1821"/>
                  </a:lnTo>
                  <a:lnTo>
                    <a:pt x="304" y="1813"/>
                  </a:lnTo>
                  <a:lnTo>
                    <a:pt x="299" y="1795"/>
                  </a:lnTo>
                  <a:lnTo>
                    <a:pt x="297" y="1779"/>
                  </a:lnTo>
                  <a:lnTo>
                    <a:pt x="296" y="1764"/>
                  </a:lnTo>
                  <a:lnTo>
                    <a:pt x="296" y="1764"/>
                  </a:lnTo>
                  <a:close/>
                  <a:moveTo>
                    <a:pt x="1135" y="1860"/>
                  </a:moveTo>
                  <a:lnTo>
                    <a:pt x="1079" y="1860"/>
                  </a:lnTo>
                  <a:lnTo>
                    <a:pt x="1079" y="1639"/>
                  </a:lnTo>
                  <a:lnTo>
                    <a:pt x="1135" y="1639"/>
                  </a:lnTo>
                  <a:lnTo>
                    <a:pt x="1135" y="1657"/>
                  </a:lnTo>
                  <a:lnTo>
                    <a:pt x="1135" y="1657"/>
                  </a:lnTo>
                  <a:lnTo>
                    <a:pt x="1140" y="1652"/>
                  </a:lnTo>
                  <a:lnTo>
                    <a:pt x="1146" y="1646"/>
                  </a:lnTo>
                  <a:lnTo>
                    <a:pt x="1152" y="1643"/>
                  </a:lnTo>
                  <a:lnTo>
                    <a:pt x="1159" y="1640"/>
                  </a:lnTo>
                  <a:lnTo>
                    <a:pt x="1167" y="1636"/>
                  </a:lnTo>
                  <a:lnTo>
                    <a:pt x="1173" y="1635"/>
                  </a:lnTo>
                  <a:lnTo>
                    <a:pt x="1182" y="1634"/>
                  </a:lnTo>
                  <a:lnTo>
                    <a:pt x="1190" y="1633"/>
                  </a:lnTo>
                  <a:lnTo>
                    <a:pt x="1190" y="1633"/>
                  </a:lnTo>
                  <a:lnTo>
                    <a:pt x="1200" y="1634"/>
                  </a:lnTo>
                  <a:lnTo>
                    <a:pt x="1208" y="1635"/>
                  </a:lnTo>
                  <a:lnTo>
                    <a:pt x="1217" y="1637"/>
                  </a:lnTo>
                  <a:lnTo>
                    <a:pt x="1225" y="1640"/>
                  </a:lnTo>
                  <a:lnTo>
                    <a:pt x="1233" y="1643"/>
                  </a:lnTo>
                  <a:lnTo>
                    <a:pt x="1239" y="1648"/>
                  </a:lnTo>
                  <a:lnTo>
                    <a:pt x="1245" y="1653"/>
                  </a:lnTo>
                  <a:lnTo>
                    <a:pt x="1250" y="1659"/>
                  </a:lnTo>
                  <a:lnTo>
                    <a:pt x="1256" y="1666"/>
                  </a:lnTo>
                  <a:lnTo>
                    <a:pt x="1259" y="1674"/>
                  </a:lnTo>
                  <a:lnTo>
                    <a:pt x="1264" y="1682"/>
                  </a:lnTo>
                  <a:lnTo>
                    <a:pt x="1266" y="1690"/>
                  </a:lnTo>
                  <a:lnTo>
                    <a:pt x="1268" y="1700"/>
                  </a:lnTo>
                  <a:lnTo>
                    <a:pt x="1270" y="1711"/>
                  </a:lnTo>
                  <a:lnTo>
                    <a:pt x="1271" y="1722"/>
                  </a:lnTo>
                  <a:lnTo>
                    <a:pt x="1271" y="1734"/>
                  </a:lnTo>
                  <a:lnTo>
                    <a:pt x="1271" y="1860"/>
                  </a:lnTo>
                  <a:lnTo>
                    <a:pt x="1216" y="1860"/>
                  </a:lnTo>
                  <a:lnTo>
                    <a:pt x="1216" y="1738"/>
                  </a:lnTo>
                  <a:lnTo>
                    <a:pt x="1216" y="1738"/>
                  </a:lnTo>
                  <a:lnTo>
                    <a:pt x="1216" y="1725"/>
                  </a:lnTo>
                  <a:lnTo>
                    <a:pt x="1214" y="1714"/>
                  </a:lnTo>
                  <a:lnTo>
                    <a:pt x="1211" y="1705"/>
                  </a:lnTo>
                  <a:lnTo>
                    <a:pt x="1206" y="1697"/>
                  </a:lnTo>
                  <a:lnTo>
                    <a:pt x="1201" y="1691"/>
                  </a:lnTo>
                  <a:lnTo>
                    <a:pt x="1194" y="1687"/>
                  </a:lnTo>
                  <a:lnTo>
                    <a:pt x="1186" y="1685"/>
                  </a:lnTo>
                  <a:lnTo>
                    <a:pt x="1176" y="1684"/>
                  </a:lnTo>
                  <a:lnTo>
                    <a:pt x="1176" y="1684"/>
                  </a:lnTo>
                  <a:lnTo>
                    <a:pt x="1167" y="1685"/>
                  </a:lnTo>
                  <a:lnTo>
                    <a:pt x="1158" y="1687"/>
                  </a:lnTo>
                  <a:lnTo>
                    <a:pt x="1151" y="1691"/>
                  </a:lnTo>
                  <a:lnTo>
                    <a:pt x="1146" y="1697"/>
                  </a:lnTo>
                  <a:lnTo>
                    <a:pt x="1140" y="1705"/>
                  </a:lnTo>
                  <a:lnTo>
                    <a:pt x="1137" y="1715"/>
                  </a:lnTo>
                  <a:lnTo>
                    <a:pt x="1135" y="1726"/>
                  </a:lnTo>
                  <a:lnTo>
                    <a:pt x="1135" y="1738"/>
                  </a:lnTo>
                  <a:lnTo>
                    <a:pt x="1135" y="1860"/>
                  </a:lnTo>
                  <a:close/>
                  <a:moveTo>
                    <a:pt x="593" y="1742"/>
                  </a:moveTo>
                  <a:lnTo>
                    <a:pt x="593" y="1860"/>
                  </a:lnTo>
                  <a:lnTo>
                    <a:pt x="537" y="1860"/>
                  </a:lnTo>
                  <a:lnTo>
                    <a:pt x="537" y="1639"/>
                  </a:lnTo>
                  <a:lnTo>
                    <a:pt x="593" y="1639"/>
                  </a:lnTo>
                  <a:lnTo>
                    <a:pt x="593" y="1742"/>
                  </a:lnTo>
                  <a:close/>
                  <a:moveTo>
                    <a:pt x="641" y="1573"/>
                  </a:moveTo>
                  <a:lnTo>
                    <a:pt x="696" y="1546"/>
                  </a:lnTo>
                  <a:lnTo>
                    <a:pt x="696" y="1747"/>
                  </a:lnTo>
                  <a:lnTo>
                    <a:pt x="696" y="1860"/>
                  </a:lnTo>
                  <a:lnTo>
                    <a:pt x="641" y="1860"/>
                  </a:lnTo>
                  <a:lnTo>
                    <a:pt x="641" y="1573"/>
                  </a:lnTo>
                  <a:close/>
                  <a:moveTo>
                    <a:pt x="871" y="1654"/>
                  </a:moveTo>
                  <a:lnTo>
                    <a:pt x="871" y="1654"/>
                  </a:lnTo>
                  <a:lnTo>
                    <a:pt x="866" y="1648"/>
                  </a:lnTo>
                  <a:lnTo>
                    <a:pt x="861" y="1645"/>
                  </a:lnTo>
                  <a:lnTo>
                    <a:pt x="854" y="1641"/>
                  </a:lnTo>
                  <a:lnTo>
                    <a:pt x="849" y="1639"/>
                  </a:lnTo>
                  <a:lnTo>
                    <a:pt x="842" y="1636"/>
                  </a:lnTo>
                  <a:lnTo>
                    <a:pt x="835" y="1634"/>
                  </a:lnTo>
                  <a:lnTo>
                    <a:pt x="822" y="1633"/>
                  </a:lnTo>
                  <a:lnTo>
                    <a:pt x="822" y="1633"/>
                  </a:lnTo>
                  <a:lnTo>
                    <a:pt x="812" y="1634"/>
                  </a:lnTo>
                  <a:lnTo>
                    <a:pt x="802" y="1635"/>
                  </a:lnTo>
                  <a:lnTo>
                    <a:pt x="794" y="1637"/>
                  </a:lnTo>
                  <a:lnTo>
                    <a:pt x="786" y="1641"/>
                  </a:lnTo>
                  <a:lnTo>
                    <a:pt x="778" y="1645"/>
                  </a:lnTo>
                  <a:lnTo>
                    <a:pt x="770" y="1651"/>
                  </a:lnTo>
                  <a:lnTo>
                    <a:pt x="764" y="1657"/>
                  </a:lnTo>
                  <a:lnTo>
                    <a:pt x="758" y="1664"/>
                  </a:lnTo>
                  <a:lnTo>
                    <a:pt x="753" y="1672"/>
                  </a:lnTo>
                  <a:lnTo>
                    <a:pt x="748" y="1680"/>
                  </a:lnTo>
                  <a:lnTo>
                    <a:pt x="744" y="1689"/>
                  </a:lnTo>
                  <a:lnTo>
                    <a:pt x="741" y="1699"/>
                  </a:lnTo>
                  <a:lnTo>
                    <a:pt x="738" y="1710"/>
                  </a:lnTo>
                  <a:lnTo>
                    <a:pt x="736" y="1722"/>
                  </a:lnTo>
                  <a:lnTo>
                    <a:pt x="735" y="1734"/>
                  </a:lnTo>
                  <a:lnTo>
                    <a:pt x="735" y="1747"/>
                  </a:lnTo>
                  <a:lnTo>
                    <a:pt x="735" y="1747"/>
                  </a:lnTo>
                  <a:lnTo>
                    <a:pt x="735" y="1761"/>
                  </a:lnTo>
                  <a:lnTo>
                    <a:pt x="736" y="1773"/>
                  </a:lnTo>
                  <a:lnTo>
                    <a:pt x="738" y="1785"/>
                  </a:lnTo>
                  <a:lnTo>
                    <a:pt x="741" y="1796"/>
                  </a:lnTo>
                  <a:lnTo>
                    <a:pt x="744" y="1807"/>
                  </a:lnTo>
                  <a:lnTo>
                    <a:pt x="747" y="1817"/>
                  </a:lnTo>
                  <a:lnTo>
                    <a:pt x="752" y="1826"/>
                  </a:lnTo>
                  <a:lnTo>
                    <a:pt x="757" y="1834"/>
                  </a:lnTo>
                  <a:lnTo>
                    <a:pt x="764" y="1841"/>
                  </a:lnTo>
                  <a:lnTo>
                    <a:pt x="769" y="1847"/>
                  </a:lnTo>
                  <a:lnTo>
                    <a:pt x="777" y="1853"/>
                  </a:lnTo>
                  <a:lnTo>
                    <a:pt x="785" y="1857"/>
                  </a:lnTo>
                  <a:lnTo>
                    <a:pt x="792" y="1860"/>
                  </a:lnTo>
                  <a:lnTo>
                    <a:pt x="801" y="1864"/>
                  </a:lnTo>
                  <a:lnTo>
                    <a:pt x="811" y="1865"/>
                  </a:lnTo>
                  <a:lnTo>
                    <a:pt x="821" y="1866"/>
                  </a:lnTo>
                  <a:lnTo>
                    <a:pt x="821" y="1866"/>
                  </a:lnTo>
                  <a:lnTo>
                    <a:pt x="828" y="1865"/>
                  </a:lnTo>
                  <a:lnTo>
                    <a:pt x="834" y="1864"/>
                  </a:lnTo>
                  <a:lnTo>
                    <a:pt x="841" y="1862"/>
                  </a:lnTo>
                  <a:lnTo>
                    <a:pt x="848" y="1860"/>
                  </a:lnTo>
                  <a:lnTo>
                    <a:pt x="853" y="1857"/>
                  </a:lnTo>
                  <a:lnTo>
                    <a:pt x="860" y="1854"/>
                  </a:lnTo>
                  <a:lnTo>
                    <a:pt x="865" y="1849"/>
                  </a:lnTo>
                  <a:lnTo>
                    <a:pt x="871" y="1844"/>
                  </a:lnTo>
                  <a:lnTo>
                    <a:pt x="871" y="1860"/>
                  </a:lnTo>
                  <a:lnTo>
                    <a:pt x="926" y="1860"/>
                  </a:lnTo>
                  <a:lnTo>
                    <a:pt x="926" y="1546"/>
                  </a:lnTo>
                  <a:lnTo>
                    <a:pt x="871" y="1573"/>
                  </a:lnTo>
                  <a:lnTo>
                    <a:pt x="871" y="1654"/>
                  </a:lnTo>
                  <a:close/>
                  <a:moveTo>
                    <a:pt x="832" y="1815"/>
                  </a:moveTo>
                  <a:lnTo>
                    <a:pt x="832" y="1815"/>
                  </a:lnTo>
                  <a:lnTo>
                    <a:pt x="826" y="1814"/>
                  </a:lnTo>
                  <a:lnTo>
                    <a:pt x="818" y="1812"/>
                  </a:lnTo>
                  <a:lnTo>
                    <a:pt x="811" y="1808"/>
                  </a:lnTo>
                  <a:lnTo>
                    <a:pt x="805" y="1802"/>
                  </a:lnTo>
                  <a:lnTo>
                    <a:pt x="799" y="1793"/>
                  </a:lnTo>
                  <a:lnTo>
                    <a:pt x="795" y="1781"/>
                  </a:lnTo>
                  <a:lnTo>
                    <a:pt x="791" y="1765"/>
                  </a:lnTo>
                  <a:lnTo>
                    <a:pt x="790" y="1746"/>
                  </a:lnTo>
                  <a:lnTo>
                    <a:pt x="790" y="1746"/>
                  </a:lnTo>
                  <a:lnTo>
                    <a:pt x="791" y="1728"/>
                  </a:lnTo>
                  <a:lnTo>
                    <a:pt x="795" y="1715"/>
                  </a:lnTo>
                  <a:lnTo>
                    <a:pt x="799" y="1704"/>
                  </a:lnTo>
                  <a:lnTo>
                    <a:pt x="805" y="1696"/>
                  </a:lnTo>
                  <a:lnTo>
                    <a:pt x="810" y="1689"/>
                  </a:lnTo>
                  <a:lnTo>
                    <a:pt x="818" y="1686"/>
                  </a:lnTo>
                  <a:lnTo>
                    <a:pt x="824" y="1684"/>
                  </a:lnTo>
                  <a:lnTo>
                    <a:pt x="832" y="1684"/>
                  </a:lnTo>
                  <a:lnTo>
                    <a:pt x="832" y="1684"/>
                  </a:lnTo>
                  <a:lnTo>
                    <a:pt x="839" y="1684"/>
                  </a:lnTo>
                  <a:lnTo>
                    <a:pt x="845" y="1686"/>
                  </a:lnTo>
                  <a:lnTo>
                    <a:pt x="852" y="1688"/>
                  </a:lnTo>
                  <a:lnTo>
                    <a:pt x="856" y="1691"/>
                  </a:lnTo>
                  <a:lnTo>
                    <a:pt x="861" y="1695"/>
                  </a:lnTo>
                  <a:lnTo>
                    <a:pt x="865" y="1698"/>
                  </a:lnTo>
                  <a:lnTo>
                    <a:pt x="871" y="1706"/>
                  </a:lnTo>
                  <a:lnTo>
                    <a:pt x="871" y="1793"/>
                  </a:lnTo>
                  <a:lnTo>
                    <a:pt x="871" y="1793"/>
                  </a:lnTo>
                  <a:lnTo>
                    <a:pt x="864" y="1801"/>
                  </a:lnTo>
                  <a:lnTo>
                    <a:pt x="856" y="1807"/>
                  </a:lnTo>
                  <a:lnTo>
                    <a:pt x="852" y="1811"/>
                  </a:lnTo>
                  <a:lnTo>
                    <a:pt x="845" y="1813"/>
                  </a:lnTo>
                  <a:lnTo>
                    <a:pt x="840" y="1814"/>
                  </a:lnTo>
                  <a:lnTo>
                    <a:pt x="832" y="1815"/>
                  </a:lnTo>
                  <a:lnTo>
                    <a:pt x="832" y="1815"/>
                  </a:lnTo>
                  <a:close/>
                  <a:moveTo>
                    <a:pt x="2069" y="1633"/>
                  </a:moveTo>
                  <a:lnTo>
                    <a:pt x="2069" y="1633"/>
                  </a:lnTo>
                  <a:lnTo>
                    <a:pt x="2064" y="1634"/>
                  </a:lnTo>
                  <a:lnTo>
                    <a:pt x="2057" y="1635"/>
                  </a:lnTo>
                  <a:lnTo>
                    <a:pt x="2044" y="1639"/>
                  </a:lnTo>
                  <a:lnTo>
                    <a:pt x="2032" y="1645"/>
                  </a:lnTo>
                  <a:lnTo>
                    <a:pt x="2021" y="1654"/>
                  </a:lnTo>
                  <a:lnTo>
                    <a:pt x="2021" y="1551"/>
                  </a:lnTo>
                  <a:lnTo>
                    <a:pt x="1966" y="1579"/>
                  </a:lnTo>
                  <a:lnTo>
                    <a:pt x="1966" y="1860"/>
                  </a:lnTo>
                  <a:lnTo>
                    <a:pt x="2021" y="1860"/>
                  </a:lnTo>
                  <a:lnTo>
                    <a:pt x="2021" y="1844"/>
                  </a:lnTo>
                  <a:lnTo>
                    <a:pt x="2021" y="1844"/>
                  </a:lnTo>
                  <a:lnTo>
                    <a:pt x="2025" y="1849"/>
                  </a:lnTo>
                  <a:lnTo>
                    <a:pt x="2032" y="1854"/>
                  </a:lnTo>
                  <a:lnTo>
                    <a:pt x="2037" y="1857"/>
                  </a:lnTo>
                  <a:lnTo>
                    <a:pt x="2044" y="1860"/>
                  </a:lnTo>
                  <a:lnTo>
                    <a:pt x="2049" y="1862"/>
                  </a:lnTo>
                  <a:lnTo>
                    <a:pt x="2057" y="1864"/>
                  </a:lnTo>
                  <a:lnTo>
                    <a:pt x="2064" y="1865"/>
                  </a:lnTo>
                  <a:lnTo>
                    <a:pt x="2070" y="1866"/>
                  </a:lnTo>
                  <a:lnTo>
                    <a:pt x="2070" y="1866"/>
                  </a:lnTo>
                  <a:lnTo>
                    <a:pt x="2080" y="1865"/>
                  </a:lnTo>
                  <a:lnTo>
                    <a:pt x="2090" y="1864"/>
                  </a:lnTo>
                  <a:lnTo>
                    <a:pt x="2099" y="1861"/>
                  </a:lnTo>
                  <a:lnTo>
                    <a:pt x="2108" y="1857"/>
                  </a:lnTo>
                  <a:lnTo>
                    <a:pt x="2116" y="1853"/>
                  </a:lnTo>
                  <a:lnTo>
                    <a:pt x="2122" y="1848"/>
                  </a:lnTo>
                  <a:lnTo>
                    <a:pt x="2129" y="1841"/>
                  </a:lnTo>
                  <a:lnTo>
                    <a:pt x="2134" y="1835"/>
                  </a:lnTo>
                  <a:lnTo>
                    <a:pt x="2140" y="1826"/>
                  </a:lnTo>
                  <a:lnTo>
                    <a:pt x="2144" y="1817"/>
                  </a:lnTo>
                  <a:lnTo>
                    <a:pt x="2148" y="1807"/>
                  </a:lnTo>
                  <a:lnTo>
                    <a:pt x="2151" y="1797"/>
                  </a:lnTo>
                  <a:lnTo>
                    <a:pt x="2154" y="1786"/>
                  </a:lnTo>
                  <a:lnTo>
                    <a:pt x="2155" y="1774"/>
                  </a:lnTo>
                  <a:lnTo>
                    <a:pt x="2157" y="1761"/>
                  </a:lnTo>
                  <a:lnTo>
                    <a:pt x="2158" y="1747"/>
                  </a:lnTo>
                  <a:lnTo>
                    <a:pt x="2158" y="1747"/>
                  </a:lnTo>
                  <a:lnTo>
                    <a:pt x="2157" y="1734"/>
                  </a:lnTo>
                  <a:lnTo>
                    <a:pt x="2155" y="1722"/>
                  </a:lnTo>
                  <a:lnTo>
                    <a:pt x="2153" y="1710"/>
                  </a:lnTo>
                  <a:lnTo>
                    <a:pt x="2151" y="1699"/>
                  </a:lnTo>
                  <a:lnTo>
                    <a:pt x="2148" y="1689"/>
                  </a:lnTo>
                  <a:lnTo>
                    <a:pt x="2143" y="1680"/>
                  </a:lnTo>
                  <a:lnTo>
                    <a:pt x="2139" y="1672"/>
                  </a:lnTo>
                  <a:lnTo>
                    <a:pt x="2133" y="1664"/>
                  </a:lnTo>
                  <a:lnTo>
                    <a:pt x="2128" y="1657"/>
                  </a:lnTo>
                  <a:lnTo>
                    <a:pt x="2121" y="1651"/>
                  </a:lnTo>
                  <a:lnTo>
                    <a:pt x="2113" y="1645"/>
                  </a:lnTo>
                  <a:lnTo>
                    <a:pt x="2106" y="1641"/>
                  </a:lnTo>
                  <a:lnTo>
                    <a:pt x="2098" y="1637"/>
                  </a:lnTo>
                  <a:lnTo>
                    <a:pt x="2089" y="1635"/>
                  </a:lnTo>
                  <a:lnTo>
                    <a:pt x="2079" y="1634"/>
                  </a:lnTo>
                  <a:lnTo>
                    <a:pt x="2069" y="1633"/>
                  </a:lnTo>
                  <a:lnTo>
                    <a:pt x="2069" y="1633"/>
                  </a:lnTo>
                  <a:close/>
                  <a:moveTo>
                    <a:pt x="2059" y="1684"/>
                  </a:moveTo>
                  <a:lnTo>
                    <a:pt x="2059" y="1684"/>
                  </a:lnTo>
                  <a:lnTo>
                    <a:pt x="2067" y="1685"/>
                  </a:lnTo>
                  <a:lnTo>
                    <a:pt x="2075" y="1687"/>
                  </a:lnTo>
                  <a:lnTo>
                    <a:pt x="2081" y="1691"/>
                  </a:lnTo>
                  <a:lnTo>
                    <a:pt x="2088" y="1698"/>
                  </a:lnTo>
                  <a:lnTo>
                    <a:pt x="2094" y="1706"/>
                  </a:lnTo>
                  <a:lnTo>
                    <a:pt x="2097" y="1717"/>
                  </a:lnTo>
                  <a:lnTo>
                    <a:pt x="2100" y="1730"/>
                  </a:lnTo>
                  <a:lnTo>
                    <a:pt x="2101" y="1746"/>
                  </a:lnTo>
                  <a:lnTo>
                    <a:pt x="2101" y="1746"/>
                  </a:lnTo>
                  <a:lnTo>
                    <a:pt x="2100" y="1762"/>
                  </a:lnTo>
                  <a:lnTo>
                    <a:pt x="2098" y="1776"/>
                  </a:lnTo>
                  <a:lnTo>
                    <a:pt x="2096" y="1787"/>
                  </a:lnTo>
                  <a:lnTo>
                    <a:pt x="2091" y="1797"/>
                  </a:lnTo>
                  <a:lnTo>
                    <a:pt x="2085" y="1805"/>
                  </a:lnTo>
                  <a:lnTo>
                    <a:pt x="2078" y="1811"/>
                  </a:lnTo>
                  <a:lnTo>
                    <a:pt x="2070" y="1814"/>
                  </a:lnTo>
                  <a:lnTo>
                    <a:pt x="2061" y="1815"/>
                  </a:lnTo>
                  <a:lnTo>
                    <a:pt x="2061" y="1815"/>
                  </a:lnTo>
                  <a:lnTo>
                    <a:pt x="2053" y="1814"/>
                  </a:lnTo>
                  <a:lnTo>
                    <a:pt x="2046" y="1813"/>
                  </a:lnTo>
                  <a:lnTo>
                    <a:pt x="2041" y="1810"/>
                  </a:lnTo>
                  <a:lnTo>
                    <a:pt x="2035" y="1807"/>
                  </a:lnTo>
                  <a:lnTo>
                    <a:pt x="2026" y="1800"/>
                  </a:lnTo>
                  <a:lnTo>
                    <a:pt x="2021" y="1794"/>
                  </a:lnTo>
                  <a:lnTo>
                    <a:pt x="2021" y="1706"/>
                  </a:lnTo>
                  <a:lnTo>
                    <a:pt x="2021" y="1706"/>
                  </a:lnTo>
                  <a:lnTo>
                    <a:pt x="2024" y="1701"/>
                  </a:lnTo>
                  <a:lnTo>
                    <a:pt x="2029" y="1697"/>
                  </a:lnTo>
                  <a:lnTo>
                    <a:pt x="2033" y="1693"/>
                  </a:lnTo>
                  <a:lnTo>
                    <a:pt x="2037" y="1689"/>
                  </a:lnTo>
                  <a:lnTo>
                    <a:pt x="2043" y="1687"/>
                  </a:lnTo>
                  <a:lnTo>
                    <a:pt x="2048" y="1685"/>
                  </a:lnTo>
                  <a:lnTo>
                    <a:pt x="2054" y="1684"/>
                  </a:lnTo>
                  <a:lnTo>
                    <a:pt x="2059" y="1684"/>
                  </a:lnTo>
                  <a:lnTo>
                    <a:pt x="2059" y="1684"/>
                  </a:lnTo>
                  <a:close/>
                  <a:moveTo>
                    <a:pt x="1445" y="1654"/>
                  </a:moveTo>
                  <a:lnTo>
                    <a:pt x="1445" y="1654"/>
                  </a:lnTo>
                  <a:lnTo>
                    <a:pt x="1440" y="1650"/>
                  </a:lnTo>
                  <a:lnTo>
                    <a:pt x="1435" y="1645"/>
                  </a:lnTo>
                  <a:lnTo>
                    <a:pt x="1428" y="1642"/>
                  </a:lnTo>
                  <a:lnTo>
                    <a:pt x="1423" y="1639"/>
                  </a:lnTo>
                  <a:lnTo>
                    <a:pt x="1416" y="1636"/>
                  </a:lnTo>
                  <a:lnTo>
                    <a:pt x="1409" y="1634"/>
                  </a:lnTo>
                  <a:lnTo>
                    <a:pt x="1403" y="1634"/>
                  </a:lnTo>
                  <a:lnTo>
                    <a:pt x="1396" y="1633"/>
                  </a:lnTo>
                  <a:lnTo>
                    <a:pt x="1396" y="1633"/>
                  </a:lnTo>
                  <a:lnTo>
                    <a:pt x="1386" y="1634"/>
                  </a:lnTo>
                  <a:lnTo>
                    <a:pt x="1376" y="1635"/>
                  </a:lnTo>
                  <a:lnTo>
                    <a:pt x="1367" y="1637"/>
                  </a:lnTo>
                  <a:lnTo>
                    <a:pt x="1360" y="1641"/>
                  </a:lnTo>
                  <a:lnTo>
                    <a:pt x="1352" y="1645"/>
                  </a:lnTo>
                  <a:lnTo>
                    <a:pt x="1344" y="1651"/>
                  </a:lnTo>
                  <a:lnTo>
                    <a:pt x="1338" y="1657"/>
                  </a:lnTo>
                  <a:lnTo>
                    <a:pt x="1332" y="1664"/>
                  </a:lnTo>
                  <a:lnTo>
                    <a:pt x="1327" y="1672"/>
                  </a:lnTo>
                  <a:lnTo>
                    <a:pt x="1322" y="1680"/>
                  </a:lnTo>
                  <a:lnTo>
                    <a:pt x="1318" y="1689"/>
                  </a:lnTo>
                  <a:lnTo>
                    <a:pt x="1314" y="1699"/>
                  </a:lnTo>
                  <a:lnTo>
                    <a:pt x="1312" y="1710"/>
                  </a:lnTo>
                  <a:lnTo>
                    <a:pt x="1310" y="1722"/>
                  </a:lnTo>
                  <a:lnTo>
                    <a:pt x="1309" y="1734"/>
                  </a:lnTo>
                  <a:lnTo>
                    <a:pt x="1309" y="1747"/>
                  </a:lnTo>
                  <a:lnTo>
                    <a:pt x="1309" y="1747"/>
                  </a:lnTo>
                  <a:lnTo>
                    <a:pt x="1309" y="1761"/>
                  </a:lnTo>
                  <a:lnTo>
                    <a:pt x="1310" y="1773"/>
                  </a:lnTo>
                  <a:lnTo>
                    <a:pt x="1312" y="1785"/>
                  </a:lnTo>
                  <a:lnTo>
                    <a:pt x="1314" y="1796"/>
                  </a:lnTo>
                  <a:lnTo>
                    <a:pt x="1318" y="1807"/>
                  </a:lnTo>
                  <a:lnTo>
                    <a:pt x="1321" y="1817"/>
                  </a:lnTo>
                  <a:lnTo>
                    <a:pt x="1327" y="1826"/>
                  </a:lnTo>
                  <a:lnTo>
                    <a:pt x="1331" y="1834"/>
                  </a:lnTo>
                  <a:lnTo>
                    <a:pt x="1338" y="1841"/>
                  </a:lnTo>
                  <a:lnTo>
                    <a:pt x="1343" y="1847"/>
                  </a:lnTo>
                  <a:lnTo>
                    <a:pt x="1351" y="1853"/>
                  </a:lnTo>
                  <a:lnTo>
                    <a:pt x="1359" y="1857"/>
                  </a:lnTo>
                  <a:lnTo>
                    <a:pt x="1366" y="1860"/>
                  </a:lnTo>
                  <a:lnTo>
                    <a:pt x="1375" y="1864"/>
                  </a:lnTo>
                  <a:lnTo>
                    <a:pt x="1385" y="1865"/>
                  </a:lnTo>
                  <a:lnTo>
                    <a:pt x="1395" y="1865"/>
                  </a:lnTo>
                  <a:lnTo>
                    <a:pt x="1395" y="1865"/>
                  </a:lnTo>
                  <a:lnTo>
                    <a:pt x="1402" y="1865"/>
                  </a:lnTo>
                  <a:lnTo>
                    <a:pt x="1408" y="1864"/>
                  </a:lnTo>
                  <a:lnTo>
                    <a:pt x="1415" y="1862"/>
                  </a:lnTo>
                  <a:lnTo>
                    <a:pt x="1421" y="1860"/>
                  </a:lnTo>
                  <a:lnTo>
                    <a:pt x="1428" y="1857"/>
                  </a:lnTo>
                  <a:lnTo>
                    <a:pt x="1434" y="1853"/>
                  </a:lnTo>
                  <a:lnTo>
                    <a:pt x="1439" y="1849"/>
                  </a:lnTo>
                  <a:lnTo>
                    <a:pt x="1445" y="1844"/>
                  </a:lnTo>
                  <a:lnTo>
                    <a:pt x="1445" y="1849"/>
                  </a:lnTo>
                  <a:lnTo>
                    <a:pt x="1445" y="1849"/>
                  </a:lnTo>
                  <a:lnTo>
                    <a:pt x="1445" y="1858"/>
                  </a:lnTo>
                  <a:lnTo>
                    <a:pt x="1444" y="1868"/>
                  </a:lnTo>
                  <a:lnTo>
                    <a:pt x="1441" y="1878"/>
                  </a:lnTo>
                  <a:lnTo>
                    <a:pt x="1439" y="1882"/>
                  </a:lnTo>
                  <a:lnTo>
                    <a:pt x="1436" y="1887"/>
                  </a:lnTo>
                  <a:lnTo>
                    <a:pt x="1433" y="1891"/>
                  </a:lnTo>
                  <a:lnTo>
                    <a:pt x="1428" y="1896"/>
                  </a:lnTo>
                  <a:lnTo>
                    <a:pt x="1421" y="1899"/>
                  </a:lnTo>
                  <a:lnTo>
                    <a:pt x="1415" y="1901"/>
                  </a:lnTo>
                  <a:lnTo>
                    <a:pt x="1407" y="1904"/>
                  </a:lnTo>
                  <a:lnTo>
                    <a:pt x="1397" y="1905"/>
                  </a:lnTo>
                  <a:lnTo>
                    <a:pt x="1386" y="1908"/>
                  </a:lnTo>
                  <a:lnTo>
                    <a:pt x="1374" y="1908"/>
                  </a:lnTo>
                  <a:lnTo>
                    <a:pt x="1372" y="1908"/>
                  </a:lnTo>
                  <a:lnTo>
                    <a:pt x="1391" y="1951"/>
                  </a:lnTo>
                  <a:lnTo>
                    <a:pt x="1392" y="1951"/>
                  </a:lnTo>
                  <a:lnTo>
                    <a:pt x="1392" y="1951"/>
                  </a:lnTo>
                  <a:lnTo>
                    <a:pt x="1405" y="1951"/>
                  </a:lnTo>
                  <a:lnTo>
                    <a:pt x="1417" y="1948"/>
                  </a:lnTo>
                  <a:lnTo>
                    <a:pt x="1429" y="1946"/>
                  </a:lnTo>
                  <a:lnTo>
                    <a:pt x="1439" y="1943"/>
                  </a:lnTo>
                  <a:lnTo>
                    <a:pt x="1449" y="1940"/>
                  </a:lnTo>
                  <a:lnTo>
                    <a:pt x="1458" y="1935"/>
                  </a:lnTo>
                  <a:lnTo>
                    <a:pt x="1466" y="1929"/>
                  </a:lnTo>
                  <a:lnTo>
                    <a:pt x="1473" y="1923"/>
                  </a:lnTo>
                  <a:lnTo>
                    <a:pt x="1480" y="1915"/>
                  </a:lnTo>
                  <a:lnTo>
                    <a:pt x="1484" y="1907"/>
                  </a:lnTo>
                  <a:lnTo>
                    <a:pt x="1490" y="1898"/>
                  </a:lnTo>
                  <a:lnTo>
                    <a:pt x="1493" y="1888"/>
                  </a:lnTo>
                  <a:lnTo>
                    <a:pt x="1497" y="1877"/>
                  </a:lnTo>
                  <a:lnTo>
                    <a:pt x="1499" y="1866"/>
                  </a:lnTo>
                  <a:lnTo>
                    <a:pt x="1500" y="1854"/>
                  </a:lnTo>
                  <a:lnTo>
                    <a:pt x="1500" y="1839"/>
                  </a:lnTo>
                  <a:lnTo>
                    <a:pt x="1500" y="1639"/>
                  </a:lnTo>
                  <a:lnTo>
                    <a:pt x="1445" y="1639"/>
                  </a:lnTo>
                  <a:lnTo>
                    <a:pt x="1445" y="1654"/>
                  </a:lnTo>
                  <a:close/>
                  <a:moveTo>
                    <a:pt x="1445" y="1706"/>
                  </a:moveTo>
                  <a:lnTo>
                    <a:pt x="1445" y="1793"/>
                  </a:lnTo>
                  <a:lnTo>
                    <a:pt x="1445" y="1793"/>
                  </a:lnTo>
                  <a:lnTo>
                    <a:pt x="1438" y="1801"/>
                  </a:lnTo>
                  <a:lnTo>
                    <a:pt x="1429" y="1808"/>
                  </a:lnTo>
                  <a:lnTo>
                    <a:pt x="1425" y="1811"/>
                  </a:lnTo>
                  <a:lnTo>
                    <a:pt x="1419" y="1813"/>
                  </a:lnTo>
                  <a:lnTo>
                    <a:pt x="1413" y="1814"/>
                  </a:lnTo>
                  <a:lnTo>
                    <a:pt x="1406" y="1815"/>
                  </a:lnTo>
                  <a:lnTo>
                    <a:pt x="1406" y="1815"/>
                  </a:lnTo>
                  <a:lnTo>
                    <a:pt x="1398" y="1814"/>
                  </a:lnTo>
                  <a:lnTo>
                    <a:pt x="1392" y="1812"/>
                  </a:lnTo>
                  <a:lnTo>
                    <a:pt x="1384" y="1807"/>
                  </a:lnTo>
                  <a:lnTo>
                    <a:pt x="1378" y="1802"/>
                  </a:lnTo>
                  <a:lnTo>
                    <a:pt x="1373" y="1793"/>
                  </a:lnTo>
                  <a:lnTo>
                    <a:pt x="1369" y="1781"/>
                  </a:lnTo>
                  <a:lnTo>
                    <a:pt x="1365" y="1765"/>
                  </a:lnTo>
                  <a:lnTo>
                    <a:pt x="1364" y="1746"/>
                  </a:lnTo>
                  <a:lnTo>
                    <a:pt x="1364" y="1746"/>
                  </a:lnTo>
                  <a:lnTo>
                    <a:pt x="1365" y="1728"/>
                  </a:lnTo>
                  <a:lnTo>
                    <a:pt x="1369" y="1715"/>
                  </a:lnTo>
                  <a:lnTo>
                    <a:pt x="1373" y="1704"/>
                  </a:lnTo>
                  <a:lnTo>
                    <a:pt x="1378" y="1696"/>
                  </a:lnTo>
                  <a:lnTo>
                    <a:pt x="1384" y="1689"/>
                  </a:lnTo>
                  <a:lnTo>
                    <a:pt x="1392" y="1686"/>
                  </a:lnTo>
                  <a:lnTo>
                    <a:pt x="1398" y="1684"/>
                  </a:lnTo>
                  <a:lnTo>
                    <a:pt x="1406" y="1684"/>
                  </a:lnTo>
                  <a:lnTo>
                    <a:pt x="1406" y="1684"/>
                  </a:lnTo>
                  <a:lnTo>
                    <a:pt x="1413" y="1684"/>
                  </a:lnTo>
                  <a:lnTo>
                    <a:pt x="1419" y="1686"/>
                  </a:lnTo>
                  <a:lnTo>
                    <a:pt x="1426" y="1688"/>
                  </a:lnTo>
                  <a:lnTo>
                    <a:pt x="1430" y="1690"/>
                  </a:lnTo>
                  <a:lnTo>
                    <a:pt x="1435" y="1695"/>
                  </a:lnTo>
                  <a:lnTo>
                    <a:pt x="1439" y="1698"/>
                  </a:lnTo>
                  <a:lnTo>
                    <a:pt x="1445" y="1706"/>
                  </a:lnTo>
                  <a:lnTo>
                    <a:pt x="1445" y="1706"/>
                  </a:lnTo>
                  <a:close/>
                  <a:moveTo>
                    <a:pt x="1671" y="1693"/>
                  </a:moveTo>
                  <a:lnTo>
                    <a:pt x="1671" y="1693"/>
                  </a:lnTo>
                  <a:lnTo>
                    <a:pt x="1684" y="1686"/>
                  </a:lnTo>
                  <a:lnTo>
                    <a:pt x="1697" y="1682"/>
                  </a:lnTo>
                  <a:lnTo>
                    <a:pt x="1712" y="1678"/>
                  </a:lnTo>
                  <a:lnTo>
                    <a:pt x="1727" y="1677"/>
                  </a:lnTo>
                  <a:lnTo>
                    <a:pt x="1727" y="1677"/>
                  </a:lnTo>
                  <a:lnTo>
                    <a:pt x="1737" y="1678"/>
                  </a:lnTo>
                  <a:lnTo>
                    <a:pt x="1745" y="1679"/>
                  </a:lnTo>
                  <a:lnTo>
                    <a:pt x="1751" y="1682"/>
                  </a:lnTo>
                  <a:lnTo>
                    <a:pt x="1757" y="1686"/>
                  </a:lnTo>
                  <a:lnTo>
                    <a:pt x="1761" y="1690"/>
                  </a:lnTo>
                  <a:lnTo>
                    <a:pt x="1765" y="1696"/>
                  </a:lnTo>
                  <a:lnTo>
                    <a:pt x="1767" y="1701"/>
                  </a:lnTo>
                  <a:lnTo>
                    <a:pt x="1767" y="1709"/>
                  </a:lnTo>
                  <a:lnTo>
                    <a:pt x="1767" y="1725"/>
                  </a:lnTo>
                  <a:lnTo>
                    <a:pt x="1767" y="1725"/>
                  </a:lnTo>
                  <a:lnTo>
                    <a:pt x="1757" y="1720"/>
                  </a:lnTo>
                  <a:lnTo>
                    <a:pt x="1745" y="1717"/>
                  </a:lnTo>
                  <a:lnTo>
                    <a:pt x="1733" y="1715"/>
                  </a:lnTo>
                  <a:lnTo>
                    <a:pt x="1719" y="1714"/>
                  </a:lnTo>
                  <a:lnTo>
                    <a:pt x="1719" y="1714"/>
                  </a:lnTo>
                  <a:lnTo>
                    <a:pt x="1704" y="1715"/>
                  </a:lnTo>
                  <a:lnTo>
                    <a:pt x="1689" y="1718"/>
                  </a:lnTo>
                  <a:lnTo>
                    <a:pt x="1674" y="1722"/>
                  </a:lnTo>
                  <a:lnTo>
                    <a:pt x="1667" y="1726"/>
                  </a:lnTo>
                  <a:lnTo>
                    <a:pt x="1660" y="1730"/>
                  </a:lnTo>
                  <a:lnTo>
                    <a:pt x="1654" y="1734"/>
                  </a:lnTo>
                  <a:lnTo>
                    <a:pt x="1649" y="1740"/>
                  </a:lnTo>
                  <a:lnTo>
                    <a:pt x="1643" y="1746"/>
                  </a:lnTo>
                  <a:lnTo>
                    <a:pt x="1639" y="1752"/>
                  </a:lnTo>
                  <a:lnTo>
                    <a:pt x="1636" y="1760"/>
                  </a:lnTo>
                  <a:lnTo>
                    <a:pt x="1633" y="1769"/>
                  </a:lnTo>
                  <a:lnTo>
                    <a:pt x="1632" y="1778"/>
                  </a:lnTo>
                  <a:lnTo>
                    <a:pt x="1631" y="1786"/>
                  </a:lnTo>
                  <a:lnTo>
                    <a:pt x="1631" y="1786"/>
                  </a:lnTo>
                  <a:lnTo>
                    <a:pt x="1632" y="1797"/>
                  </a:lnTo>
                  <a:lnTo>
                    <a:pt x="1633" y="1807"/>
                  </a:lnTo>
                  <a:lnTo>
                    <a:pt x="1636" y="1815"/>
                  </a:lnTo>
                  <a:lnTo>
                    <a:pt x="1639" y="1824"/>
                  </a:lnTo>
                  <a:lnTo>
                    <a:pt x="1642" y="1830"/>
                  </a:lnTo>
                  <a:lnTo>
                    <a:pt x="1648" y="1837"/>
                  </a:lnTo>
                  <a:lnTo>
                    <a:pt x="1652" y="1843"/>
                  </a:lnTo>
                  <a:lnTo>
                    <a:pt x="1659" y="1848"/>
                  </a:lnTo>
                  <a:lnTo>
                    <a:pt x="1664" y="1853"/>
                  </a:lnTo>
                  <a:lnTo>
                    <a:pt x="1671" y="1856"/>
                  </a:lnTo>
                  <a:lnTo>
                    <a:pt x="1685" y="1861"/>
                  </a:lnTo>
                  <a:lnTo>
                    <a:pt x="1700" y="1865"/>
                  </a:lnTo>
                  <a:lnTo>
                    <a:pt x="1714" y="1866"/>
                  </a:lnTo>
                  <a:lnTo>
                    <a:pt x="1714" y="1866"/>
                  </a:lnTo>
                  <a:lnTo>
                    <a:pt x="1726" y="1864"/>
                  </a:lnTo>
                  <a:lnTo>
                    <a:pt x="1734" y="1862"/>
                  </a:lnTo>
                  <a:lnTo>
                    <a:pt x="1740" y="1860"/>
                  </a:lnTo>
                  <a:lnTo>
                    <a:pt x="1748" y="1857"/>
                  </a:lnTo>
                  <a:lnTo>
                    <a:pt x="1755" y="1853"/>
                  </a:lnTo>
                  <a:lnTo>
                    <a:pt x="1761" y="1848"/>
                  </a:lnTo>
                  <a:lnTo>
                    <a:pt x="1767" y="1843"/>
                  </a:lnTo>
                  <a:lnTo>
                    <a:pt x="1767" y="1860"/>
                  </a:lnTo>
                  <a:lnTo>
                    <a:pt x="1822" y="1860"/>
                  </a:lnTo>
                  <a:lnTo>
                    <a:pt x="1822" y="1710"/>
                  </a:lnTo>
                  <a:lnTo>
                    <a:pt x="1822" y="1710"/>
                  </a:lnTo>
                  <a:lnTo>
                    <a:pt x="1822" y="1701"/>
                  </a:lnTo>
                  <a:lnTo>
                    <a:pt x="1821" y="1694"/>
                  </a:lnTo>
                  <a:lnTo>
                    <a:pt x="1819" y="1686"/>
                  </a:lnTo>
                  <a:lnTo>
                    <a:pt x="1817" y="1678"/>
                  </a:lnTo>
                  <a:lnTo>
                    <a:pt x="1812" y="1672"/>
                  </a:lnTo>
                  <a:lnTo>
                    <a:pt x="1809" y="1665"/>
                  </a:lnTo>
                  <a:lnTo>
                    <a:pt x="1803" y="1659"/>
                  </a:lnTo>
                  <a:lnTo>
                    <a:pt x="1798" y="1654"/>
                  </a:lnTo>
                  <a:lnTo>
                    <a:pt x="1792" y="1650"/>
                  </a:lnTo>
                  <a:lnTo>
                    <a:pt x="1786" y="1645"/>
                  </a:lnTo>
                  <a:lnTo>
                    <a:pt x="1778" y="1642"/>
                  </a:lnTo>
                  <a:lnTo>
                    <a:pt x="1770" y="1639"/>
                  </a:lnTo>
                  <a:lnTo>
                    <a:pt x="1761" y="1636"/>
                  </a:lnTo>
                  <a:lnTo>
                    <a:pt x="1753" y="1635"/>
                  </a:lnTo>
                  <a:lnTo>
                    <a:pt x="1743" y="1634"/>
                  </a:lnTo>
                  <a:lnTo>
                    <a:pt x="1733" y="1633"/>
                  </a:lnTo>
                  <a:lnTo>
                    <a:pt x="1733" y="1633"/>
                  </a:lnTo>
                  <a:lnTo>
                    <a:pt x="1721" y="1634"/>
                  </a:lnTo>
                  <a:lnTo>
                    <a:pt x="1711" y="1634"/>
                  </a:lnTo>
                  <a:lnTo>
                    <a:pt x="1700" y="1636"/>
                  </a:lnTo>
                  <a:lnTo>
                    <a:pt x="1689" y="1639"/>
                  </a:lnTo>
                  <a:lnTo>
                    <a:pt x="1679" y="1642"/>
                  </a:lnTo>
                  <a:lnTo>
                    <a:pt x="1669" y="1645"/>
                  </a:lnTo>
                  <a:lnTo>
                    <a:pt x="1659" y="1650"/>
                  </a:lnTo>
                  <a:lnTo>
                    <a:pt x="1649" y="1655"/>
                  </a:lnTo>
                  <a:lnTo>
                    <a:pt x="1671" y="1693"/>
                  </a:lnTo>
                  <a:close/>
                  <a:moveTo>
                    <a:pt x="1686" y="1786"/>
                  </a:moveTo>
                  <a:lnTo>
                    <a:pt x="1686" y="1786"/>
                  </a:lnTo>
                  <a:lnTo>
                    <a:pt x="1686" y="1780"/>
                  </a:lnTo>
                  <a:lnTo>
                    <a:pt x="1689" y="1773"/>
                  </a:lnTo>
                  <a:lnTo>
                    <a:pt x="1692" y="1768"/>
                  </a:lnTo>
                  <a:lnTo>
                    <a:pt x="1696" y="1763"/>
                  </a:lnTo>
                  <a:lnTo>
                    <a:pt x="1702" y="1760"/>
                  </a:lnTo>
                  <a:lnTo>
                    <a:pt x="1708" y="1758"/>
                  </a:lnTo>
                  <a:lnTo>
                    <a:pt x="1716" y="1755"/>
                  </a:lnTo>
                  <a:lnTo>
                    <a:pt x="1724" y="1755"/>
                  </a:lnTo>
                  <a:lnTo>
                    <a:pt x="1724" y="1755"/>
                  </a:lnTo>
                  <a:lnTo>
                    <a:pt x="1736" y="1755"/>
                  </a:lnTo>
                  <a:lnTo>
                    <a:pt x="1747" y="1758"/>
                  </a:lnTo>
                  <a:lnTo>
                    <a:pt x="1757" y="1761"/>
                  </a:lnTo>
                  <a:lnTo>
                    <a:pt x="1767" y="1766"/>
                  </a:lnTo>
                  <a:lnTo>
                    <a:pt x="1767" y="1796"/>
                  </a:lnTo>
                  <a:lnTo>
                    <a:pt x="1767" y="1796"/>
                  </a:lnTo>
                  <a:lnTo>
                    <a:pt x="1765" y="1801"/>
                  </a:lnTo>
                  <a:lnTo>
                    <a:pt x="1760" y="1805"/>
                  </a:lnTo>
                  <a:lnTo>
                    <a:pt x="1756" y="1810"/>
                  </a:lnTo>
                  <a:lnTo>
                    <a:pt x="1750" y="1813"/>
                  </a:lnTo>
                  <a:lnTo>
                    <a:pt x="1745" y="1816"/>
                  </a:lnTo>
                  <a:lnTo>
                    <a:pt x="1738" y="1818"/>
                  </a:lnTo>
                  <a:lnTo>
                    <a:pt x="1732" y="1819"/>
                  </a:lnTo>
                  <a:lnTo>
                    <a:pt x="1724" y="1821"/>
                  </a:lnTo>
                  <a:lnTo>
                    <a:pt x="1724" y="1821"/>
                  </a:lnTo>
                  <a:lnTo>
                    <a:pt x="1716" y="1819"/>
                  </a:lnTo>
                  <a:lnTo>
                    <a:pt x="1708" y="1817"/>
                  </a:lnTo>
                  <a:lnTo>
                    <a:pt x="1702" y="1815"/>
                  </a:lnTo>
                  <a:lnTo>
                    <a:pt x="1696" y="1811"/>
                  </a:lnTo>
                  <a:lnTo>
                    <a:pt x="1692" y="1806"/>
                  </a:lnTo>
                  <a:lnTo>
                    <a:pt x="1689" y="1801"/>
                  </a:lnTo>
                  <a:lnTo>
                    <a:pt x="1687" y="1794"/>
                  </a:lnTo>
                  <a:lnTo>
                    <a:pt x="1686" y="1786"/>
                  </a:lnTo>
                  <a:lnTo>
                    <a:pt x="1686" y="1786"/>
                  </a:lnTo>
                  <a:close/>
                  <a:moveTo>
                    <a:pt x="2333" y="1796"/>
                  </a:moveTo>
                  <a:lnTo>
                    <a:pt x="2333" y="1796"/>
                  </a:lnTo>
                  <a:lnTo>
                    <a:pt x="2325" y="1803"/>
                  </a:lnTo>
                  <a:lnTo>
                    <a:pt x="2315" y="1808"/>
                  </a:lnTo>
                  <a:lnTo>
                    <a:pt x="2310" y="1811"/>
                  </a:lnTo>
                  <a:lnTo>
                    <a:pt x="2303" y="1813"/>
                  </a:lnTo>
                  <a:lnTo>
                    <a:pt x="2297" y="1814"/>
                  </a:lnTo>
                  <a:lnTo>
                    <a:pt x="2290" y="1815"/>
                  </a:lnTo>
                  <a:lnTo>
                    <a:pt x="2290" y="1815"/>
                  </a:lnTo>
                  <a:lnTo>
                    <a:pt x="2285" y="1814"/>
                  </a:lnTo>
                  <a:lnTo>
                    <a:pt x="2278" y="1814"/>
                  </a:lnTo>
                  <a:lnTo>
                    <a:pt x="2270" y="1812"/>
                  </a:lnTo>
                  <a:lnTo>
                    <a:pt x="2261" y="1807"/>
                  </a:lnTo>
                  <a:lnTo>
                    <a:pt x="2254" y="1802"/>
                  </a:lnTo>
                  <a:lnTo>
                    <a:pt x="2250" y="1797"/>
                  </a:lnTo>
                  <a:lnTo>
                    <a:pt x="2247" y="1793"/>
                  </a:lnTo>
                  <a:lnTo>
                    <a:pt x="2245" y="1787"/>
                  </a:lnTo>
                  <a:lnTo>
                    <a:pt x="2243" y="1781"/>
                  </a:lnTo>
                  <a:lnTo>
                    <a:pt x="2242" y="1774"/>
                  </a:lnTo>
                  <a:lnTo>
                    <a:pt x="2240" y="1766"/>
                  </a:lnTo>
                  <a:lnTo>
                    <a:pt x="2376" y="1766"/>
                  </a:lnTo>
                  <a:lnTo>
                    <a:pt x="2376" y="1766"/>
                  </a:lnTo>
                  <a:lnTo>
                    <a:pt x="2377" y="1750"/>
                  </a:lnTo>
                  <a:lnTo>
                    <a:pt x="2377" y="1750"/>
                  </a:lnTo>
                  <a:lnTo>
                    <a:pt x="2377" y="1737"/>
                  </a:lnTo>
                  <a:lnTo>
                    <a:pt x="2375" y="1725"/>
                  </a:lnTo>
                  <a:lnTo>
                    <a:pt x="2374" y="1712"/>
                  </a:lnTo>
                  <a:lnTo>
                    <a:pt x="2371" y="1701"/>
                  </a:lnTo>
                  <a:lnTo>
                    <a:pt x="2367" y="1691"/>
                  </a:lnTo>
                  <a:lnTo>
                    <a:pt x="2363" y="1682"/>
                  </a:lnTo>
                  <a:lnTo>
                    <a:pt x="2357" y="1673"/>
                  </a:lnTo>
                  <a:lnTo>
                    <a:pt x="2352" y="1665"/>
                  </a:lnTo>
                  <a:lnTo>
                    <a:pt x="2345" y="1657"/>
                  </a:lnTo>
                  <a:lnTo>
                    <a:pt x="2339" y="1652"/>
                  </a:lnTo>
                  <a:lnTo>
                    <a:pt x="2331" y="1646"/>
                  </a:lnTo>
                  <a:lnTo>
                    <a:pt x="2322" y="1642"/>
                  </a:lnTo>
                  <a:lnTo>
                    <a:pt x="2313" y="1639"/>
                  </a:lnTo>
                  <a:lnTo>
                    <a:pt x="2304" y="1635"/>
                  </a:lnTo>
                  <a:lnTo>
                    <a:pt x="2294" y="1634"/>
                  </a:lnTo>
                  <a:lnTo>
                    <a:pt x="2283" y="1633"/>
                  </a:lnTo>
                  <a:lnTo>
                    <a:pt x="2283" y="1633"/>
                  </a:lnTo>
                  <a:lnTo>
                    <a:pt x="2274" y="1634"/>
                  </a:lnTo>
                  <a:lnTo>
                    <a:pt x="2264" y="1635"/>
                  </a:lnTo>
                  <a:lnTo>
                    <a:pt x="2254" y="1639"/>
                  </a:lnTo>
                  <a:lnTo>
                    <a:pt x="2244" y="1642"/>
                  </a:lnTo>
                  <a:lnTo>
                    <a:pt x="2235" y="1646"/>
                  </a:lnTo>
                  <a:lnTo>
                    <a:pt x="2227" y="1653"/>
                  </a:lnTo>
                  <a:lnTo>
                    <a:pt x="2219" y="1658"/>
                  </a:lnTo>
                  <a:lnTo>
                    <a:pt x="2213" y="1666"/>
                  </a:lnTo>
                  <a:lnTo>
                    <a:pt x="2206" y="1674"/>
                  </a:lnTo>
                  <a:lnTo>
                    <a:pt x="2201" y="1683"/>
                  </a:lnTo>
                  <a:lnTo>
                    <a:pt x="2196" y="1693"/>
                  </a:lnTo>
                  <a:lnTo>
                    <a:pt x="2192" y="1703"/>
                  </a:lnTo>
                  <a:lnTo>
                    <a:pt x="2189" y="1714"/>
                  </a:lnTo>
                  <a:lnTo>
                    <a:pt x="2186" y="1726"/>
                  </a:lnTo>
                  <a:lnTo>
                    <a:pt x="2185" y="1737"/>
                  </a:lnTo>
                  <a:lnTo>
                    <a:pt x="2184" y="1750"/>
                  </a:lnTo>
                  <a:lnTo>
                    <a:pt x="2184" y="1750"/>
                  </a:lnTo>
                  <a:lnTo>
                    <a:pt x="2185" y="1762"/>
                  </a:lnTo>
                  <a:lnTo>
                    <a:pt x="2186" y="1774"/>
                  </a:lnTo>
                  <a:lnTo>
                    <a:pt x="2189" y="1786"/>
                  </a:lnTo>
                  <a:lnTo>
                    <a:pt x="2192" y="1797"/>
                  </a:lnTo>
                  <a:lnTo>
                    <a:pt x="2196" y="1807"/>
                  </a:lnTo>
                  <a:lnTo>
                    <a:pt x="2201" y="1817"/>
                  </a:lnTo>
                  <a:lnTo>
                    <a:pt x="2206" y="1826"/>
                  </a:lnTo>
                  <a:lnTo>
                    <a:pt x="2213" y="1834"/>
                  </a:lnTo>
                  <a:lnTo>
                    <a:pt x="2221" y="1840"/>
                  </a:lnTo>
                  <a:lnTo>
                    <a:pt x="2228" y="1847"/>
                  </a:lnTo>
                  <a:lnTo>
                    <a:pt x="2237" y="1853"/>
                  </a:lnTo>
                  <a:lnTo>
                    <a:pt x="2246" y="1857"/>
                  </a:lnTo>
                  <a:lnTo>
                    <a:pt x="2256" y="1860"/>
                  </a:lnTo>
                  <a:lnTo>
                    <a:pt x="2267" y="1864"/>
                  </a:lnTo>
                  <a:lnTo>
                    <a:pt x="2278" y="1865"/>
                  </a:lnTo>
                  <a:lnTo>
                    <a:pt x="2290" y="1866"/>
                  </a:lnTo>
                  <a:lnTo>
                    <a:pt x="2290" y="1866"/>
                  </a:lnTo>
                  <a:lnTo>
                    <a:pt x="2301" y="1865"/>
                  </a:lnTo>
                  <a:lnTo>
                    <a:pt x="2311" y="1864"/>
                  </a:lnTo>
                  <a:lnTo>
                    <a:pt x="2322" y="1860"/>
                  </a:lnTo>
                  <a:lnTo>
                    <a:pt x="2332" y="1857"/>
                  </a:lnTo>
                  <a:lnTo>
                    <a:pt x="2342" y="1851"/>
                  </a:lnTo>
                  <a:lnTo>
                    <a:pt x="2351" y="1846"/>
                  </a:lnTo>
                  <a:lnTo>
                    <a:pt x="2360" y="1838"/>
                  </a:lnTo>
                  <a:lnTo>
                    <a:pt x="2368" y="1830"/>
                  </a:lnTo>
                  <a:lnTo>
                    <a:pt x="2333" y="1796"/>
                  </a:lnTo>
                  <a:close/>
                  <a:moveTo>
                    <a:pt x="2242" y="1726"/>
                  </a:moveTo>
                  <a:lnTo>
                    <a:pt x="2242" y="1726"/>
                  </a:lnTo>
                  <a:lnTo>
                    <a:pt x="2243" y="1716"/>
                  </a:lnTo>
                  <a:lnTo>
                    <a:pt x="2245" y="1707"/>
                  </a:lnTo>
                  <a:lnTo>
                    <a:pt x="2248" y="1699"/>
                  </a:lnTo>
                  <a:lnTo>
                    <a:pt x="2254" y="1693"/>
                  </a:lnTo>
                  <a:lnTo>
                    <a:pt x="2259" y="1687"/>
                  </a:lnTo>
                  <a:lnTo>
                    <a:pt x="2266" y="1684"/>
                  </a:lnTo>
                  <a:lnTo>
                    <a:pt x="2274" y="1680"/>
                  </a:lnTo>
                  <a:lnTo>
                    <a:pt x="2282" y="1680"/>
                  </a:lnTo>
                  <a:lnTo>
                    <a:pt x="2282" y="1680"/>
                  </a:lnTo>
                  <a:lnTo>
                    <a:pt x="2292" y="1682"/>
                  </a:lnTo>
                  <a:lnTo>
                    <a:pt x="2301" y="1684"/>
                  </a:lnTo>
                  <a:lnTo>
                    <a:pt x="2308" y="1688"/>
                  </a:lnTo>
                  <a:lnTo>
                    <a:pt x="2313" y="1695"/>
                  </a:lnTo>
                  <a:lnTo>
                    <a:pt x="2318" y="1701"/>
                  </a:lnTo>
                  <a:lnTo>
                    <a:pt x="2321" y="1709"/>
                  </a:lnTo>
                  <a:lnTo>
                    <a:pt x="2323" y="1718"/>
                  </a:lnTo>
                  <a:lnTo>
                    <a:pt x="2324" y="1726"/>
                  </a:lnTo>
                  <a:lnTo>
                    <a:pt x="2242" y="1726"/>
                  </a:lnTo>
                  <a:close/>
                  <a:moveTo>
                    <a:pt x="2864" y="1796"/>
                  </a:moveTo>
                  <a:lnTo>
                    <a:pt x="2864" y="1796"/>
                  </a:lnTo>
                  <a:lnTo>
                    <a:pt x="2855" y="1803"/>
                  </a:lnTo>
                  <a:lnTo>
                    <a:pt x="2846" y="1808"/>
                  </a:lnTo>
                  <a:lnTo>
                    <a:pt x="2840" y="1811"/>
                  </a:lnTo>
                  <a:lnTo>
                    <a:pt x="2834" y="1813"/>
                  </a:lnTo>
                  <a:lnTo>
                    <a:pt x="2828" y="1814"/>
                  </a:lnTo>
                  <a:lnTo>
                    <a:pt x="2820" y="1815"/>
                  </a:lnTo>
                  <a:lnTo>
                    <a:pt x="2820" y="1815"/>
                  </a:lnTo>
                  <a:lnTo>
                    <a:pt x="2814" y="1814"/>
                  </a:lnTo>
                  <a:lnTo>
                    <a:pt x="2808" y="1814"/>
                  </a:lnTo>
                  <a:lnTo>
                    <a:pt x="2800" y="1812"/>
                  </a:lnTo>
                  <a:lnTo>
                    <a:pt x="2792" y="1807"/>
                  </a:lnTo>
                  <a:lnTo>
                    <a:pt x="2784" y="1802"/>
                  </a:lnTo>
                  <a:lnTo>
                    <a:pt x="2781" y="1797"/>
                  </a:lnTo>
                  <a:lnTo>
                    <a:pt x="2778" y="1793"/>
                  </a:lnTo>
                  <a:lnTo>
                    <a:pt x="2776" y="1787"/>
                  </a:lnTo>
                  <a:lnTo>
                    <a:pt x="2773" y="1781"/>
                  </a:lnTo>
                  <a:lnTo>
                    <a:pt x="2771" y="1774"/>
                  </a:lnTo>
                  <a:lnTo>
                    <a:pt x="2770" y="1766"/>
                  </a:lnTo>
                  <a:lnTo>
                    <a:pt x="2907" y="1766"/>
                  </a:lnTo>
                  <a:lnTo>
                    <a:pt x="2907" y="1766"/>
                  </a:lnTo>
                  <a:lnTo>
                    <a:pt x="2908" y="1750"/>
                  </a:lnTo>
                  <a:lnTo>
                    <a:pt x="2908" y="1750"/>
                  </a:lnTo>
                  <a:lnTo>
                    <a:pt x="2907" y="1737"/>
                  </a:lnTo>
                  <a:lnTo>
                    <a:pt x="2906" y="1725"/>
                  </a:lnTo>
                  <a:lnTo>
                    <a:pt x="2904" y="1712"/>
                  </a:lnTo>
                  <a:lnTo>
                    <a:pt x="2901" y="1701"/>
                  </a:lnTo>
                  <a:lnTo>
                    <a:pt x="2897" y="1691"/>
                  </a:lnTo>
                  <a:lnTo>
                    <a:pt x="2893" y="1682"/>
                  </a:lnTo>
                  <a:lnTo>
                    <a:pt x="2888" y="1673"/>
                  </a:lnTo>
                  <a:lnTo>
                    <a:pt x="2883" y="1665"/>
                  </a:lnTo>
                  <a:lnTo>
                    <a:pt x="2876" y="1657"/>
                  </a:lnTo>
                  <a:lnTo>
                    <a:pt x="2868" y="1652"/>
                  </a:lnTo>
                  <a:lnTo>
                    <a:pt x="2861" y="1646"/>
                  </a:lnTo>
                  <a:lnTo>
                    <a:pt x="2853" y="1642"/>
                  </a:lnTo>
                  <a:lnTo>
                    <a:pt x="2844" y="1639"/>
                  </a:lnTo>
                  <a:lnTo>
                    <a:pt x="2834" y="1635"/>
                  </a:lnTo>
                  <a:lnTo>
                    <a:pt x="2824" y="1634"/>
                  </a:lnTo>
                  <a:lnTo>
                    <a:pt x="2814" y="1633"/>
                  </a:lnTo>
                  <a:lnTo>
                    <a:pt x="2814" y="1633"/>
                  </a:lnTo>
                  <a:lnTo>
                    <a:pt x="2803" y="1634"/>
                  </a:lnTo>
                  <a:lnTo>
                    <a:pt x="2793" y="1635"/>
                  </a:lnTo>
                  <a:lnTo>
                    <a:pt x="2783" y="1639"/>
                  </a:lnTo>
                  <a:lnTo>
                    <a:pt x="2775" y="1642"/>
                  </a:lnTo>
                  <a:lnTo>
                    <a:pt x="2766" y="1646"/>
                  </a:lnTo>
                  <a:lnTo>
                    <a:pt x="2757" y="1653"/>
                  </a:lnTo>
                  <a:lnTo>
                    <a:pt x="2750" y="1658"/>
                  </a:lnTo>
                  <a:lnTo>
                    <a:pt x="2743" y="1666"/>
                  </a:lnTo>
                  <a:lnTo>
                    <a:pt x="2736" y="1674"/>
                  </a:lnTo>
                  <a:lnTo>
                    <a:pt x="2730" y="1683"/>
                  </a:lnTo>
                  <a:lnTo>
                    <a:pt x="2726" y="1693"/>
                  </a:lnTo>
                  <a:lnTo>
                    <a:pt x="2722" y="1703"/>
                  </a:lnTo>
                  <a:lnTo>
                    <a:pt x="2719" y="1714"/>
                  </a:lnTo>
                  <a:lnTo>
                    <a:pt x="2716" y="1726"/>
                  </a:lnTo>
                  <a:lnTo>
                    <a:pt x="2715" y="1737"/>
                  </a:lnTo>
                  <a:lnTo>
                    <a:pt x="2715" y="1750"/>
                  </a:lnTo>
                  <a:lnTo>
                    <a:pt x="2715" y="1750"/>
                  </a:lnTo>
                  <a:lnTo>
                    <a:pt x="2715" y="1762"/>
                  </a:lnTo>
                  <a:lnTo>
                    <a:pt x="2716" y="1774"/>
                  </a:lnTo>
                  <a:lnTo>
                    <a:pt x="2718" y="1786"/>
                  </a:lnTo>
                  <a:lnTo>
                    <a:pt x="2722" y="1797"/>
                  </a:lnTo>
                  <a:lnTo>
                    <a:pt x="2726" y="1807"/>
                  </a:lnTo>
                  <a:lnTo>
                    <a:pt x="2732" y="1817"/>
                  </a:lnTo>
                  <a:lnTo>
                    <a:pt x="2737" y="1826"/>
                  </a:lnTo>
                  <a:lnTo>
                    <a:pt x="2744" y="1834"/>
                  </a:lnTo>
                  <a:lnTo>
                    <a:pt x="2750" y="1840"/>
                  </a:lnTo>
                  <a:lnTo>
                    <a:pt x="2758" y="1847"/>
                  </a:lnTo>
                  <a:lnTo>
                    <a:pt x="2767" y="1853"/>
                  </a:lnTo>
                  <a:lnTo>
                    <a:pt x="2777" y="1857"/>
                  </a:lnTo>
                  <a:lnTo>
                    <a:pt x="2787" y="1860"/>
                  </a:lnTo>
                  <a:lnTo>
                    <a:pt x="2797" y="1864"/>
                  </a:lnTo>
                  <a:lnTo>
                    <a:pt x="2809" y="1865"/>
                  </a:lnTo>
                  <a:lnTo>
                    <a:pt x="2820" y="1866"/>
                  </a:lnTo>
                  <a:lnTo>
                    <a:pt x="2820" y="1866"/>
                  </a:lnTo>
                  <a:lnTo>
                    <a:pt x="2831" y="1865"/>
                  </a:lnTo>
                  <a:lnTo>
                    <a:pt x="2842" y="1864"/>
                  </a:lnTo>
                  <a:lnTo>
                    <a:pt x="2852" y="1860"/>
                  </a:lnTo>
                  <a:lnTo>
                    <a:pt x="2862" y="1857"/>
                  </a:lnTo>
                  <a:lnTo>
                    <a:pt x="2872" y="1851"/>
                  </a:lnTo>
                  <a:lnTo>
                    <a:pt x="2882" y="1846"/>
                  </a:lnTo>
                  <a:lnTo>
                    <a:pt x="2890" y="1838"/>
                  </a:lnTo>
                  <a:lnTo>
                    <a:pt x="2898" y="1830"/>
                  </a:lnTo>
                  <a:lnTo>
                    <a:pt x="2864" y="1796"/>
                  </a:lnTo>
                  <a:close/>
                  <a:moveTo>
                    <a:pt x="2771" y="1726"/>
                  </a:moveTo>
                  <a:lnTo>
                    <a:pt x="2771" y="1726"/>
                  </a:lnTo>
                  <a:lnTo>
                    <a:pt x="2772" y="1716"/>
                  </a:lnTo>
                  <a:lnTo>
                    <a:pt x="2776" y="1707"/>
                  </a:lnTo>
                  <a:lnTo>
                    <a:pt x="2779" y="1699"/>
                  </a:lnTo>
                  <a:lnTo>
                    <a:pt x="2783" y="1693"/>
                  </a:lnTo>
                  <a:lnTo>
                    <a:pt x="2790" y="1687"/>
                  </a:lnTo>
                  <a:lnTo>
                    <a:pt x="2797" y="1684"/>
                  </a:lnTo>
                  <a:lnTo>
                    <a:pt x="2804" y="1680"/>
                  </a:lnTo>
                  <a:lnTo>
                    <a:pt x="2813" y="1680"/>
                  </a:lnTo>
                  <a:lnTo>
                    <a:pt x="2813" y="1680"/>
                  </a:lnTo>
                  <a:lnTo>
                    <a:pt x="2823" y="1682"/>
                  </a:lnTo>
                  <a:lnTo>
                    <a:pt x="2831" y="1684"/>
                  </a:lnTo>
                  <a:lnTo>
                    <a:pt x="2839" y="1688"/>
                  </a:lnTo>
                  <a:lnTo>
                    <a:pt x="2844" y="1695"/>
                  </a:lnTo>
                  <a:lnTo>
                    <a:pt x="2849" y="1701"/>
                  </a:lnTo>
                  <a:lnTo>
                    <a:pt x="2852" y="1709"/>
                  </a:lnTo>
                  <a:lnTo>
                    <a:pt x="2854" y="1718"/>
                  </a:lnTo>
                  <a:lnTo>
                    <a:pt x="2855" y="1726"/>
                  </a:lnTo>
                  <a:lnTo>
                    <a:pt x="2771" y="1726"/>
                  </a:lnTo>
                  <a:close/>
                  <a:moveTo>
                    <a:pt x="2639" y="1783"/>
                  </a:moveTo>
                  <a:lnTo>
                    <a:pt x="2639" y="1783"/>
                  </a:lnTo>
                  <a:lnTo>
                    <a:pt x="2639" y="1791"/>
                  </a:lnTo>
                  <a:lnTo>
                    <a:pt x="2640" y="1796"/>
                  </a:lnTo>
                  <a:lnTo>
                    <a:pt x="2642" y="1802"/>
                  </a:lnTo>
                  <a:lnTo>
                    <a:pt x="2644" y="1806"/>
                  </a:lnTo>
                  <a:lnTo>
                    <a:pt x="2648" y="1810"/>
                  </a:lnTo>
                  <a:lnTo>
                    <a:pt x="2652" y="1812"/>
                  </a:lnTo>
                  <a:lnTo>
                    <a:pt x="2656" y="1813"/>
                  </a:lnTo>
                  <a:lnTo>
                    <a:pt x="2663" y="1813"/>
                  </a:lnTo>
                  <a:lnTo>
                    <a:pt x="2663" y="1813"/>
                  </a:lnTo>
                  <a:lnTo>
                    <a:pt x="2671" y="1813"/>
                  </a:lnTo>
                  <a:lnTo>
                    <a:pt x="2680" y="1811"/>
                  </a:lnTo>
                  <a:lnTo>
                    <a:pt x="2688" y="1807"/>
                  </a:lnTo>
                  <a:lnTo>
                    <a:pt x="2696" y="1803"/>
                  </a:lnTo>
                  <a:lnTo>
                    <a:pt x="2690" y="1855"/>
                  </a:lnTo>
                  <a:lnTo>
                    <a:pt x="2690" y="1855"/>
                  </a:lnTo>
                  <a:lnTo>
                    <a:pt x="2680" y="1859"/>
                  </a:lnTo>
                  <a:lnTo>
                    <a:pt x="2668" y="1862"/>
                  </a:lnTo>
                  <a:lnTo>
                    <a:pt x="2655" y="1865"/>
                  </a:lnTo>
                  <a:lnTo>
                    <a:pt x="2643" y="1866"/>
                  </a:lnTo>
                  <a:lnTo>
                    <a:pt x="2643" y="1866"/>
                  </a:lnTo>
                  <a:lnTo>
                    <a:pt x="2636" y="1865"/>
                  </a:lnTo>
                  <a:lnTo>
                    <a:pt x="2628" y="1864"/>
                  </a:lnTo>
                  <a:lnTo>
                    <a:pt x="2621" y="1861"/>
                  </a:lnTo>
                  <a:lnTo>
                    <a:pt x="2616" y="1859"/>
                  </a:lnTo>
                  <a:lnTo>
                    <a:pt x="2610" y="1856"/>
                  </a:lnTo>
                  <a:lnTo>
                    <a:pt x="2605" y="1853"/>
                  </a:lnTo>
                  <a:lnTo>
                    <a:pt x="2601" y="1848"/>
                  </a:lnTo>
                  <a:lnTo>
                    <a:pt x="2597" y="1843"/>
                  </a:lnTo>
                  <a:lnTo>
                    <a:pt x="2591" y="1833"/>
                  </a:lnTo>
                  <a:lnTo>
                    <a:pt x="2587" y="1821"/>
                  </a:lnTo>
                  <a:lnTo>
                    <a:pt x="2585" y="1810"/>
                  </a:lnTo>
                  <a:lnTo>
                    <a:pt x="2584" y="1797"/>
                  </a:lnTo>
                  <a:lnTo>
                    <a:pt x="2584" y="1689"/>
                  </a:lnTo>
                  <a:lnTo>
                    <a:pt x="2549" y="1689"/>
                  </a:lnTo>
                  <a:lnTo>
                    <a:pt x="2549" y="1639"/>
                  </a:lnTo>
                  <a:lnTo>
                    <a:pt x="2584" y="1639"/>
                  </a:lnTo>
                  <a:lnTo>
                    <a:pt x="2584" y="1581"/>
                  </a:lnTo>
                  <a:lnTo>
                    <a:pt x="2639" y="1554"/>
                  </a:lnTo>
                  <a:lnTo>
                    <a:pt x="2639" y="1639"/>
                  </a:lnTo>
                  <a:lnTo>
                    <a:pt x="2688" y="1639"/>
                  </a:lnTo>
                  <a:lnTo>
                    <a:pt x="2688" y="1689"/>
                  </a:lnTo>
                  <a:lnTo>
                    <a:pt x="2639" y="1689"/>
                  </a:lnTo>
                  <a:lnTo>
                    <a:pt x="2639" y="1783"/>
                  </a:lnTo>
                  <a:close/>
                  <a:moveTo>
                    <a:pt x="2532" y="1855"/>
                  </a:moveTo>
                  <a:lnTo>
                    <a:pt x="2532" y="1855"/>
                  </a:lnTo>
                  <a:lnTo>
                    <a:pt x="2522" y="1859"/>
                  </a:lnTo>
                  <a:lnTo>
                    <a:pt x="2511" y="1862"/>
                  </a:lnTo>
                  <a:lnTo>
                    <a:pt x="2499" y="1865"/>
                  </a:lnTo>
                  <a:lnTo>
                    <a:pt x="2487" y="1866"/>
                  </a:lnTo>
                  <a:lnTo>
                    <a:pt x="2487" y="1866"/>
                  </a:lnTo>
                  <a:lnTo>
                    <a:pt x="2478" y="1865"/>
                  </a:lnTo>
                  <a:lnTo>
                    <a:pt x="2471" y="1864"/>
                  </a:lnTo>
                  <a:lnTo>
                    <a:pt x="2464" y="1861"/>
                  </a:lnTo>
                  <a:lnTo>
                    <a:pt x="2458" y="1859"/>
                  </a:lnTo>
                  <a:lnTo>
                    <a:pt x="2453" y="1856"/>
                  </a:lnTo>
                  <a:lnTo>
                    <a:pt x="2448" y="1853"/>
                  </a:lnTo>
                  <a:lnTo>
                    <a:pt x="2443" y="1848"/>
                  </a:lnTo>
                  <a:lnTo>
                    <a:pt x="2440" y="1843"/>
                  </a:lnTo>
                  <a:lnTo>
                    <a:pt x="2434" y="1833"/>
                  </a:lnTo>
                  <a:lnTo>
                    <a:pt x="2430" y="1821"/>
                  </a:lnTo>
                  <a:lnTo>
                    <a:pt x="2427" y="1810"/>
                  </a:lnTo>
                  <a:lnTo>
                    <a:pt x="2427" y="1797"/>
                  </a:lnTo>
                  <a:lnTo>
                    <a:pt x="2427" y="1689"/>
                  </a:lnTo>
                  <a:lnTo>
                    <a:pt x="2393" y="1689"/>
                  </a:lnTo>
                  <a:lnTo>
                    <a:pt x="2393" y="1639"/>
                  </a:lnTo>
                  <a:lnTo>
                    <a:pt x="2427" y="1639"/>
                  </a:lnTo>
                  <a:lnTo>
                    <a:pt x="2427" y="1581"/>
                  </a:lnTo>
                  <a:lnTo>
                    <a:pt x="2482" y="1554"/>
                  </a:lnTo>
                  <a:lnTo>
                    <a:pt x="2482" y="1639"/>
                  </a:lnTo>
                  <a:lnTo>
                    <a:pt x="2528" y="1639"/>
                  </a:lnTo>
                  <a:lnTo>
                    <a:pt x="2528" y="1689"/>
                  </a:lnTo>
                  <a:lnTo>
                    <a:pt x="2482" y="1689"/>
                  </a:lnTo>
                  <a:lnTo>
                    <a:pt x="2482" y="1783"/>
                  </a:lnTo>
                  <a:lnTo>
                    <a:pt x="2482" y="1783"/>
                  </a:lnTo>
                  <a:lnTo>
                    <a:pt x="2482" y="1791"/>
                  </a:lnTo>
                  <a:lnTo>
                    <a:pt x="2483" y="1796"/>
                  </a:lnTo>
                  <a:lnTo>
                    <a:pt x="2485" y="1802"/>
                  </a:lnTo>
                  <a:lnTo>
                    <a:pt x="2488" y="1806"/>
                  </a:lnTo>
                  <a:lnTo>
                    <a:pt x="2491" y="1810"/>
                  </a:lnTo>
                  <a:lnTo>
                    <a:pt x="2495" y="1812"/>
                  </a:lnTo>
                  <a:lnTo>
                    <a:pt x="2500" y="1813"/>
                  </a:lnTo>
                  <a:lnTo>
                    <a:pt x="2505" y="1813"/>
                  </a:lnTo>
                  <a:lnTo>
                    <a:pt x="2505" y="1813"/>
                  </a:lnTo>
                  <a:lnTo>
                    <a:pt x="2514" y="1813"/>
                  </a:lnTo>
                  <a:lnTo>
                    <a:pt x="2523" y="1811"/>
                  </a:lnTo>
                  <a:lnTo>
                    <a:pt x="2531" y="1807"/>
                  </a:lnTo>
                  <a:lnTo>
                    <a:pt x="2538" y="1803"/>
                  </a:lnTo>
                  <a:lnTo>
                    <a:pt x="2532" y="1855"/>
                  </a:lnTo>
                  <a:close/>
                  <a:moveTo>
                    <a:pt x="3074" y="1700"/>
                  </a:moveTo>
                  <a:lnTo>
                    <a:pt x="3074" y="1700"/>
                  </a:lnTo>
                  <a:lnTo>
                    <a:pt x="3066" y="1695"/>
                  </a:lnTo>
                  <a:lnTo>
                    <a:pt x="3057" y="1691"/>
                  </a:lnTo>
                  <a:lnTo>
                    <a:pt x="3047" y="1689"/>
                  </a:lnTo>
                  <a:lnTo>
                    <a:pt x="3037" y="1688"/>
                  </a:lnTo>
                  <a:lnTo>
                    <a:pt x="3037" y="1688"/>
                  </a:lnTo>
                  <a:lnTo>
                    <a:pt x="3028" y="1689"/>
                  </a:lnTo>
                  <a:lnTo>
                    <a:pt x="3020" y="1691"/>
                  </a:lnTo>
                  <a:lnTo>
                    <a:pt x="3013" y="1696"/>
                  </a:lnTo>
                  <a:lnTo>
                    <a:pt x="3007" y="1701"/>
                  </a:lnTo>
                  <a:lnTo>
                    <a:pt x="3003" y="1708"/>
                  </a:lnTo>
                  <a:lnTo>
                    <a:pt x="3001" y="1717"/>
                  </a:lnTo>
                  <a:lnTo>
                    <a:pt x="2999" y="1728"/>
                  </a:lnTo>
                  <a:lnTo>
                    <a:pt x="2998" y="1740"/>
                  </a:lnTo>
                  <a:lnTo>
                    <a:pt x="2998" y="1860"/>
                  </a:lnTo>
                  <a:lnTo>
                    <a:pt x="2943" y="1860"/>
                  </a:lnTo>
                  <a:lnTo>
                    <a:pt x="2943" y="1639"/>
                  </a:lnTo>
                  <a:lnTo>
                    <a:pt x="2998" y="1639"/>
                  </a:lnTo>
                  <a:lnTo>
                    <a:pt x="2998" y="1657"/>
                  </a:lnTo>
                  <a:lnTo>
                    <a:pt x="2998" y="1657"/>
                  </a:lnTo>
                  <a:lnTo>
                    <a:pt x="3003" y="1652"/>
                  </a:lnTo>
                  <a:lnTo>
                    <a:pt x="3009" y="1646"/>
                  </a:lnTo>
                  <a:lnTo>
                    <a:pt x="3014" y="1643"/>
                  </a:lnTo>
                  <a:lnTo>
                    <a:pt x="3021" y="1640"/>
                  </a:lnTo>
                  <a:lnTo>
                    <a:pt x="3026" y="1636"/>
                  </a:lnTo>
                  <a:lnTo>
                    <a:pt x="3033" y="1635"/>
                  </a:lnTo>
                  <a:lnTo>
                    <a:pt x="3039" y="1634"/>
                  </a:lnTo>
                  <a:lnTo>
                    <a:pt x="3047" y="1633"/>
                  </a:lnTo>
                  <a:lnTo>
                    <a:pt x="3047" y="1633"/>
                  </a:lnTo>
                  <a:lnTo>
                    <a:pt x="3058" y="1634"/>
                  </a:lnTo>
                  <a:lnTo>
                    <a:pt x="3069" y="1637"/>
                  </a:lnTo>
                  <a:lnTo>
                    <a:pt x="3079" y="1641"/>
                  </a:lnTo>
                  <a:lnTo>
                    <a:pt x="3088" y="1646"/>
                  </a:lnTo>
                  <a:lnTo>
                    <a:pt x="3074" y="1700"/>
                  </a:lnTo>
                  <a:close/>
                  <a:moveTo>
                    <a:pt x="593" y="1579"/>
                  </a:moveTo>
                  <a:lnTo>
                    <a:pt x="593" y="1607"/>
                  </a:lnTo>
                  <a:lnTo>
                    <a:pt x="537" y="1607"/>
                  </a:lnTo>
                  <a:lnTo>
                    <a:pt x="537" y="1551"/>
                  </a:lnTo>
                  <a:lnTo>
                    <a:pt x="593" y="1551"/>
                  </a:lnTo>
                  <a:lnTo>
                    <a:pt x="593" y="1579"/>
                  </a:lnTo>
                  <a:close/>
                  <a:moveTo>
                    <a:pt x="975" y="1639"/>
                  </a:moveTo>
                  <a:lnTo>
                    <a:pt x="1030" y="1639"/>
                  </a:lnTo>
                  <a:lnTo>
                    <a:pt x="1030" y="1738"/>
                  </a:lnTo>
                  <a:lnTo>
                    <a:pt x="1030" y="1860"/>
                  </a:lnTo>
                  <a:lnTo>
                    <a:pt x="975" y="1860"/>
                  </a:lnTo>
                  <a:lnTo>
                    <a:pt x="975" y="1639"/>
                  </a:lnTo>
                  <a:close/>
                  <a:moveTo>
                    <a:pt x="1030" y="1579"/>
                  </a:moveTo>
                  <a:lnTo>
                    <a:pt x="1030" y="1607"/>
                  </a:lnTo>
                  <a:lnTo>
                    <a:pt x="975" y="1607"/>
                  </a:lnTo>
                  <a:lnTo>
                    <a:pt x="975" y="1551"/>
                  </a:lnTo>
                  <a:lnTo>
                    <a:pt x="1030" y="1551"/>
                  </a:lnTo>
                  <a:lnTo>
                    <a:pt x="1030" y="1579"/>
                  </a:lnTo>
                  <a:close/>
                  <a:moveTo>
                    <a:pt x="2539" y="2042"/>
                  </a:moveTo>
                  <a:lnTo>
                    <a:pt x="2539" y="2042"/>
                  </a:lnTo>
                  <a:lnTo>
                    <a:pt x="2534" y="2038"/>
                  </a:lnTo>
                  <a:lnTo>
                    <a:pt x="2528" y="2033"/>
                  </a:lnTo>
                  <a:lnTo>
                    <a:pt x="2523" y="2030"/>
                  </a:lnTo>
                  <a:lnTo>
                    <a:pt x="2516" y="2027"/>
                  </a:lnTo>
                  <a:lnTo>
                    <a:pt x="2511" y="2025"/>
                  </a:lnTo>
                  <a:lnTo>
                    <a:pt x="2504" y="2024"/>
                  </a:lnTo>
                  <a:lnTo>
                    <a:pt x="2490" y="2021"/>
                  </a:lnTo>
                  <a:lnTo>
                    <a:pt x="2490" y="2021"/>
                  </a:lnTo>
                  <a:lnTo>
                    <a:pt x="2480" y="2022"/>
                  </a:lnTo>
                  <a:lnTo>
                    <a:pt x="2471" y="2024"/>
                  </a:lnTo>
                  <a:lnTo>
                    <a:pt x="2462" y="2027"/>
                  </a:lnTo>
                  <a:lnTo>
                    <a:pt x="2453" y="2030"/>
                  </a:lnTo>
                  <a:lnTo>
                    <a:pt x="2446" y="2035"/>
                  </a:lnTo>
                  <a:lnTo>
                    <a:pt x="2439" y="2039"/>
                  </a:lnTo>
                  <a:lnTo>
                    <a:pt x="2432" y="2046"/>
                  </a:lnTo>
                  <a:lnTo>
                    <a:pt x="2426" y="2052"/>
                  </a:lnTo>
                  <a:lnTo>
                    <a:pt x="2421" y="2060"/>
                  </a:lnTo>
                  <a:lnTo>
                    <a:pt x="2416" y="2069"/>
                  </a:lnTo>
                  <a:lnTo>
                    <a:pt x="2413" y="2078"/>
                  </a:lnTo>
                  <a:lnTo>
                    <a:pt x="2409" y="2089"/>
                  </a:lnTo>
                  <a:lnTo>
                    <a:pt x="2406" y="2099"/>
                  </a:lnTo>
                  <a:lnTo>
                    <a:pt x="2405" y="2111"/>
                  </a:lnTo>
                  <a:lnTo>
                    <a:pt x="2404" y="2123"/>
                  </a:lnTo>
                  <a:lnTo>
                    <a:pt x="2403" y="2136"/>
                  </a:lnTo>
                  <a:lnTo>
                    <a:pt x="2403" y="2136"/>
                  </a:lnTo>
                  <a:lnTo>
                    <a:pt x="2404" y="2149"/>
                  </a:lnTo>
                  <a:lnTo>
                    <a:pt x="2405" y="2161"/>
                  </a:lnTo>
                  <a:lnTo>
                    <a:pt x="2406" y="2174"/>
                  </a:lnTo>
                  <a:lnTo>
                    <a:pt x="2409" y="2186"/>
                  </a:lnTo>
                  <a:lnTo>
                    <a:pt x="2411" y="2196"/>
                  </a:lnTo>
                  <a:lnTo>
                    <a:pt x="2416" y="2206"/>
                  </a:lnTo>
                  <a:lnTo>
                    <a:pt x="2420" y="2214"/>
                  </a:lnTo>
                  <a:lnTo>
                    <a:pt x="2426" y="2222"/>
                  </a:lnTo>
                  <a:lnTo>
                    <a:pt x="2431" y="2230"/>
                  </a:lnTo>
                  <a:lnTo>
                    <a:pt x="2438" y="2235"/>
                  </a:lnTo>
                  <a:lnTo>
                    <a:pt x="2445" y="2241"/>
                  </a:lnTo>
                  <a:lnTo>
                    <a:pt x="2452" y="2245"/>
                  </a:lnTo>
                  <a:lnTo>
                    <a:pt x="2461" y="2250"/>
                  </a:lnTo>
                  <a:lnTo>
                    <a:pt x="2470" y="2252"/>
                  </a:lnTo>
                  <a:lnTo>
                    <a:pt x="2479" y="2253"/>
                  </a:lnTo>
                  <a:lnTo>
                    <a:pt x="2489" y="2254"/>
                  </a:lnTo>
                  <a:lnTo>
                    <a:pt x="2489" y="2254"/>
                  </a:lnTo>
                  <a:lnTo>
                    <a:pt x="2495" y="2253"/>
                  </a:lnTo>
                  <a:lnTo>
                    <a:pt x="2503" y="2252"/>
                  </a:lnTo>
                  <a:lnTo>
                    <a:pt x="2510" y="2251"/>
                  </a:lnTo>
                  <a:lnTo>
                    <a:pt x="2515" y="2249"/>
                  </a:lnTo>
                  <a:lnTo>
                    <a:pt x="2522" y="2245"/>
                  </a:lnTo>
                  <a:lnTo>
                    <a:pt x="2528" y="2242"/>
                  </a:lnTo>
                  <a:lnTo>
                    <a:pt x="2534" y="2238"/>
                  </a:lnTo>
                  <a:lnTo>
                    <a:pt x="2539" y="2232"/>
                  </a:lnTo>
                  <a:lnTo>
                    <a:pt x="2539" y="2249"/>
                  </a:lnTo>
                  <a:lnTo>
                    <a:pt x="2595" y="2249"/>
                  </a:lnTo>
                  <a:lnTo>
                    <a:pt x="2595" y="1934"/>
                  </a:lnTo>
                  <a:lnTo>
                    <a:pt x="2539" y="1962"/>
                  </a:lnTo>
                  <a:lnTo>
                    <a:pt x="2539" y="2042"/>
                  </a:lnTo>
                  <a:close/>
                  <a:moveTo>
                    <a:pt x="2501" y="2203"/>
                  </a:moveTo>
                  <a:lnTo>
                    <a:pt x="2501" y="2203"/>
                  </a:lnTo>
                  <a:lnTo>
                    <a:pt x="2493" y="2202"/>
                  </a:lnTo>
                  <a:lnTo>
                    <a:pt x="2487" y="2200"/>
                  </a:lnTo>
                  <a:lnTo>
                    <a:pt x="2479" y="2197"/>
                  </a:lnTo>
                  <a:lnTo>
                    <a:pt x="2472" y="2190"/>
                  </a:lnTo>
                  <a:lnTo>
                    <a:pt x="2467" y="2181"/>
                  </a:lnTo>
                  <a:lnTo>
                    <a:pt x="2462" y="2169"/>
                  </a:lnTo>
                  <a:lnTo>
                    <a:pt x="2460" y="2154"/>
                  </a:lnTo>
                  <a:lnTo>
                    <a:pt x="2459" y="2134"/>
                  </a:lnTo>
                  <a:lnTo>
                    <a:pt x="2459" y="2134"/>
                  </a:lnTo>
                  <a:lnTo>
                    <a:pt x="2460" y="2117"/>
                  </a:lnTo>
                  <a:lnTo>
                    <a:pt x="2462" y="2103"/>
                  </a:lnTo>
                  <a:lnTo>
                    <a:pt x="2467" y="2092"/>
                  </a:lnTo>
                  <a:lnTo>
                    <a:pt x="2472" y="2084"/>
                  </a:lnTo>
                  <a:lnTo>
                    <a:pt x="2479" y="2079"/>
                  </a:lnTo>
                  <a:lnTo>
                    <a:pt x="2485" y="2074"/>
                  </a:lnTo>
                  <a:lnTo>
                    <a:pt x="2493" y="2073"/>
                  </a:lnTo>
                  <a:lnTo>
                    <a:pt x="2500" y="2072"/>
                  </a:lnTo>
                  <a:lnTo>
                    <a:pt x="2500" y="2072"/>
                  </a:lnTo>
                  <a:lnTo>
                    <a:pt x="2507" y="2073"/>
                  </a:lnTo>
                  <a:lnTo>
                    <a:pt x="2514" y="2074"/>
                  </a:lnTo>
                  <a:lnTo>
                    <a:pt x="2520" y="2076"/>
                  </a:lnTo>
                  <a:lnTo>
                    <a:pt x="2525" y="2080"/>
                  </a:lnTo>
                  <a:lnTo>
                    <a:pt x="2530" y="2083"/>
                  </a:lnTo>
                  <a:lnTo>
                    <a:pt x="2534" y="2086"/>
                  </a:lnTo>
                  <a:lnTo>
                    <a:pt x="2539" y="2094"/>
                  </a:lnTo>
                  <a:lnTo>
                    <a:pt x="2539" y="2181"/>
                  </a:lnTo>
                  <a:lnTo>
                    <a:pt x="2539" y="2181"/>
                  </a:lnTo>
                  <a:lnTo>
                    <a:pt x="2533" y="2189"/>
                  </a:lnTo>
                  <a:lnTo>
                    <a:pt x="2525" y="2196"/>
                  </a:lnTo>
                  <a:lnTo>
                    <a:pt x="2520" y="2199"/>
                  </a:lnTo>
                  <a:lnTo>
                    <a:pt x="2514" y="2201"/>
                  </a:lnTo>
                  <a:lnTo>
                    <a:pt x="2507" y="2202"/>
                  </a:lnTo>
                  <a:lnTo>
                    <a:pt x="2501" y="2203"/>
                  </a:lnTo>
                  <a:lnTo>
                    <a:pt x="2501" y="2203"/>
                  </a:lnTo>
                  <a:close/>
                  <a:moveTo>
                    <a:pt x="672" y="2089"/>
                  </a:moveTo>
                  <a:lnTo>
                    <a:pt x="672" y="2089"/>
                  </a:lnTo>
                  <a:lnTo>
                    <a:pt x="664" y="2084"/>
                  </a:lnTo>
                  <a:lnTo>
                    <a:pt x="656" y="2080"/>
                  </a:lnTo>
                  <a:lnTo>
                    <a:pt x="646" y="2078"/>
                  </a:lnTo>
                  <a:lnTo>
                    <a:pt x="636" y="2076"/>
                  </a:lnTo>
                  <a:lnTo>
                    <a:pt x="636" y="2076"/>
                  </a:lnTo>
                  <a:lnTo>
                    <a:pt x="627" y="2078"/>
                  </a:lnTo>
                  <a:lnTo>
                    <a:pt x="618" y="2080"/>
                  </a:lnTo>
                  <a:lnTo>
                    <a:pt x="611" y="2084"/>
                  </a:lnTo>
                  <a:lnTo>
                    <a:pt x="606" y="2090"/>
                  </a:lnTo>
                  <a:lnTo>
                    <a:pt x="601" y="2096"/>
                  </a:lnTo>
                  <a:lnTo>
                    <a:pt x="599" y="2105"/>
                  </a:lnTo>
                  <a:lnTo>
                    <a:pt x="597" y="2116"/>
                  </a:lnTo>
                  <a:lnTo>
                    <a:pt x="596" y="2128"/>
                  </a:lnTo>
                  <a:lnTo>
                    <a:pt x="596" y="2249"/>
                  </a:lnTo>
                  <a:lnTo>
                    <a:pt x="542" y="2249"/>
                  </a:lnTo>
                  <a:lnTo>
                    <a:pt x="542" y="2027"/>
                  </a:lnTo>
                  <a:lnTo>
                    <a:pt x="596" y="2027"/>
                  </a:lnTo>
                  <a:lnTo>
                    <a:pt x="596" y="2046"/>
                  </a:lnTo>
                  <a:lnTo>
                    <a:pt x="596" y="2046"/>
                  </a:lnTo>
                  <a:lnTo>
                    <a:pt x="601" y="2040"/>
                  </a:lnTo>
                  <a:lnTo>
                    <a:pt x="607" y="2035"/>
                  </a:lnTo>
                  <a:lnTo>
                    <a:pt x="613" y="2031"/>
                  </a:lnTo>
                  <a:lnTo>
                    <a:pt x="619" y="2028"/>
                  </a:lnTo>
                  <a:lnTo>
                    <a:pt x="625" y="2025"/>
                  </a:lnTo>
                  <a:lnTo>
                    <a:pt x="631" y="2024"/>
                  </a:lnTo>
                  <a:lnTo>
                    <a:pt x="639" y="2022"/>
                  </a:lnTo>
                  <a:lnTo>
                    <a:pt x="646" y="2021"/>
                  </a:lnTo>
                  <a:lnTo>
                    <a:pt x="646" y="2021"/>
                  </a:lnTo>
                  <a:lnTo>
                    <a:pt x="657" y="2022"/>
                  </a:lnTo>
                  <a:lnTo>
                    <a:pt x="668" y="2026"/>
                  </a:lnTo>
                  <a:lnTo>
                    <a:pt x="679" y="2030"/>
                  </a:lnTo>
                  <a:lnTo>
                    <a:pt x="688" y="2036"/>
                  </a:lnTo>
                  <a:lnTo>
                    <a:pt x="672" y="2089"/>
                  </a:lnTo>
                  <a:close/>
                  <a:moveTo>
                    <a:pt x="241" y="2027"/>
                  </a:moveTo>
                  <a:lnTo>
                    <a:pt x="295" y="2027"/>
                  </a:lnTo>
                  <a:lnTo>
                    <a:pt x="232" y="2249"/>
                  </a:lnTo>
                  <a:lnTo>
                    <a:pt x="184" y="2249"/>
                  </a:lnTo>
                  <a:lnTo>
                    <a:pt x="160" y="2157"/>
                  </a:lnTo>
                  <a:lnTo>
                    <a:pt x="160" y="2157"/>
                  </a:lnTo>
                  <a:lnTo>
                    <a:pt x="148" y="2108"/>
                  </a:lnTo>
                  <a:lnTo>
                    <a:pt x="148" y="2108"/>
                  </a:lnTo>
                  <a:lnTo>
                    <a:pt x="142" y="2132"/>
                  </a:lnTo>
                  <a:lnTo>
                    <a:pt x="136" y="2158"/>
                  </a:lnTo>
                  <a:lnTo>
                    <a:pt x="110" y="2249"/>
                  </a:lnTo>
                  <a:lnTo>
                    <a:pt x="63" y="2249"/>
                  </a:lnTo>
                  <a:lnTo>
                    <a:pt x="63" y="2247"/>
                  </a:lnTo>
                  <a:lnTo>
                    <a:pt x="0" y="2027"/>
                  </a:lnTo>
                  <a:lnTo>
                    <a:pt x="57" y="2027"/>
                  </a:lnTo>
                  <a:lnTo>
                    <a:pt x="77" y="2110"/>
                  </a:lnTo>
                  <a:lnTo>
                    <a:pt x="77" y="2110"/>
                  </a:lnTo>
                  <a:lnTo>
                    <a:pt x="83" y="2136"/>
                  </a:lnTo>
                  <a:lnTo>
                    <a:pt x="88" y="2164"/>
                  </a:lnTo>
                  <a:lnTo>
                    <a:pt x="88" y="2164"/>
                  </a:lnTo>
                  <a:lnTo>
                    <a:pt x="95" y="2136"/>
                  </a:lnTo>
                  <a:lnTo>
                    <a:pt x="102" y="2108"/>
                  </a:lnTo>
                  <a:lnTo>
                    <a:pt x="125" y="2027"/>
                  </a:lnTo>
                  <a:lnTo>
                    <a:pt x="172" y="2027"/>
                  </a:lnTo>
                  <a:lnTo>
                    <a:pt x="195" y="2108"/>
                  </a:lnTo>
                  <a:lnTo>
                    <a:pt x="195" y="2108"/>
                  </a:lnTo>
                  <a:lnTo>
                    <a:pt x="202" y="2135"/>
                  </a:lnTo>
                  <a:lnTo>
                    <a:pt x="209" y="2165"/>
                  </a:lnTo>
                  <a:lnTo>
                    <a:pt x="209" y="2165"/>
                  </a:lnTo>
                  <a:lnTo>
                    <a:pt x="213" y="2139"/>
                  </a:lnTo>
                  <a:lnTo>
                    <a:pt x="220" y="2108"/>
                  </a:lnTo>
                  <a:lnTo>
                    <a:pt x="241" y="2027"/>
                  </a:lnTo>
                  <a:close/>
                  <a:moveTo>
                    <a:pt x="406" y="2021"/>
                  </a:moveTo>
                  <a:lnTo>
                    <a:pt x="406" y="2021"/>
                  </a:lnTo>
                  <a:lnTo>
                    <a:pt x="396" y="2022"/>
                  </a:lnTo>
                  <a:lnTo>
                    <a:pt x="385" y="2024"/>
                  </a:lnTo>
                  <a:lnTo>
                    <a:pt x="375" y="2027"/>
                  </a:lnTo>
                  <a:lnTo>
                    <a:pt x="366" y="2030"/>
                  </a:lnTo>
                  <a:lnTo>
                    <a:pt x="358" y="2035"/>
                  </a:lnTo>
                  <a:lnTo>
                    <a:pt x="349" y="2040"/>
                  </a:lnTo>
                  <a:lnTo>
                    <a:pt x="341" y="2047"/>
                  </a:lnTo>
                  <a:lnTo>
                    <a:pt x="334" y="2054"/>
                  </a:lnTo>
                  <a:lnTo>
                    <a:pt x="328" y="2062"/>
                  </a:lnTo>
                  <a:lnTo>
                    <a:pt x="322" y="2071"/>
                  </a:lnTo>
                  <a:lnTo>
                    <a:pt x="317" y="2081"/>
                  </a:lnTo>
                  <a:lnTo>
                    <a:pt x="313" y="2091"/>
                  </a:lnTo>
                  <a:lnTo>
                    <a:pt x="310" y="2102"/>
                  </a:lnTo>
                  <a:lnTo>
                    <a:pt x="308" y="2113"/>
                  </a:lnTo>
                  <a:lnTo>
                    <a:pt x="306" y="2125"/>
                  </a:lnTo>
                  <a:lnTo>
                    <a:pt x="306" y="2138"/>
                  </a:lnTo>
                  <a:lnTo>
                    <a:pt x="306" y="2138"/>
                  </a:lnTo>
                  <a:lnTo>
                    <a:pt x="306" y="2150"/>
                  </a:lnTo>
                  <a:lnTo>
                    <a:pt x="308" y="2163"/>
                  </a:lnTo>
                  <a:lnTo>
                    <a:pt x="310" y="2174"/>
                  </a:lnTo>
                  <a:lnTo>
                    <a:pt x="313" y="2185"/>
                  </a:lnTo>
                  <a:lnTo>
                    <a:pt x="317" y="2194"/>
                  </a:lnTo>
                  <a:lnTo>
                    <a:pt x="322" y="2204"/>
                  </a:lnTo>
                  <a:lnTo>
                    <a:pt x="328" y="2213"/>
                  </a:lnTo>
                  <a:lnTo>
                    <a:pt x="334" y="2221"/>
                  </a:lnTo>
                  <a:lnTo>
                    <a:pt x="341" y="2229"/>
                  </a:lnTo>
                  <a:lnTo>
                    <a:pt x="349" y="2235"/>
                  </a:lnTo>
                  <a:lnTo>
                    <a:pt x="358" y="2241"/>
                  </a:lnTo>
                  <a:lnTo>
                    <a:pt x="366" y="2245"/>
                  </a:lnTo>
                  <a:lnTo>
                    <a:pt x="375" y="2249"/>
                  </a:lnTo>
                  <a:lnTo>
                    <a:pt x="385" y="2252"/>
                  </a:lnTo>
                  <a:lnTo>
                    <a:pt x="396" y="2253"/>
                  </a:lnTo>
                  <a:lnTo>
                    <a:pt x="406" y="2254"/>
                  </a:lnTo>
                  <a:lnTo>
                    <a:pt x="406" y="2254"/>
                  </a:lnTo>
                  <a:lnTo>
                    <a:pt x="417" y="2253"/>
                  </a:lnTo>
                  <a:lnTo>
                    <a:pt x="428" y="2252"/>
                  </a:lnTo>
                  <a:lnTo>
                    <a:pt x="438" y="2249"/>
                  </a:lnTo>
                  <a:lnTo>
                    <a:pt x="447" y="2245"/>
                  </a:lnTo>
                  <a:lnTo>
                    <a:pt x="456" y="2241"/>
                  </a:lnTo>
                  <a:lnTo>
                    <a:pt x="465" y="2235"/>
                  </a:lnTo>
                  <a:lnTo>
                    <a:pt x="472" y="2229"/>
                  </a:lnTo>
                  <a:lnTo>
                    <a:pt x="479" y="2221"/>
                  </a:lnTo>
                  <a:lnTo>
                    <a:pt x="486" y="2213"/>
                  </a:lnTo>
                  <a:lnTo>
                    <a:pt x="491" y="2204"/>
                  </a:lnTo>
                  <a:lnTo>
                    <a:pt x="496" y="2194"/>
                  </a:lnTo>
                  <a:lnTo>
                    <a:pt x="500" y="2185"/>
                  </a:lnTo>
                  <a:lnTo>
                    <a:pt x="503" y="2174"/>
                  </a:lnTo>
                  <a:lnTo>
                    <a:pt x="505" y="2163"/>
                  </a:lnTo>
                  <a:lnTo>
                    <a:pt x="508" y="2150"/>
                  </a:lnTo>
                  <a:lnTo>
                    <a:pt x="508" y="2138"/>
                  </a:lnTo>
                  <a:lnTo>
                    <a:pt x="508" y="2138"/>
                  </a:lnTo>
                  <a:lnTo>
                    <a:pt x="508" y="2125"/>
                  </a:lnTo>
                  <a:lnTo>
                    <a:pt x="505" y="2113"/>
                  </a:lnTo>
                  <a:lnTo>
                    <a:pt x="503" y="2102"/>
                  </a:lnTo>
                  <a:lnTo>
                    <a:pt x="500" y="2091"/>
                  </a:lnTo>
                  <a:lnTo>
                    <a:pt x="496" y="2081"/>
                  </a:lnTo>
                  <a:lnTo>
                    <a:pt x="491" y="2071"/>
                  </a:lnTo>
                  <a:lnTo>
                    <a:pt x="486" y="2062"/>
                  </a:lnTo>
                  <a:lnTo>
                    <a:pt x="479" y="2054"/>
                  </a:lnTo>
                  <a:lnTo>
                    <a:pt x="472" y="2047"/>
                  </a:lnTo>
                  <a:lnTo>
                    <a:pt x="465" y="2040"/>
                  </a:lnTo>
                  <a:lnTo>
                    <a:pt x="456" y="2035"/>
                  </a:lnTo>
                  <a:lnTo>
                    <a:pt x="447" y="2030"/>
                  </a:lnTo>
                  <a:lnTo>
                    <a:pt x="438" y="2027"/>
                  </a:lnTo>
                  <a:lnTo>
                    <a:pt x="428" y="2024"/>
                  </a:lnTo>
                  <a:lnTo>
                    <a:pt x="417" y="2022"/>
                  </a:lnTo>
                  <a:lnTo>
                    <a:pt x="406" y="2021"/>
                  </a:lnTo>
                  <a:lnTo>
                    <a:pt x="406" y="2021"/>
                  </a:lnTo>
                  <a:close/>
                  <a:moveTo>
                    <a:pt x="406" y="2202"/>
                  </a:moveTo>
                  <a:lnTo>
                    <a:pt x="406" y="2202"/>
                  </a:lnTo>
                  <a:lnTo>
                    <a:pt x="396" y="2201"/>
                  </a:lnTo>
                  <a:lnTo>
                    <a:pt x="387" y="2198"/>
                  </a:lnTo>
                  <a:lnTo>
                    <a:pt x="381" y="2192"/>
                  </a:lnTo>
                  <a:lnTo>
                    <a:pt x="374" y="2185"/>
                  </a:lnTo>
                  <a:lnTo>
                    <a:pt x="369" y="2176"/>
                  </a:lnTo>
                  <a:lnTo>
                    <a:pt x="364" y="2165"/>
                  </a:lnTo>
                  <a:lnTo>
                    <a:pt x="362" y="2151"/>
                  </a:lnTo>
                  <a:lnTo>
                    <a:pt x="362" y="2138"/>
                  </a:lnTo>
                  <a:lnTo>
                    <a:pt x="362" y="2138"/>
                  </a:lnTo>
                  <a:lnTo>
                    <a:pt x="362" y="2124"/>
                  </a:lnTo>
                  <a:lnTo>
                    <a:pt x="364" y="2111"/>
                  </a:lnTo>
                  <a:lnTo>
                    <a:pt x="369" y="2101"/>
                  </a:lnTo>
                  <a:lnTo>
                    <a:pt x="374" y="2091"/>
                  </a:lnTo>
                  <a:lnTo>
                    <a:pt x="381" y="2083"/>
                  </a:lnTo>
                  <a:lnTo>
                    <a:pt x="387" y="2078"/>
                  </a:lnTo>
                  <a:lnTo>
                    <a:pt x="396" y="2074"/>
                  </a:lnTo>
                  <a:lnTo>
                    <a:pt x="406" y="2073"/>
                  </a:lnTo>
                  <a:lnTo>
                    <a:pt x="406" y="2073"/>
                  </a:lnTo>
                  <a:lnTo>
                    <a:pt x="416" y="2074"/>
                  </a:lnTo>
                  <a:lnTo>
                    <a:pt x="425" y="2078"/>
                  </a:lnTo>
                  <a:lnTo>
                    <a:pt x="433" y="2083"/>
                  </a:lnTo>
                  <a:lnTo>
                    <a:pt x="439" y="2091"/>
                  </a:lnTo>
                  <a:lnTo>
                    <a:pt x="445" y="2101"/>
                  </a:lnTo>
                  <a:lnTo>
                    <a:pt x="448" y="2111"/>
                  </a:lnTo>
                  <a:lnTo>
                    <a:pt x="450" y="2124"/>
                  </a:lnTo>
                  <a:lnTo>
                    <a:pt x="451" y="2138"/>
                  </a:lnTo>
                  <a:lnTo>
                    <a:pt x="451" y="2138"/>
                  </a:lnTo>
                  <a:lnTo>
                    <a:pt x="450" y="2151"/>
                  </a:lnTo>
                  <a:lnTo>
                    <a:pt x="448" y="2165"/>
                  </a:lnTo>
                  <a:lnTo>
                    <a:pt x="445" y="2176"/>
                  </a:lnTo>
                  <a:lnTo>
                    <a:pt x="439" y="2185"/>
                  </a:lnTo>
                  <a:lnTo>
                    <a:pt x="433" y="2192"/>
                  </a:lnTo>
                  <a:lnTo>
                    <a:pt x="425" y="2198"/>
                  </a:lnTo>
                  <a:lnTo>
                    <a:pt x="416" y="2201"/>
                  </a:lnTo>
                  <a:lnTo>
                    <a:pt x="406" y="2202"/>
                  </a:lnTo>
                  <a:lnTo>
                    <a:pt x="406" y="2202"/>
                  </a:lnTo>
                  <a:close/>
                  <a:moveTo>
                    <a:pt x="2269" y="2089"/>
                  </a:moveTo>
                  <a:lnTo>
                    <a:pt x="2269" y="2089"/>
                  </a:lnTo>
                  <a:lnTo>
                    <a:pt x="2260" y="2084"/>
                  </a:lnTo>
                  <a:lnTo>
                    <a:pt x="2251" y="2080"/>
                  </a:lnTo>
                  <a:lnTo>
                    <a:pt x="2242" y="2078"/>
                  </a:lnTo>
                  <a:lnTo>
                    <a:pt x="2233" y="2076"/>
                  </a:lnTo>
                  <a:lnTo>
                    <a:pt x="2233" y="2076"/>
                  </a:lnTo>
                  <a:lnTo>
                    <a:pt x="2223" y="2078"/>
                  </a:lnTo>
                  <a:lnTo>
                    <a:pt x="2215" y="2080"/>
                  </a:lnTo>
                  <a:lnTo>
                    <a:pt x="2208" y="2084"/>
                  </a:lnTo>
                  <a:lnTo>
                    <a:pt x="2203" y="2090"/>
                  </a:lnTo>
                  <a:lnTo>
                    <a:pt x="2198" y="2096"/>
                  </a:lnTo>
                  <a:lnTo>
                    <a:pt x="2195" y="2105"/>
                  </a:lnTo>
                  <a:lnTo>
                    <a:pt x="2193" y="2116"/>
                  </a:lnTo>
                  <a:lnTo>
                    <a:pt x="2193" y="2128"/>
                  </a:lnTo>
                  <a:lnTo>
                    <a:pt x="2193" y="2249"/>
                  </a:lnTo>
                  <a:lnTo>
                    <a:pt x="2138" y="2249"/>
                  </a:lnTo>
                  <a:lnTo>
                    <a:pt x="2138" y="2027"/>
                  </a:lnTo>
                  <a:lnTo>
                    <a:pt x="2193" y="2027"/>
                  </a:lnTo>
                  <a:lnTo>
                    <a:pt x="2193" y="2046"/>
                  </a:lnTo>
                  <a:lnTo>
                    <a:pt x="2193" y="2046"/>
                  </a:lnTo>
                  <a:lnTo>
                    <a:pt x="2197" y="2040"/>
                  </a:lnTo>
                  <a:lnTo>
                    <a:pt x="2203" y="2035"/>
                  </a:lnTo>
                  <a:lnTo>
                    <a:pt x="2208" y="2031"/>
                  </a:lnTo>
                  <a:lnTo>
                    <a:pt x="2215" y="2028"/>
                  </a:lnTo>
                  <a:lnTo>
                    <a:pt x="2222" y="2025"/>
                  </a:lnTo>
                  <a:lnTo>
                    <a:pt x="2228" y="2024"/>
                  </a:lnTo>
                  <a:lnTo>
                    <a:pt x="2235" y="2022"/>
                  </a:lnTo>
                  <a:lnTo>
                    <a:pt x="2242" y="2021"/>
                  </a:lnTo>
                  <a:lnTo>
                    <a:pt x="2242" y="2021"/>
                  </a:lnTo>
                  <a:lnTo>
                    <a:pt x="2253" y="2022"/>
                  </a:lnTo>
                  <a:lnTo>
                    <a:pt x="2264" y="2026"/>
                  </a:lnTo>
                  <a:lnTo>
                    <a:pt x="2275" y="2030"/>
                  </a:lnTo>
                  <a:lnTo>
                    <a:pt x="2283" y="2036"/>
                  </a:lnTo>
                  <a:lnTo>
                    <a:pt x="2269" y="2089"/>
                  </a:lnTo>
                  <a:close/>
                  <a:moveTo>
                    <a:pt x="1836" y="2027"/>
                  </a:moveTo>
                  <a:lnTo>
                    <a:pt x="1891" y="2027"/>
                  </a:lnTo>
                  <a:lnTo>
                    <a:pt x="1828" y="2249"/>
                  </a:lnTo>
                  <a:lnTo>
                    <a:pt x="1780" y="2249"/>
                  </a:lnTo>
                  <a:lnTo>
                    <a:pt x="1756" y="2157"/>
                  </a:lnTo>
                  <a:lnTo>
                    <a:pt x="1756" y="2157"/>
                  </a:lnTo>
                  <a:lnTo>
                    <a:pt x="1744" y="2108"/>
                  </a:lnTo>
                  <a:lnTo>
                    <a:pt x="1744" y="2108"/>
                  </a:lnTo>
                  <a:lnTo>
                    <a:pt x="1738" y="2132"/>
                  </a:lnTo>
                  <a:lnTo>
                    <a:pt x="1732" y="2158"/>
                  </a:lnTo>
                  <a:lnTo>
                    <a:pt x="1707" y="2249"/>
                  </a:lnTo>
                  <a:lnTo>
                    <a:pt x="1660" y="2249"/>
                  </a:lnTo>
                  <a:lnTo>
                    <a:pt x="1659" y="2247"/>
                  </a:lnTo>
                  <a:lnTo>
                    <a:pt x="1597" y="2027"/>
                  </a:lnTo>
                  <a:lnTo>
                    <a:pt x="1653" y="2027"/>
                  </a:lnTo>
                  <a:lnTo>
                    <a:pt x="1674" y="2110"/>
                  </a:lnTo>
                  <a:lnTo>
                    <a:pt x="1674" y="2110"/>
                  </a:lnTo>
                  <a:lnTo>
                    <a:pt x="1680" y="2136"/>
                  </a:lnTo>
                  <a:lnTo>
                    <a:pt x="1685" y="2164"/>
                  </a:lnTo>
                  <a:lnTo>
                    <a:pt x="1685" y="2164"/>
                  </a:lnTo>
                  <a:lnTo>
                    <a:pt x="1691" y="2136"/>
                  </a:lnTo>
                  <a:lnTo>
                    <a:pt x="1699" y="2108"/>
                  </a:lnTo>
                  <a:lnTo>
                    <a:pt x="1722" y="2027"/>
                  </a:lnTo>
                  <a:lnTo>
                    <a:pt x="1768" y="2027"/>
                  </a:lnTo>
                  <a:lnTo>
                    <a:pt x="1791" y="2108"/>
                  </a:lnTo>
                  <a:lnTo>
                    <a:pt x="1791" y="2108"/>
                  </a:lnTo>
                  <a:lnTo>
                    <a:pt x="1798" y="2135"/>
                  </a:lnTo>
                  <a:lnTo>
                    <a:pt x="1804" y="2165"/>
                  </a:lnTo>
                  <a:lnTo>
                    <a:pt x="1804" y="2165"/>
                  </a:lnTo>
                  <a:lnTo>
                    <a:pt x="1810" y="2139"/>
                  </a:lnTo>
                  <a:lnTo>
                    <a:pt x="1817" y="2108"/>
                  </a:lnTo>
                  <a:lnTo>
                    <a:pt x="1836" y="2027"/>
                  </a:lnTo>
                  <a:close/>
                  <a:moveTo>
                    <a:pt x="2002" y="2021"/>
                  </a:moveTo>
                  <a:lnTo>
                    <a:pt x="2002" y="2021"/>
                  </a:lnTo>
                  <a:lnTo>
                    <a:pt x="1992" y="2022"/>
                  </a:lnTo>
                  <a:lnTo>
                    <a:pt x="1981" y="2024"/>
                  </a:lnTo>
                  <a:lnTo>
                    <a:pt x="1971" y="2027"/>
                  </a:lnTo>
                  <a:lnTo>
                    <a:pt x="1962" y="2030"/>
                  </a:lnTo>
                  <a:lnTo>
                    <a:pt x="1953" y="2035"/>
                  </a:lnTo>
                  <a:lnTo>
                    <a:pt x="1945" y="2041"/>
                  </a:lnTo>
                  <a:lnTo>
                    <a:pt x="1937" y="2047"/>
                  </a:lnTo>
                  <a:lnTo>
                    <a:pt x="1930" y="2054"/>
                  </a:lnTo>
                  <a:lnTo>
                    <a:pt x="1924" y="2062"/>
                  </a:lnTo>
                  <a:lnTo>
                    <a:pt x="1918" y="2071"/>
                  </a:lnTo>
                  <a:lnTo>
                    <a:pt x="1913" y="2081"/>
                  </a:lnTo>
                  <a:lnTo>
                    <a:pt x="1909" y="2091"/>
                  </a:lnTo>
                  <a:lnTo>
                    <a:pt x="1906" y="2102"/>
                  </a:lnTo>
                  <a:lnTo>
                    <a:pt x="1903" y="2114"/>
                  </a:lnTo>
                  <a:lnTo>
                    <a:pt x="1902" y="2125"/>
                  </a:lnTo>
                  <a:lnTo>
                    <a:pt x="1902" y="2138"/>
                  </a:lnTo>
                  <a:lnTo>
                    <a:pt x="1902" y="2138"/>
                  </a:lnTo>
                  <a:lnTo>
                    <a:pt x="1902" y="2150"/>
                  </a:lnTo>
                  <a:lnTo>
                    <a:pt x="1903" y="2163"/>
                  </a:lnTo>
                  <a:lnTo>
                    <a:pt x="1906" y="2174"/>
                  </a:lnTo>
                  <a:lnTo>
                    <a:pt x="1909" y="2185"/>
                  </a:lnTo>
                  <a:lnTo>
                    <a:pt x="1913" y="2194"/>
                  </a:lnTo>
                  <a:lnTo>
                    <a:pt x="1918" y="2204"/>
                  </a:lnTo>
                  <a:lnTo>
                    <a:pt x="1924" y="2213"/>
                  </a:lnTo>
                  <a:lnTo>
                    <a:pt x="1930" y="2221"/>
                  </a:lnTo>
                  <a:lnTo>
                    <a:pt x="1937" y="2229"/>
                  </a:lnTo>
                  <a:lnTo>
                    <a:pt x="1945" y="2235"/>
                  </a:lnTo>
                  <a:lnTo>
                    <a:pt x="1953" y="2241"/>
                  </a:lnTo>
                  <a:lnTo>
                    <a:pt x="1962" y="2245"/>
                  </a:lnTo>
                  <a:lnTo>
                    <a:pt x="1971" y="2249"/>
                  </a:lnTo>
                  <a:lnTo>
                    <a:pt x="1981" y="2252"/>
                  </a:lnTo>
                  <a:lnTo>
                    <a:pt x="1992" y="2253"/>
                  </a:lnTo>
                  <a:lnTo>
                    <a:pt x="2002" y="2254"/>
                  </a:lnTo>
                  <a:lnTo>
                    <a:pt x="2002" y="2254"/>
                  </a:lnTo>
                  <a:lnTo>
                    <a:pt x="2013" y="2253"/>
                  </a:lnTo>
                  <a:lnTo>
                    <a:pt x="2024" y="2252"/>
                  </a:lnTo>
                  <a:lnTo>
                    <a:pt x="2034" y="2249"/>
                  </a:lnTo>
                  <a:lnTo>
                    <a:pt x="2043" y="2245"/>
                  </a:lnTo>
                  <a:lnTo>
                    <a:pt x="2052" y="2241"/>
                  </a:lnTo>
                  <a:lnTo>
                    <a:pt x="2061" y="2235"/>
                  </a:lnTo>
                  <a:lnTo>
                    <a:pt x="2068" y="2229"/>
                  </a:lnTo>
                  <a:lnTo>
                    <a:pt x="2075" y="2221"/>
                  </a:lnTo>
                  <a:lnTo>
                    <a:pt x="2081" y="2213"/>
                  </a:lnTo>
                  <a:lnTo>
                    <a:pt x="2087" y="2204"/>
                  </a:lnTo>
                  <a:lnTo>
                    <a:pt x="2091" y="2194"/>
                  </a:lnTo>
                  <a:lnTo>
                    <a:pt x="2096" y="2185"/>
                  </a:lnTo>
                  <a:lnTo>
                    <a:pt x="2099" y="2174"/>
                  </a:lnTo>
                  <a:lnTo>
                    <a:pt x="2101" y="2163"/>
                  </a:lnTo>
                  <a:lnTo>
                    <a:pt x="2104" y="2150"/>
                  </a:lnTo>
                  <a:lnTo>
                    <a:pt x="2104" y="2138"/>
                  </a:lnTo>
                  <a:lnTo>
                    <a:pt x="2104" y="2138"/>
                  </a:lnTo>
                  <a:lnTo>
                    <a:pt x="2104" y="2125"/>
                  </a:lnTo>
                  <a:lnTo>
                    <a:pt x="2101" y="2114"/>
                  </a:lnTo>
                  <a:lnTo>
                    <a:pt x="2099" y="2102"/>
                  </a:lnTo>
                  <a:lnTo>
                    <a:pt x="2096" y="2091"/>
                  </a:lnTo>
                  <a:lnTo>
                    <a:pt x="2091" y="2081"/>
                  </a:lnTo>
                  <a:lnTo>
                    <a:pt x="2087" y="2071"/>
                  </a:lnTo>
                  <a:lnTo>
                    <a:pt x="2081" y="2062"/>
                  </a:lnTo>
                  <a:lnTo>
                    <a:pt x="2075" y="2054"/>
                  </a:lnTo>
                  <a:lnTo>
                    <a:pt x="2068" y="2047"/>
                  </a:lnTo>
                  <a:lnTo>
                    <a:pt x="2061" y="2041"/>
                  </a:lnTo>
                  <a:lnTo>
                    <a:pt x="2052" y="2035"/>
                  </a:lnTo>
                  <a:lnTo>
                    <a:pt x="2043" y="2030"/>
                  </a:lnTo>
                  <a:lnTo>
                    <a:pt x="2034" y="2027"/>
                  </a:lnTo>
                  <a:lnTo>
                    <a:pt x="2024" y="2024"/>
                  </a:lnTo>
                  <a:lnTo>
                    <a:pt x="2013" y="2022"/>
                  </a:lnTo>
                  <a:lnTo>
                    <a:pt x="2002" y="2021"/>
                  </a:lnTo>
                  <a:lnTo>
                    <a:pt x="2002" y="2021"/>
                  </a:lnTo>
                  <a:close/>
                  <a:moveTo>
                    <a:pt x="2002" y="2202"/>
                  </a:moveTo>
                  <a:lnTo>
                    <a:pt x="2002" y="2202"/>
                  </a:lnTo>
                  <a:lnTo>
                    <a:pt x="1992" y="2201"/>
                  </a:lnTo>
                  <a:lnTo>
                    <a:pt x="1984" y="2198"/>
                  </a:lnTo>
                  <a:lnTo>
                    <a:pt x="1977" y="2192"/>
                  </a:lnTo>
                  <a:lnTo>
                    <a:pt x="1970" y="2185"/>
                  </a:lnTo>
                  <a:lnTo>
                    <a:pt x="1964" y="2176"/>
                  </a:lnTo>
                  <a:lnTo>
                    <a:pt x="1960" y="2165"/>
                  </a:lnTo>
                  <a:lnTo>
                    <a:pt x="1958" y="2151"/>
                  </a:lnTo>
                  <a:lnTo>
                    <a:pt x="1958" y="2138"/>
                  </a:lnTo>
                  <a:lnTo>
                    <a:pt x="1958" y="2138"/>
                  </a:lnTo>
                  <a:lnTo>
                    <a:pt x="1958" y="2124"/>
                  </a:lnTo>
                  <a:lnTo>
                    <a:pt x="1960" y="2112"/>
                  </a:lnTo>
                  <a:lnTo>
                    <a:pt x="1964" y="2101"/>
                  </a:lnTo>
                  <a:lnTo>
                    <a:pt x="1970" y="2091"/>
                  </a:lnTo>
                  <a:lnTo>
                    <a:pt x="1977" y="2083"/>
                  </a:lnTo>
                  <a:lnTo>
                    <a:pt x="1984" y="2078"/>
                  </a:lnTo>
                  <a:lnTo>
                    <a:pt x="1992" y="2074"/>
                  </a:lnTo>
                  <a:lnTo>
                    <a:pt x="2002" y="2073"/>
                  </a:lnTo>
                  <a:lnTo>
                    <a:pt x="2002" y="2073"/>
                  </a:lnTo>
                  <a:lnTo>
                    <a:pt x="2012" y="2074"/>
                  </a:lnTo>
                  <a:lnTo>
                    <a:pt x="2021" y="2078"/>
                  </a:lnTo>
                  <a:lnTo>
                    <a:pt x="2029" y="2083"/>
                  </a:lnTo>
                  <a:lnTo>
                    <a:pt x="2035" y="2091"/>
                  </a:lnTo>
                  <a:lnTo>
                    <a:pt x="2041" y="2101"/>
                  </a:lnTo>
                  <a:lnTo>
                    <a:pt x="2044" y="2112"/>
                  </a:lnTo>
                  <a:lnTo>
                    <a:pt x="2046" y="2124"/>
                  </a:lnTo>
                  <a:lnTo>
                    <a:pt x="2047" y="2138"/>
                  </a:lnTo>
                  <a:lnTo>
                    <a:pt x="2047" y="2138"/>
                  </a:lnTo>
                  <a:lnTo>
                    <a:pt x="2046" y="2151"/>
                  </a:lnTo>
                  <a:lnTo>
                    <a:pt x="2044" y="2165"/>
                  </a:lnTo>
                  <a:lnTo>
                    <a:pt x="2041" y="2176"/>
                  </a:lnTo>
                  <a:lnTo>
                    <a:pt x="2035" y="2185"/>
                  </a:lnTo>
                  <a:lnTo>
                    <a:pt x="2029" y="2192"/>
                  </a:lnTo>
                  <a:lnTo>
                    <a:pt x="2021" y="2198"/>
                  </a:lnTo>
                  <a:lnTo>
                    <a:pt x="2012" y="2201"/>
                  </a:lnTo>
                  <a:lnTo>
                    <a:pt x="2002" y="2202"/>
                  </a:lnTo>
                  <a:lnTo>
                    <a:pt x="2002" y="2202"/>
                  </a:lnTo>
                  <a:close/>
                  <a:moveTo>
                    <a:pt x="837" y="2100"/>
                  </a:moveTo>
                  <a:lnTo>
                    <a:pt x="904" y="2249"/>
                  </a:lnTo>
                  <a:lnTo>
                    <a:pt x="843" y="2249"/>
                  </a:lnTo>
                  <a:lnTo>
                    <a:pt x="797" y="2146"/>
                  </a:lnTo>
                  <a:lnTo>
                    <a:pt x="767" y="2182"/>
                  </a:lnTo>
                  <a:lnTo>
                    <a:pt x="767" y="2249"/>
                  </a:lnTo>
                  <a:lnTo>
                    <a:pt x="713" y="2249"/>
                  </a:lnTo>
                  <a:lnTo>
                    <a:pt x="713" y="1962"/>
                  </a:lnTo>
                  <a:lnTo>
                    <a:pt x="767" y="1934"/>
                  </a:lnTo>
                  <a:lnTo>
                    <a:pt x="767" y="2112"/>
                  </a:lnTo>
                  <a:lnTo>
                    <a:pt x="767" y="2112"/>
                  </a:lnTo>
                  <a:lnTo>
                    <a:pt x="788" y="2083"/>
                  </a:lnTo>
                  <a:lnTo>
                    <a:pt x="832" y="2027"/>
                  </a:lnTo>
                  <a:lnTo>
                    <a:pt x="896" y="2027"/>
                  </a:lnTo>
                  <a:lnTo>
                    <a:pt x="837" y="2100"/>
                  </a:lnTo>
                  <a:close/>
                  <a:moveTo>
                    <a:pt x="1097" y="2249"/>
                  </a:moveTo>
                  <a:lnTo>
                    <a:pt x="1042" y="2249"/>
                  </a:lnTo>
                  <a:lnTo>
                    <a:pt x="1042" y="2027"/>
                  </a:lnTo>
                  <a:lnTo>
                    <a:pt x="1097" y="2027"/>
                  </a:lnTo>
                  <a:lnTo>
                    <a:pt x="1097" y="2046"/>
                  </a:lnTo>
                  <a:lnTo>
                    <a:pt x="1097" y="2046"/>
                  </a:lnTo>
                  <a:lnTo>
                    <a:pt x="1103" y="2040"/>
                  </a:lnTo>
                  <a:lnTo>
                    <a:pt x="1108" y="2036"/>
                  </a:lnTo>
                  <a:lnTo>
                    <a:pt x="1115" y="2031"/>
                  </a:lnTo>
                  <a:lnTo>
                    <a:pt x="1121" y="2028"/>
                  </a:lnTo>
                  <a:lnTo>
                    <a:pt x="1129" y="2026"/>
                  </a:lnTo>
                  <a:lnTo>
                    <a:pt x="1137" y="2024"/>
                  </a:lnTo>
                  <a:lnTo>
                    <a:pt x="1144" y="2022"/>
                  </a:lnTo>
                  <a:lnTo>
                    <a:pt x="1153" y="2021"/>
                  </a:lnTo>
                  <a:lnTo>
                    <a:pt x="1153" y="2021"/>
                  </a:lnTo>
                  <a:lnTo>
                    <a:pt x="1163" y="2022"/>
                  </a:lnTo>
                  <a:lnTo>
                    <a:pt x="1172" y="2024"/>
                  </a:lnTo>
                  <a:lnTo>
                    <a:pt x="1180" y="2026"/>
                  </a:lnTo>
                  <a:lnTo>
                    <a:pt x="1189" y="2028"/>
                  </a:lnTo>
                  <a:lnTo>
                    <a:pt x="1195" y="2032"/>
                  </a:lnTo>
                  <a:lnTo>
                    <a:pt x="1202" y="2037"/>
                  </a:lnTo>
                  <a:lnTo>
                    <a:pt x="1208" y="2041"/>
                  </a:lnTo>
                  <a:lnTo>
                    <a:pt x="1214" y="2048"/>
                  </a:lnTo>
                  <a:lnTo>
                    <a:pt x="1218" y="2054"/>
                  </a:lnTo>
                  <a:lnTo>
                    <a:pt x="1223" y="2062"/>
                  </a:lnTo>
                  <a:lnTo>
                    <a:pt x="1226" y="2070"/>
                  </a:lnTo>
                  <a:lnTo>
                    <a:pt x="1229" y="2080"/>
                  </a:lnTo>
                  <a:lnTo>
                    <a:pt x="1232" y="2090"/>
                  </a:lnTo>
                  <a:lnTo>
                    <a:pt x="1233" y="2100"/>
                  </a:lnTo>
                  <a:lnTo>
                    <a:pt x="1234" y="2111"/>
                  </a:lnTo>
                  <a:lnTo>
                    <a:pt x="1235" y="2123"/>
                  </a:lnTo>
                  <a:lnTo>
                    <a:pt x="1235" y="2249"/>
                  </a:lnTo>
                  <a:lnTo>
                    <a:pt x="1180" y="2249"/>
                  </a:lnTo>
                  <a:lnTo>
                    <a:pt x="1180" y="2126"/>
                  </a:lnTo>
                  <a:lnTo>
                    <a:pt x="1180" y="2126"/>
                  </a:lnTo>
                  <a:lnTo>
                    <a:pt x="1179" y="2114"/>
                  </a:lnTo>
                  <a:lnTo>
                    <a:pt x="1178" y="2102"/>
                  </a:lnTo>
                  <a:lnTo>
                    <a:pt x="1174" y="2093"/>
                  </a:lnTo>
                  <a:lnTo>
                    <a:pt x="1170" y="2085"/>
                  </a:lnTo>
                  <a:lnTo>
                    <a:pt x="1164" y="2080"/>
                  </a:lnTo>
                  <a:lnTo>
                    <a:pt x="1158" y="2075"/>
                  </a:lnTo>
                  <a:lnTo>
                    <a:pt x="1149" y="2073"/>
                  </a:lnTo>
                  <a:lnTo>
                    <a:pt x="1139" y="2072"/>
                  </a:lnTo>
                  <a:lnTo>
                    <a:pt x="1139" y="2072"/>
                  </a:lnTo>
                  <a:lnTo>
                    <a:pt x="1130" y="2073"/>
                  </a:lnTo>
                  <a:lnTo>
                    <a:pt x="1121" y="2075"/>
                  </a:lnTo>
                  <a:lnTo>
                    <a:pt x="1114" y="2080"/>
                  </a:lnTo>
                  <a:lnTo>
                    <a:pt x="1108" y="2086"/>
                  </a:lnTo>
                  <a:lnTo>
                    <a:pt x="1104" y="2093"/>
                  </a:lnTo>
                  <a:lnTo>
                    <a:pt x="1100" y="2103"/>
                  </a:lnTo>
                  <a:lnTo>
                    <a:pt x="1098" y="2114"/>
                  </a:lnTo>
                  <a:lnTo>
                    <a:pt x="1097" y="2126"/>
                  </a:lnTo>
                  <a:lnTo>
                    <a:pt x="1097" y="2249"/>
                  </a:lnTo>
                  <a:close/>
                  <a:moveTo>
                    <a:pt x="1408" y="2042"/>
                  </a:moveTo>
                  <a:lnTo>
                    <a:pt x="1408" y="2042"/>
                  </a:lnTo>
                  <a:lnTo>
                    <a:pt x="1403" y="2038"/>
                  </a:lnTo>
                  <a:lnTo>
                    <a:pt x="1397" y="2033"/>
                  </a:lnTo>
                  <a:lnTo>
                    <a:pt x="1392" y="2030"/>
                  </a:lnTo>
                  <a:lnTo>
                    <a:pt x="1385" y="2027"/>
                  </a:lnTo>
                  <a:lnTo>
                    <a:pt x="1378" y="2025"/>
                  </a:lnTo>
                  <a:lnTo>
                    <a:pt x="1372" y="2024"/>
                  </a:lnTo>
                  <a:lnTo>
                    <a:pt x="1365" y="2022"/>
                  </a:lnTo>
                  <a:lnTo>
                    <a:pt x="1359" y="2021"/>
                  </a:lnTo>
                  <a:lnTo>
                    <a:pt x="1359" y="2021"/>
                  </a:lnTo>
                  <a:lnTo>
                    <a:pt x="1349" y="2022"/>
                  </a:lnTo>
                  <a:lnTo>
                    <a:pt x="1340" y="2024"/>
                  </a:lnTo>
                  <a:lnTo>
                    <a:pt x="1331" y="2026"/>
                  </a:lnTo>
                  <a:lnTo>
                    <a:pt x="1322" y="2030"/>
                  </a:lnTo>
                  <a:lnTo>
                    <a:pt x="1314" y="2033"/>
                  </a:lnTo>
                  <a:lnTo>
                    <a:pt x="1308" y="2039"/>
                  </a:lnTo>
                  <a:lnTo>
                    <a:pt x="1301" y="2046"/>
                  </a:lnTo>
                  <a:lnTo>
                    <a:pt x="1295" y="2052"/>
                  </a:lnTo>
                  <a:lnTo>
                    <a:pt x="1289" y="2060"/>
                  </a:lnTo>
                  <a:lnTo>
                    <a:pt x="1285" y="2069"/>
                  </a:lnTo>
                  <a:lnTo>
                    <a:pt x="1280" y="2078"/>
                  </a:lnTo>
                  <a:lnTo>
                    <a:pt x="1277" y="2089"/>
                  </a:lnTo>
                  <a:lnTo>
                    <a:pt x="1275" y="2099"/>
                  </a:lnTo>
                  <a:lnTo>
                    <a:pt x="1273" y="2111"/>
                  </a:lnTo>
                  <a:lnTo>
                    <a:pt x="1271" y="2123"/>
                  </a:lnTo>
                  <a:lnTo>
                    <a:pt x="1271" y="2135"/>
                  </a:lnTo>
                  <a:lnTo>
                    <a:pt x="1271" y="2135"/>
                  </a:lnTo>
                  <a:lnTo>
                    <a:pt x="1271" y="2149"/>
                  </a:lnTo>
                  <a:lnTo>
                    <a:pt x="1273" y="2161"/>
                  </a:lnTo>
                  <a:lnTo>
                    <a:pt x="1275" y="2174"/>
                  </a:lnTo>
                  <a:lnTo>
                    <a:pt x="1277" y="2186"/>
                  </a:lnTo>
                  <a:lnTo>
                    <a:pt x="1280" y="2196"/>
                  </a:lnTo>
                  <a:lnTo>
                    <a:pt x="1285" y="2206"/>
                  </a:lnTo>
                  <a:lnTo>
                    <a:pt x="1289" y="2214"/>
                  </a:lnTo>
                  <a:lnTo>
                    <a:pt x="1295" y="2222"/>
                  </a:lnTo>
                  <a:lnTo>
                    <a:pt x="1300" y="2230"/>
                  </a:lnTo>
                  <a:lnTo>
                    <a:pt x="1307" y="2235"/>
                  </a:lnTo>
                  <a:lnTo>
                    <a:pt x="1313" y="2241"/>
                  </a:lnTo>
                  <a:lnTo>
                    <a:pt x="1321" y="2245"/>
                  </a:lnTo>
                  <a:lnTo>
                    <a:pt x="1330" y="2249"/>
                  </a:lnTo>
                  <a:lnTo>
                    <a:pt x="1339" y="2252"/>
                  </a:lnTo>
                  <a:lnTo>
                    <a:pt x="1348" y="2253"/>
                  </a:lnTo>
                  <a:lnTo>
                    <a:pt x="1357" y="2254"/>
                  </a:lnTo>
                  <a:lnTo>
                    <a:pt x="1357" y="2254"/>
                  </a:lnTo>
                  <a:lnTo>
                    <a:pt x="1364" y="2253"/>
                  </a:lnTo>
                  <a:lnTo>
                    <a:pt x="1372" y="2252"/>
                  </a:lnTo>
                  <a:lnTo>
                    <a:pt x="1378" y="2251"/>
                  </a:lnTo>
                  <a:lnTo>
                    <a:pt x="1385" y="2249"/>
                  </a:lnTo>
                  <a:lnTo>
                    <a:pt x="1391" y="2245"/>
                  </a:lnTo>
                  <a:lnTo>
                    <a:pt x="1397" y="2242"/>
                  </a:lnTo>
                  <a:lnTo>
                    <a:pt x="1403" y="2238"/>
                  </a:lnTo>
                  <a:lnTo>
                    <a:pt x="1408" y="2232"/>
                  </a:lnTo>
                  <a:lnTo>
                    <a:pt x="1408" y="2238"/>
                  </a:lnTo>
                  <a:lnTo>
                    <a:pt x="1408" y="2238"/>
                  </a:lnTo>
                  <a:lnTo>
                    <a:pt x="1408" y="2246"/>
                  </a:lnTo>
                  <a:lnTo>
                    <a:pt x="1407" y="2256"/>
                  </a:lnTo>
                  <a:lnTo>
                    <a:pt x="1404" y="2266"/>
                  </a:lnTo>
                  <a:lnTo>
                    <a:pt x="1402" y="2271"/>
                  </a:lnTo>
                  <a:lnTo>
                    <a:pt x="1399" y="2275"/>
                  </a:lnTo>
                  <a:lnTo>
                    <a:pt x="1395" y="2279"/>
                  </a:lnTo>
                  <a:lnTo>
                    <a:pt x="1391" y="2284"/>
                  </a:lnTo>
                  <a:lnTo>
                    <a:pt x="1385" y="2287"/>
                  </a:lnTo>
                  <a:lnTo>
                    <a:pt x="1378" y="2290"/>
                  </a:lnTo>
                  <a:lnTo>
                    <a:pt x="1370" y="2293"/>
                  </a:lnTo>
                  <a:lnTo>
                    <a:pt x="1361" y="2295"/>
                  </a:lnTo>
                  <a:lnTo>
                    <a:pt x="1350" y="2296"/>
                  </a:lnTo>
                  <a:lnTo>
                    <a:pt x="1337" y="2296"/>
                  </a:lnTo>
                  <a:lnTo>
                    <a:pt x="1334" y="2296"/>
                  </a:lnTo>
                  <a:lnTo>
                    <a:pt x="1354" y="2339"/>
                  </a:lnTo>
                  <a:lnTo>
                    <a:pt x="1355" y="2339"/>
                  </a:lnTo>
                  <a:lnTo>
                    <a:pt x="1355" y="2339"/>
                  </a:lnTo>
                  <a:lnTo>
                    <a:pt x="1369" y="2339"/>
                  </a:lnTo>
                  <a:lnTo>
                    <a:pt x="1381" y="2338"/>
                  </a:lnTo>
                  <a:lnTo>
                    <a:pt x="1392" y="2335"/>
                  </a:lnTo>
                  <a:lnTo>
                    <a:pt x="1403" y="2332"/>
                  </a:lnTo>
                  <a:lnTo>
                    <a:pt x="1413" y="2328"/>
                  </a:lnTo>
                  <a:lnTo>
                    <a:pt x="1421" y="2324"/>
                  </a:lnTo>
                  <a:lnTo>
                    <a:pt x="1429" y="2318"/>
                  </a:lnTo>
                  <a:lnTo>
                    <a:pt x="1436" y="2311"/>
                  </a:lnTo>
                  <a:lnTo>
                    <a:pt x="1442" y="2304"/>
                  </a:lnTo>
                  <a:lnTo>
                    <a:pt x="1448" y="2296"/>
                  </a:lnTo>
                  <a:lnTo>
                    <a:pt x="1452" y="2286"/>
                  </a:lnTo>
                  <a:lnTo>
                    <a:pt x="1456" y="2276"/>
                  </a:lnTo>
                  <a:lnTo>
                    <a:pt x="1459" y="2266"/>
                  </a:lnTo>
                  <a:lnTo>
                    <a:pt x="1461" y="2254"/>
                  </a:lnTo>
                  <a:lnTo>
                    <a:pt x="1462" y="2242"/>
                  </a:lnTo>
                  <a:lnTo>
                    <a:pt x="1462" y="2229"/>
                  </a:lnTo>
                  <a:lnTo>
                    <a:pt x="1462" y="2027"/>
                  </a:lnTo>
                  <a:lnTo>
                    <a:pt x="1408" y="2027"/>
                  </a:lnTo>
                  <a:lnTo>
                    <a:pt x="1408" y="2042"/>
                  </a:lnTo>
                  <a:close/>
                  <a:moveTo>
                    <a:pt x="1408" y="2094"/>
                  </a:moveTo>
                  <a:lnTo>
                    <a:pt x="1408" y="2181"/>
                  </a:lnTo>
                  <a:lnTo>
                    <a:pt x="1408" y="2181"/>
                  </a:lnTo>
                  <a:lnTo>
                    <a:pt x="1401" y="2189"/>
                  </a:lnTo>
                  <a:lnTo>
                    <a:pt x="1393" y="2197"/>
                  </a:lnTo>
                  <a:lnTo>
                    <a:pt x="1387" y="2199"/>
                  </a:lnTo>
                  <a:lnTo>
                    <a:pt x="1382" y="2201"/>
                  </a:lnTo>
                  <a:lnTo>
                    <a:pt x="1376" y="2202"/>
                  </a:lnTo>
                  <a:lnTo>
                    <a:pt x="1369" y="2203"/>
                  </a:lnTo>
                  <a:lnTo>
                    <a:pt x="1369" y="2203"/>
                  </a:lnTo>
                  <a:lnTo>
                    <a:pt x="1362" y="2202"/>
                  </a:lnTo>
                  <a:lnTo>
                    <a:pt x="1354" y="2200"/>
                  </a:lnTo>
                  <a:lnTo>
                    <a:pt x="1348" y="2197"/>
                  </a:lnTo>
                  <a:lnTo>
                    <a:pt x="1341" y="2190"/>
                  </a:lnTo>
                  <a:lnTo>
                    <a:pt x="1335" y="2181"/>
                  </a:lnTo>
                  <a:lnTo>
                    <a:pt x="1331" y="2169"/>
                  </a:lnTo>
                  <a:lnTo>
                    <a:pt x="1329" y="2154"/>
                  </a:lnTo>
                  <a:lnTo>
                    <a:pt x="1328" y="2134"/>
                  </a:lnTo>
                  <a:lnTo>
                    <a:pt x="1328" y="2134"/>
                  </a:lnTo>
                  <a:lnTo>
                    <a:pt x="1329" y="2117"/>
                  </a:lnTo>
                  <a:lnTo>
                    <a:pt x="1331" y="2103"/>
                  </a:lnTo>
                  <a:lnTo>
                    <a:pt x="1335" y="2092"/>
                  </a:lnTo>
                  <a:lnTo>
                    <a:pt x="1341" y="2084"/>
                  </a:lnTo>
                  <a:lnTo>
                    <a:pt x="1348" y="2079"/>
                  </a:lnTo>
                  <a:lnTo>
                    <a:pt x="1354" y="2074"/>
                  </a:lnTo>
                  <a:lnTo>
                    <a:pt x="1362" y="2073"/>
                  </a:lnTo>
                  <a:lnTo>
                    <a:pt x="1369" y="2072"/>
                  </a:lnTo>
                  <a:lnTo>
                    <a:pt x="1369" y="2072"/>
                  </a:lnTo>
                  <a:lnTo>
                    <a:pt x="1376" y="2073"/>
                  </a:lnTo>
                  <a:lnTo>
                    <a:pt x="1383" y="2074"/>
                  </a:lnTo>
                  <a:lnTo>
                    <a:pt x="1388" y="2076"/>
                  </a:lnTo>
                  <a:lnTo>
                    <a:pt x="1394" y="2080"/>
                  </a:lnTo>
                  <a:lnTo>
                    <a:pt x="1398" y="2083"/>
                  </a:lnTo>
                  <a:lnTo>
                    <a:pt x="1402" y="2086"/>
                  </a:lnTo>
                  <a:lnTo>
                    <a:pt x="1408" y="2094"/>
                  </a:lnTo>
                  <a:lnTo>
                    <a:pt x="1408" y="2094"/>
                  </a:lnTo>
                  <a:close/>
                  <a:moveTo>
                    <a:pt x="938" y="2027"/>
                  </a:moveTo>
                  <a:lnTo>
                    <a:pt x="993" y="2027"/>
                  </a:lnTo>
                  <a:lnTo>
                    <a:pt x="993" y="2123"/>
                  </a:lnTo>
                  <a:lnTo>
                    <a:pt x="993" y="2249"/>
                  </a:lnTo>
                  <a:lnTo>
                    <a:pt x="938" y="2249"/>
                  </a:lnTo>
                  <a:lnTo>
                    <a:pt x="938" y="2027"/>
                  </a:lnTo>
                  <a:close/>
                  <a:moveTo>
                    <a:pt x="993" y="1967"/>
                  </a:moveTo>
                  <a:lnTo>
                    <a:pt x="993" y="1995"/>
                  </a:lnTo>
                  <a:lnTo>
                    <a:pt x="938" y="1995"/>
                  </a:lnTo>
                  <a:lnTo>
                    <a:pt x="938" y="1940"/>
                  </a:lnTo>
                  <a:lnTo>
                    <a:pt x="993" y="1940"/>
                  </a:lnTo>
                  <a:lnTo>
                    <a:pt x="993" y="1967"/>
                  </a:lnTo>
                  <a:close/>
                  <a:moveTo>
                    <a:pt x="2309" y="1962"/>
                  </a:moveTo>
                  <a:lnTo>
                    <a:pt x="2364" y="1934"/>
                  </a:lnTo>
                  <a:lnTo>
                    <a:pt x="2364" y="2127"/>
                  </a:lnTo>
                  <a:lnTo>
                    <a:pt x="2364" y="2249"/>
                  </a:lnTo>
                  <a:lnTo>
                    <a:pt x="2309" y="2249"/>
                  </a:lnTo>
                  <a:lnTo>
                    <a:pt x="2309" y="1962"/>
                  </a:lnTo>
                  <a:close/>
                  <a:moveTo>
                    <a:pt x="397" y="757"/>
                  </a:moveTo>
                  <a:lnTo>
                    <a:pt x="850" y="757"/>
                  </a:lnTo>
                  <a:lnTo>
                    <a:pt x="850" y="495"/>
                  </a:lnTo>
                  <a:lnTo>
                    <a:pt x="397" y="495"/>
                  </a:lnTo>
                  <a:lnTo>
                    <a:pt x="397" y="288"/>
                  </a:lnTo>
                  <a:lnTo>
                    <a:pt x="898" y="288"/>
                  </a:lnTo>
                  <a:lnTo>
                    <a:pt x="732" y="0"/>
                  </a:lnTo>
                  <a:lnTo>
                    <a:pt x="22" y="0"/>
                  </a:lnTo>
                  <a:lnTo>
                    <a:pt x="22" y="1251"/>
                  </a:lnTo>
                  <a:lnTo>
                    <a:pt x="1023" y="1251"/>
                  </a:lnTo>
                  <a:lnTo>
                    <a:pt x="1023" y="963"/>
                  </a:lnTo>
                  <a:lnTo>
                    <a:pt x="397" y="963"/>
                  </a:lnTo>
                  <a:lnTo>
                    <a:pt x="397" y="757"/>
                  </a:lnTo>
                  <a:close/>
                  <a:moveTo>
                    <a:pt x="1690" y="0"/>
                  </a:moveTo>
                  <a:lnTo>
                    <a:pt x="1477" y="409"/>
                  </a:lnTo>
                  <a:lnTo>
                    <a:pt x="1265" y="0"/>
                  </a:lnTo>
                  <a:lnTo>
                    <a:pt x="850" y="0"/>
                  </a:lnTo>
                  <a:lnTo>
                    <a:pt x="1287" y="757"/>
                  </a:lnTo>
                  <a:lnTo>
                    <a:pt x="1287" y="1251"/>
                  </a:lnTo>
                  <a:lnTo>
                    <a:pt x="1661" y="1251"/>
                  </a:lnTo>
                  <a:lnTo>
                    <a:pt x="1661" y="757"/>
                  </a:lnTo>
                  <a:lnTo>
                    <a:pt x="2099" y="0"/>
                  </a:lnTo>
                  <a:lnTo>
                    <a:pt x="169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grpSp>
    </p:spTree>
    <p:extLst>
      <p:ext uri="{BB962C8B-B14F-4D97-AF65-F5344CB8AC3E}">
        <p14:creationId xmlns:p14="http://schemas.microsoft.com/office/powerpoint/2010/main" val="4033648251"/>
      </p:ext>
    </p:extLst>
  </p:cSld>
  <p:clrMapOvr>
    <a:masterClrMapping/>
  </p:clrMapOvr>
  <p:extLst>
    <p:ext uri="{DCECCB84-F9BA-43D5-87BE-67443E8EF086}">
      <p15:sldGuideLst xmlns:p15="http://schemas.microsoft.com/office/powerpoint/2012/main">
        <p15:guide id="1" orient="horz" pos="2160">
          <p15:clr>
            <a:srgbClr val="FBAE40"/>
          </p15:clr>
        </p15:guide>
        <p15:guide id="2" pos="384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pproved question wid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65CEDD0-3414-49EC-8BAF-D1CE5F1CA2D7}"/>
              </a:ext>
            </a:extLst>
          </p:cNvPr>
          <p:cNvGrpSpPr/>
          <p:nvPr userDrawn="1"/>
        </p:nvGrpSpPr>
        <p:grpSpPr>
          <a:xfrm>
            <a:off x="605941" y="5826613"/>
            <a:ext cx="3876004" cy="570195"/>
            <a:chOff x="606256" y="5826612"/>
            <a:chExt cx="3878023" cy="570195"/>
          </a:xfrm>
        </p:grpSpPr>
        <p:sp>
          <p:nvSpPr>
            <p:cNvPr id="168" name="Rectangle 167">
              <a:extLst>
                <a:ext uri="{FF2B5EF4-FFF2-40B4-BE49-F238E27FC236}">
                  <a16:creationId xmlns:a16="http://schemas.microsoft.com/office/drawing/2014/main" id="{A22049CA-64AE-409F-988D-A7317F8AD136}"/>
                </a:ext>
              </a:extLst>
            </p:cNvPr>
            <p:cNvSpPr>
              <a:spLocks noChangeArrowheads="1"/>
            </p:cNvSpPr>
            <p:nvPr userDrawn="1"/>
          </p:nvSpPr>
          <p:spPr bwMode="auto">
            <a:xfrm>
              <a:off x="606256" y="5826612"/>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sp>
          <p:nvSpPr>
            <p:cNvPr id="169" name="Rectangle 6">
              <a:extLst>
                <a:ext uri="{FF2B5EF4-FFF2-40B4-BE49-F238E27FC236}">
                  <a16:creationId xmlns:a16="http://schemas.microsoft.com/office/drawing/2014/main" id="{E37A0A05-0A78-44A7-8873-0A1A20C87175}"/>
                </a:ext>
              </a:extLst>
            </p:cNvPr>
            <p:cNvSpPr>
              <a:spLocks noChangeArrowheads="1"/>
            </p:cNvSpPr>
            <p:nvPr userDrawn="1"/>
          </p:nvSpPr>
          <p:spPr bwMode="auto">
            <a:xfrm>
              <a:off x="801552" y="5826612"/>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sp>
          <p:nvSpPr>
            <p:cNvPr id="170" name="Rectangle 7">
              <a:extLst>
                <a:ext uri="{FF2B5EF4-FFF2-40B4-BE49-F238E27FC236}">
                  <a16:creationId xmlns:a16="http://schemas.microsoft.com/office/drawing/2014/main" id="{0DEA0CBE-8527-4287-BF98-DA48947875F5}"/>
                </a:ext>
              </a:extLst>
            </p:cNvPr>
            <p:cNvSpPr>
              <a:spLocks noChangeArrowheads="1"/>
            </p:cNvSpPr>
            <p:nvPr userDrawn="1"/>
          </p:nvSpPr>
          <p:spPr bwMode="auto">
            <a:xfrm>
              <a:off x="998592" y="5826612"/>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sp>
          <p:nvSpPr>
            <p:cNvPr id="171" name="Freeform 8">
              <a:extLst>
                <a:ext uri="{FF2B5EF4-FFF2-40B4-BE49-F238E27FC236}">
                  <a16:creationId xmlns:a16="http://schemas.microsoft.com/office/drawing/2014/main" id="{444058C6-612A-446E-8F68-0E5CC4CFF366}"/>
                </a:ext>
              </a:extLst>
            </p:cNvPr>
            <p:cNvSpPr>
              <a:spLocks/>
            </p:cNvSpPr>
            <p:nvPr userDrawn="1"/>
          </p:nvSpPr>
          <p:spPr bwMode="black">
            <a:xfrm>
              <a:off x="606256" y="6056782"/>
              <a:ext cx="94161" cy="130778"/>
            </a:xfrm>
            <a:custGeom>
              <a:avLst/>
              <a:gdLst>
                <a:gd name="T0" fmla="*/ 32 w 54"/>
                <a:gd name="T1" fmla="*/ 11 h 75"/>
                <a:gd name="T2" fmla="*/ 32 w 54"/>
                <a:gd name="T3" fmla="*/ 75 h 75"/>
                <a:gd name="T4" fmla="*/ 22 w 54"/>
                <a:gd name="T5" fmla="*/ 75 h 75"/>
                <a:gd name="T6" fmla="*/ 22 w 54"/>
                <a:gd name="T7" fmla="*/ 11 h 75"/>
                <a:gd name="T8" fmla="*/ 0 w 54"/>
                <a:gd name="T9" fmla="*/ 11 h 75"/>
                <a:gd name="T10" fmla="*/ 0 w 54"/>
                <a:gd name="T11" fmla="*/ 0 h 75"/>
                <a:gd name="T12" fmla="*/ 54 w 54"/>
                <a:gd name="T13" fmla="*/ 0 h 75"/>
                <a:gd name="T14" fmla="*/ 54 w 54"/>
                <a:gd name="T15" fmla="*/ 11 h 75"/>
                <a:gd name="T16" fmla="*/ 32 w 54"/>
                <a:gd name="T17" fmla="*/ 11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75">
                  <a:moveTo>
                    <a:pt x="32" y="11"/>
                  </a:moveTo>
                  <a:lnTo>
                    <a:pt x="32" y="75"/>
                  </a:lnTo>
                  <a:lnTo>
                    <a:pt x="22" y="75"/>
                  </a:lnTo>
                  <a:lnTo>
                    <a:pt x="22" y="11"/>
                  </a:lnTo>
                  <a:lnTo>
                    <a:pt x="0" y="11"/>
                  </a:lnTo>
                  <a:lnTo>
                    <a:pt x="0" y="0"/>
                  </a:lnTo>
                  <a:lnTo>
                    <a:pt x="54" y="0"/>
                  </a:lnTo>
                  <a:lnTo>
                    <a:pt x="54" y="11"/>
                  </a:lnTo>
                  <a:lnTo>
                    <a:pt x="32" y="1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72" name="Freeform 9">
              <a:extLst>
                <a:ext uri="{FF2B5EF4-FFF2-40B4-BE49-F238E27FC236}">
                  <a16:creationId xmlns:a16="http://schemas.microsoft.com/office/drawing/2014/main" id="{1011EC31-E0C3-404F-93B3-EFD3DADC11CB}"/>
                </a:ext>
              </a:extLst>
            </p:cNvPr>
            <p:cNvSpPr>
              <a:spLocks/>
            </p:cNvSpPr>
            <p:nvPr userDrawn="1"/>
          </p:nvSpPr>
          <p:spPr bwMode="black">
            <a:xfrm>
              <a:off x="717854" y="6049807"/>
              <a:ext cx="78468"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9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1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2" y="26"/>
                    <a:pt x="21" y="24"/>
                  </a:cubicBezTo>
                  <a:cubicBezTo>
                    <a:pt x="20" y="22"/>
                    <a:pt x="18" y="22"/>
                    <a:pt x="15" y="22"/>
                  </a:cubicBezTo>
                  <a:cubicBezTo>
                    <a:pt x="14" y="22"/>
                    <a:pt x="13" y="22"/>
                    <a:pt x="12" y="22"/>
                  </a:cubicBezTo>
                  <a:cubicBezTo>
                    <a:pt x="11" y="22"/>
                    <a:pt x="10" y="23"/>
                    <a:pt x="9" y="24"/>
                  </a:cubicBezTo>
                  <a:cubicBezTo>
                    <a:pt x="9" y="25"/>
                    <a:pt x="8" y="26"/>
                    <a:pt x="8" y="27"/>
                  </a:cubicBezTo>
                  <a:cubicBezTo>
                    <a:pt x="7"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8" y="18"/>
                    <a:pt x="9" y="17"/>
                  </a:cubicBezTo>
                  <a:cubicBezTo>
                    <a:pt x="10" y="17"/>
                    <a:pt x="10" y="16"/>
                    <a:pt x="11" y="16"/>
                  </a:cubicBezTo>
                  <a:cubicBezTo>
                    <a:pt x="12" y="15"/>
                    <a:pt x="13" y="15"/>
                    <a:pt x="14" y="15"/>
                  </a:cubicBezTo>
                  <a:cubicBezTo>
                    <a:pt x="15" y="15"/>
                    <a:pt x="16" y="15"/>
                    <a:pt x="17" y="15"/>
                  </a:cubicBezTo>
                  <a:cubicBezTo>
                    <a:pt x="19" y="15"/>
                    <a:pt x="21" y="15"/>
                    <a:pt x="23" y="16"/>
                  </a:cubicBezTo>
                  <a:cubicBezTo>
                    <a:pt x="25" y="16"/>
                    <a:pt x="26" y="17"/>
                    <a:pt x="27" y="19"/>
                  </a:cubicBezTo>
                  <a:cubicBezTo>
                    <a:pt x="28" y="20"/>
                    <a:pt x="29" y="22"/>
                    <a:pt x="30" y="24"/>
                  </a:cubicBezTo>
                  <a:cubicBezTo>
                    <a:pt x="30"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73" name="Freeform 10">
              <a:extLst>
                <a:ext uri="{FF2B5EF4-FFF2-40B4-BE49-F238E27FC236}">
                  <a16:creationId xmlns:a16="http://schemas.microsoft.com/office/drawing/2014/main" id="{3C9D076B-D88C-4089-8D58-9A31CFCDB02A}"/>
                </a:ext>
              </a:extLst>
            </p:cNvPr>
            <p:cNvSpPr>
              <a:spLocks noEditPoints="1"/>
            </p:cNvSpPr>
            <p:nvPr userDrawn="1"/>
          </p:nvSpPr>
          <p:spPr bwMode="black">
            <a:xfrm>
              <a:off x="813759" y="6088169"/>
              <a:ext cx="85443"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19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19"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74" name="Freeform 11">
              <a:extLst>
                <a:ext uri="{FF2B5EF4-FFF2-40B4-BE49-F238E27FC236}">
                  <a16:creationId xmlns:a16="http://schemas.microsoft.com/office/drawing/2014/main" id="{29DB43AC-B765-4ECB-B483-562473BD4A38}"/>
                </a:ext>
              </a:extLst>
            </p:cNvPr>
            <p:cNvSpPr>
              <a:spLocks noEditPoints="1"/>
            </p:cNvSpPr>
            <p:nvPr userDrawn="1"/>
          </p:nvSpPr>
          <p:spPr bwMode="black">
            <a:xfrm>
              <a:off x="965461" y="6049807"/>
              <a:ext cx="83698" cy="139497"/>
            </a:xfrm>
            <a:custGeom>
              <a:avLst/>
              <a:gdLst>
                <a:gd name="T0" fmla="*/ 33 w 33"/>
                <a:gd name="T1" fmla="*/ 35 h 55"/>
                <a:gd name="T2" fmla="*/ 31 w 33"/>
                <a:gd name="T3" fmla="*/ 44 h 55"/>
                <a:gd name="T4" fmla="*/ 28 w 33"/>
                <a:gd name="T5" fmla="*/ 50 h 55"/>
                <a:gd name="T6" fmla="*/ 23 w 33"/>
                <a:gd name="T7" fmla="*/ 53 h 55"/>
                <a:gd name="T8" fmla="*/ 17 w 33"/>
                <a:gd name="T9" fmla="*/ 55 h 55"/>
                <a:gd name="T10" fmla="*/ 12 w 33"/>
                <a:gd name="T11" fmla="*/ 53 h 55"/>
                <a:gd name="T12" fmla="*/ 8 w 33"/>
                <a:gd name="T13" fmla="*/ 50 h 55"/>
                <a:gd name="T14" fmla="*/ 8 w 33"/>
                <a:gd name="T15" fmla="*/ 54 h 55"/>
                <a:gd name="T16" fmla="*/ 0 w 33"/>
                <a:gd name="T17" fmla="*/ 54 h 55"/>
                <a:gd name="T18" fmla="*/ 0 w 33"/>
                <a:gd name="T19" fmla="*/ 4 h 55"/>
                <a:gd name="T20" fmla="*/ 8 w 33"/>
                <a:gd name="T21" fmla="*/ 0 h 55"/>
                <a:gd name="T22" fmla="*/ 8 w 33"/>
                <a:gd name="T23" fmla="*/ 19 h 55"/>
                <a:gd name="T24" fmla="*/ 10 w 33"/>
                <a:gd name="T25" fmla="*/ 17 h 55"/>
                <a:gd name="T26" fmla="*/ 12 w 33"/>
                <a:gd name="T27" fmla="*/ 16 h 55"/>
                <a:gd name="T28" fmla="*/ 14 w 33"/>
                <a:gd name="T29" fmla="*/ 15 h 55"/>
                <a:gd name="T30" fmla="*/ 18 w 33"/>
                <a:gd name="T31" fmla="*/ 15 h 55"/>
                <a:gd name="T32" fmla="*/ 24 w 33"/>
                <a:gd name="T33" fmla="*/ 16 h 55"/>
                <a:gd name="T34" fmla="*/ 28 w 33"/>
                <a:gd name="T35" fmla="*/ 19 h 55"/>
                <a:gd name="T36" fmla="*/ 31 w 33"/>
                <a:gd name="T37" fmla="*/ 26 h 55"/>
                <a:gd name="T38" fmla="*/ 33 w 33"/>
                <a:gd name="T39" fmla="*/ 35 h 55"/>
                <a:gd name="T40" fmla="*/ 25 w 33"/>
                <a:gd name="T41" fmla="*/ 35 h 55"/>
                <a:gd name="T42" fmla="*/ 23 w 33"/>
                <a:gd name="T43" fmla="*/ 25 h 55"/>
                <a:gd name="T44" fmla="*/ 16 w 33"/>
                <a:gd name="T45" fmla="*/ 22 h 55"/>
                <a:gd name="T46" fmla="*/ 14 w 33"/>
                <a:gd name="T47" fmla="*/ 22 h 55"/>
                <a:gd name="T48" fmla="*/ 11 w 33"/>
                <a:gd name="T49" fmla="*/ 23 h 55"/>
                <a:gd name="T50" fmla="*/ 9 w 33"/>
                <a:gd name="T51" fmla="*/ 25 h 55"/>
                <a:gd name="T52" fmla="*/ 8 w 33"/>
                <a:gd name="T53" fmla="*/ 26 h 55"/>
                <a:gd name="T54" fmla="*/ 8 w 33"/>
                <a:gd name="T55" fmla="*/ 43 h 55"/>
                <a:gd name="T56" fmla="*/ 9 w 33"/>
                <a:gd name="T57" fmla="*/ 44 h 55"/>
                <a:gd name="T58" fmla="*/ 11 w 33"/>
                <a:gd name="T59" fmla="*/ 46 h 55"/>
                <a:gd name="T60" fmla="*/ 14 w 33"/>
                <a:gd name="T61" fmla="*/ 47 h 55"/>
                <a:gd name="T62" fmla="*/ 17 w 33"/>
                <a:gd name="T63" fmla="*/ 48 h 55"/>
                <a:gd name="T64" fmla="*/ 23 w 33"/>
                <a:gd name="T65" fmla="*/ 45 h 55"/>
                <a:gd name="T66" fmla="*/ 25 w 33"/>
                <a:gd name="T67" fmla="*/ 3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3" h="55">
                  <a:moveTo>
                    <a:pt x="33" y="35"/>
                  </a:moveTo>
                  <a:cubicBezTo>
                    <a:pt x="33" y="38"/>
                    <a:pt x="32" y="41"/>
                    <a:pt x="31" y="44"/>
                  </a:cubicBezTo>
                  <a:cubicBezTo>
                    <a:pt x="30" y="46"/>
                    <a:pt x="29" y="48"/>
                    <a:pt x="28" y="50"/>
                  </a:cubicBezTo>
                  <a:cubicBezTo>
                    <a:pt x="27" y="51"/>
                    <a:pt x="25" y="53"/>
                    <a:pt x="23" y="53"/>
                  </a:cubicBezTo>
                  <a:cubicBezTo>
                    <a:pt x="21" y="54"/>
                    <a:pt x="19" y="55"/>
                    <a:pt x="17" y="55"/>
                  </a:cubicBezTo>
                  <a:cubicBezTo>
                    <a:pt x="16" y="55"/>
                    <a:pt x="14" y="54"/>
                    <a:pt x="12" y="53"/>
                  </a:cubicBezTo>
                  <a:cubicBezTo>
                    <a:pt x="10" y="52"/>
                    <a:pt x="9" y="51"/>
                    <a:pt x="8" y="50"/>
                  </a:cubicBezTo>
                  <a:cubicBezTo>
                    <a:pt x="8" y="54"/>
                    <a:pt x="8" y="54"/>
                    <a:pt x="8" y="54"/>
                  </a:cubicBezTo>
                  <a:cubicBezTo>
                    <a:pt x="0" y="54"/>
                    <a:pt x="0" y="54"/>
                    <a:pt x="0" y="54"/>
                  </a:cubicBezTo>
                  <a:cubicBezTo>
                    <a:pt x="0" y="4"/>
                    <a:pt x="0" y="4"/>
                    <a:pt x="0" y="4"/>
                  </a:cubicBezTo>
                  <a:cubicBezTo>
                    <a:pt x="8" y="0"/>
                    <a:pt x="8" y="0"/>
                    <a:pt x="8" y="0"/>
                  </a:cubicBezTo>
                  <a:cubicBezTo>
                    <a:pt x="8" y="19"/>
                    <a:pt x="8" y="19"/>
                    <a:pt x="8" y="19"/>
                  </a:cubicBezTo>
                  <a:cubicBezTo>
                    <a:pt x="9" y="18"/>
                    <a:pt x="9" y="18"/>
                    <a:pt x="10" y="17"/>
                  </a:cubicBezTo>
                  <a:cubicBezTo>
                    <a:pt x="11" y="17"/>
                    <a:pt x="11" y="16"/>
                    <a:pt x="12" y="16"/>
                  </a:cubicBezTo>
                  <a:cubicBezTo>
                    <a:pt x="13" y="16"/>
                    <a:pt x="13" y="15"/>
                    <a:pt x="14" y="15"/>
                  </a:cubicBezTo>
                  <a:cubicBezTo>
                    <a:pt x="15" y="15"/>
                    <a:pt x="16" y="15"/>
                    <a:pt x="18" y="15"/>
                  </a:cubicBezTo>
                  <a:cubicBezTo>
                    <a:pt x="20" y="15"/>
                    <a:pt x="22" y="15"/>
                    <a:pt x="24" y="16"/>
                  </a:cubicBezTo>
                  <a:cubicBezTo>
                    <a:pt x="25" y="16"/>
                    <a:pt x="27" y="18"/>
                    <a:pt x="28" y="19"/>
                  </a:cubicBezTo>
                  <a:cubicBezTo>
                    <a:pt x="30" y="21"/>
                    <a:pt x="31" y="23"/>
                    <a:pt x="31" y="26"/>
                  </a:cubicBezTo>
                  <a:cubicBezTo>
                    <a:pt x="32" y="28"/>
                    <a:pt x="33" y="32"/>
                    <a:pt x="33" y="35"/>
                  </a:cubicBezTo>
                  <a:close/>
                  <a:moveTo>
                    <a:pt x="25" y="35"/>
                  </a:moveTo>
                  <a:cubicBezTo>
                    <a:pt x="25" y="31"/>
                    <a:pt x="24" y="27"/>
                    <a:pt x="23" y="25"/>
                  </a:cubicBezTo>
                  <a:cubicBezTo>
                    <a:pt x="21" y="23"/>
                    <a:pt x="19" y="22"/>
                    <a:pt x="16" y="22"/>
                  </a:cubicBezTo>
                  <a:cubicBezTo>
                    <a:pt x="15" y="22"/>
                    <a:pt x="15" y="22"/>
                    <a:pt x="14" y="22"/>
                  </a:cubicBezTo>
                  <a:cubicBezTo>
                    <a:pt x="13" y="22"/>
                    <a:pt x="12" y="23"/>
                    <a:pt x="11" y="23"/>
                  </a:cubicBezTo>
                  <a:cubicBezTo>
                    <a:pt x="11" y="23"/>
                    <a:pt x="10" y="24"/>
                    <a:pt x="9" y="25"/>
                  </a:cubicBezTo>
                  <a:cubicBezTo>
                    <a:pt x="9" y="25"/>
                    <a:pt x="8" y="26"/>
                    <a:pt x="8" y="26"/>
                  </a:cubicBezTo>
                  <a:cubicBezTo>
                    <a:pt x="8" y="43"/>
                    <a:pt x="8" y="43"/>
                    <a:pt x="8" y="43"/>
                  </a:cubicBezTo>
                  <a:cubicBezTo>
                    <a:pt x="8" y="43"/>
                    <a:pt x="9" y="44"/>
                    <a:pt x="9" y="44"/>
                  </a:cubicBezTo>
                  <a:cubicBezTo>
                    <a:pt x="10" y="45"/>
                    <a:pt x="11" y="45"/>
                    <a:pt x="11" y="46"/>
                  </a:cubicBezTo>
                  <a:cubicBezTo>
                    <a:pt x="12" y="46"/>
                    <a:pt x="13" y="47"/>
                    <a:pt x="14" y="47"/>
                  </a:cubicBezTo>
                  <a:cubicBezTo>
                    <a:pt x="15" y="47"/>
                    <a:pt x="16" y="48"/>
                    <a:pt x="17" y="48"/>
                  </a:cubicBezTo>
                  <a:cubicBezTo>
                    <a:pt x="19" y="48"/>
                    <a:pt x="21" y="47"/>
                    <a:pt x="23" y="45"/>
                  </a:cubicBezTo>
                  <a:cubicBezTo>
                    <a:pt x="24" y="43"/>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75" name="Freeform 12">
              <a:extLst>
                <a:ext uri="{FF2B5EF4-FFF2-40B4-BE49-F238E27FC236}">
                  <a16:creationId xmlns:a16="http://schemas.microsoft.com/office/drawing/2014/main" id="{AF1DE1B8-EA4B-4A98-A97D-BA5EEA42B197}"/>
                </a:ext>
              </a:extLst>
            </p:cNvPr>
            <p:cNvSpPr>
              <a:spLocks noEditPoints="1"/>
            </p:cNvSpPr>
            <p:nvPr userDrawn="1"/>
          </p:nvSpPr>
          <p:spPr bwMode="black">
            <a:xfrm>
              <a:off x="1064854" y="6088169"/>
              <a:ext cx="83698" cy="101135"/>
            </a:xfrm>
            <a:custGeom>
              <a:avLst/>
              <a:gdLst>
                <a:gd name="T0" fmla="*/ 33 w 33"/>
                <a:gd name="T1" fmla="*/ 19 h 40"/>
                <a:gd name="T2" fmla="*/ 33 w 33"/>
                <a:gd name="T3" fmla="*/ 21 h 40"/>
                <a:gd name="T4" fmla="*/ 32 w 33"/>
                <a:gd name="T5" fmla="*/ 22 h 40"/>
                <a:gd name="T6" fmla="*/ 7 w 33"/>
                <a:gd name="T7" fmla="*/ 22 h 40"/>
                <a:gd name="T8" fmla="*/ 8 w 33"/>
                <a:gd name="T9" fmla="*/ 27 h 40"/>
                <a:gd name="T10" fmla="*/ 10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6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2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2" y="22"/>
                    <a:pt x="32" y="22"/>
                  </a:cubicBezTo>
                  <a:cubicBezTo>
                    <a:pt x="7" y="22"/>
                    <a:pt x="7" y="22"/>
                    <a:pt x="7" y="22"/>
                  </a:cubicBezTo>
                  <a:cubicBezTo>
                    <a:pt x="7" y="24"/>
                    <a:pt x="8" y="26"/>
                    <a:pt x="8" y="27"/>
                  </a:cubicBezTo>
                  <a:cubicBezTo>
                    <a:pt x="9" y="28"/>
                    <a:pt x="10" y="29"/>
                    <a:pt x="10" y="30"/>
                  </a:cubicBezTo>
                  <a:cubicBezTo>
                    <a:pt x="11" y="31"/>
                    <a:pt x="12" y="32"/>
                    <a:pt x="13" y="32"/>
                  </a:cubicBezTo>
                  <a:cubicBezTo>
                    <a:pt x="14" y="33"/>
                    <a:pt x="16" y="33"/>
                    <a:pt x="17" y="33"/>
                  </a:cubicBezTo>
                  <a:cubicBezTo>
                    <a:pt x="18" y="33"/>
                    <a:pt x="18" y="33"/>
                    <a:pt x="19" y="33"/>
                  </a:cubicBezTo>
                  <a:cubicBezTo>
                    <a:pt x="20" y="32"/>
                    <a:pt x="21" y="32"/>
                    <a:pt x="21" y="32"/>
                  </a:cubicBezTo>
                  <a:cubicBezTo>
                    <a:pt x="22" y="32"/>
                    <a:pt x="22" y="31"/>
                    <a:pt x="23" y="31"/>
                  </a:cubicBezTo>
                  <a:cubicBezTo>
                    <a:pt x="24" y="31"/>
                    <a:pt x="24"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6"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3" y="10"/>
                    <a:pt x="23" y="9"/>
                  </a:cubicBezTo>
                  <a:cubicBezTo>
                    <a:pt x="22" y="8"/>
                    <a:pt x="21" y="8"/>
                    <a:pt x="20" y="7"/>
                  </a:cubicBezTo>
                  <a:cubicBezTo>
                    <a:pt x="19" y="7"/>
                    <a:pt x="18" y="6"/>
                    <a:pt x="16" y="6"/>
                  </a:cubicBezTo>
                  <a:cubicBezTo>
                    <a:pt x="15" y="6"/>
                    <a:pt x="13" y="7"/>
                    <a:pt x="12" y="7"/>
                  </a:cubicBezTo>
                  <a:cubicBezTo>
                    <a:pt x="11"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76" name="Freeform 13">
              <a:extLst>
                <a:ext uri="{FF2B5EF4-FFF2-40B4-BE49-F238E27FC236}">
                  <a16:creationId xmlns:a16="http://schemas.microsoft.com/office/drawing/2014/main" id="{F8F60B79-7AF5-4C5E-A5EF-126F117D591C}"/>
                </a:ext>
              </a:extLst>
            </p:cNvPr>
            <p:cNvSpPr>
              <a:spLocks/>
            </p:cNvSpPr>
            <p:nvPr userDrawn="1"/>
          </p:nvSpPr>
          <p:spPr bwMode="black">
            <a:xfrm>
              <a:off x="1159014" y="6049807"/>
              <a:ext cx="55799" cy="139497"/>
            </a:xfrm>
            <a:custGeom>
              <a:avLst/>
              <a:gdLst>
                <a:gd name="T0" fmla="*/ 21 w 22"/>
                <a:gd name="T1" fmla="*/ 53 h 55"/>
                <a:gd name="T2" fmla="*/ 18 w 22"/>
                <a:gd name="T3" fmla="*/ 54 h 55"/>
                <a:gd name="T4" fmla="*/ 14 w 22"/>
                <a:gd name="T5" fmla="*/ 55 h 55"/>
                <a:gd name="T6" fmla="*/ 11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2" y="54"/>
                    <a:pt x="11" y="54"/>
                  </a:cubicBezTo>
                  <a:cubicBezTo>
                    <a:pt x="10" y="54"/>
                    <a:pt x="9" y="53"/>
                    <a:pt x="8" y="52"/>
                  </a:cubicBezTo>
                  <a:cubicBezTo>
                    <a:pt x="7" y="51"/>
                    <a:pt x="6" y="50"/>
                    <a:pt x="6" y="49"/>
                  </a:cubicBezTo>
                  <a:cubicBezTo>
                    <a:pt x="6"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2"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77" name="Freeform 14">
              <a:extLst>
                <a:ext uri="{FF2B5EF4-FFF2-40B4-BE49-F238E27FC236}">
                  <a16:creationId xmlns:a16="http://schemas.microsoft.com/office/drawing/2014/main" id="{0A0438AD-9937-4C25-AB9E-7F8C8CCA23F7}"/>
                </a:ext>
              </a:extLst>
            </p:cNvPr>
            <p:cNvSpPr>
              <a:spLocks/>
            </p:cNvSpPr>
            <p:nvPr userDrawn="1"/>
          </p:nvSpPr>
          <p:spPr bwMode="black">
            <a:xfrm>
              <a:off x="1227018" y="6049807"/>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1" y="54"/>
                    <a:pt x="10" y="54"/>
                  </a:cubicBezTo>
                  <a:cubicBezTo>
                    <a:pt x="9" y="54"/>
                    <a:pt x="9"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78" name="Freeform 15">
              <a:extLst>
                <a:ext uri="{FF2B5EF4-FFF2-40B4-BE49-F238E27FC236}">
                  <a16:creationId xmlns:a16="http://schemas.microsoft.com/office/drawing/2014/main" id="{6FDE2726-7032-4BE4-A420-0ECF49A32A8B}"/>
                </a:ext>
              </a:extLst>
            </p:cNvPr>
            <p:cNvSpPr>
              <a:spLocks noEditPoints="1"/>
            </p:cNvSpPr>
            <p:nvPr userDrawn="1"/>
          </p:nvSpPr>
          <p:spPr bwMode="black">
            <a:xfrm>
              <a:off x="1298511" y="6088169"/>
              <a:ext cx="83698" cy="101135"/>
            </a:xfrm>
            <a:custGeom>
              <a:avLst/>
              <a:gdLst>
                <a:gd name="T0" fmla="*/ 33 w 33"/>
                <a:gd name="T1" fmla="*/ 19 h 40"/>
                <a:gd name="T2" fmla="*/ 33 w 33"/>
                <a:gd name="T3" fmla="*/ 21 h 40"/>
                <a:gd name="T4" fmla="*/ 32 w 33"/>
                <a:gd name="T5" fmla="*/ 22 h 40"/>
                <a:gd name="T6" fmla="*/ 7 w 33"/>
                <a:gd name="T7" fmla="*/ 22 h 40"/>
                <a:gd name="T8" fmla="*/ 8 w 33"/>
                <a:gd name="T9" fmla="*/ 27 h 40"/>
                <a:gd name="T10" fmla="*/ 10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29 w 33"/>
                <a:gd name="T25" fmla="*/ 35 h 40"/>
                <a:gd name="T26" fmla="*/ 27 w 33"/>
                <a:gd name="T27" fmla="*/ 37 h 40"/>
                <a:gd name="T28" fmla="*/ 24 w 33"/>
                <a:gd name="T29" fmla="*/ 38 h 40"/>
                <a:gd name="T30" fmla="*/ 20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6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2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2" y="21"/>
                    <a:pt x="32" y="22"/>
                    <a:pt x="32" y="22"/>
                  </a:cubicBezTo>
                  <a:cubicBezTo>
                    <a:pt x="7" y="22"/>
                    <a:pt x="7" y="22"/>
                    <a:pt x="7" y="22"/>
                  </a:cubicBezTo>
                  <a:cubicBezTo>
                    <a:pt x="7" y="24"/>
                    <a:pt x="8" y="26"/>
                    <a:pt x="8" y="27"/>
                  </a:cubicBezTo>
                  <a:cubicBezTo>
                    <a:pt x="9" y="28"/>
                    <a:pt x="10" y="29"/>
                    <a:pt x="10" y="30"/>
                  </a:cubicBezTo>
                  <a:cubicBezTo>
                    <a:pt x="11" y="31"/>
                    <a:pt x="12" y="32"/>
                    <a:pt x="13" y="32"/>
                  </a:cubicBezTo>
                  <a:cubicBezTo>
                    <a:pt x="14" y="33"/>
                    <a:pt x="16" y="33"/>
                    <a:pt x="17" y="33"/>
                  </a:cubicBezTo>
                  <a:cubicBezTo>
                    <a:pt x="18" y="33"/>
                    <a:pt x="18" y="33"/>
                    <a:pt x="19" y="33"/>
                  </a:cubicBezTo>
                  <a:cubicBezTo>
                    <a:pt x="20" y="32"/>
                    <a:pt x="20" y="32"/>
                    <a:pt x="21" y="32"/>
                  </a:cubicBezTo>
                  <a:cubicBezTo>
                    <a:pt x="22" y="32"/>
                    <a:pt x="22" y="31"/>
                    <a:pt x="23" y="31"/>
                  </a:cubicBezTo>
                  <a:cubicBezTo>
                    <a:pt x="23" y="31"/>
                    <a:pt x="24" y="30"/>
                    <a:pt x="25" y="30"/>
                  </a:cubicBezTo>
                  <a:cubicBezTo>
                    <a:pt x="29" y="35"/>
                    <a:pt x="29" y="35"/>
                    <a:pt x="29" y="35"/>
                  </a:cubicBezTo>
                  <a:cubicBezTo>
                    <a:pt x="29" y="35"/>
                    <a:pt x="28" y="36"/>
                    <a:pt x="27" y="37"/>
                  </a:cubicBezTo>
                  <a:cubicBezTo>
                    <a:pt x="26" y="37"/>
                    <a:pt x="25" y="38"/>
                    <a:pt x="24" y="38"/>
                  </a:cubicBezTo>
                  <a:cubicBezTo>
                    <a:pt x="23" y="39"/>
                    <a:pt x="22" y="39"/>
                    <a:pt x="20"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6"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3" y="10"/>
                    <a:pt x="23" y="9"/>
                  </a:cubicBezTo>
                  <a:cubicBezTo>
                    <a:pt x="22" y="8"/>
                    <a:pt x="21" y="8"/>
                    <a:pt x="20" y="7"/>
                  </a:cubicBezTo>
                  <a:cubicBezTo>
                    <a:pt x="19" y="7"/>
                    <a:pt x="17" y="6"/>
                    <a:pt x="16" y="6"/>
                  </a:cubicBezTo>
                  <a:cubicBezTo>
                    <a:pt x="15" y="6"/>
                    <a:pt x="13" y="7"/>
                    <a:pt x="12" y="7"/>
                  </a:cubicBezTo>
                  <a:cubicBezTo>
                    <a:pt x="11"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79" name="Freeform 16">
              <a:extLst>
                <a:ext uri="{FF2B5EF4-FFF2-40B4-BE49-F238E27FC236}">
                  <a16:creationId xmlns:a16="http://schemas.microsoft.com/office/drawing/2014/main" id="{50C22C21-F8DB-486D-9042-765D68AE3A7C}"/>
                </a:ext>
              </a:extLst>
            </p:cNvPr>
            <p:cNvSpPr>
              <a:spLocks/>
            </p:cNvSpPr>
            <p:nvPr userDrawn="1"/>
          </p:nvSpPr>
          <p:spPr bwMode="black">
            <a:xfrm>
              <a:off x="1403134" y="6088169"/>
              <a:ext cx="55799" cy="99391"/>
            </a:xfrm>
            <a:custGeom>
              <a:avLst/>
              <a:gdLst>
                <a:gd name="T0" fmla="*/ 20 w 22"/>
                <a:gd name="T1" fmla="*/ 8 h 39"/>
                <a:gd name="T2" fmla="*/ 18 w 22"/>
                <a:gd name="T3" fmla="*/ 7 h 39"/>
                <a:gd name="T4" fmla="*/ 15 w 22"/>
                <a:gd name="T5" fmla="*/ 7 h 39"/>
                <a:gd name="T6" fmla="*/ 9 w 22"/>
                <a:gd name="T7" fmla="*/ 9 h 39"/>
                <a:gd name="T8" fmla="*/ 7 w 22"/>
                <a:gd name="T9" fmla="*/ 17 h 39"/>
                <a:gd name="T10" fmla="*/ 7 w 22"/>
                <a:gd name="T11" fmla="*/ 39 h 39"/>
                <a:gd name="T12" fmla="*/ 0 w 22"/>
                <a:gd name="T13" fmla="*/ 39 h 39"/>
                <a:gd name="T14" fmla="*/ 0 w 22"/>
                <a:gd name="T15" fmla="*/ 0 h 39"/>
                <a:gd name="T16" fmla="*/ 7 w 22"/>
                <a:gd name="T17" fmla="*/ 0 h 39"/>
                <a:gd name="T18" fmla="*/ 7 w 22"/>
                <a:gd name="T19" fmla="*/ 4 h 39"/>
                <a:gd name="T20" fmla="*/ 9 w 22"/>
                <a:gd name="T21" fmla="*/ 2 h 39"/>
                <a:gd name="T22" fmla="*/ 11 w 22"/>
                <a:gd name="T23" fmla="*/ 1 h 39"/>
                <a:gd name="T24" fmla="*/ 13 w 22"/>
                <a:gd name="T25" fmla="*/ 0 h 39"/>
                <a:gd name="T26" fmla="*/ 16 w 22"/>
                <a:gd name="T27" fmla="*/ 0 h 39"/>
                <a:gd name="T28" fmla="*/ 20 w 22"/>
                <a:gd name="T29" fmla="*/ 0 h 39"/>
                <a:gd name="T30" fmla="*/ 22 w 22"/>
                <a:gd name="T31" fmla="*/ 1 h 39"/>
                <a:gd name="T32" fmla="*/ 20 w 22"/>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 h="39">
                  <a:moveTo>
                    <a:pt x="20" y="8"/>
                  </a:moveTo>
                  <a:cubicBezTo>
                    <a:pt x="20" y="8"/>
                    <a:pt x="19" y="8"/>
                    <a:pt x="18" y="7"/>
                  </a:cubicBezTo>
                  <a:cubicBezTo>
                    <a:pt x="17" y="7"/>
                    <a:pt x="16" y="7"/>
                    <a:pt x="15" y="7"/>
                  </a:cubicBezTo>
                  <a:cubicBezTo>
                    <a:pt x="12" y="7"/>
                    <a:pt x="10" y="8"/>
                    <a:pt x="9" y="9"/>
                  </a:cubicBezTo>
                  <a:cubicBezTo>
                    <a:pt x="8" y="11"/>
                    <a:pt x="7" y="14"/>
                    <a:pt x="7" y="17"/>
                  </a:cubicBezTo>
                  <a:cubicBezTo>
                    <a:pt x="7" y="39"/>
                    <a:pt x="7" y="39"/>
                    <a:pt x="7" y="39"/>
                  </a:cubicBezTo>
                  <a:cubicBezTo>
                    <a:pt x="0" y="39"/>
                    <a:pt x="0" y="39"/>
                    <a:pt x="0" y="39"/>
                  </a:cubicBezTo>
                  <a:cubicBezTo>
                    <a:pt x="0" y="0"/>
                    <a:pt x="0" y="0"/>
                    <a:pt x="0" y="0"/>
                  </a:cubicBezTo>
                  <a:cubicBezTo>
                    <a:pt x="7" y="0"/>
                    <a:pt x="7" y="0"/>
                    <a:pt x="7" y="0"/>
                  </a:cubicBezTo>
                  <a:cubicBezTo>
                    <a:pt x="7" y="4"/>
                    <a:pt x="7" y="4"/>
                    <a:pt x="7" y="4"/>
                  </a:cubicBezTo>
                  <a:cubicBezTo>
                    <a:pt x="8" y="3"/>
                    <a:pt x="8" y="3"/>
                    <a:pt x="9" y="2"/>
                  </a:cubicBezTo>
                  <a:cubicBezTo>
                    <a:pt x="9" y="2"/>
                    <a:pt x="10" y="1"/>
                    <a:pt x="11" y="1"/>
                  </a:cubicBezTo>
                  <a:cubicBezTo>
                    <a:pt x="11" y="0"/>
                    <a:pt x="12" y="0"/>
                    <a:pt x="13" y="0"/>
                  </a:cubicBezTo>
                  <a:cubicBezTo>
                    <a:pt x="14" y="0"/>
                    <a:pt x="15" y="0"/>
                    <a:pt x="16" y="0"/>
                  </a:cubicBezTo>
                  <a:cubicBezTo>
                    <a:pt x="17" y="0"/>
                    <a:pt x="19" y="0"/>
                    <a:pt x="20" y="0"/>
                  </a:cubicBezTo>
                  <a:cubicBezTo>
                    <a:pt x="21" y="0"/>
                    <a:pt x="22" y="1"/>
                    <a:pt x="22" y="1"/>
                  </a:cubicBezTo>
                  <a:lnTo>
                    <a:pt x="20"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80" name="Freeform 17">
              <a:extLst>
                <a:ext uri="{FF2B5EF4-FFF2-40B4-BE49-F238E27FC236}">
                  <a16:creationId xmlns:a16="http://schemas.microsoft.com/office/drawing/2014/main" id="{7F763F72-BB8F-482C-9FDA-40EDD6EE5FF8}"/>
                </a:ext>
              </a:extLst>
            </p:cNvPr>
            <p:cNvSpPr>
              <a:spLocks/>
            </p:cNvSpPr>
            <p:nvPr userDrawn="1"/>
          </p:nvSpPr>
          <p:spPr bwMode="black">
            <a:xfrm>
              <a:off x="1514732" y="6049807"/>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1" y="54"/>
                    <a:pt x="10" y="54"/>
                  </a:cubicBezTo>
                  <a:cubicBezTo>
                    <a:pt x="9" y="54"/>
                    <a:pt x="9"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81" name="Freeform 18">
              <a:extLst>
                <a:ext uri="{FF2B5EF4-FFF2-40B4-BE49-F238E27FC236}">
                  <a16:creationId xmlns:a16="http://schemas.microsoft.com/office/drawing/2014/main" id="{710F466C-6BEC-4970-9707-40D8002740B0}"/>
                </a:ext>
              </a:extLst>
            </p:cNvPr>
            <p:cNvSpPr>
              <a:spLocks/>
            </p:cNvSpPr>
            <p:nvPr userDrawn="1"/>
          </p:nvSpPr>
          <p:spPr bwMode="black">
            <a:xfrm>
              <a:off x="1593199" y="6049807"/>
              <a:ext cx="80211"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10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2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3" y="26"/>
                    <a:pt x="21" y="24"/>
                  </a:cubicBezTo>
                  <a:cubicBezTo>
                    <a:pt x="20" y="22"/>
                    <a:pt x="18" y="22"/>
                    <a:pt x="15" y="22"/>
                  </a:cubicBezTo>
                  <a:cubicBezTo>
                    <a:pt x="14" y="22"/>
                    <a:pt x="13" y="22"/>
                    <a:pt x="12" y="22"/>
                  </a:cubicBezTo>
                  <a:cubicBezTo>
                    <a:pt x="11" y="22"/>
                    <a:pt x="10" y="23"/>
                    <a:pt x="10" y="24"/>
                  </a:cubicBezTo>
                  <a:cubicBezTo>
                    <a:pt x="9" y="25"/>
                    <a:pt x="8" y="26"/>
                    <a:pt x="8" y="27"/>
                  </a:cubicBezTo>
                  <a:cubicBezTo>
                    <a:pt x="8"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9" y="18"/>
                    <a:pt x="9" y="17"/>
                  </a:cubicBezTo>
                  <a:cubicBezTo>
                    <a:pt x="10" y="17"/>
                    <a:pt x="11" y="16"/>
                    <a:pt x="12" y="16"/>
                  </a:cubicBezTo>
                  <a:cubicBezTo>
                    <a:pt x="12" y="15"/>
                    <a:pt x="13" y="15"/>
                    <a:pt x="14" y="15"/>
                  </a:cubicBezTo>
                  <a:cubicBezTo>
                    <a:pt x="15" y="15"/>
                    <a:pt x="16" y="15"/>
                    <a:pt x="17" y="15"/>
                  </a:cubicBezTo>
                  <a:cubicBezTo>
                    <a:pt x="19" y="15"/>
                    <a:pt x="21" y="15"/>
                    <a:pt x="23" y="16"/>
                  </a:cubicBezTo>
                  <a:cubicBezTo>
                    <a:pt x="25" y="16"/>
                    <a:pt x="26" y="17"/>
                    <a:pt x="27" y="19"/>
                  </a:cubicBezTo>
                  <a:cubicBezTo>
                    <a:pt x="29" y="20"/>
                    <a:pt x="29" y="22"/>
                    <a:pt x="30" y="24"/>
                  </a:cubicBezTo>
                  <a:cubicBezTo>
                    <a:pt x="31"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82" name="Freeform 19">
              <a:extLst>
                <a:ext uri="{FF2B5EF4-FFF2-40B4-BE49-F238E27FC236}">
                  <a16:creationId xmlns:a16="http://schemas.microsoft.com/office/drawing/2014/main" id="{3332407D-F423-41B2-985F-8A4482C61D9E}"/>
                </a:ext>
              </a:extLst>
            </p:cNvPr>
            <p:cNvSpPr>
              <a:spLocks noEditPoints="1"/>
            </p:cNvSpPr>
            <p:nvPr userDrawn="1"/>
          </p:nvSpPr>
          <p:spPr bwMode="black">
            <a:xfrm>
              <a:off x="1690847" y="6088169"/>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7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3" y="32"/>
                    <a:pt x="23" y="31"/>
                    <a:pt x="24" y="31"/>
                  </a:cubicBezTo>
                  <a:cubicBezTo>
                    <a:pt x="24" y="31"/>
                    <a:pt x="25" y="30"/>
                    <a:pt x="26" y="30"/>
                  </a:cubicBezTo>
                  <a:cubicBezTo>
                    <a:pt x="30" y="35"/>
                    <a:pt x="30" y="35"/>
                    <a:pt x="30" y="35"/>
                  </a:cubicBezTo>
                  <a:cubicBezTo>
                    <a:pt x="29" y="35"/>
                    <a:pt x="28" y="36"/>
                    <a:pt x="27" y="37"/>
                  </a:cubicBezTo>
                  <a:cubicBezTo>
                    <a:pt x="27" y="37"/>
                    <a:pt x="26" y="38"/>
                    <a:pt x="25" y="38"/>
                  </a:cubicBezTo>
                  <a:cubicBezTo>
                    <a:pt x="24" y="39"/>
                    <a:pt x="22" y="39"/>
                    <a:pt x="21" y="39"/>
                  </a:cubicBezTo>
                  <a:cubicBezTo>
                    <a:pt x="20" y="39"/>
                    <a:pt x="18" y="40"/>
                    <a:pt x="17" y="40"/>
                  </a:cubicBezTo>
                  <a:cubicBezTo>
                    <a:pt x="15" y="40"/>
                    <a:pt x="14" y="39"/>
                    <a:pt x="12" y="39"/>
                  </a:cubicBezTo>
                  <a:cubicBezTo>
                    <a:pt x="11" y="38"/>
                    <a:pt x="10" y="38"/>
                    <a:pt x="8" y="37"/>
                  </a:cubicBezTo>
                  <a:cubicBezTo>
                    <a:pt x="7" y="36"/>
                    <a:pt x="6" y="35"/>
                    <a:pt x="5" y="34"/>
                  </a:cubicBezTo>
                  <a:cubicBezTo>
                    <a:pt x="4"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6"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83" name="Freeform 20">
              <a:extLst>
                <a:ext uri="{FF2B5EF4-FFF2-40B4-BE49-F238E27FC236}">
                  <a16:creationId xmlns:a16="http://schemas.microsoft.com/office/drawing/2014/main" id="{44E3286F-1188-47B1-8B46-3498795DF2DC}"/>
                </a:ext>
              </a:extLst>
            </p:cNvPr>
            <p:cNvSpPr>
              <a:spLocks noEditPoints="1"/>
            </p:cNvSpPr>
            <p:nvPr userDrawn="1"/>
          </p:nvSpPr>
          <p:spPr bwMode="black">
            <a:xfrm>
              <a:off x="1839063" y="6088169"/>
              <a:ext cx="80211" cy="134265"/>
            </a:xfrm>
            <a:custGeom>
              <a:avLst/>
              <a:gdLst>
                <a:gd name="T0" fmla="*/ 25 w 32"/>
                <a:gd name="T1" fmla="*/ 53 h 53"/>
                <a:gd name="T2" fmla="*/ 25 w 32"/>
                <a:gd name="T3" fmla="*/ 35 h 53"/>
                <a:gd name="T4" fmla="*/ 20 w 32"/>
                <a:gd name="T5" fmla="*/ 38 h 53"/>
                <a:gd name="T6" fmla="*/ 15 w 32"/>
                <a:gd name="T7" fmla="*/ 40 h 53"/>
                <a:gd name="T8" fmla="*/ 9 w 32"/>
                <a:gd name="T9" fmla="*/ 38 h 53"/>
                <a:gd name="T10" fmla="*/ 4 w 32"/>
                <a:gd name="T11" fmla="*/ 35 h 53"/>
                <a:gd name="T12" fmla="*/ 1 w 32"/>
                <a:gd name="T13" fmla="*/ 28 h 53"/>
                <a:gd name="T14" fmla="*/ 0 w 32"/>
                <a:gd name="T15" fmla="*/ 19 h 53"/>
                <a:gd name="T16" fmla="*/ 1 w 32"/>
                <a:gd name="T17" fmla="*/ 10 h 53"/>
                <a:gd name="T18" fmla="*/ 4 w 32"/>
                <a:gd name="T19" fmla="*/ 4 h 53"/>
                <a:gd name="T20" fmla="*/ 9 w 32"/>
                <a:gd name="T21" fmla="*/ 1 h 53"/>
                <a:gd name="T22" fmla="*/ 15 w 32"/>
                <a:gd name="T23" fmla="*/ 0 h 53"/>
                <a:gd name="T24" fmla="*/ 18 w 32"/>
                <a:gd name="T25" fmla="*/ 0 h 53"/>
                <a:gd name="T26" fmla="*/ 20 w 32"/>
                <a:gd name="T27" fmla="*/ 1 h 53"/>
                <a:gd name="T28" fmla="*/ 23 w 32"/>
                <a:gd name="T29" fmla="*/ 2 h 53"/>
                <a:gd name="T30" fmla="*/ 25 w 32"/>
                <a:gd name="T31" fmla="*/ 4 h 53"/>
                <a:gd name="T32" fmla="*/ 25 w 32"/>
                <a:gd name="T33" fmla="*/ 0 h 53"/>
                <a:gd name="T34" fmla="*/ 32 w 32"/>
                <a:gd name="T35" fmla="*/ 0 h 53"/>
                <a:gd name="T36" fmla="*/ 32 w 32"/>
                <a:gd name="T37" fmla="*/ 49 h 53"/>
                <a:gd name="T38" fmla="*/ 25 w 32"/>
                <a:gd name="T39" fmla="*/ 53 h 53"/>
                <a:gd name="T40" fmla="*/ 25 w 32"/>
                <a:gd name="T41" fmla="*/ 12 h 53"/>
                <a:gd name="T42" fmla="*/ 23 w 32"/>
                <a:gd name="T43" fmla="*/ 10 h 53"/>
                <a:gd name="T44" fmla="*/ 21 w 32"/>
                <a:gd name="T45" fmla="*/ 8 h 53"/>
                <a:gd name="T46" fmla="*/ 18 w 32"/>
                <a:gd name="T47" fmla="*/ 7 h 53"/>
                <a:gd name="T48" fmla="*/ 16 w 32"/>
                <a:gd name="T49" fmla="*/ 7 h 53"/>
                <a:gd name="T50" fmla="*/ 9 w 32"/>
                <a:gd name="T51" fmla="*/ 10 h 53"/>
                <a:gd name="T52" fmla="*/ 7 w 32"/>
                <a:gd name="T53" fmla="*/ 19 h 53"/>
                <a:gd name="T54" fmla="*/ 10 w 32"/>
                <a:gd name="T55" fmla="*/ 29 h 53"/>
                <a:gd name="T56" fmla="*/ 16 w 32"/>
                <a:gd name="T57" fmla="*/ 33 h 53"/>
                <a:gd name="T58" fmla="*/ 21 w 32"/>
                <a:gd name="T59" fmla="*/ 31 h 53"/>
                <a:gd name="T60" fmla="*/ 25 w 32"/>
                <a:gd name="T61" fmla="*/ 28 h 53"/>
                <a:gd name="T62" fmla="*/ 25 w 32"/>
                <a:gd name="T63" fmla="*/ 12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2" h="53">
                  <a:moveTo>
                    <a:pt x="25" y="53"/>
                  </a:moveTo>
                  <a:cubicBezTo>
                    <a:pt x="25" y="35"/>
                    <a:pt x="25" y="35"/>
                    <a:pt x="25" y="35"/>
                  </a:cubicBezTo>
                  <a:cubicBezTo>
                    <a:pt x="23" y="36"/>
                    <a:pt x="22" y="37"/>
                    <a:pt x="20" y="38"/>
                  </a:cubicBezTo>
                  <a:cubicBezTo>
                    <a:pt x="18" y="39"/>
                    <a:pt x="17" y="40"/>
                    <a:pt x="15" y="40"/>
                  </a:cubicBezTo>
                  <a:cubicBezTo>
                    <a:pt x="13" y="40"/>
                    <a:pt x="11" y="39"/>
                    <a:pt x="9" y="38"/>
                  </a:cubicBezTo>
                  <a:cubicBezTo>
                    <a:pt x="7" y="38"/>
                    <a:pt x="5" y="36"/>
                    <a:pt x="4" y="35"/>
                  </a:cubicBezTo>
                  <a:cubicBezTo>
                    <a:pt x="3" y="33"/>
                    <a:pt x="2" y="31"/>
                    <a:pt x="1" y="28"/>
                  </a:cubicBezTo>
                  <a:cubicBezTo>
                    <a:pt x="0" y="26"/>
                    <a:pt x="0" y="23"/>
                    <a:pt x="0" y="19"/>
                  </a:cubicBezTo>
                  <a:cubicBezTo>
                    <a:pt x="0" y="16"/>
                    <a:pt x="0" y="13"/>
                    <a:pt x="1" y="10"/>
                  </a:cubicBezTo>
                  <a:cubicBezTo>
                    <a:pt x="2" y="8"/>
                    <a:pt x="3" y="6"/>
                    <a:pt x="4" y="4"/>
                  </a:cubicBezTo>
                  <a:cubicBezTo>
                    <a:pt x="6" y="3"/>
                    <a:pt x="7" y="2"/>
                    <a:pt x="9" y="1"/>
                  </a:cubicBezTo>
                  <a:cubicBezTo>
                    <a:pt x="11" y="0"/>
                    <a:pt x="13" y="0"/>
                    <a:pt x="15" y="0"/>
                  </a:cubicBezTo>
                  <a:cubicBezTo>
                    <a:pt x="16" y="0"/>
                    <a:pt x="17" y="0"/>
                    <a:pt x="18" y="0"/>
                  </a:cubicBezTo>
                  <a:cubicBezTo>
                    <a:pt x="19" y="0"/>
                    <a:pt x="20" y="0"/>
                    <a:pt x="20" y="1"/>
                  </a:cubicBezTo>
                  <a:cubicBezTo>
                    <a:pt x="21" y="1"/>
                    <a:pt x="22" y="2"/>
                    <a:pt x="23" y="2"/>
                  </a:cubicBezTo>
                  <a:cubicBezTo>
                    <a:pt x="23" y="3"/>
                    <a:pt x="24" y="3"/>
                    <a:pt x="25" y="4"/>
                  </a:cubicBezTo>
                  <a:cubicBezTo>
                    <a:pt x="25" y="0"/>
                    <a:pt x="25" y="0"/>
                    <a:pt x="25" y="0"/>
                  </a:cubicBezTo>
                  <a:cubicBezTo>
                    <a:pt x="32" y="0"/>
                    <a:pt x="32" y="0"/>
                    <a:pt x="32" y="0"/>
                  </a:cubicBezTo>
                  <a:cubicBezTo>
                    <a:pt x="32" y="49"/>
                    <a:pt x="32" y="49"/>
                    <a:pt x="32" y="49"/>
                  </a:cubicBezTo>
                  <a:lnTo>
                    <a:pt x="25" y="53"/>
                  </a:lnTo>
                  <a:close/>
                  <a:moveTo>
                    <a:pt x="25" y="12"/>
                  </a:moveTo>
                  <a:cubicBezTo>
                    <a:pt x="24" y="11"/>
                    <a:pt x="24" y="10"/>
                    <a:pt x="23" y="10"/>
                  </a:cubicBezTo>
                  <a:cubicBezTo>
                    <a:pt x="23" y="9"/>
                    <a:pt x="22" y="9"/>
                    <a:pt x="21" y="8"/>
                  </a:cubicBezTo>
                  <a:cubicBezTo>
                    <a:pt x="20" y="8"/>
                    <a:pt x="19" y="7"/>
                    <a:pt x="18" y="7"/>
                  </a:cubicBezTo>
                  <a:cubicBezTo>
                    <a:pt x="18" y="7"/>
                    <a:pt x="17" y="7"/>
                    <a:pt x="16" y="7"/>
                  </a:cubicBezTo>
                  <a:cubicBezTo>
                    <a:pt x="13" y="7"/>
                    <a:pt x="11" y="8"/>
                    <a:pt x="9" y="10"/>
                  </a:cubicBezTo>
                  <a:cubicBezTo>
                    <a:pt x="8" y="12"/>
                    <a:pt x="7" y="15"/>
                    <a:pt x="7" y="19"/>
                  </a:cubicBezTo>
                  <a:cubicBezTo>
                    <a:pt x="7" y="23"/>
                    <a:pt x="8" y="27"/>
                    <a:pt x="10" y="29"/>
                  </a:cubicBezTo>
                  <a:cubicBezTo>
                    <a:pt x="11" y="31"/>
                    <a:pt x="13" y="33"/>
                    <a:pt x="16" y="33"/>
                  </a:cubicBezTo>
                  <a:cubicBezTo>
                    <a:pt x="18" y="33"/>
                    <a:pt x="19" y="32"/>
                    <a:pt x="21" y="31"/>
                  </a:cubicBezTo>
                  <a:cubicBezTo>
                    <a:pt x="22" y="30"/>
                    <a:pt x="24" y="29"/>
                    <a:pt x="25" y="28"/>
                  </a:cubicBezTo>
                  <a:lnTo>
                    <a:pt x="25"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84" name="Freeform 21">
              <a:extLst>
                <a:ext uri="{FF2B5EF4-FFF2-40B4-BE49-F238E27FC236}">
                  <a16:creationId xmlns:a16="http://schemas.microsoft.com/office/drawing/2014/main" id="{E7BD9E0B-920A-4409-95E7-40A47107B346}"/>
                </a:ext>
              </a:extLst>
            </p:cNvPr>
            <p:cNvSpPr>
              <a:spLocks/>
            </p:cNvSpPr>
            <p:nvPr userDrawn="1"/>
          </p:nvSpPr>
          <p:spPr bwMode="black">
            <a:xfrm>
              <a:off x="1943686" y="6088169"/>
              <a:ext cx="78468" cy="101135"/>
            </a:xfrm>
            <a:custGeom>
              <a:avLst/>
              <a:gdLst>
                <a:gd name="T0" fmla="*/ 24 w 31"/>
                <a:gd name="T1" fmla="*/ 39 h 40"/>
                <a:gd name="T2" fmla="*/ 24 w 31"/>
                <a:gd name="T3" fmla="*/ 35 h 40"/>
                <a:gd name="T4" fmla="*/ 20 w 31"/>
                <a:gd name="T5" fmla="*/ 38 h 40"/>
                <a:gd name="T6" fmla="*/ 14 w 31"/>
                <a:gd name="T7" fmla="*/ 40 h 40"/>
                <a:gd name="T8" fmla="*/ 4 w 31"/>
                <a:gd name="T9" fmla="*/ 35 h 40"/>
                <a:gd name="T10" fmla="*/ 0 w 31"/>
                <a:gd name="T11" fmla="*/ 22 h 40"/>
                <a:gd name="T12" fmla="*/ 0 w 31"/>
                <a:gd name="T13" fmla="*/ 0 h 40"/>
                <a:gd name="T14" fmla="*/ 8 w 31"/>
                <a:gd name="T15" fmla="*/ 0 h 40"/>
                <a:gd name="T16" fmla="*/ 8 w 31"/>
                <a:gd name="T17" fmla="*/ 22 h 40"/>
                <a:gd name="T18" fmla="*/ 10 w 31"/>
                <a:gd name="T19" fmla="*/ 30 h 40"/>
                <a:gd name="T20" fmla="*/ 16 w 31"/>
                <a:gd name="T21" fmla="*/ 33 h 40"/>
                <a:gd name="T22" fmla="*/ 22 w 31"/>
                <a:gd name="T23" fmla="*/ 30 h 40"/>
                <a:gd name="T24" fmla="*/ 24 w 31"/>
                <a:gd name="T25" fmla="*/ 23 h 40"/>
                <a:gd name="T26" fmla="*/ 24 w 31"/>
                <a:gd name="T27" fmla="*/ 0 h 40"/>
                <a:gd name="T28" fmla="*/ 31 w 31"/>
                <a:gd name="T29" fmla="*/ 0 h 40"/>
                <a:gd name="T30" fmla="*/ 31 w 31"/>
                <a:gd name="T31" fmla="*/ 39 h 40"/>
                <a:gd name="T32" fmla="*/ 24 w 31"/>
                <a:gd name="T33" fmla="*/ 39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 h="40">
                  <a:moveTo>
                    <a:pt x="24" y="39"/>
                  </a:moveTo>
                  <a:cubicBezTo>
                    <a:pt x="24" y="35"/>
                    <a:pt x="24" y="35"/>
                    <a:pt x="24" y="35"/>
                  </a:cubicBezTo>
                  <a:cubicBezTo>
                    <a:pt x="23" y="36"/>
                    <a:pt x="22" y="38"/>
                    <a:pt x="20" y="38"/>
                  </a:cubicBezTo>
                  <a:cubicBezTo>
                    <a:pt x="18" y="39"/>
                    <a:pt x="16" y="40"/>
                    <a:pt x="14" y="40"/>
                  </a:cubicBezTo>
                  <a:cubicBezTo>
                    <a:pt x="10" y="40"/>
                    <a:pt x="6" y="38"/>
                    <a:pt x="4" y="35"/>
                  </a:cubicBezTo>
                  <a:cubicBezTo>
                    <a:pt x="2" y="32"/>
                    <a:pt x="0" y="28"/>
                    <a:pt x="0" y="22"/>
                  </a:cubicBezTo>
                  <a:cubicBezTo>
                    <a:pt x="0" y="0"/>
                    <a:pt x="0" y="0"/>
                    <a:pt x="0" y="0"/>
                  </a:cubicBezTo>
                  <a:cubicBezTo>
                    <a:pt x="8" y="0"/>
                    <a:pt x="8" y="0"/>
                    <a:pt x="8" y="0"/>
                  </a:cubicBezTo>
                  <a:cubicBezTo>
                    <a:pt x="8" y="22"/>
                    <a:pt x="8" y="22"/>
                    <a:pt x="8" y="22"/>
                  </a:cubicBezTo>
                  <a:cubicBezTo>
                    <a:pt x="8" y="26"/>
                    <a:pt x="9" y="28"/>
                    <a:pt x="10" y="30"/>
                  </a:cubicBezTo>
                  <a:cubicBezTo>
                    <a:pt x="11" y="32"/>
                    <a:pt x="13" y="33"/>
                    <a:pt x="16" y="33"/>
                  </a:cubicBezTo>
                  <a:cubicBezTo>
                    <a:pt x="18" y="33"/>
                    <a:pt x="20" y="32"/>
                    <a:pt x="22" y="30"/>
                  </a:cubicBezTo>
                  <a:cubicBezTo>
                    <a:pt x="23" y="28"/>
                    <a:pt x="24" y="26"/>
                    <a:pt x="24" y="23"/>
                  </a:cubicBezTo>
                  <a:cubicBezTo>
                    <a:pt x="24" y="0"/>
                    <a:pt x="24" y="0"/>
                    <a:pt x="24" y="0"/>
                  </a:cubicBezTo>
                  <a:cubicBezTo>
                    <a:pt x="31" y="0"/>
                    <a:pt x="31" y="0"/>
                    <a:pt x="31" y="0"/>
                  </a:cubicBezTo>
                  <a:cubicBezTo>
                    <a:pt x="31" y="39"/>
                    <a:pt x="31" y="39"/>
                    <a:pt x="31" y="39"/>
                  </a:cubicBezTo>
                  <a:lnTo>
                    <a:pt x="24"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85" name="Freeform 22">
              <a:extLst>
                <a:ext uri="{FF2B5EF4-FFF2-40B4-BE49-F238E27FC236}">
                  <a16:creationId xmlns:a16="http://schemas.microsoft.com/office/drawing/2014/main" id="{9D2625B8-0A5B-46EF-8302-77353AB0D3A9}"/>
                </a:ext>
              </a:extLst>
            </p:cNvPr>
            <p:cNvSpPr>
              <a:spLocks noEditPoints="1"/>
            </p:cNvSpPr>
            <p:nvPr userDrawn="1"/>
          </p:nvSpPr>
          <p:spPr bwMode="black">
            <a:xfrm>
              <a:off x="2043077" y="6088169"/>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3 w 33"/>
                <a:gd name="T21" fmla="*/ 31 h 40"/>
                <a:gd name="T22" fmla="*/ 26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2" y="32"/>
                    <a:pt x="23" y="31"/>
                    <a:pt x="23" y="31"/>
                  </a:cubicBezTo>
                  <a:cubicBezTo>
                    <a:pt x="24" y="31"/>
                    <a:pt x="25" y="30"/>
                    <a:pt x="26"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4"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1"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6" y="16"/>
                  </a:moveTo>
                  <a:cubicBezTo>
                    <a:pt x="25" y="15"/>
                    <a:pt x="25" y="13"/>
                    <a:pt x="25" y="12"/>
                  </a:cubicBezTo>
                  <a:cubicBezTo>
                    <a:pt x="24" y="11"/>
                    <a:pt x="24" y="10"/>
                    <a:pt x="23" y="9"/>
                  </a:cubicBezTo>
                  <a:cubicBezTo>
                    <a:pt x="22" y="8"/>
                    <a:pt x="22"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86" name="Freeform 23">
              <a:extLst>
                <a:ext uri="{FF2B5EF4-FFF2-40B4-BE49-F238E27FC236}">
                  <a16:creationId xmlns:a16="http://schemas.microsoft.com/office/drawing/2014/main" id="{DE6C9E0E-C49B-4FBE-97F3-BB6DFAC57421}"/>
                </a:ext>
              </a:extLst>
            </p:cNvPr>
            <p:cNvSpPr>
              <a:spLocks/>
            </p:cNvSpPr>
            <p:nvPr userDrawn="1"/>
          </p:nvSpPr>
          <p:spPr bwMode="black">
            <a:xfrm>
              <a:off x="2138982" y="6088169"/>
              <a:ext cx="73236" cy="101135"/>
            </a:xfrm>
            <a:custGeom>
              <a:avLst/>
              <a:gdLst>
                <a:gd name="T0" fmla="*/ 28 w 29"/>
                <a:gd name="T1" fmla="*/ 4 h 40"/>
                <a:gd name="T2" fmla="*/ 24 w 29"/>
                <a:gd name="T3" fmla="*/ 10 h 40"/>
                <a:gd name="T4" fmla="*/ 20 w 29"/>
                <a:gd name="T5" fmla="*/ 7 h 40"/>
                <a:gd name="T6" fmla="*/ 14 w 29"/>
                <a:gd name="T7" fmla="*/ 6 h 40"/>
                <a:gd name="T8" fmla="*/ 10 w 29"/>
                <a:gd name="T9" fmla="*/ 7 h 40"/>
                <a:gd name="T10" fmla="*/ 9 w 29"/>
                <a:gd name="T11" fmla="*/ 10 h 40"/>
                <a:gd name="T12" fmla="*/ 9 w 29"/>
                <a:gd name="T13" fmla="*/ 11 h 40"/>
                <a:gd name="T14" fmla="*/ 11 w 29"/>
                <a:gd name="T15" fmla="*/ 12 h 40"/>
                <a:gd name="T16" fmla="*/ 13 w 29"/>
                <a:gd name="T17" fmla="*/ 14 h 40"/>
                <a:gd name="T18" fmla="*/ 16 w 29"/>
                <a:gd name="T19" fmla="*/ 15 h 40"/>
                <a:gd name="T20" fmla="*/ 22 w 29"/>
                <a:gd name="T21" fmla="*/ 18 h 40"/>
                <a:gd name="T22" fmla="*/ 26 w 29"/>
                <a:gd name="T23" fmla="*/ 20 h 40"/>
                <a:gd name="T24" fmla="*/ 28 w 29"/>
                <a:gd name="T25" fmla="*/ 24 h 40"/>
                <a:gd name="T26" fmla="*/ 29 w 29"/>
                <a:gd name="T27" fmla="*/ 28 h 40"/>
                <a:gd name="T28" fmla="*/ 28 w 29"/>
                <a:gd name="T29" fmla="*/ 34 h 40"/>
                <a:gd name="T30" fmla="*/ 25 w 29"/>
                <a:gd name="T31" fmla="*/ 37 h 40"/>
                <a:gd name="T32" fmla="*/ 20 w 29"/>
                <a:gd name="T33" fmla="*/ 39 h 40"/>
                <a:gd name="T34" fmla="*/ 15 w 29"/>
                <a:gd name="T35" fmla="*/ 40 h 40"/>
                <a:gd name="T36" fmla="*/ 7 w 29"/>
                <a:gd name="T37" fmla="*/ 38 h 40"/>
                <a:gd name="T38" fmla="*/ 0 w 29"/>
                <a:gd name="T39" fmla="*/ 35 h 40"/>
                <a:gd name="T40" fmla="*/ 4 w 29"/>
                <a:gd name="T41" fmla="*/ 29 h 40"/>
                <a:gd name="T42" fmla="*/ 9 w 29"/>
                <a:gd name="T43" fmla="*/ 32 h 40"/>
                <a:gd name="T44" fmla="*/ 15 w 29"/>
                <a:gd name="T45" fmla="*/ 33 h 40"/>
                <a:gd name="T46" fmla="*/ 20 w 29"/>
                <a:gd name="T47" fmla="*/ 32 h 40"/>
                <a:gd name="T48" fmla="*/ 22 w 29"/>
                <a:gd name="T49" fmla="*/ 29 h 40"/>
                <a:gd name="T50" fmla="*/ 21 w 29"/>
                <a:gd name="T51" fmla="*/ 27 h 40"/>
                <a:gd name="T52" fmla="*/ 19 w 29"/>
                <a:gd name="T53" fmla="*/ 25 h 40"/>
                <a:gd name="T54" fmla="*/ 17 w 29"/>
                <a:gd name="T55" fmla="*/ 24 h 40"/>
                <a:gd name="T56" fmla="*/ 13 w 29"/>
                <a:gd name="T57" fmla="*/ 22 h 40"/>
                <a:gd name="T58" fmla="*/ 8 w 29"/>
                <a:gd name="T59" fmla="*/ 20 h 40"/>
                <a:gd name="T60" fmla="*/ 4 w 29"/>
                <a:gd name="T61" fmla="*/ 17 h 40"/>
                <a:gd name="T62" fmla="*/ 2 w 29"/>
                <a:gd name="T63" fmla="*/ 14 h 40"/>
                <a:gd name="T64" fmla="*/ 2 w 29"/>
                <a:gd name="T65" fmla="*/ 10 h 40"/>
                <a:gd name="T66" fmla="*/ 2 w 29"/>
                <a:gd name="T67" fmla="*/ 5 h 40"/>
                <a:gd name="T68" fmla="*/ 5 w 29"/>
                <a:gd name="T69" fmla="*/ 2 h 40"/>
                <a:gd name="T70" fmla="*/ 9 w 29"/>
                <a:gd name="T71" fmla="*/ 0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4" y="10"/>
                    <a:pt x="24" y="10"/>
                    <a:pt x="24" y="10"/>
                  </a:cubicBezTo>
                  <a:cubicBezTo>
                    <a:pt x="23" y="8"/>
                    <a:pt x="21" y="8"/>
                    <a:pt x="20" y="7"/>
                  </a:cubicBezTo>
                  <a:cubicBezTo>
                    <a:pt x="18" y="7"/>
                    <a:pt x="16" y="6"/>
                    <a:pt x="14" y="6"/>
                  </a:cubicBezTo>
                  <a:cubicBezTo>
                    <a:pt x="13" y="6"/>
                    <a:pt x="11" y="7"/>
                    <a:pt x="10" y="7"/>
                  </a:cubicBezTo>
                  <a:cubicBezTo>
                    <a:pt x="10" y="8"/>
                    <a:pt x="9" y="9"/>
                    <a:pt x="9" y="10"/>
                  </a:cubicBezTo>
                  <a:cubicBezTo>
                    <a:pt x="9" y="10"/>
                    <a:pt x="9" y="11"/>
                    <a:pt x="9" y="11"/>
                  </a:cubicBezTo>
                  <a:cubicBezTo>
                    <a:pt x="10" y="12"/>
                    <a:pt x="10" y="12"/>
                    <a:pt x="11" y="12"/>
                  </a:cubicBezTo>
                  <a:cubicBezTo>
                    <a:pt x="11" y="13"/>
                    <a:pt x="12" y="13"/>
                    <a:pt x="13" y="14"/>
                  </a:cubicBezTo>
                  <a:cubicBezTo>
                    <a:pt x="14" y="14"/>
                    <a:pt x="15" y="15"/>
                    <a:pt x="16" y="15"/>
                  </a:cubicBezTo>
                  <a:cubicBezTo>
                    <a:pt x="18" y="16"/>
                    <a:pt x="20" y="17"/>
                    <a:pt x="22" y="18"/>
                  </a:cubicBezTo>
                  <a:cubicBezTo>
                    <a:pt x="23" y="19"/>
                    <a:pt x="25" y="19"/>
                    <a:pt x="26" y="20"/>
                  </a:cubicBezTo>
                  <a:cubicBezTo>
                    <a:pt x="27" y="21"/>
                    <a:pt x="28" y="22"/>
                    <a:pt x="28" y="24"/>
                  </a:cubicBezTo>
                  <a:cubicBezTo>
                    <a:pt x="29" y="25"/>
                    <a:pt x="29" y="26"/>
                    <a:pt x="29" y="28"/>
                  </a:cubicBezTo>
                  <a:cubicBezTo>
                    <a:pt x="29" y="30"/>
                    <a:pt x="29" y="32"/>
                    <a:pt x="28" y="34"/>
                  </a:cubicBezTo>
                  <a:cubicBezTo>
                    <a:pt x="27" y="35"/>
                    <a:pt x="26" y="36"/>
                    <a:pt x="25" y="37"/>
                  </a:cubicBezTo>
                  <a:cubicBezTo>
                    <a:pt x="23" y="38"/>
                    <a:pt x="22" y="39"/>
                    <a:pt x="20" y="39"/>
                  </a:cubicBezTo>
                  <a:cubicBezTo>
                    <a:pt x="18" y="39"/>
                    <a:pt x="17" y="40"/>
                    <a:pt x="15" y="40"/>
                  </a:cubicBezTo>
                  <a:cubicBezTo>
                    <a:pt x="12" y="40"/>
                    <a:pt x="10" y="39"/>
                    <a:pt x="7" y="38"/>
                  </a:cubicBezTo>
                  <a:cubicBezTo>
                    <a:pt x="4" y="37"/>
                    <a:pt x="2" y="36"/>
                    <a:pt x="0" y="35"/>
                  </a:cubicBezTo>
                  <a:cubicBezTo>
                    <a:pt x="4" y="29"/>
                    <a:pt x="4" y="29"/>
                    <a:pt x="4" y="29"/>
                  </a:cubicBezTo>
                  <a:cubicBezTo>
                    <a:pt x="5" y="30"/>
                    <a:pt x="7" y="31"/>
                    <a:pt x="9" y="32"/>
                  </a:cubicBezTo>
                  <a:cubicBezTo>
                    <a:pt x="11" y="32"/>
                    <a:pt x="13" y="33"/>
                    <a:pt x="15" y="33"/>
                  </a:cubicBezTo>
                  <a:cubicBezTo>
                    <a:pt x="17" y="33"/>
                    <a:pt x="19" y="32"/>
                    <a:pt x="20" y="32"/>
                  </a:cubicBezTo>
                  <a:cubicBezTo>
                    <a:pt x="21" y="31"/>
                    <a:pt x="22" y="30"/>
                    <a:pt x="22" y="29"/>
                  </a:cubicBezTo>
                  <a:cubicBezTo>
                    <a:pt x="22" y="28"/>
                    <a:pt x="22" y="27"/>
                    <a:pt x="21" y="27"/>
                  </a:cubicBezTo>
                  <a:cubicBezTo>
                    <a:pt x="21" y="26"/>
                    <a:pt x="20" y="25"/>
                    <a:pt x="19" y="25"/>
                  </a:cubicBezTo>
                  <a:cubicBezTo>
                    <a:pt x="19" y="25"/>
                    <a:pt x="18" y="24"/>
                    <a:pt x="17" y="24"/>
                  </a:cubicBezTo>
                  <a:cubicBezTo>
                    <a:pt x="15" y="23"/>
                    <a:pt x="14" y="23"/>
                    <a:pt x="13" y="22"/>
                  </a:cubicBezTo>
                  <a:cubicBezTo>
                    <a:pt x="11" y="21"/>
                    <a:pt x="9" y="20"/>
                    <a:pt x="8" y="20"/>
                  </a:cubicBezTo>
                  <a:cubicBezTo>
                    <a:pt x="6" y="19"/>
                    <a:pt x="5" y="18"/>
                    <a:pt x="4" y="17"/>
                  </a:cubicBezTo>
                  <a:cubicBezTo>
                    <a:pt x="3" y="16"/>
                    <a:pt x="3" y="15"/>
                    <a:pt x="2" y="14"/>
                  </a:cubicBezTo>
                  <a:cubicBezTo>
                    <a:pt x="2" y="13"/>
                    <a:pt x="2" y="12"/>
                    <a:pt x="2" y="10"/>
                  </a:cubicBezTo>
                  <a:cubicBezTo>
                    <a:pt x="2" y="8"/>
                    <a:pt x="2" y="7"/>
                    <a:pt x="2" y="5"/>
                  </a:cubicBezTo>
                  <a:cubicBezTo>
                    <a:pt x="3" y="4"/>
                    <a:pt x="4" y="3"/>
                    <a:pt x="5" y="2"/>
                  </a:cubicBezTo>
                  <a:cubicBezTo>
                    <a:pt x="6" y="1"/>
                    <a:pt x="8" y="1"/>
                    <a:pt x="9" y="0"/>
                  </a:cubicBezTo>
                  <a:cubicBezTo>
                    <a:pt x="11" y="0"/>
                    <a:pt x="13" y="0"/>
                    <a:pt x="15" y="0"/>
                  </a:cubicBezTo>
                  <a:cubicBezTo>
                    <a:pt x="17" y="0"/>
                    <a:pt x="19"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87" name="Freeform 24">
              <a:extLst>
                <a:ext uri="{FF2B5EF4-FFF2-40B4-BE49-F238E27FC236}">
                  <a16:creationId xmlns:a16="http://schemas.microsoft.com/office/drawing/2014/main" id="{580801ED-9260-41DB-A0B7-5AF24B32272B}"/>
                </a:ext>
              </a:extLst>
            </p:cNvPr>
            <p:cNvSpPr>
              <a:spLocks/>
            </p:cNvSpPr>
            <p:nvPr userDrawn="1"/>
          </p:nvSpPr>
          <p:spPr bwMode="black">
            <a:xfrm>
              <a:off x="2226168" y="6049807"/>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88" name="Freeform 25">
              <a:extLst>
                <a:ext uri="{FF2B5EF4-FFF2-40B4-BE49-F238E27FC236}">
                  <a16:creationId xmlns:a16="http://schemas.microsoft.com/office/drawing/2014/main" id="{3A9842FB-6E95-4D11-B5B9-58C4CB82C2FE}"/>
                </a:ext>
              </a:extLst>
            </p:cNvPr>
            <p:cNvSpPr>
              <a:spLocks noEditPoints="1"/>
            </p:cNvSpPr>
            <p:nvPr userDrawn="1"/>
          </p:nvSpPr>
          <p:spPr bwMode="black">
            <a:xfrm>
              <a:off x="2302891" y="6051552"/>
              <a:ext cx="24412" cy="136010"/>
            </a:xfrm>
            <a:custGeom>
              <a:avLst/>
              <a:gdLst>
                <a:gd name="T0" fmla="*/ 10 w 10"/>
                <a:gd name="T1" fmla="*/ 5 h 53"/>
                <a:gd name="T2" fmla="*/ 9 w 10"/>
                <a:gd name="T3" fmla="*/ 6 h 53"/>
                <a:gd name="T4" fmla="*/ 8 w 10"/>
                <a:gd name="T5" fmla="*/ 8 h 53"/>
                <a:gd name="T6" fmla="*/ 7 w 10"/>
                <a:gd name="T7" fmla="*/ 9 h 53"/>
                <a:gd name="T8" fmla="*/ 5 w 10"/>
                <a:gd name="T9" fmla="*/ 9 h 53"/>
                <a:gd name="T10" fmla="*/ 3 w 10"/>
                <a:gd name="T11" fmla="*/ 9 h 53"/>
                <a:gd name="T12" fmla="*/ 1 w 10"/>
                <a:gd name="T13" fmla="*/ 8 h 53"/>
                <a:gd name="T14" fmla="*/ 0 w 10"/>
                <a:gd name="T15" fmla="*/ 6 h 53"/>
                <a:gd name="T16" fmla="*/ 0 w 10"/>
                <a:gd name="T17" fmla="*/ 5 h 53"/>
                <a:gd name="T18" fmla="*/ 0 w 10"/>
                <a:gd name="T19" fmla="*/ 3 h 53"/>
                <a:gd name="T20" fmla="*/ 1 w 10"/>
                <a:gd name="T21" fmla="*/ 1 h 53"/>
                <a:gd name="T22" fmla="*/ 3 w 10"/>
                <a:gd name="T23" fmla="*/ 0 h 53"/>
                <a:gd name="T24" fmla="*/ 5 w 10"/>
                <a:gd name="T25" fmla="*/ 0 h 53"/>
                <a:gd name="T26" fmla="*/ 7 w 10"/>
                <a:gd name="T27" fmla="*/ 0 h 53"/>
                <a:gd name="T28" fmla="*/ 8 w 10"/>
                <a:gd name="T29" fmla="*/ 1 h 53"/>
                <a:gd name="T30" fmla="*/ 9 w 10"/>
                <a:gd name="T31" fmla="*/ 3 h 53"/>
                <a:gd name="T32" fmla="*/ 10 w 10"/>
                <a:gd name="T33" fmla="*/ 5 h 53"/>
                <a:gd name="T34" fmla="*/ 1 w 10"/>
                <a:gd name="T35" fmla="*/ 53 h 53"/>
                <a:gd name="T36" fmla="*/ 1 w 10"/>
                <a:gd name="T37" fmla="*/ 14 h 53"/>
                <a:gd name="T38" fmla="*/ 9 w 10"/>
                <a:gd name="T39" fmla="*/ 14 h 53"/>
                <a:gd name="T40" fmla="*/ 9 w 10"/>
                <a:gd name="T41" fmla="*/ 53 h 53"/>
                <a:gd name="T42" fmla="*/ 1 w 10"/>
                <a:gd name="T4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 h="53">
                  <a:moveTo>
                    <a:pt x="10" y="5"/>
                  </a:moveTo>
                  <a:cubicBezTo>
                    <a:pt x="10" y="5"/>
                    <a:pt x="10" y="6"/>
                    <a:pt x="9" y="6"/>
                  </a:cubicBezTo>
                  <a:cubicBezTo>
                    <a:pt x="9" y="7"/>
                    <a:pt x="9" y="8"/>
                    <a:pt x="8" y="8"/>
                  </a:cubicBezTo>
                  <a:cubicBezTo>
                    <a:pt x="8" y="8"/>
                    <a:pt x="7" y="9"/>
                    <a:pt x="7" y="9"/>
                  </a:cubicBezTo>
                  <a:cubicBezTo>
                    <a:pt x="6" y="9"/>
                    <a:pt x="6" y="9"/>
                    <a:pt x="5" y="9"/>
                  </a:cubicBezTo>
                  <a:cubicBezTo>
                    <a:pt x="4" y="9"/>
                    <a:pt x="4" y="9"/>
                    <a:pt x="3" y="9"/>
                  </a:cubicBezTo>
                  <a:cubicBezTo>
                    <a:pt x="2" y="9"/>
                    <a:pt x="2" y="8"/>
                    <a:pt x="1" y="8"/>
                  </a:cubicBezTo>
                  <a:cubicBezTo>
                    <a:pt x="1" y="8"/>
                    <a:pt x="1" y="7"/>
                    <a:pt x="0" y="6"/>
                  </a:cubicBezTo>
                  <a:cubicBezTo>
                    <a:pt x="0" y="6"/>
                    <a:pt x="0" y="5"/>
                    <a:pt x="0" y="5"/>
                  </a:cubicBezTo>
                  <a:cubicBezTo>
                    <a:pt x="0" y="4"/>
                    <a:pt x="0" y="3"/>
                    <a:pt x="0" y="3"/>
                  </a:cubicBezTo>
                  <a:cubicBezTo>
                    <a:pt x="1" y="2"/>
                    <a:pt x="1" y="2"/>
                    <a:pt x="1" y="1"/>
                  </a:cubicBezTo>
                  <a:cubicBezTo>
                    <a:pt x="2" y="1"/>
                    <a:pt x="2" y="0"/>
                    <a:pt x="3" y="0"/>
                  </a:cubicBezTo>
                  <a:cubicBezTo>
                    <a:pt x="4" y="0"/>
                    <a:pt x="4" y="0"/>
                    <a:pt x="5" y="0"/>
                  </a:cubicBezTo>
                  <a:cubicBezTo>
                    <a:pt x="6" y="0"/>
                    <a:pt x="6" y="0"/>
                    <a:pt x="7" y="0"/>
                  </a:cubicBezTo>
                  <a:cubicBezTo>
                    <a:pt x="7" y="0"/>
                    <a:pt x="8" y="1"/>
                    <a:pt x="8" y="1"/>
                  </a:cubicBezTo>
                  <a:cubicBezTo>
                    <a:pt x="9" y="2"/>
                    <a:pt x="9" y="2"/>
                    <a:pt x="9" y="3"/>
                  </a:cubicBezTo>
                  <a:cubicBezTo>
                    <a:pt x="10" y="3"/>
                    <a:pt x="10" y="4"/>
                    <a:pt x="10" y="5"/>
                  </a:cubicBezTo>
                  <a:close/>
                  <a:moveTo>
                    <a:pt x="1" y="53"/>
                  </a:moveTo>
                  <a:cubicBezTo>
                    <a:pt x="1" y="14"/>
                    <a:pt x="1" y="14"/>
                    <a:pt x="1" y="14"/>
                  </a:cubicBezTo>
                  <a:cubicBezTo>
                    <a:pt x="9" y="14"/>
                    <a:pt x="9" y="14"/>
                    <a:pt x="9" y="14"/>
                  </a:cubicBezTo>
                  <a:cubicBezTo>
                    <a:pt x="9" y="53"/>
                    <a:pt x="9" y="53"/>
                    <a:pt x="9" y="53"/>
                  </a:cubicBezTo>
                  <a:lnTo>
                    <a:pt x="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89" name="Freeform 26">
              <a:extLst>
                <a:ext uri="{FF2B5EF4-FFF2-40B4-BE49-F238E27FC236}">
                  <a16:creationId xmlns:a16="http://schemas.microsoft.com/office/drawing/2014/main" id="{076538BB-C266-42BE-916B-458AF9EFB224}"/>
                </a:ext>
              </a:extLst>
            </p:cNvPr>
            <p:cNvSpPr>
              <a:spLocks noEditPoints="1"/>
            </p:cNvSpPr>
            <p:nvPr userDrawn="1"/>
          </p:nvSpPr>
          <p:spPr bwMode="black">
            <a:xfrm>
              <a:off x="2344740" y="6088169"/>
              <a:ext cx="87186" cy="101135"/>
            </a:xfrm>
            <a:custGeom>
              <a:avLst/>
              <a:gdLst>
                <a:gd name="T0" fmla="*/ 34 w 34"/>
                <a:gd name="T1" fmla="*/ 19 h 40"/>
                <a:gd name="T2" fmla="*/ 33 w 34"/>
                <a:gd name="T3" fmla="*/ 28 h 40"/>
                <a:gd name="T4" fmla="*/ 29 w 34"/>
                <a:gd name="T5" fmla="*/ 34 h 40"/>
                <a:gd name="T6" fmla="*/ 24 w 34"/>
                <a:gd name="T7" fmla="*/ 38 h 40"/>
                <a:gd name="T8" fmla="*/ 17 w 34"/>
                <a:gd name="T9" fmla="*/ 40 h 40"/>
                <a:gd name="T10" fmla="*/ 10 w 34"/>
                <a:gd name="T11" fmla="*/ 38 h 40"/>
                <a:gd name="T12" fmla="*/ 5 w 34"/>
                <a:gd name="T13" fmla="*/ 34 h 40"/>
                <a:gd name="T14" fmla="*/ 1 w 34"/>
                <a:gd name="T15" fmla="*/ 28 h 40"/>
                <a:gd name="T16" fmla="*/ 0 w 34"/>
                <a:gd name="T17" fmla="*/ 20 h 40"/>
                <a:gd name="T18" fmla="*/ 1 w 34"/>
                <a:gd name="T19" fmla="*/ 11 h 40"/>
                <a:gd name="T20" fmla="*/ 5 w 34"/>
                <a:gd name="T21" fmla="*/ 5 h 40"/>
                <a:gd name="T22" fmla="*/ 10 w 34"/>
                <a:gd name="T23" fmla="*/ 1 h 40"/>
                <a:gd name="T24" fmla="*/ 17 w 34"/>
                <a:gd name="T25" fmla="*/ 0 h 40"/>
                <a:gd name="T26" fmla="*/ 24 w 34"/>
                <a:gd name="T27" fmla="*/ 1 h 40"/>
                <a:gd name="T28" fmla="*/ 29 w 34"/>
                <a:gd name="T29" fmla="*/ 5 h 40"/>
                <a:gd name="T30" fmla="*/ 33 w 34"/>
                <a:gd name="T31" fmla="*/ 11 h 40"/>
                <a:gd name="T32" fmla="*/ 34 w 34"/>
                <a:gd name="T33" fmla="*/ 19 h 40"/>
                <a:gd name="T34" fmla="*/ 26 w 34"/>
                <a:gd name="T35" fmla="*/ 20 h 40"/>
                <a:gd name="T36" fmla="*/ 26 w 34"/>
                <a:gd name="T37" fmla="*/ 14 h 40"/>
                <a:gd name="T38" fmla="*/ 24 w 34"/>
                <a:gd name="T39" fmla="*/ 10 h 40"/>
                <a:gd name="T40" fmla="*/ 21 w 34"/>
                <a:gd name="T41" fmla="*/ 8 h 40"/>
                <a:gd name="T42" fmla="*/ 17 w 34"/>
                <a:gd name="T43" fmla="*/ 7 h 40"/>
                <a:gd name="T44" fmla="*/ 13 w 34"/>
                <a:gd name="T45" fmla="*/ 8 h 40"/>
                <a:gd name="T46" fmla="*/ 10 w 34"/>
                <a:gd name="T47" fmla="*/ 10 h 40"/>
                <a:gd name="T48" fmla="*/ 8 w 34"/>
                <a:gd name="T49" fmla="*/ 14 h 40"/>
                <a:gd name="T50" fmla="*/ 7 w 34"/>
                <a:gd name="T51" fmla="*/ 19 h 40"/>
                <a:gd name="T52" fmla="*/ 8 w 34"/>
                <a:gd name="T53" fmla="*/ 25 h 40"/>
                <a:gd name="T54" fmla="*/ 10 w 34"/>
                <a:gd name="T55" fmla="*/ 29 h 40"/>
                <a:gd name="T56" fmla="*/ 13 w 34"/>
                <a:gd name="T57" fmla="*/ 32 h 40"/>
                <a:gd name="T58" fmla="*/ 17 w 34"/>
                <a:gd name="T59" fmla="*/ 32 h 40"/>
                <a:gd name="T60" fmla="*/ 21 w 34"/>
                <a:gd name="T61" fmla="*/ 31 h 40"/>
                <a:gd name="T62" fmla="*/ 24 w 34"/>
                <a:gd name="T63" fmla="*/ 29 h 40"/>
                <a:gd name="T64" fmla="*/ 26 w 34"/>
                <a:gd name="T65" fmla="*/ 25 h 40"/>
                <a:gd name="T66" fmla="*/ 26 w 34"/>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4" h="40">
                  <a:moveTo>
                    <a:pt x="34" y="19"/>
                  </a:moveTo>
                  <a:cubicBezTo>
                    <a:pt x="34" y="23"/>
                    <a:pt x="34" y="25"/>
                    <a:pt x="33" y="28"/>
                  </a:cubicBezTo>
                  <a:cubicBezTo>
                    <a:pt x="32" y="30"/>
                    <a:pt x="31" y="33"/>
                    <a:pt x="29" y="34"/>
                  </a:cubicBezTo>
                  <a:cubicBezTo>
                    <a:pt x="28" y="36"/>
                    <a:pt x="26" y="37"/>
                    <a:pt x="24" y="38"/>
                  </a:cubicBezTo>
                  <a:cubicBezTo>
                    <a:pt x="21" y="39"/>
                    <a:pt x="19" y="40"/>
                    <a:pt x="17" y="40"/>
                  </a:cubicBezTo>
                  <a:cubicBezTo>
                    <a:pt x="14" y="40"/>
                    <a:pt x="12" y="39"/>
                    <a:pt x="10" y="38"/>
                  </a:cubicBezTo>
                  <a:cubicBezTo>
                    <a:pt x="8" y="37"/>
                    <a:pt x="6" y="36"/>
                    <a:pt x="5" y="34"/>
                  </a:cubicBezTo>
                  <a:cubicBezTo>
                    <a:pt x="3" y="32"/>
                    <a:pt x="2" y="30"/>
                    <a:pt x="1" y="28"/>
                  </a:cubicBezTo>
                  <a:cubicBezTo>
                    <a:pt x="0" y="25"/>
                    <a:pt x="0" y="23"/>
                    <a:pt x="0" y="20"/>
                  </a:cubicBezTo>
                  <a:cubicBezTo>
                    <a:pt x="0" y="16"/>
                    <a:pt x="0" y="14"/>
                    <a:pt x="1" y="11"/>
                  </a:cubicBezTo>
                  <a:cubicBezTo>
                    <a:pt x="2" y="9"/>
                    <a:pt x="3" y="7"/>
                    <a:pt x="5" y="5"/>
                  </a:cubicBezTo>
                  <a:cubicBezTo>
                    <a:pt x="6" y="3"/>
                    <a:pt x="8" y="2"/>
                    <a:pt x="10" y="1"/>
                  </a:cubicBezTo>
                  <a:cubicBezTo>
                    <a:pt x="12" y="0"/>
                    <a:pt x="14" y="0"/>
                    <a:pt x="17" y="0"/>
                  </a:cubicBezTo>
                  <a:cubicBezTo>
                    <a:pt x="19" y="0"/>
                    <a:pt x="22" y="0"/>
                    <a:pt x="24" y="1"/>
                  </a:cubicBezTo>
                  <a:cubicBezTo>
                    <a:pt x="26" y="2"/>
                    <a:pt x="28" y="3"/>
                    <a:pt x="29" y="5"/>
                  </a:cubicBezTo>
                  <a:cubicBezTo>
                    <a:pt x="31" y="7"/>
                    <a:pt x="32" y="9"/>
                    <a:pt x="33" y="11"/>
                  </a:cubicBezTo>
                  <a:cubicBezTo>
                    <a:pt x="34" y="14"/>
                    <a:pt x="34" y="16"/>
                    <a:pt x="34" y="19"/>
                  </a:cubicBezTo>
                  <a:close/>
                  <a:moveTo>
                    <a:pt x="26" y="20"/>
                  </a:moveTo>
                  <a:cubicBezTo>
                    <a:pt x="26" y="18"/>
                    <a:pt x="26" y="16"/>
                    <a:pt x="26" y="14"/>
                  </a:cubicBezTo>
                  <a:cubicBezTo>
                    <a:pt x="25" y="13"/>
                    <a:pt x="25" y="11"/>
                    <a:pt x="24" y="10"/>
                  </a:cubicBezTo>
                  <a:cubicBezTo>
                    <a:pt x="23" y="9"/>
                    <a:pt x="22" y="8"/>
                    <a:pt x="21" y="8"/>
                  </a:cubicBezTo>
                  <a:cubicBezTo>
                    <a:pt x="19" y="7"/>
                    <a:pt x="18" y="7"/>
                    <a:pt x="17" y="7"/>
                  </a:cubicBezTo>
                  <a:cubicBezTo>
                    <a:pt x="15" y="7"/>
                    <a:pt x="14" y="7"/>
                    <a:pt x="13" y="8"/>
                  </a:cubicBezTo>
                  <a:cubicBezTo>
                    <a:pt x="12" y="8"/>
                    <a:pt x="11" y="9"/>
                    <a:pt x="10" y="10"/>
                  </a:cubicBezTo>
                  <a:cubicBezTo>
                    <a:pt x="9" y="11"/>
                    <a:pt x="8" y="13"/>
                    <a:pt x="8" y="14"/>
                  </a:cubicBezTo>
                  <a:cubicBezTo>
                    <a:pt x="8" y="16"/>
                    <a:pt x="7" y="17"/>
                    <a:pt x="7" y="19"/>
                  </a:cubicBezTo>
                  <a:cubicBezTo>
                    <a:pt x="7" y="21"/>
                    <a:pt x="8" y="23"/>
                    <a:pt x="8" y="25"/>
                  </a:cubicBezTo>
                  <a:cubicBezTo>
                    <a:pt x="9" y="27"/>
                    <a:pt x="9" y="28"/>
                    <a:pt x="10" y="29"/>
                  </a:cubicBezTo>
                  <a:cubicBezTo>
                    <a:pt x="11" y="30"/>
                    <a:pt x="12" y="31"/>
                    <a:pt x="13" y="32"/>
                  </a:cubicBezTo>
                  <a:cubicBezTo>
                    <a:pt x="14" y="32"/>
                    <a:pt x="16" y="32"/>
                    <a:pt x="17" y="32"/>
                  </a:cubicBezTo>
                  <a:cubicBezTo>
                    <a:pt x="18" y="32"/>
                    <a:pt x="20" y="32"/>
                    <a:pt x="21" y="31"/>
                  </a:cubicBezTo>
                  <a:cubicBezTo>
                    <a:pt x="22" y="31"/>
                    <a:pt x="23" y="30"/>
                    <a:pt x="24" y="29"/>
                  </a:cubicBezTo>
                  <a:cubicBezTo>
                    <a:pt x="25" y="27"/>
                    <a:pt x="25" y="26"/>
                    <a:pt x="26" y="25"/>
                  </a:cubicBezTo>
                  <a:cubicBezTo>
                    <a:pt x="26" y="23"/>
                    <a:pt x="26" y="21"/>
                    <a:pt x="26"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90" name="Freeform 27">
              <a:extLst>
                <a:ext uri="{FF2B5EF4-FFF2-40B4-BE49-F238E27FC236}">
                  <a16:creationId xmlns:a16="http://schemas.microsoft.com/office/drawing/2014/main" id="{A7C95C0F-A1E9-46B5-B9DB-284F35C72801}"/>
                </a:ext>
              </a:extLst>
            </p:cNvPr>
            <p:cNvSpPr>
              <a:spLocks/>
            </p:cNvSpPr>
            <p:nvPr userDrawn="1"/>
          </p:nvSpPr>
          <p:spPr bwMode="black">
            <a:xfrm>
              <a:off x="2452851" y="6088169"/>
              <a:ext cx="78468" cy="99391"/>
            </a:xfrm>
            <a:custGeom>
              <a:avLst/>
              <a:gdLst>
                <a:gd name="T0" fmla="*/ 23 w 31"/>
                <a:gd name="T1" fmla="*/ 39 h 39"/>
                <a:gd name="T2" fmla="*/ 23 w 31"/>
                <a:gd name="T3" fmla="*/ 17 h 39"/>
                <a:gd name="T4" fmla="*/ 21 w 31"/>
                <a:gd name="T5" fmla="*/ 9 h 39"/>
                <a:gd name="T6" fmla="*/ 15 w 31"/>
                <a:gd name="T7" fmla="*/ 7 h 39"/>
                <a:gd name="T8" fmla="*/ 12 w 31"/>
                <a:gd name="T9" fmla="*/ 7 h 39"/>
                <a:gd name="T10" fmla="*/ 9 w 31"/>
                <a:gd name="T11" fmla="*/ 9 h 39"/>
                <a:gd name="T12" fmla="*/ 8 w 31"/>
                <a:gd name="T13" fmla="*/ 12 h 39"/>
                <a:gd name="T14" fmla="*/ 7 w 31"/>
                <a:gd name="T15" fmla="*/ 16 h 39"/>
                <a:gd name="T16" fmla="*/ 7 w 31"/>
                <a:gd name="T17" fmla="*/ 39 h 39"/>
                <a:gd name="T18" fmla="*/ 0 w 31"/>
                <a:gd name="T19" fmla="*/ 39 h 39"/>
                <a:gd name="T20" fmla="*/ 0 w 31"/>
                <a:gd name="T21" fmla="*/ 0 h 39"/>
                <a:gd name="T22" fmla="*/ 7 w 31"/>
                <a:gd name="T23" fmla="*/ 0 h 39"/>
                <a:gd name="T24" fmla="*/ 7 w 31"/>
                <a:gd name="T25" fmla="*/ 4 h 39"/>
                <a:gd name="T26" fmla="*/ 9 w 31"/>
                <a:gd name="T27" fmla="*/ 2 h 39"/>
                <a:gd name="T28" fmla="*/ 11 w 31"/>
                <a:gd name="T29" fmla="*/ 1 h 39"/>
                <a:gd name="T30" fmla="*/ 14 w 31"/>
                <a:gd name="T31" fmla="*/ 0 h 39"/>
                <a:gd name="T32" fmla="*/ 17 w 31"/>
                <a:gd name="T33" fmla="*/ 0 h 39"/>
                <a:gd name="T34" fmla="*/ 23 w 31"/>
                <a:gd name="T35" fmla="*/ 1 h 39"/>
                <a:gd name="T36" fmla="*/ 27 w 31"/>
                <a:gd name="T37" fmla="*/ 4 h 39"/>
                <a:gd name="T38" fmla="*/ 30 w 31"/>
                <a:gd name="T39" fmla="*/ 9 h 39"/>
                <a:gd name="T40" fmla="*/ 31 w 31"/>
                <a:gd name="T41" fmla="*/ 17 h 39"/>
                <a:gd name="T42" fmla="*/ 31 w 31"/>
                <a:gd name="T43" fmla="*/ 39 h 39"/>
                <a:gd name="T44" fmla="*/ 23 w 31"/>
                <a:gd name="T45"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39">
                  <a:moveTo>
                    <a:pt x="23" y="39"/>
                  </a:moveTo>
                  <a:cubicBezTo>
                    <a:pt x="23" y="17"/>
                    <a:pt x="23" y="17"/>
                    <a:pt x="23" y="17"/>
                  </a:cubicBezTo>
                  <a:cubicBezTo>
                    <a:pt x="23" y="14"/>
                    <a:pt x="23" y="11"/>
                    <a:pt x="21" y="9"/>
                  </a:cubicBezTo>
                  <a:cubicBezTo>
                    <a:pt x="20" y="7"/>
                    <a:pt x="18" y="7"/>
                    <a:pt x="15" y="7"/>
                  </a:cubicBezTo>
                  <a:cubicBezTo>
                    <a:pt x="14" y="7"/>
                    <a:pt x="13" y="7"/>
                    <a:pt x="12" y="7"/>
                  </a:cubicBezTo>
                  <a:cubicBezTo>
                    <a:pt x="11" y="8"/>
                    <a:pt x="10" y="8"/>
                    <a:pt x="9" y="9"/>
                  </a:cubicBezTo>
                  <a:cubicBezTo>
                    <a:pt x="9" y="10"/>
                    <a:pt x="8" y="11"/>
                    <a:pt x="8" y="12"/>
                  </a:cubicBezTo>
                  <a:cubicBezTo>
                    <a:pt x="8" y="14"/>
                    <a:pt x="7" y="15"/>
                    <a:pt x="7" y="16"/>
                  </a:cubicBezTo>
                  <a:cubicBezTo>
                    <a:pt x="7" y="39"/>
                    <a:pt x="7" y="39"/>
                    <a:pt x="7" y="39"/>
                  </a:cubicBezTo>
                  <a:cubicBezTo>
                    <a:pt x="0" y="39"/>
                    <a:pt x="0" y="39"/>
                    <a:pt x="0" y="39"/>
                  </a:cubicBezTo>
                  <a:cubicBezTo>
                    <a:pt x="0" y="0"/>
                    <a:pt x="0" y="0"/>
                    <a:pt x="0" y="0"/>
                  </a:cubicBezTo>
                  <a:cubicBezTo>
                    <a:pt x="7" y="0"/>
                    <a:pt x="7" y="0"/>
                    <a:pt x="7" y="0"/>
                  </a:cubicBezTo>
                  <a:cubicBezTo>
                    <a:pt x="7" y="4"/>
                    <a:pt x="7" y="4"/>
                    <a:pt x="7" y="4"/>
                  </a:cubicBezTo>
                  <a:cubicBezTo>
                    <a:pt x="8" y="3"/>
                    <a:pt x="8" y="3"/>
                    <a:pt x="9" y="2"/>
                  </a:cubicBezTo>
                  <a:cubicBezTo>
                    <a:pt x="10" y="2"/>
                    <a:pt x="11" y="1"/>
                    <a:pt x="11" y="1"/>
                  </a:cubicBezTo>
                  <a:cubicBezTo>
                    <a:pt x="12" y="0"/>
                    <a:pt x="13" y="0"/>
                    <a:pt x="14" y="0"/>
                  </a:cubicBezTo>
                  <a:cubicBezTo>
                    <a:pt x="15" y="0"/>
                    <a:pt x="16" y="0"/>
                    <a:pt x="17" y="0"/>
                  </a:cubicBezTo>
                  <a:cubicBezTo>
                    <a:pt x="19" y="0"/>
                    <a:pt x="21" y="0"/>
                    <a:pt x="23" y="1"/>
                  </a:cubicBezTo>
                  <a:cubicBezTo>
                    <a:pt x="25" y="1"/>
                    <a:pt x="26" y="2"/>
                    <a:pt x="27" y="4"/>
                  </a:cubicBezTo>
                  <a:cubicBezTo>
                    <a:pt x="28" y="5"/>
                    <a:pt x="29" y="7"/>
                    <a:pt x="30" y="9"/>
                  </a:cubicBezTo>
                  <a:cubicBezTo>
                    <a:pt x="30" y="11"/>
                    <a:pt x="31" y="14"/>
                    <a:pt x="31" y="17"/>
                  </a:cubicBezTo>
                  <a:cubicBezTo>
                    <a:pt x="31" y="39"/>
                    <a:pt x="31" y="39"/>
                    <a:pt x="31" y="39"/>
                  </a:cubicBezTo>
                  <a:lnTo>
                    <a:pt x="23"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91" name="Freeform 28">
              <a:extLst>
                <a:ext uri="{FF2B5EF4-FFF2-40B4-BE49-F238E27FC236}">
                  <a16:creationId xmlns:a16="http://schemas.microsoft.com/office/drawing/2014/main" id="{BEEA6186-B2B9-4E5E-9631-B6332C7FDBA3}"/>
                </a:ext>
              </a:extLst>
            </p:cNvPr>
            <p:cNvSpPr>
              <a:spLocks/>
            </p:cNvSpPr>
            <p:nvPr userDrawn="1"/>
          </p:nvSpPr>
          <p:spPr bwMode="black">
            <a:xfrm>
              <a:off x="2553986" y="6159662"/>
              <a:ext cx="31387" cy="29643"/>
            </a:xfrm>
            <a:custGeom>
              <a:avLst/>
              <a:gdLst>
                <a:gd name="T0" fmla="*/ 12 w 12"/>
                <a:gd name="T1" fmla="*/ 6 h 12"/>
                <a:gd name="T2" fmla="*/ 11 w 12"/>
                <a:gd name="T3" fmla="*/ 8 h 12"/>
                <a:gd name="T4" fmla="*/ 10 w 12"/>
                <a:gd name="T5" fmla="*/ 10 h 12"/>
                <a:gd name="T6" fmla="*/ 8 w 12"/>
                <a:gd name="T7" fmla="*/ 11 h 12"/>
                <a:gd name="T8" fmla="*/ 6 w 12"/>
                <a:gd name="T9" fmla="*/ 12 h 12"/>
                <a:gd name="T10" fmla="*/ 4 w 12"/>
                <a:gd name="T11" fmla="*/ 11 h 12"/>
                <a:gd name="T12" fmla="*/ 2 w 12"/>
                <a:gd name="T13" fmla="*/ 10 h 12"/>
                <a:gd name="T14" fmla="*/ 1 w 12"/>
                <a:gd name="T15" fmla="*/ 8 h 12"/>
                <a:gd name="T16" fmla="*/ 0 w 12"/>
                <a:gd name="T17" fmla="*/ 6 h 12"/>
                <a:gd name="T18" fmla="*/ 1 w 12"/>
                <a:gd name="T19" fmla="*/ 4 h 12"/>
                <a:gd name="T20" fmla="*/ 2 w 12"/>
                <a:gd name="T21" fmla="*/ 2 h 12"/>
                <a:gd name="T22" fmla="*/ 4 w 12"/>
                <a:gd name="T23" fmla="*/ 0 h 12"/>
                <a:gd name="T24" fmla="*/ 6 w 12"/>
                <a:gd name="T25" fmla="*/ 0 h 12"/>
                <a:gd name="T26" fmla="*/ 8 w 12"/>
                <a:gd name="T27" fmla="*/ 0 h 12"/>
                <a:gd name="T28" fmla="*/ 10 w 12"/>
                <a:gd name="T29" fmla="*/ 2 h 12"/>
                <a:gd name="T30" fmla="*/ 11 w 12"/>
                <a:gd name="T31" fmla="*/ 4 h 12"/>
                <a:gd name="T32" fmla="*/ 12 w 12"/>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2">
                  <a:moveTo>
                    <a:pt x="12" y="6"/>
                  </a:moveTo>
                  <a:cubicBezTo>
                    <a:pt x="12" y="7"/>
                    <a:pt x="11" y="7"/>
                    <a:pt x="11" y="8"/>
                  </a:cubicBezTo>
                  <a:cubicBezTo>
                    <a:pt x="11" y="9"/>
                    <a:pt x="10" y="9"/>
                    <a:pt x="10" y="10"/>
                  </a:cubicBezTo>
                  <a:cubicBezTo>
                    <a:pt x="9" y="10"/>
                    <a:pt x="9" y="11"/>
                    <a:pt x="8" y="11"/>
                  </a:cubicBezTo>
                  <a:cubicBezTo>
                    <a:pt x="7" y="11"/>
                    <a:pt x="7" y="12"/>
                    <a:pt x="6" y="12"/>
                  </a:cubicBezTo>
                  <a:cubicBezTo>
                    <a:pt x="5" y="12"/>
                    <a:pt x="4" y="11"/>
                    <a:pt x="4" y="11"/>
                  </a:cubicBezTo>
                  <a:cubicBezTo>
                    <a:pt x="3" y="11"/>
                    <a:pt x="2" y="10"/>
                    <a:pt x="2" y="10"/>
                  </a:cubicBezTo>
                  <a:cubicBezTo>
                    <a:pt x="1" y="9"/>
                    <a:pt x="1" y="9"/>
                    <a:pt x="1" y="8"/>
                  </a:cubicBezTo>
                  <a:cubicBezTo>
                    <a:pt x="0" y="7"/>
                    <a:pt x="0" y="7"/>
                    <a:pt x="0" y="6"/>
                  </a:cubicBezTo>
                  <a:cubicBezTo>
                    <a:pt x="0" y="5"/>
                    <a:pt x="0" y="4"/>
                    <a:pt x="1" y="4"/>
                  </a:cubicBezTo>
                  <a:cubicBezTo>
                    <a:pt x="1" y="3"/>
                    <a:pt x="1" y="2"/>
                    <a:pt x="2" y="2"/>
                  </a:cubicBezTo>
                  <a:cubicBezTo>
                    <a:pt x="2" y="1"/>
                    <a:pt x="3" y="1"/>
                    <a:pt x="4" y="0"/>
                  </a:cubicBezTo>
                  <a:cubicBezTo>
                    <a:pt x="4" y="0"/>
                    <a:pt x="5" y="0"/>
                    <a:pt x="6" y="0"/>
                  </a:cubicBezTo>
                  <a:cubicBezTo>
                    <a:pt x="7" y="0"/>
                    <a:pt x="7" y="0"/>
                    <a:pt x="8" y="0"/>
                  </a:cubicBezTo>
                  <a:cubicBezTo>
                    <a:pt x="9" y="1"/>
                    <a:pt x="9" y="1"/>
                    <a:pt x="10" y="2"/>
                  </a:cubicBezTo>
                  <a:cubicBezTo>
                    <a:pt x="10" y="2"/>
                    <a:pt x="11" y="3"/>
                    <a:pt x="11" y="4"/>
                  </a:cubicBezTo>
                  <a:cubicBezTo>
                    <a:pt x="11" y="4"/>
                    <a:pt x="12" y="5"/>
                    <a:pt x="12"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92" name="Freeform 29">
              <a:extLst>
                <a:ext uri="{FF2B5EF4-FFF2-40B4-BE49-F238E27FC236}">
                  <a16:creationId xmlns:a16="http://schemas.microsoft.com/office/drawing/2014/main" id="{E9B00A5D-BE04-4D7D-B4A2-204E2D0E0485}"/>
                </a:ext>
              </a:extLst>
            </p:cNvPr>
            <p:cNvSpPr>
              <a:spLocks/>
            </p:cNvSpPr>
            <p:nvPr userDrawn="1"/>
          </p:nvSpPr>
          <p:spPr bwMode="black">
            <a:xfrm>
              <a:off x="2648147" y="6056782"/>
              <a:ext cx="97648" cy="130778"/>
            </a:xfrm>
            <a:custGeom>
              <a:avLst/>
              <a:gdLst>
                <a:gd name="T0" fmla="*/ 34 w 56"/>
                <a:gd name="T1" fmla="*/ 11 h 75"/>
                <a:gd name="T2" fmla="*/ 34 w 56"/>
                <a:gd name="T3" fmla="*/ 75 h 75"/>
                <a:gd name="T4" fmla="*/ 22 w 56"/>
                <a:gd name="T5" fmla="*/ 75 h 75"/>
                <a:gd name="T6" fmla="*/ 22 w 56"/>
                <a:gd name="T7" fmla="*/ 11 h 75"/>
                <a:gd name="T8" fmla="*/ 0 w 56"/>
                <a:gd name="T9" fmla="*/ 11 h 75"/>
                <a:gd name="T10" fmla="*/ 0 w 56"/>
                <a:gd name="T11" fmla="*/ 0 h 75"/>
                <a:gd name="T12" fmla="*/ 56 w 56"/>
                <a:gd name="T13" fmla="*/ 0 h 75"/>
                <a:gd name="T14" fmla="*/ 56 w 56"/>
                <a:gd name="T15" fmla="*/ 11 h 75"/>
                <a:gd name="T16" fmla="*/ 34 w 56"/>
                <a:gd name="T17" fmla="*/ 11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75">
                  <a:moveTo>
                    <a:pt x="34" y="11"/>
                  </a:moveTo>
                  <a:lnTo>
                    <a:pt x="34" y="75"/>
                  </a:lnTo>
                  <a:lnTo>
                    <a:pt x="22" y="75"/>
                  </a:lnTo>
                  <a:lnTo>
                    <a:pt x="22" y="11"/>
                  </a:lnTo>
                  <a:lnTo>
                    <a:pt x="0" y="11"/>
                  </a:lnTo>
                  <a:lnTo>
                    <a:pt x="0" y="0"/>
                  </a:lnTo>
                  <a:lnTo>
                    <a:pt x="56" y="0"/>
                  </a:lnTo>
                  <a:lnTo>
                    <a:pt x="56" y="11"/>
                  </a:lnTo>
                  <a:lnTo>
                    <a:pt x="34" y="1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93" name="Freeform 30">
              <a:extLst>
                <a:ext uri="{FF2B5EF4-FFF2-40B4-BE49-F238E27FC236}">
                  <a16:creationId xmlns:a16="http://schemas.microsoft.com/office/drawing/2014/main" id="{72C85502-C007-49A3-A8AB-2BCC8C53945F}"/>
                </a:ext>
              </a:extLst>
            </p:cNvPr>
            <p:cNvSpPr>
              <a:spLocks/>
            </p:cNvSpPr>
            <p:nvPr userDrawn="1"/>
          </p:nvSpPr>
          <p:spPr bwMode="black">
            <a:xfrm>
              <a:off x="2759744" y="6049807"/>
              <a:ext cx="80211" cy="137753"/>
            </a:xfrm>
            <a:custGeom>
              <a:avLst/>
              <a:gdLst>
                <a:gd name="T0" fmla="*/ 24 w 31"/>
                <a:gd name="T1" fmla="*/ 54 h 54"/>
                <a:gd name="T2" fmla="*/ 24 w 31"/>
                <a:gd name="T3" fmla="*/ 32 h 54"/>
                <a:gd name="T4" fmla="*/ 22 w 31"/>
                <a:gd name="T5" fmla="*/ 24 h 54"/>
                <a:gd name="T6" fmla="*/ 16 w 31"/>
                <a:gd name="T7" fmla="*/ 22 h 54"/>
                <a:gd name="T8" fmla="*/ 13 w 31"/>
                <a:gd name="T9" fmla="*/ 22 h 54"/>
                <a:gd name="T10" fmla="*/ 10 w 31"/>
                <a:gd name="T11" fmla="*/ 24 h 54"/>
                <a:gd name="T12" fmla="*/ 8 w 31"/>
                <a:gd name="T13" fmla="*/ 27 h 54"/>
                <a:gd name="T14" fmla="*/ 8 w 31"/>
                <a:gd name="T15" fmla="*/ 31 h 54"/>
                <a:gd name="T16" fmla="*/ 8 w 31"/>
                <a:gd name="T17" fmla="*/ 54 h 54"/>
                <a:gd name="T18" fmla="*/ 0 w 31"/>
                <a:gd name="T19" fmla="*/ 54 h 54"/>
                <a:gd name="T20" fmla="*/ 0 w 31"/>
                <a:gd name="T21" fmla="*/ 4 h 54"/>
                <a:gd name="T22" fmla="*/ 8 w 31"/>
                <a:gd name="T23" fmla="*/ 0 h 54"/>
                <a:gd name="T24" fmla="*/ 8 w 31"/>
                <a:gd name="T25" fmla="*/ 19 h 54"/>
                <a:gd name="T26" fmla="*/ 10 w 31"/>
                <a:gd name="T27" fmla="*/ 17 h 54"/>
                <a:gd name="T28" fmla="*/ 12 w 31"/>
                <a:gd name="T29" fmla="*/ 16 h 54"/>
                <a:gd name="T30" fmla="*/ 15 w 31"/>
                <a:gd name="T31" fmla="*/ 15 h 54"/>
                <a:gd name="T32" fmla="*/ 18 w 31"/>
                <a:gd name="T33" fmla="*/ 15 h 54"/>
                <a:gd name="T34" fmla="*/ 24 w 31"/>
                <a:gd name="T35" fmla="*/ 16 h 54"/>
                <a:gd name="T36" fmla="*/ 28 w 31"/>
                <a:gd name="T37" fmla="*/ 19 h 54"/>
                <a:gd name="T38" fmla="*/ 30 w 31"/>
                <a:gd name="T39" fmla="*/ 24 h 54"/>
                <a:gd name="T40" fmla="*/ 31 w 31"/>
                <a:gd name="T41" fmla="*/ 32 h 54"/>
                <a:gd name="T42" fmla="*/ 31 w 31"/>
                <a:gd name="T43" fmla="*/ 54 h 54"/>
                <a:gd name="T44" fmla="*/ 24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4" y="54"/>
                  </a:moveTo>
                  <a:cubicBezTo>
                    <a:pt x="24" y="32"/>
                    <a:pt x="24" y="32"/>
                    <a:pt x="24" y="32"/>
                  </a:cubicBezTo>
                  <a:cubicBezTo>
                    <a:pt x="24" y="28"/>
                    <a:pt x="23" y="26"/>
                    <a:pt x="22" y="24"/>
                  </a:cubicBezTo>
                  <a:cubicBezTo>
                    <a:pt x="21" y="22"/>
                    <a:pt x="19" y="22"/>
                    <a:pt x="16" y="22"/>
                  </a:cubicBezTo>
                  <a:cubicBezTo>
                    <a:pt x="15" y="22"/>
                    <a:pt x="14" y="22"/>
                    <a:pt x="13" y="22"/>
                  </a:cubicBezTo>
                  <a:cubicBezTo>
                    <a:pt x="12" y="22"/>
                    <a:pt x="11" y="23"/>
                    <a:pt x="10" y="24"/>
                  </a:cubicBezTo>
                  <a:cubicBezTo>
                    <a:pt x="9" y="25"/>
                    <a:pt x="9" y="26"/>
                    <a:pt x="8" y="27"/>
                  </a:cubicBezTo>
                  <a:cubicBezTo>
                    <a:pt x="8" y="28"/>
                    <a:pt x="8" y="30"/>
                    <a:pt x="8" y="31"/>
                  </a:cubicBezTo>
                  <a:cubicBezTo>
                    <a:pt x="8" y="54"/>
                    <a:pt x="8" y="54"/>
                    <a:pt x="8" y="54"/>
                  </a:cubicBezTo>
                  <a:cubicBezTo>
                    <a:pt x="0" y="54"/>
                    <a:pt x="0" y="54"/>
                    <a:pt x="0" y="54"/>
                  </a:cubicBezTo>
                  <a:cubicBezTo>
                    <a:pt x="0" y="4"/>
                    <a:pt x="0" y="4"/>
                    <a:pt x="0" y="4"/>
                  </a:cubicBezTo>
                  <a:cubicBezTo>
                    <a:pt x="8" y="0"/>
                    <a:pt x="8" y="0"/>
                    <a:pt x="8" y="0"/>
                  </a:cubicBezTo>
                  <a:cubicBezTo>
                    <a:pt x="8" y="19"/>
                    <a:pt x="8" y="19"/>
                    <a:pt x="8" y="19"/>
                  </a:cubicBezTo>
                  <a:cubicBezTo>
                    <a:pt x="8" y="18"/>
                    <a:pt x="9" y="18"/>
                    <a:pt x="10" y="17"/>
                  </a:cubicBezTo>
                  <a:cubicBezTo>
                    <a:pt x="10" y="17"/>
                    <a:pt x="11" y="16"/>
                    <a:pt x="12" y="16"/>
                  </a:cubicBezTo>
                  <a:cubicBezTo>
                    <a:pt x="13" y="15"/>
                    <a:pt x="14" y="15"/>
                    <a:pt x="15" y="15"/>
                  </a:cubicBezTo>
                  <a:cubicBezTo>
                    <a:pt x="16" y="15"/>
                    <a:pt x="17" y="15"/>
                    <a:pt x="18" y="15"/>
                  </a:cubicBezTo>
                  <a:cubicBezTo>
                    <a:pt x="20" y="15"/>
                    <a:pt x="22" y="15"/>
                    <a:pt x="24" y="16"/>
                  </a:cubicBezTo>
                  <a:cubicBezTo>
                    <a:pt x="25" y="16"/>
                    <a:pt x="27" y="17"/>
                    <a:pt x="28" y="19"/>
                  </a:cubicBezTo>
                  <a:cubicBezTo>
                    <a:pt x="29" y="20"/>
                    <a:pt x="30" y="22"/>
                    <a:pt x="30" y="24"/>
                  </a:cubicBezTo>
                  <a:cubicBezTo>
                    <a:pt x="31" y="27"/>
                    <a:pt x="31" y="29"/>
                    <a:pt x="31" y="32"/>
                  </a:cubicBezTo>
                  <a:cubicBezTo>
                    <a:pt x="31" y="54"/>
                    <a:pt x="31" y="54"/>
                    <a:pt x="31" y="54"/>
                  </a:cubicBezTo>
                  <a:lnTo>
                    <a:pt x="24"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94" name="Freeform 31">
              <a:extLst>
                <a:ext uri="{FF2B5EF4-FFF2-40B4-BE49-F238E27FC236}">
                  <a16:creationId xmlns:a16="http://schemas.microsoft.com/office/drawing/2014/main" id="{9A42586B-B388-4323-82EB-ED3423EDC5DE}"/>
                </a:ext>
              </a:extLst>
            </p:cNvPr>
            <p:cNvSpPr>
              <a:spLocks noEditPoints="1"/>
            </p:cNvSpPr>
            <p:nvPr userDrawn="1"/>
          </p:nvSpPr>
          <p:spPr bwMode="black">
            <a:xfrm>
              <a:off x="2859137" y="6088169"/>
              <a:ext cx="85443" cy="101135"/>
            </a:xfrm>
            <a:custGeom>
              <a:avLst/>
              <a:gdLst>
                <a:gd name="T0" fmla="*/ 33 w 33"/>
                <a:gd name="T1" fmla="*/ 19 h 40"/>
                <a:gd name="T2" fmla="*/ 33 w 33"/>
                <a:gd name="T3" fmla="*/ 21 h 40"/>
                <a:gd name="T4" fmla="*/ 33 w 33"/>
                <a:gd name="T5" fmla="*/ 22 h 40"/>
                <a:gd name="T6" fmla="*/ 7 w 33"/>
                <a:gd name="T7" fmla="*/ 22 h 40"/>
                <a:gd name="T8" fmla="*/ 8 w 33"/>
                <a:gd name="T9" fmla="*/ 27 h 40"/>
                <a:gd name="T10" fmla="*/ 11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7" y="24"/>
                    <a:pt x="8" y="26"/>
                    <a:pt x="8" y="27"/>
                  </a:cubicBezTo>
                  <a:cubicBezTo>
                    <a:pt x="9" y="28"/>
                    <a:pt x="10" y="29"/>
                    <a:pt x="11" y="30"/>
                  </a:cubicBezTo>
                  <a:cubicBezTo>
                    <a:pt x="11" y="31"/>
                    <a:pt x="12" y="32"/>
                    <a:pt x="13" y="32"/>
                  </a:cubicBezTo>
                  <a:cubicBezTo>
                    <a:pt x="15" y="33"/>
                    <a:pt x="16" y="33"/>
                    <a:pt x="17" y="33"/>
                  </a:cubicBezTo>
                  <a:cubicBezTo>
                    <a:pt x="18" y="33"/>
                    <a:pt x="18" y="33"/>
                    <a:pt x="19" y="33"/>
                  </a:cubicBezTo>
                  <a:cubicBezTo>
                    <a:pt x="20" y="32"/>
                    <a:pt x="21" y="32"/>
                    <a:pt x="21" y="32"/>
                  </a:cubicBezTo>
                  <a:cubicBezTo>
                    <a:pt x="22" y="32"/>
                    <a:pt x="23" y="31"/>
                    <a:pt x="23" y="31"/>
                  </a:cubicBezTo>
                  <a:cubicBezTo>
                    <a:pt x="24" y="31"/>
                    <a:pt x="24"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7"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95" name="Freeform 32">
              <a:extLst>
                <a:ext uri="{FF2B5EF4-FFF2-40B4-BE49-F238E27FC236}">
                  <a16:creationId xmlns:a16="http://schemas.microsoft.com/office/drawing/2014/main" id="{558D2F0C-3796-492F-9EBD-4BB822191F30}"/>
                </a:ext>
              </a:extLst>
            </p:cNvPr>
            <p:cNvSpPr>
              <a:spLocks noEditPoints="1"/>
            </p:cNvSpPr>
            <p:nvPr userDrawn="1"/>
          </p:nvSpPr>
          <p:spPr bwMode="black">
            <a:xfrm>
              <a:off x="3010839" y="6049807"/>
              <a:ext cx="80211" cy="139497"/>
            </a:xfrm>
            <a:custGeom>
              <a:avLst/>
              <a:gdLst>
                <a:gd name="T0" fmla="*/ 32 w 32"/>
                <a:gd name="T1" fmla="*/ 35 h 55"/>
                <a:gd name="T2" fmla="*/ 31 w 32"/>
                <a:gd name="T3" fmla="*/ 44 h 55"/>
                <a:gd name="T4" fmla="*/ 28 w 32"/>
                <a:gd name="T5" fmla="*/ 50 h 55"/>
                <a:gd name="T6" fmla="*/ 23 w 32"/>
                <a:gd name="T7" fmla="*/ 53 h 55"/>
                <a:gd name="T8" fmla="*/ 17 w 32"/>
                <a:gd name="T9" fmla="*/ 55 h 55"/>
                <a:gd name="T10" fmla="*/ 12 w 32"/>
                <a:gd name="T11" fmla="*/ 53 h 55"/>
                <a:gd name="T12" fmla="*/ 7 w 32"/>
                <a:gd name="T13" fmla="*/ 50 h 55"/>
                <a:gd name="T14" fmla="*/ 7 w 32"/>
                <a:gd name="T15" fmla="*/ 54 h 55"/>
                <a:gd name="T16" fmla="*/ 0 w 32"/>
                <a:gd name="T17" fmla="*/ 54 h 55"/>
                <a:gd name="T18" fmla="*/ 0 w 32"/>
                <a:gd name="T19" fmla="*/ 4 h 55"/>
                <a:gd name="T20" fmla="*/ 7 w 32"/>
                <a:gd name="T21" fmla="*/ 0 h 55"/>
                <a:gd name="T22" fmla="*/ 7 w 32"/>
                <a:gd name="T23" fmla="*/ 19 h 55"/>
                <a:gd name="T24" fmla="*/ 10 w 32"/>
                <a:gd name="T25" fmla="*/ 17 h 55"/>
                <a:gd name="T26" fmla="*/ 12 w 32"/>
                <a:gd name="T27" fmla="*/ 16 h 55"/>
                <a:gd name="T28" fmla="*/ 14 w 32"/>
                <a:gd name="T29" fmla="*/ 15 h 55"/>
                <a:gd name="T30" fmla="*/ 17 w 32"/>
                <a:gd name="T31" fmla="*/ 15 h 55"/>
                <a:gd name="T32" fmla="*/ 23 w 32"/>
                <a:gd name="T33" fmla="*/ 16 h 55"/>
                <a:gd name="T34" fmla="*/ 28 w 32"/>
                <a:gd name="T35" fmla="*/ 19 h 55"/>
                <a:gd name="T36" fmla="*/ 31 w 32"/>
                <a:gd name="T37" fmla="*/ 26 h 55"/>
                <a:gd name="T38" fmla="*/ 32 w 32"/>
                <a:gd name="T39" fmla="*/ 35 h 55"/>
                <a:gd name="T40" fmla="*/ 25 w 32"/>
                <a:gd name="T41" fmla="*/ 35 h 55"/>
                <a:gd name="T42" fmla="*/ 23 w 32"/>
                <a:gd name="T43" fmla="*/ 25 h 55"/>
                <a:gd name="T44" fmla="*/ 16 w 32"/>
                <a:gd name="T45" fmla="*/ 22 h 55"/>
                <a:gd name="T46" fmla="*/ 14 w 32"/>
                <a:gd name="T47" fmla="*/ 22 h 55"/>
                <a:gd name="T48" fmla="*/ 11 w 32"/>
                <a:gd name="T49" fmla="*/ 23 h 55"/>
                <a:gd name="T50" fmla="*/ 9 w 32"/>
                <a:gd name="T51" fmla="*/ 25 h 55"/>
                <a:gd name="T52" fmla="*/ 7 w 32"/>
                <a:gd name="T53" fmla="*/ 26 h 55"/>
                <a:gd name="T54" fmla="*/ 7 w 32"/>
                <a:gd name="T55" fmla="*/ 43 h 55"/>
                <a:gd name="T56" fmla="*/ 9 w 32"/>
                <a:gd name="T57" fmla="*/ 44 h 55"/>
                <a:gd name="T58" fmla="*/ 11 w 32"/>
                <a:gd name="T59" fmla="*/ 46 h 55"/>
                <a:gd name="T60" fmla="*/ 14 w 32"/>
                <a:gd name="T61" fmla="*/ 47 h 55"/>
                <a:gd name="T62" fmla="*/ 16 w 32"/>
                <a:gd name="T63" fmla="*/ 48 h 55"/>
                <a:gd name="T64" fmla="*/ 23 w 32"/>
                <a:gd name="T65" fmla="*/ 45 h 55"/>
                <a:gd name="T66" fmla="*/ 25 w 32"/>
                <a:gd name="T67" fmla="*/ 3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2" h="55">
                  <a:moveTo>
                    <a:pt x="32" y="35"/>
                  </a:moveTo>
                  <a:cubicBezTo>
                    <a:pt x="32" y="38"/>
                    <a:pt x="32" y="41"/>
                    <a:pt x="31" y="44"/>
                  </a:cubicBezTo>
                  <a:cubicBezTo>
                    <a:pt x="30" y="46"/>
                    <a:pt x="29" y="48"/>
                    <a:pt x="28" y="50"/>
                  </a:cubicBezTo>
                  <a:cubicBezTo>
                    <a:pt x="26" y="51"/>
                    <a:pt x="25" y="53"/>
                    <a:pt x="23" y="53"/>
                  </a:cubicBezTo>
                  <a:cubicBezTo>
                    <a:pt x="21" y="54"/>
                    <a:pt x="19" y="55"/>
                    <a:pt x="17" y="55"/>
                  </a:cubicBezTo>
                  <a:cubicBezTo>
                    <a:pt x="15" y="55"/>
                    <a:pt x="13" y="54"/>
                    <a:pt x="12" y="53"/>
                  </a:cubicBezTo>
                  <a:cubicBezTo>
                    <a:pt x="10" y="52"/>
                    <a:pt x="9" y="51"/>
                    <a:pt x="7" y="50"/>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9" y="18"/>
                    <a:pt x="10" y="17"/>
                  </a:cubicBezTo>
                  <a:cubicBezTo>
                    <a:pt x="10" y="17"/>
                    <a:pt x="11" y="16"/>
                    <a:pt x="12" y="16"/>
                  </a:cubicBezTo>
                  <a:cubicBezTo>
                    <a:pt x="12" y="16"/>
                    <a:pt x="13" y="15"/>
                    <a:pt x="14" y="15"/>
                  </a:cubicBezTo>
                  <a:cubicBezTo>
                    <a:pt x="15" y="15"/>
                    <a:pt x="16" y="15"/>
                    <a:pt x="17" y="15"/>
                  </a:cubicBezTo>
                  <a:cubicBezTo>
                    <a:pt x="20" y="15"/>
                    <a:pt x="21" y="15"/>
                    <a:pt x="23" y="16"/>
                  </a:cubicBezTo>
                  <a:cubicBezTo>
                    <a:pt x="25" y="16"/>
                    <a:pt x="27" y="18"/>
                    <a:pt x="28" y="19"/>
                  </a:cubicBezTo>
                  <a:cubicBezTo>
                    <a:pt x="29" y="21"/>
                    <a:pt x="30" y="23"/>
                    <a:pt x="31" y="26"/>
                  </a:cubicBezTo>
                  <a:cubicBezTo>
                    <a:pt x="32" y="28"/>
                    <a:pt x="32" y="32"/>
                    <a:pt x="32" y="35"/>
                  </a:cubicBezTo>
                  <a:close/>
                  <a:moveTo>
                    <a:pt x="25" y="35"/>
                  </a:moveTo>
                  <a:cubicBezTo>
                    <a:pt x="25" y="31"/>
                    <a:pt x="24" y="27"/>
                    <a:pt x="23" y="25"/>
                  </a:cubicBezTo>
                  <a:cubicBezTo>
                    <a:pt x="21" y="23"/>
                    <a:pt x="19" y="22"/>
                    <a:pt x="16" y="22"/>
                  </a:cubicBezTo>
                  <a:cubicBezTo>
                    <a:pt x="15" y="22"/>
                    <a:pt x="14" y="22"/>
                    <a:pt x="14" y="22"/>
                  </a:cubicBezTo>
                  <a:cubicBezTo>
                    <a:pt x="13" y="22"/>
                    <a:pt x="12" y="23"/>
                    <a:pt x="11" y="23"/>
                  </a:cubicBezTo>
                  <a:cubicBezTo>
                    <a:pt x="10" y="23"/>
                    <a:pt x="10" y="24"/>
                    <a:pt x="9" y="25"/>
                  </a:cubicBezTo>
                  <a:cubicBezTo>
                    <a:pt x="8" y="25"/>
                    <a:pt x="8" y="26"/>
                    <a:pt x="7" y="26"/>
                  </a:cubicBezTo>
                  <a:cubicBezTo>
                    <a:pt x="7" y="43"/>
                    <a:pt x="7" y="43"/>
                    <a:pt x="7" y="43"/>
                  </a:cubicBezTo>
                  <a:cubicBezTo>
                    <a:pt x="8" y="43"/>
                    <a:pt x="8" y="44"/>
                    <a:pt x="9" y="44"/>
                  </a:cubicBezTo>
                  <a:cubicBezTo>
                    <a:pt x="10" y="45"/>
                    <a:pt x="10" y="45"/>
                    <a:pt x="11" y="46"/>
                  </a:cubicBezTo>
                  <a:cubicBezTo>
                    <a:pt x="12" y="46"/>
                    <a:pt x="13" y="47"/>
                    <a:pt x="14" y="47"/>
                  </a:cubicBezTo>
                  <a:cubicBezTo>
                    <a:pt x="15" y="47"/>
                    <a:pt x="15" y="48"/>
                    <a:pt x="16" y="48"/>
                  </a:cubicBezTo>
                  <a:cubicBezTo>
                    <a:pt x="19" y="48"/>
                    <a:pt x="21" y="47"/>
                    <a:pt x="23" y="45"/>
                  </a:cubicBezTo>
                  <a:cubicBezTo>
                    <a:pt x="24" y="43"/>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96" name="Freeform 33">
              <a:extLst>
                <a:ext uri="{FF2B5EF4-FFF2-40B4-BE49-F238E27FC236}">
                  <a16:creationId xmlns:a16="http://schemas.microsoft.com/office/drawing/2014/main" id="{DE4E3633-17EF-414F-A86D-0B6A9F2F098F}"/>
                </a:ext>
              </a:extLst>
            </p:cNvPr>
            <p:cNvSpPr>
              <a:spLocks noEditPoints="1"/>
            </p:cNvSpPr>
            <p:nvPr userDrawn="1"/>
          </p:nvSpPr>
          <p:spPr bwMode="black">
            <a:xfrm>
              <a:off x="3106744" y="6088169"/>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8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1" y="32"/>
                    <a:pt x="21" y="32"/>
                    <a:pt x="22" y="32"/>
                  </a:cubicBezTo>
                  <a:cubicBezTo>
                    <a:pt x="23" y="32"/>
                    <a:pt x="23" y="31"/>
                    <a:pt x="24" y="31"/>
                  </a:cubicBezTo>
                  <a:cubicBezTo>
                    <a:pt x="24" y="31"/>
                    <a:pt x="25" y="30"/>
                    <a:pt x="26" y="30"/>
                  </a:cubicBezTo>
                  <a:cubicBezTo>
                    <a:pt x="30" y="35"/>
                    <a:pt x="30" y="35"/>
                    <a:pt x="30" y="35"/>
                  </a:cubicBezTo>
                  <a:cubicBezTo>
                    <a:pt x="29" y="35"/>
                    <a:pt x="28" y="36"/>
                    <a:pt x="28" y="37"/>
                  </a:cubicBezTo>
                  <a:cubicBezTo>
                    <a:pt x="27" y="37"/>
                    <a:pt x="26" y="38"/>
                    <a:pt x="25" y="38"/>
                  </a:cubicBezTo>
                  <a:cubicBezTo>
                    <a:pt x="24" y="39"/>
                    <a:pt x="23" y="39"/>
                    <a:pt x="21" y="39"/>
                  </a:cubicBezTo>
                  <a:cubicBezTo>
                    <a:pt x="20" y="39"/>
                    <a:pt x="19" y="40"/>
                    <a:pt x="17" y="40"/>
                  </a:cubicBezTo>
                  <a:cubicBezTo>
                    <a:pt x="15" y="40"/>
                    <a:pt x="14" y="39"/>
                    <a:pt x="12" y="39"/>
                  </a:cubicBezTo>
                  <a:cubicBezTo>
                    <a:pt x="11" y="38"/>
                    <a:pt x="10" y="38"/>
                    <a:pt x="8" y="37"/>
                  </a:cubicBezTo>
                  <a:cubicBezTo>
                    <a:pt x="7" y="36"/>
                    <a:pt x="6" y="35"/>
                    <a:pt x="5" y="34"/>
                  </a:cubicBezTo>
                  <a:cubicBezTo>
                    <a:pt x="5"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7"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97" name="Freeform 34">
              <a:extLst>
                <a:ext uri="{FF2B5EF4-FFF2-40B4-BE49-F238E27FC236}">
                  <a16:creationId xmlns:a16="http://schemas.microsoft.com/office/drawing/2014/main" id="{2572AE39-9386-47FC-B6AF-FBCF804BEBF8}"/>
                </a:ext>
              </a:extLst>
            </p:cNvPr>
            <p:cNvSpPr>
              <a:spLocks/>
            </p:cNvSpPr>
            <p:nvPr userDrawn="1"/>
          </p:nvSpPr>
          <p:spPr bwMode="black">
            <a:xfrm>
              <a:off x="3204392" y="6049807"/>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3"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98" name="Freeform 35">
              <a:extLst>
                <a:ext uri="{FF2B5EF4-FFF2-40B4-BE49-F238E27FC236}">
                  <a16:creationId xmlns:a16="http://schemas.microsoft.com/office/drawing/2014/main" id="{7096AEC6-B8C0-4212-842F-89677AE7D800}"/>
                </a:ext>
              </a:extLst>
            </p:cNvPr>
            <p:cNvSpPr>
              <a:spLocks/>
            </p:cNvSpPr>
            <p:nvPr userDrawn="1"/>
          </p:nvSpPr>
          <p:spPr bwMode="black">
            <a:xfrm>
              <a:off x="3272397" y="6049807"/>
              <a:ext cx="55799" cy="139497"/>
            </a:xfrm>
            <a:custGeom>
              <a:avLst/>
              <a:gdLst>
                <a:gd name="T0" fmla="*/ 21 w 22"/>
                <a:gd name="T1" fmla="*/ 53 h 55"/>
                <a:gd name="T2" fmla="*/ 18 w 22"/>
                <a:gd name="T3" fmla="*/ 54 h 55"/>
                <a:gd name="T4" fmla="*/ 14 w 22"/>
                <a:gd name="T5" fmla="*/ 55 h 55"/>
                <a:gd name="T6" fmla="*/ 10 w 22"/>
                <a:gd name="T7" fmla="*/ 54 h 55"/>
                <a:gd name="T8" fmla="*/ 7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6" y="54"/>
                    <a:pt x="15" y="55"/>
                    <a:pt x="14" y="55"/>
                  </a:cubicBezTo>
                  <a:cubicBezTo>
                    <a:pt x="12" y="55"/>
                    <a:pt x="11" y="54"/>
                    <a:pt x="10" y="54"/>
                  </a:cubicBezTo>
                  <a:cubicBezTo>
                    <a:pt x="9" y="54"/>
                    <a:pt x="8" y="53"/>
                    <a:pt x="7"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99" name="Freeform 36">
              <a:extLst>
                <a:ext uri="{FF2B5EF4-FFF2-40B4-BE49-F238E27FC236}">
                  <a16:creationId xmlns:a16="http://schemas.microsoft.com/office/drawing/2014/main" id="{406AD873-E434-40CF-BFBD-6D1D1CA7CB89}"/>
                </a:ext>
              </a:extLst>
            </p:cNvPr>
            <p:cNvSpPr>
              <a:spLocks noEditPoints="1"/>
            </p:cNvSpPr>
            <p:nvPr userDrawn="1"/>
          </p:nvSpPr>
          <p:spPr bwMode="black">
            <a:xfrm>
              <a:off x="3342145" y="6088169"/>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7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1" y="32"/>
                    <a:pt x="21" y="32"/>
                    <a:pt x="22" y="32"/>
                  </a:cubicBezTo>
                  <a:cubicBezTo>
                    <a:pt x="23" y="32"/>
                    <a:pt x="23" y="31"/>
                    <a:pt x="24" y="31"/>
                  </a:cubicBezTo>
                  <a:cubicBezTo>
                    <a:pt x="24" y="31"/>
                    <a:pt x="25" y="30"/>
                    <a:pt x="26" y="30"/>
                  </a:cubicBezTo>
                  <a:cubicBezTo>
                    <a:pt x="30" y="35"/>
                    <a:pt x="30" y="35"/>
                    <a:pt x="30" y="35"/>
                  </a:cubicBezTo>
                  <a:cubicBezTo>
                    <a:pt x="29" y="35"/>
                    <a:pt x="28" y="36"/>
                    <a:pt x="27" y="37"/>
                  </a:cubicBezTo>
                  <a:cubicBezTo>
                    <a:pt x="27" y="37"/>
                    <a:pt x="26" y="38"/>
                    <a:pt x="25" y="38"/>
                  </a:cubicBezTo>
                  <a:cubicBezTo>
                    <a:pt x="24" y="39"/>
                    <a:pt x="22" y="39"/>
                    <a:pt x="21" y="39"/>
                  </a:cubicBezTo>
                  <a:cubicBezTo>
                    <a:pt x="20" y="39"/>
                    <a:pt x="19" y="40"/>
                    <a:pt x="17" y="40"/>
                  </a:cubicBezTo>
                  <a:cubicBezTo>
                    <a:pt x="15" y="40"/>
                    <a:pt x="14" y="39"/>
                    <a:pt x="12" y="39"/>
                  </a:cubicBezTo>
                  <a:cubicBezTo>
                    <a:pt x="11" y="38"/>
                    <a:pt x="10" y="38"/>
                    <a:pt x="8" y="37"/>
                  </a:cubicBezTo>
                  <a:cubicBezTo>
                    <a:pt x="7" y="36"/>
                    <a:pt x="6" y="35"/>
                    <a:pt x="5" y="34"/>
                  </a:cubicBezTo>
                  <a:cubicBezTo>
                    <a:pt x="5"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6"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00" name="Freeform 37">
              <a:extLst>
                <a:ext uri="{FF2B5EF4-FFF2-40B4-BE49-F238E27FC236}">
                  <a16:creationId xmlns:a16="http://schemas.microsoft.com/office/drawing/2014/main" id="{74857EE2-44CC-4E8F-B1BB-355509B3EFE5}"/>
                </a:ext>
              </a:extLst>
            </p:cNvPr>
            <p:cNvSpPr>
              <a:spLocks/>
            </p:cNvSpPr>
            <p:nvPr userDrawn="1"/>
          </p:nvSpPr>
          <p:spPr bwMode="black">
            <a:xfrm>
              <a:off x="3445025" y="6088169"/>
              <a:ext cx="59286" cy="99391"/>
            </a:xfrm>
            <a:custGeom>
              <a:avLst/>
              <a:gdLst>
                <a:gd name="T0" fmla="*/ 21 w 23"/>
                <a:gd name="T1" fmla="*/ 8 h 39"/>
                <a:gd name="T2" fmla="*/ 19 w 23"/>
                <a:gd name="T3" fmla="*/ 7 h 39"/>
                <a:gd name="T4" fmla="*/ 15 w 23"/>
                <a:gd name="T5" fmla="*/ 7 h 39"/>
                <a:gd name="T6" fmla="*/ 10 w 23"/>
                <a:gd name="T7" fmla="*/ 9 h 39"/>
                <a:gd name="T8" fmla="*/ 8 w 23"/>
                <a:gd name="T9" fmla="*/ 17 h 39"/>
                <a:gd name="T10" fmla="*/ 8 w 23"/>
                <a:gd name="T11" fmla="*/ 39 h 39"/>
                <a:gd name="T12" fmla="*/ 0 w 23"/>
                <a:gd name="T13" fmla="*/ 39 h 39"/>
                <a:gd name="T14" fmla="*/ 0 w 23"/>
                <a:gd name="T15" fmla="*/ 0 h 39"/>
                <a:gd name="T16" fmla="*/ 8 w 23"/>
                <a:gd name="T17" fmla="*/ 0 h 39"/>
                <a:gd name="T18" fmla="*/ 8 w 23"/>
                <a:gd name="T19" fmla="*/ 4 h 39"/>
                <a:gd name="T20" fmla="*/ 9 w 23"/>
                <a:gd name="T21" fmla="*/ 2 h 39"/>
                <a:gd name="T22" fmla="*/ 11 w 23"/>
                <a:gd name="T23" fmla="*/ 1 h 39"/>
                <a:gd name="T24" fmla="*/ 14 w 23"/>
                <a:gd name="T25" fmla="*/ 0 h 39"/>
                <a:gd name="T26" fmla="*/ 17 w 23"/>
                <a:gd name="T27" fmla="*/ 0 h 39"/>
                <a:gd name="T28" fmla="*/ 20 w 23"/>
                <a:gd name="T29" fmla="*/ 0 h 39"/>
                <a:gd name="T30" fmla="*/ 23 w 23"/>
                <a:gd name="T31" fmla="*/ 1 h 39"/>
                <a:gd name="T32" fmla="*/ 21 w 23"/>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8"/>
                  </a:moveTo>
                  <a:cubicBezTo>
                    <a:pt x="20" y="8"/>
                    <a:pt x="19" y="8"/>
                    <a:pt x="19" y="7"/>
                  </a:cubicBezTo>
                  <a:cubicBezTo>
                    <a:pt x="18" y="7"/>
                    <a:pt x="17" y="7"/>
                    <a:pt x="15" y="7"/>
                  </a:cubicBezTo>
                  <a:cubicBezTo>
                    <a:pt x="13" y="7"/>
                    <a:pt x="11" y="8"/>
                    <a:pt x="10" y="9"/>
                  </a:cubicBezTo>
                  <a:cubicBezTo>
                    <a:pt x="8" y="11"/>
                    <a:pt x="8" y="14"/>
                    <a:pt x="8" y="17"/>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1" y="1"/>
                    <a:pt x="11" y="1"/>
                  </a:cubicBezTo>
                  <a:cubicBezTo>
                    <a:pt x="12" y="0"/>
                    <a:pt x="13" y="0"/>
                    <a:pt x="14" y="0"/>
                  </a:cubicBezTo>
                  <a:cubicBezTo>
                    <a:pt x="15" y="0"/>
                    <a:pt x="16" y="0"/>
                    <a:pt x="17" y="0"/>
                  </a:cubicBezTo>
                  <a:cubicBezTo>
                    <a:pt x="18" y="0"/>
                    <a:pt x="19" y="0"/>
                    <a:pt x="20" y="0"/>
                  </a:cubicBezTo>
                  <a:cubicBezTo>
                    <a:pt x="21" y="0"/>
                    <a:pt x="22" y="1"/>
                    <a:pt x="23" y="1"/>
                  </a:cubicBezTo>
                  <a:lnTo>
                    <a:pt x="2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01" name="Freeform 38">
              <a:extLst>
                <a:ext uri="{FF2B5EF4-FFF2-40B4-BE49-F238E27FC236}">
                  <a16:creationId xmlns:a16="http://schemas.microsoft.com/office/drawing/2014/main" id="{D39EC8B1-952E-4BF5-9735-6A38584161BC}"/>
                </a:ext>
              </a:extLst>
            </p:cNvPr>
            <p:cNvSpPr>
              <a:spLocks/>
            </p:cNvSpPr>
            <p:nvPr userDrawn="1"/>
          </p:nvSpPr>
          <p:spPr bwMode="black">
            <a:xfrm>
              <a:off x="3560110" y="6049807"/>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02" name="Freeform 39">
              <a:extLst>
                <a:ext uri="{FF2B5EF4-FFF2-40B4-BE49-F238E27FC236}">
                  <a16:creationId xmlns:a16="http://schemas.microsoft.com/office/drawing/2014/main" id="{EA37D3DF-3401-44BD-97F4-F423BFC87A10}"/>
                </a:ext>
              </a:extLst>
            </p:cNvPr>
            <p:cNvSpPr>
              <a:spLocks/>
            </p:cNvSpPr>
            <p:nvPr userDrawn="1"/>
          </p:nvSpPr>
          <p:spPr bwMode="black">
            <a:xfrm>
              <a:off x="3638577" y="6049807"/>
              <a:ext cx="80211"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9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1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2" y="26"/>
                    <a:pt x="21" y="24"/>
                  </a:cubicBezTo>
                  <a:cubicBezTo>
                    <a:pt x="20" y="22"/>
                    <a:pt x="18" y="22"/>
                    <a:pt x="15" y="22"/>
                  </a:cubicBezTo>
                  <a:cubicBezTo>
                    <a:pt x="14" y="22"/>
                    <a:pt x="13" y="22"/>
                    <a:pt x="12" y="22"/>
                  </a:cubicBezTo>
                  <a:cubicBezTo>
                    <a:pt x="11" y="22"/>
                    <a:pt x="10" y="23"/>
                    <a:pt x="9" y="24"/>
                  </a:cubicBezTo>
                  <a:cubicBezTo>
                    <a:pt x="9" y="25"/>
                    <a:pt x="8" y="26"/>
                    <a:pt x="8" y="27"/>
                  </a:cubicBezTo>
                  <a:cubicBezTo>
                    <a:pt x="7"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8" y="18"/>
                    <a:pt x="9" y="17"/>
                  </a:cubicBezTo>
                  <a:cubicBezTo>
                    <a:pt x="10" y="17"/>
                    <a:pt x="10" y="16"/>
                    <a:pt x="11" y="16"/>
                  </a:cubicBezTo>
                  <a:cubicBezTo>
                    <a:pt x="12" y="15"/>
                    <a:pt x="13" y="15"/>
                    <a:pt x="14" y="15"/>
                  </a:cubicBezTo>
                  <a:cubicBezTo>
                    <a:pt x="15" y="15"/>
                    <a:pt x="16" y="15"/>
                    <a:pt x="17" y="15"/>
                  </a:cubicBezTo>
                  <a:cubicBezTo>
                    <a:pt x="19" y="15"/>
                    <a:pt x="21" y="15"/>
                    <a:pt x="23" y="16"/>
                  </a:cubicBezTo>
                  <a:cubicBezTo>
                    <a:pt x="25" y="16"/>
                    <a:pt x="26" y="17"/>
                    <a:pt x="27" y="19"/>
                  </a:cubicBezTo>
                  <a:cubicBezTo>
                    <a:pt x="28" y="20"/>
                    <a:pt x="29" y="22"/>
                    <a:pt x="30" y="24"/>
                  </a:cubicBezTo>
                  <a:cubicBezTo>
                    <a:pt x="30"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03" name="Freeform 40">
              <a:extLst>
                <a:ext uri="{FF2B5EF4-FFF2-40B4-BE49-F238E27FC236}">
                  <a16:creationId xmlns:a16="http://schemas.microsoft.com/office/drawing/2014/main" id="{7DFA4B46-95EA-4D4D-800F-4D2DB7BB66E0}"/>
                </a:ext>
              </a:extLst>
            </p:cNvPr>
            <p:cNvSpPr>
              <a:spLocks noEditPoints="1"/>
            </p:cNvSpPr>
            <p:nvPr userDrawn="1"/>
          </p:nvSpPr>
          <p:spPr bwMode="black">
            <a:xfrm>
              <a:off x="3736225" y="6088169"/>
              <a:ext cx="83698"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19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19"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04" name="Freeform 41">
              <a:extLst>
                <a:ext uri="{FF2B5EF4-FFF2-40B4-BE49-F238E27FC236}">
                  <a16:creationId xmlns:a16="http://schemas.microsoft.com/office/drawing/2014/main" id="{EF5012BA-3255-4BEF-8F4F-9117A6BEF324}"/>
                </a:ext>
              </a:extLst>
            </p:cNvPr>
            <p:cNvSpPr>
              <a:spLocks noEditPoints="1"/>
            </p:cNvSpPr>
            <p:nvPr userDrawn="1"/>
          </p:nvSpPr>
          <p:spPr bwMode="black">
            <a:xfrm>
              <a:off x="3880954" y="6088169"/>
              <a:ext cx="81955" cy="101135"/>
            </a:xfrm>
            <a:custGeom>
              <a:avLst/>
              <a:gdLst>
                <a:gd name="T0" fmla="*/ 24 w 32"/>
                <a:gd name="T1" fmla="*/ 39 h 40"/>
                <a:gd name="T2" fmla="*/ 24 w 32"/>
                <a:gd name="T3" fmla="*/ 35 h 40"/>
                <a:gd name="T4" fmla="*/ 22 w 32"/>
                <a:gd name="T5" fmla="*/ 37 h 40"/>
                <a:gd name="T6" fmla="*/ 20 w 32"/>
                <a:gd name="T7" fmla="*/ 38 h 40"/>
                <a:gd name="T8" fmla="*/ 17 w 32"/>
                <a:gd name="T9" fmla="*/ 39 h 40"/>
                <a:gd name="T10" fmla="*/ 14 w 32"/>
                <a:gd name="T11" fmla="*/ 40 h 40"/>
                <a:gd name="T12" fmla="*/ 9 w 32"/>
                <a:gd name="T13" fmla="*/ 39 h 40"/>
                <a:gd name="T14" fmla="*/ 5 w 32"/>
                <a:gd name="T15" fmla="*/ 37 h 40"/>
                <a:gd name="T16" fmla="*/ 2 w 32"/>
                <a:gd name="T17" fmla="*/ 33 h 40"/>
                <a:gd name="T18" fmla="*/ 0 w 32"/>
                <a:gd name="T19" fmla="*/ 27 h 40"/>
                <a:gd name="T20" fmla="*/ 2 w 32"/>
                <a:gd name="T21" fmla="*/ 21 h 40"/>
                <a:gd name="T22" fmla="*/ 5 w 32"/>
                <a:gd name="T23" fmla="*/ 17 h 40"/>
                <a:gd name="T24" fmla="*/ 10 w 32"/>
                <a:gd name="T25" fmla="*/ 15 h 40"/>
                <a:gd name="T26" fmla="*/ 16 w 32"/>
                <a:gd name="T27" fmla="*/ 14 h 40"/>
                <a:gd name="T28" fmla="*/ 21 w 32"/>
                <a:gd name="T29" fmla="*/ 15 h 40"/>
                <a:gd name="T30" fmla="*/ 24 w 32"/>
                <a:gd name="T31" fmla="*/ 16 h 40"/>
                <a:gd name="T32" fmla="*/ 24 w 32"/>
                <a:gd name="T33" fmla="*/ 13 h 40"/>
                <a:gd name="T34" fmla="*/ 22 w 32"/>
                <a:gd name="T35" fmla="*/ 8 h 40"/>
                <a:gd name="T36" fmla="*/ 17 w 32"/>
                <a:gd name="T37" fmla="*/ 6 h 40"/>
                <a:gd name="T38" fmla="*/ 12 w 32"/>
                <a:gd name="T39" fmla="*/ 7 h 40"/>
                <a:gd name="T40" fmla="*/ 7 w 32"/>
                <a:gd name="T41" fmla="*/ 9 h 40"/>
                <a:gd name="T42" fmla="*/ 4 w 32"/>
                <a:gd name="T43" fmla="*/ 3 h 40"/>
                <a:gd name="T44" fmla="*/ 10 w 32"/>
                <a:gd name="T45" fmla="*/ 0 h 40"/>
                <a:gd name="T46" fmla="*/ 17 w 32"/>
                <a:gd name="T47" fmla="*/ 0 h 40"/>
                <a:gd name="T48" fmla="*/ 23 w 32"/>
                <a:gd name="T49" fmla="*/ 0 h 40"/>
                <a:gd name="T50" fmla="*/ 28 w 32"/>
                <a:gd name="T51" fmla="*/ 3 h 40"/>
                <a:gd name="T52" fmla="*/ 31 w 32"/>
                <a:gd name="T53" fmla="*/ 7 h 40"/>
                <a:gd name="T54" fmla="*/ 32 w 32"/>
                <a:gd name="T55" fmla="*/ 12 h 40"/>
                <a:gd name="T56" fmla="*/ 32 w 32"/>
                <a:gd name="T57" fmla="*/ 39 h 40"/>
                <a:gd name="T58" fmla="*/ 24 w 32"/>
                <a:gd name="T59" fmla="*/ 39 h 40"/>
                <a:gd name="T60" fmla="*/ 24 w 32"/>
                <a:gd name="T61" fmla="*/ 22 h 40"/>
                <a:gd name="T62" fmla="*/ 22 w 32"/>
                <a:gd name="T63" fmla="*/ 22 h 40"/>
                <a:gd name="T64" fmla="*/ 21 w 32"/>
                <a:gd name="T65" fmla="*/ 21 h 40"/>
                <a:gd name="T66" fmla="*/ 18 w 32"/>
                <a:gd name="T67" fmla="*/ 21 h 40"/>
                <a:gd name="T68" fmla="*/ 16 w 32"/>
                <a:gd name="T69" fmla="*/ 21 h 40"/>
                <a:gd name="T70" fmla="*/ 10 w 32"/>
                <a:gd name="T71" fmla="*/ 22 h 40"/>
                <a:gd name="T72" fmla="*/ 8 w 32"/>
                <a:gd name="T73" fmla="*/ 26 h 40"/>
                <a:gd name="T74" fmla="*/ 8 w 32"/>
                <a:gd name="T75" fmla="*/ 29 h 40"/>
                <a:gd name="T76" fmla="*/ 10 w 32"/>
                <a:gd name="T77" fmla="*/ 31 h 40"/>
                <a:gd name="T78" fmla="*/ 12 w 32"/>
                <a:gd name="T79" fmla="*/ 32 h 40"/>
                <a:gd name="T80" fmla="*/ 15 w 32"/>
                <a:gd name="T81" fmla="*/ 33 h 40"/>
                <a:gd name="T82" fmla="*/ 18 w 32"/>
                <a:gd name="T83" fmla="*/ 32 h 40"/>
                <a:gd name="T84" fmla="*/ 21 w 32"/>
                <a:gd name="T85" fmla="*/ 31 h 40"/>
                <a:gd name="T86" fmla="*/ 23 w 32"/>
                <a:gd name="T87" fmla="*/ 30 h 40"/>
                <a:gd name="T88" fmla="*/ 24 w 32"/>
                <a:gd name="T89" fmla="*/ 28 h 40"/>
                <a:gd name="T90" fmla="*/ 24 w 32"/>
                <a:gd name="T91" fmla="*/ 2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2" h="40">
                  <a:moveTo>
                    <a:pt x="24" y="39"/>
                  </a:moveTo>
                  <a:cubicBezTo>
                    <a:pt x="24" y="35"/>
                    <a:pt x="24" y="35"/>
                    <a:pt x="24" y="35"/>
                  </a:cubicBezTo>
                  <a:cubicBezTo>
                    <a:pt x="23" y="36"/>
                    <a:pt x="23" y="37"/>
                    <a:pt x="22" y="37"/>
                  </a:cubicBezTo>
                  <a:cubicBezTo>
                    <a:pt x="21" y="37"/>
                    <a:pt x="21" y="38"/>
                    <a:pt x="20" y="38"/>
                  </a:cubicBezTo>
                  <a:cubicBezTo>
                    <a:pt x="19" y="39"/>
                    <a:pt x="18" y="39"/>
                    <a:pt x="17" y="39"/>
                  </a:cubicBezTo>
                  <a:cubicBezTo>
                    <a:pt x="16" y="39"/>
                    <a:pt x="15" y="40"/>
                    <a:pt x="14" y="40"/>
                  </a:cubicBezTo>
                  <a:cubicBezTo>
                    <a:pt x="12" y="40"/>
                    <a:pt x="11" y="39"/>
                    <a:pt x="9" y="39"/>
                  </a:cubicBezTo>
                  <a:cubicBezTo>
                    <a:pt x="7" y="38"/>
                    <a:pt x="6" y="38"/>
                    <a:pt x="5" y="37"/>
                  </a:cubicBezTo>
                  <a:cubicBezTo>
                    <a:pt x="3" y="36"/>
                    <a:pt x="2" y="34"/>
                    <a:pt x="2" y="33"/>
                  </a:cubicBezTo>
                  <a:cubicBezTo>
                    <a:pt x="1" y="31"/>
                    <a:pt x="0" y="29"/>
                    <a:pt x="0" y="27"/>
                  </a:cubicBezTo>
                  <a:cubicBezTo>
                    <a:pt x="0" y="24"/>
                    <a:pt x="1" y="23"/>
                    <a:pt x="2" y="21"/>
                  </a:cubicBezTo>
                  <a:cubicBezTo>
                    <a:pt x="2" y="20"/>
                    <a:pt x="3" y="18"/>
                    <a:pt x="5" y="17"/>
                  </a:cubicBezTo>
                  <a:cubicBezTo>
                    <a:pt x="6" y="16"/>
                    <a:pt x="8" y="15"/>
                    <a:pt x="10" y="15"/>
                  </a:cubicBezTo>
                  <a:cubicBezTo>
                    <a:pt x="12" y="14"/>
                    <a:pt x="14" y="14"/>
                    <a:pt x="16" y="14"/>
                  </a:cubicBezTo>
                  <a:cubicBezTo>
                    <a:pt x="18" y="14"/>
                    <a:pt x="19" y="14"/>
                    <a:pt x="21" y="15"/>
                  </a:cubicBezTo>
                  <a:cubicBezTo>
                    <a:pt x="22" y="15"/>
                    <a:pt x="23" y="15"/>
                    <a:pt x="24" y="16"/>
                  </a:cubicBezTo>
                  <a:cubicBezTo>
                    <a:pt x="24" y="13"/>
                    <a:pt x="24" y="13"/>
                    <a:pt x="24" y="13"/>
                  </a:cubicBezTo>
                  <a:cubicBezTo>
                    <a:pt x="24" y="11"/>
                    <a:pt x="24" y="9"/>
                    <a:pt x="22" y="8"/>
                  </a:cubicBezTo>
                  <a:cubicBezTo>
                    <a:pt x="21" y="7"/>
                    <a:pt x="19" y="6"/>
                    <a:pt x="17" y="6"/>
                  </a:cubicBezTo>
                  <a:cubicBezTo>
                    <a:pt x="15" y="6"/>
                    <a:pt x="13" y="6"/>
                    <a:pt x="12" y="7"/>
                  </a:cubicBezTo>
                  <a:cubicBezTo>
                    <a:pt x="10" y="7"/>
                    <a:pt x="9" y="8"/>
                    <a:pt x="7" y="9"/>
                  </a:cubicBezTo>
                  <a:cubicBezTo>
                    <a:pt x="4" y="3"/>
                    <a:pt x="4" y="3"/>
                    <a:pt x="4" y="3"/>
                  </a:cubicBezTo>
                  <a:cubicBezTo>
                    <a:pt x="6" y="2"/>
                    <a:pt x="8" y="1"/>
                    <a:pt x="10" y="0"/>
                  </a:cubicBezTo>
                  <a:cubicBezTo>
                    <a:pt x="12" y="0"/>
                    <a:pt x="15" y="0"/>
                    <a:pt x="17" y="0"/>
                  </a:cubicBezTo>
                  <a:cubicBezTo>
                    <a:pt x="19" y="0"/>
                    <a:pt x="21" y="0"/>
                    <a:pt x="23" y="0"/>
                  </a:cubicBezTo>
                  <a:cubicBezTo>
                    <a:pt x="25" y="1"/>
                    <a:pt x="26" y="2"/>
                    <a:pt x="28" y="3"/>
                  </a:cubicBezTo>
                  <a:cubicBezTo>
                    <a:pt x="29" y="4"/>
                    <a:pt x="30" y="5"/>
                    <a:pt x="31" y="7"/>
                  </a:cubicBezTo>
                  <a:cubicBezTo>
                    <a:pt x="31" y="8"/>
                    <a:pt x="32" y="10"/>
                    <a:pt x="32" y="12"/>
                  </a:cubicBezTo>
                  <a:cubicBezTo>
                    <a:pt x="32" y="39"/>
                    <a:pt x="32" y="39"/>
                    <a:pt x="32" y="39"/>
                  </a:cubicBezTo>
                  <a:lnTo>
                    <a:pt x="24" y="39"/>
                  </a:lnTo>
                  <a:close/>
                  <a:moveTo>
                    <a:pt x="24" y="22"/>
                  </a:moveTo>
                  <a:cubicBezTo>
                    <a:pt x="24" y="22"/>
                    <a:pt x="23" y="22"/>
                    <a:pt x="22" y="22"/>
                  </a:cubicBezTo>
                  <a:cubicBezTo>
                    <a:pt x="22" y="21"/>
                    <a:pt x="21" y="21"/>
                    <a:pt x="21" y="21"/>
                  </a:cubicBezTo>
                  <a:cubicBezTo>
                    <a:pt x="20" y="21"/>
                    <a:pt x="19" y="21"/>
                    <a:pt x="18" y="21"/>
                  </a:cubicBezTo>
                  <a:cubicBezTo>
                    <a:pt x="17" y="21"/>
                    <a:pt x="17" y="21"/>
                    <a:pt x="16" y="21"/>
                  </a:cubicBezTo>
                  <a:cubicBezTo>
                    <a:pt x="13" y="21"/>
                    <a:pt x="11" y="21"/>
                    <a:pt x="10" y="22"/>
                  </a:cubicBezTo>
                  <a:cubicBezTo>
                    <a:pt x="8" y="23"/>
                    <a:pt x="8" y="25"/>
                    <a:pt x="8" y="26"/>
                  </a:cubicBezTo>
                  <a:cubicBezTo>
                    <a:pt x="8" y="28"/>
                    <a:pt x="8" y="29"/>
                    <a:pt x="8" y="29"/>
                  </a:cubicBezTo>
                  <a:cubicBezTo>
                    <a:pt x="9" y="30"/>
                    <a:pt x="9" y="31"/>
                    <a:pt x="10" y="31"/>
                  </a:cubicBezTo>
                  <a:cubicBezTo>
                    <a:pt x="10" y="32"/>
                    <a:pt x="11" y="32"/>
                    <a:pt x="12" y="32"/>
                  </a:cubicBezTo>
                  <a:cubicBezTo>
                    <a:pt x="13" y="33"/>
                    <a:pt x="14" y="33"/>
                    <a:pt x="15" y="33"/>
                  </a:cubicBezTo>
                  <a:cubicBezTo>
                    <a:pt x="16" y="33"/>
                    <a:pt x="17" y="33"/>
                    <a:pt x="18" y="32"/>
                  </a:cubicBezTo>
                  <a:cubicBezTo>
                    <a:pt x="19" y="32"/>
                    <a:pt x="20" y="32"/>
                    <a:pt x="21" y="31"/>
                  </a:cubicBezTo>
                  <a:cubicBezTo>
                    <a:pt x="21" y="31"/>
                    <a:pt x="22" y="30"/>
                    <a:pt x="23" y="30"/>
                  </a:cubicBezTo>
                  <a:cubicBezTo>
                    <a:pt x="23" y="29"/>
                    <a:pt x="24" y="28"/>
                    <a:pt x="24" y="28"/>
                  </a:cubicBezTo>
                  <a:lnTo>
                    <a:pt x="24" y="2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05" name="Freeform 42">
              <a:extLst>
                <a:ext uri="{FF2B5EF4-FFF2-40B4-BE49-F238E27FC236}">
                  <a16:creationId xmlns:a16="http://schemas.microsoft.com/office/drawing/2014/main" id="{223989A0-E246-4806-AF7E-9D6C2B1DD489}"/>
                </a:ext>
              </a:extLst>
            </p:cNvPr>
            <p:cNvSpPr>
              <a:spLocks/>
            </p:cNvSpPr>
            <p:nvPr userDrawn="1"/>
          </p:nvSpPr>
          <p:spPr bwMode="black">
            <a:xfrm>
              <a:off x="3985577" y="6088169"/>
              <a:ext cx="78468" cy="99391"/>
            </a:xfrm>
            <a:custGeom>
              <a:avLst/>
              <a:gdLst>
                <a:gd name="T0" fmla="*/ 23 w 31"/>
                <a:gd name="T1" fmla="*/ 39 h 39"/>
                <a:gd name="T2" fmla="*/ 23 w 31"/>
                <a:gd name="T3" fmla="*/ 17 h 39"/>
                <a:gd name="T4" fmla="*/ 22 w 31"/>
                <a:gd name="T5" fmla="*/ 9 h 39"/>
                <a:gd name="T6" fmla="*/ 15 w 31"/>
                <a:gd name="T7" fmla="*/ 7 h 39"/>
                <a:gd name="T8" fmla="*/ 12 w 31"/>
                <a:gd name="T9" fmla="*/ 7 h 39"/>
                <a:gd name="T10" fmla="*/ 10 w 31"/>
                <a:gd name="T11" fmla="*/ 9 h 39"/>
                <a:gd name="T12" fmla="*/ 8 w 31"/>
                <a:gd name="T13" fmla="*/ 12 h 39"/>
                <a:gd name="T14" fmla="*/ 8 w 31"/>
                <a:gd name="T15" fmla="*/ 16 h 39"/>
                <a:gd name="T16" fmla="*/ 8 w 31"/>
                <a:gd name="T17" fmla="*/ 39 h 39"/>
                <a:gd name="T18" fmla="*/ 0 w 31"/>
                <a:gd name="T19" fmla="*/ 39 h 39"/>
                <a:gd name="T20" fmla="*/ 0 w 31"/>
                <a:gd name="T21" fmla="*/ 0 h 39"/>
                <a:gd name="T22" fmla="*/ 8 w 31"/>
                <a:gd name="T23" fmla="*/ 0 h 39"/>
                <a:gd name="T24" fmla="*/ 8 w 31"/>
                <a:gd name="T25" fmla="*/ 4 h 39"/>
                <a:gd name="T26" fmla="*/ 9 w 31"/>
                <a:gd name="T27" fmla="*/ 2 h 39"/>
                <a:gd name="T28" fmla="*/ 12 w 31"/>
                <a:gd name="T29" fmla="*/ 1 h 39"/>
                <a:gd name="T30" fmla="*/ 14 w 31"/>
                <a:gd name="T31" fmla="*/ 0 h 39"/>
                <a:gd name="T32" fmla="*/ 17 w 31"/>
                <a:gd name="T33" fmla="*/ 0 h 39"/>
                <a:gd name="T34" fmla="*/ 23 w 31"/>
                <a:gd name="T35" fmla="*/ 1 h 39"/>
                <a:gd name="T36" fmla="*/ 28 w 31"/>
                <a:gd name="T37" fmla="*/ 4 h 39"/>
                <a:gd name="T38" fmla="*/ 30 w 31"/>
                <a:gd name="T39" fmla="*/ 9 h 39"/>
                <a:gd name="T40" fmla="*/ 31 w 31"/>
                <a:gd name="T41" fmla="*/ 17 h 39"/>
                <a:gd name="T42" fmla="*/ 31 w 31"/>
                <a:gd name="T43" fmla="*/ 39 h 39"/>
                <a:gd name="T44" fmla="*/ 23 w 31"/>
                <a:gd name="T45"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39">
                  <a:moveTo>
                    <a:pt x="23" y="39"/>
                  </a:moveTo>
                  <a:cubicBezTo>
                    <a:pt x="23" y="17"/>
                    <a:pt x="23" y="17"/>
                    <a:pt x="23" y="17"/>
                  </a:cubicBezTo>
                  <a:cubicBezTo>
                    <a:pt x="23" y="14"/>
                    <a:pt x="23" y="11"/>
                    <a:pt x="22" y="9"/>
                  </a:cubicBezTo>
                  <a:cubicBezTo>
                    <a:pt x="20" y="7"/>
                    <a:pt x="18" y="7"/>
                    <a:pt x="15" y="7"/>
                  </a:cubicBezTo>
                  <a:cubicBezTo>
                    <a:pt x="14" y="7"/>
                    <a:pt x="13" y="7"/>
                    <a:pt x="12" y="7"/>
                  </a:cubicBezTo>
                  <a:cubicBezTo>
                    <a:pt x="11" y="8"/>
                    <a:pt x="10" y="8"/>
                    <a:pt x="10" y="9"/>
                  </a:cubicBezTo>
                  <a:cubicBezTo>
                    <a:pt x="9" y="10"/>
                    <a:pt x="8" y="11"/>
                    <a:pt x="8" y="12"/>
                  </a:cubicBezTo>
                  <a:cubicBezTo>
                    <a:pt x="8" y="14"/>
                    <a:pt x="8" y="15"/>
                    <a:pt x="8" y="16"/>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1" y="1"/>
                    <a:pt x="12" y="1"/>
                  </a:cubicBezTo>
                  <a:cubicBezTo>
                    <a:pt x="12" y="0"/>
                    <a:pt x="13" y="0"/>
                    <a:pt x="14" y="0"/>
                  </a:cubicBezTo>
                  <a:cubicBezTo>
                    <a:pt x="15" y="0"/>
                    <a:pt x="16" y="0"/>
                    <a:pt x="17" y="0"/>
                  </a:cubicBezTo>
                  <a:cubicBezTo>
                    <a:pt x="20" y="0"/>
                    <a:pt x="22" y="0"/>
                    <a:pt x="23" y="1"/>
                  </a:cubicBezTo>
                  <a:cubicBezTo>
                    <a:pt x="25" y="1"/>
                    <a:pt x="26" y="2"/>
                    <a:pt x="28" y="4"/>
                  </a:cubicBezTo>
                  <a:cubicBezTo>
                    <a:pt x="29" y="5"/>
                    <a:pt x="29" y="7"/>
                    <a:pt x="30" y="9"/>
                  </a:cubicBezTo>
                  <a:cubicBezTo>
                    <a:pt x="31" y="11"/>
                    <a:pt x="31" y="14"/>
                    <a:pt x="31" y="17"/>
                  </a:cubicBezTo>
                  <a:cubicBezTo>
                    <a:pt x="31" y="39"/>
                    <a:pt x="31" y="39"/>
                    <a:pt x="31" y="39"/>
                  </a:cubicBezTo>
                  <a:lnTo>
                    <a:pt x="23"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06" name="Freeform 43">
              <a:extLst>
                <a:ext uri="{FF2B5EF4-FFF2-40B4-BE49-F238E27FC236}">
                  <a16:creationId xmlns:a16="http://schemas.microsoft.com/office/drawing/2014/main" id="{5FED967A-F1ED-4489-A689-A9A49A278085}"/>
                </a:ext>
              </a:extLst>
            </p:cNvPr>
            <p:cNvSpPr>
              <a:spLocks/>
            </p:cNvSpPr>
            <p:nvPr userDrawn="1"/>
          </p:nvSpPr>
          <p:spPr bwMode="black">
            <a:xfrm>
              <a:off x="4083225" y="6088169"/>
              <a:ext cx="73236" cy="101135"/>
            </a:xfrm>
            <a:custGeom>
              <a:avLst/>
              <a:gdLst>
                <a:gd name="T0" fmla="*/ 28 w 29"/>
                <a:gd name="T1" fmla="*/ 4 h 40"/>
                <a:gd name="T2" fmla="*/ 24 w 29"/>
                <a:gd name="T3" fmla="*/ 10 h 40"/>
                <a:gd name="T4" fmla="*/ 20 w 29"/>
                <a:gd name="T5" fmla="*/ 7 h 40"/>
                <a:gd name="T6" fmla="*/ 14 w 29"/>
                <a:gd name="T7" fmla="*/ 6 h 40"/>
                <a:gd name="T8" fmla="*/ 10 w 29"/>
                <a:gd name="T9" fmla="*/ 7 h 40"/>
                <a:gd name="T10" fmla="*/ 9 w 29"/>
                <a:gd name="T11" fmla="*/ 10 h 40"/>
                <a:gd name="T12" fmla="*/ 9 w 29"/>
                <a:gd name="T13" fmla="*/ 11 h 40"/>
                <a:gd name="T14" fmla="*/ 10 w 29"/>
                <a:gd name="T15" fmla="*/ 12 h 40"/>
                <a:gd name="T16" fmla="*/ 13 w 29"/>
                <a:gd name="T17" fmla="*/ 14 h 40"/>
                <a:gd name="T18" fmla="*/ 16 w 29"/>
                <a:gd name="T19" fmla="*/ 15 h 40"/>
                <a:gd name="T20" fmla="*/ 22 w 29"/>
                <a:gd name="T21" fmla="*/ 18 h 40"/>
                <a:gd name="T22" fmla="*/ 26 w 29"/>
                <a:gd name="T23" fmla="*/ 20 h 40"/>
                <a:gd name="T24" fmla="*/ 28 w 29"/>
                <a:gd name="T25" fmla="*/ 24 h 40"/>
                <a:gd name="T26" fmla="*/ 29 w 29"/>
                <a:gd name="T27" fmla="*/ 28 h 40"/>
                <a:gd name="T28" fmla="*/ 28 w 29"/>
                <a:gd name="T29" fmla="*/ 34 h 40"/>
                <a:gd name="T30" fmla="*/ 25 w 29"/>
                <a:gd name="T31" fmla="*/ 37 h 40"/>
                <a:gd name="T32" fmla="*/ 20 w 29"/>
                <a:gd name="T33" fmla="*/ 39 h 40"/>
                <a:gd name="T34" fmla="*/ 15 w 29"/>
                <a:gd name="T35" fmla="*/ 40 h 40"/>
                <a:gd name="T36" fmla="*/ 7 w 29"/>
                <a:gd name="T37" fmla="*/ 38 h 40"/>
                <a:gd name="T38" fmla="*/ 0 w 29"/>
                <a:gd name="T39" fmla="*/ 35 h 40"/>
                <a:gd name="T40" fmla="*/ 3 w 29"/>
                <a:gd name="T41" fmla="*/ 29 h 40"/>
                <a:gd name="T42" fmla="*/ 9 w 29"/>
                <a:gd name="T43" fmla="*/ 32 h 40"/>
                <a:gd name="T44" fmla="*/ 15 w 29"/>
                <a:gd name="T45" fmla="*/ 33 h 40"/>
                <a:gd name="T46" fmla="*/ 20 w 29"/>
                <a:gd name="T47" fmla="*/ 32 h 40"/>
                <a:gd name="T48" fmla="*/ 22 w 29"/>
                <a:gd name="T49" fmla="*/ 29 h 40"/>
                <a:gd name="T50" fmla="*/ 21 w 29"/>
                <a:gd name="T51" fmla="*/ 27 h 40"/>
                <a:gd name="T52" fmla="*/ 19 w 29"/>
                <a:gd name="T53" fmla="*/ 25 h 40"/>
                <a:gd name="T54" fmla="*/ 16 w 29"/>
                <a:gd name="T55" fmla="*/ 24 h 40"/>
                <a:gd name="T56" fmla="*/ 13 w 29"/>
                <a:gd name="T57" fmla="*/ 22 h 40"/>
                <a:gd name="T58" fmla="*/ 7 w 29"/>
                <a:gd name="T59" fmla="*/ 20 h 40"/>
                <a:gd name="T60" fmla="*/ 4 w 29"/>
                <a:gd name="T61" fmla="*/ 17 h 40"/>
                <a:gd name="T62" fmla="*/ 2 w 29"/>
                <a:gd name="T63" fmla="*/ 14 h 40"/>
                <a:gd name="T64" fmla="*/ 1 w 29"/>
                <a:gd name="T65" fmla="*/ 10 h 40"/>
                <a:gd name="T66" fmla="*/ 2 w 29"/>
                <a:gd name="T67" fmla="*/ 5 h 40"/>
                <a:gd name="T68" fmla="*/ 5 w 29"/>
                <a:gd name="T69" fmla="*/ 2 h 40"/>
                <a:gd name="T70" fmla="*/ 9 w 29"/>
                <a:gd name="T71" fmla="*/ 0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4" y="10"/>
                    <a:pt x="24" y="10"/>
                    <a:pt x="24" y="10"/>
                  </a:cubicBezTo>
                  <a:cubicBezTo>
                    <a:pt x="23" y="8"/>
                    <a:pt x="21" y="8"/>
                    <a:pt x="20" y="7"/>
                  </a:cubicBezTo>
                  <a:cubicBezTo>
                    <a:pt x="18" y="7"/>
                    <a:pt x="16" y="6"/>
                    <a:pt x="14" y="6"/>
                  </a:cubicBezTo>
                  <a:cubicBezTo>
                    <a:pt x="12" y="6"/>
                    <a:pt x="11" y="7"/>
                    <a:pt x="10" y="7"/>
                  </a:cubicBezTo>
                  <a:cubicBezTo>
                    <a:pt x="9" y="8"/>
                    <a:pt x="9" y="9"/>
                    <a:pt x="9" y="10"/>
                  </a:cubicBezTo>
                  <a:cubicBezTo>
                    <a:pt x="9" y="10"/>
                    <a:pt x="9" y="11"/>
                    <a:pt x="9" y="11"/>
                  </a:cubicBezTo>
                  <a:cubicBezTo>
                    <a:pt x="10" y="12"/>
                    <a:pt x="10" y="12"/>
                    <a:pt x="10" y="12"/>
                  </a:cubicBezTo>
                  <a:cubicBezTo>
                    <a:pt x="11" y="13"/>
                    <a:pt x="12" y="13"/>
                    <a:pt x="13" y="14"/>
                  </a:cubicBezTo>
                  <a:cubicBezTo>
                    <a:pt x="14" y="14"/>
                    <a:pt x="15" y="15"/>
                    <a:pt x="16" y="15"/>
                  </a:cubicBezTo>
                  <a:cubicBezTo>
                    <a:pt x="18" y="16"/>
                    <a:pt x="20" y="17"/>
                    <a:pt x="22" y="18"/>
                  </a:cubicBezTo>
                  <a:cubicBezTo>
                    <a:pt x="23" y="19"/>
                    <a:pt x="25" y="19"/>
                    <a:pt x="26" y="20"/>
                  </a:cubicBezTo>
                  <a:cubicBezTo>
                    <a:pt x="27" y="21"/>
                    <a:pt x="28" y="22"/>
                    <a:pt x="28" y="24"/>
                  </a:cubicBezTo>
                  <a:cubicBezTo>
                    <a:pt x="29" y="25"/>
                    <a:pt x="29" y="26"/>
                    <a:pt x="29" y="28"/>
                  </a:cubicBezTo>
                  <a:cubicBezTo>
                    <a:pt x="29" y="30"/>
                    <a:pt x="29" y="32"/>
                    <a:pt x="28" y="34"/>
                  </a:cubicBezTo>
                  <a:cubicBezTo>
                    <a:pt x="27" y="35"/>
                    <a:pt x="26" y="36"/>
                    <a:pt x="25" y="37"/>
                  </a:cubicBezTo>
                  <a:cubicBezTo>
                    <a:pt x="23" y="38"/>
                    <a:pt x="22" y="39"/>
                    <a:pt x="20" y="39"/>
                  </a:cubicBezTo>
                  <a:cubicBezTo>
                    <a:pt x="18" y="39"/>
                    <a:pt x="17" y="40"/>
                    <a:pt x="15" y="40"/>
                  </a:cubicBezTo>
                  <a:cubicBezTo>
                    <a:pt x="12" y="40"/>
                    <a:pt x="10" y="39"/>
                    <a:pt x="7" y="38"/>
                  </a:cubicBezTo>
                  <a:cubicBezTo>
                    <a:pt x="4" y="37"/>
                    <a:pt x="2" y="36"/>
                    <a:pt x="0" y="35"/>
                  </a:cubicBezTo>
                  <a:cubicBezTo>
                    <a:pt x="3" y="29"/>
                    <a:pt x="3" y="29"/>
                    <a:pt x="3" y="29"/>
                  </a:cubicBezTo>
                  <a:cubicBezTo>
                    <a:pt x="5" y="30"/>
                    <a:pt x="7" y="31"/>
                    <a:pt x="9" y="32"/>
                  </a:cubicBezTo>
                  <a:cubicBezTo>
                    <a:pt x="11" y="32"/>
                    <a:pt x="13" y="33"/>
                    <a:pt x="15" y="33"/>
                  </a:cubicBezTo>
                  <a:cubicBezTo>
                    <a:pt x="17" y="33"/>
                    <a:pt x="19" y="32"/>
                    <a:pt x="20" y="32"/>
                  </a:cubicBezTo>
                  <a:cubicBezTo>
                    <a:pt x="21" y="31"/>
                    <a:pt x="22" y="30"/>
                    <a:pt x="22" y="29"/>
                  </a:cubicBezTo>
                  <a:cubicBezTo>
                    <a:pt x="22" y="28"/>
                    <a:pt x="21" y="27"/>
                    <a:pt x="21" y="27"/>
                  </a:cubicBezTo>
                  <a:cubicBezTo>
                    <a:pt x="21" y="26"/>
                    <a:pt x="20" y="25"/>
                    <a:pt x="19" y="25"/>
                  </a:cubicBezTo>
                  <a:cubicBezTo>
                    <a:pt x="18" y="25"/>
                    <a:pt x="18" y="24"/>
                    <a:pt x="16" y="24"/>
                  </a:cubicBezTo>
                  <a:cubicBezTo>
                    <a:pt x="15" y="23"/>
                    <a:pt x="14" y="23"/>
                    <a:pt x="13" y="22"/>
                  </a:cubicBezTo>
                  <a:cubicBezTo>
                    <a:pt x="11" y="21"/>
                    <a:pt x="9" y="20"/>
                    <a:pt x="7" y="20"/>
                  </a:cubicBezTo>
                  <a:cubicBezTo>
                    <a:pt x="6" y="19"/>
                    <a:pt x="5" y="18"/>
                    <a:pt x="4" y="17"/>
                  </a:cubicBezTo>
                  <a:cubicBezTo>
                    <a:pt x="3" y="16"/>
                    <a:pt x="2" y="15"/>
                    <a:pt x="2" y="14"/>
                  </a:cubicBezTo>
                  <a:cubicBezTo>
                    <a:pt x="2" y="13"/>
                    <a:pt x="1" y="12"/>
                    <a:pt x="1" y="10"/>
                  </a:cubicBezTo>
                  <a:cubicBezTo>
                    <a:pt x="1" y="8"/>
                    <a:pt x="2" y="7"/>
                    <a:pt x="2" y="5"/>
                  </a:cubicBezTo>
                  <a:cubicBezTo>
                    <a:pt x="3" y="4"/>
                    <a:pt x="4" y="3"/>
                    <a:pt x="5" y="2"/>
                  </a:cubicBezTo>
                  <a:cubicBezTo>
                    <a:pt x="6" y="1"/>
                    <a:pt x="8" y="1"/>
                    <a:pt x="9" y="0"/>
                  </a:cubicBezTo>
                  <a:cubicBezTo>
                    <a:pt x="11" y="0"/>
                    <a:pt x="13" y="0"/>
                    <a:pt x="15" y="0"/>
                  </a:cubicBezTo>
                  <a:cubicBezTo>
                    <a:pt x="17" y="0"/>
                    <a:pt x="19"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07" name="Freeform 44">
              <a:extLst>
                <a:ext uri="{FF2B5EF4-FFF2-40B4-BE49-F238E27FC236}">
                  <a16:creationId xmlns:a16="http://schemas.microsoft.com/office/drawing/2014/main" id="{DA362954-FE74-40B7-AB98-CC8AC60FFC8D}"/>
                </a:ext>
              </a:extLst>
            </p:cNvPr>
            <p:cNvSpPr>
              <a:spLocks/>
            </p:cNvSpPr>
            <p:nvPr userDrawn="1"/>
          </p:nvSpPr>
          <p:spPr bwMode="black">
            <a:xfrm>
              <a:off x="4166923" y="6088169"/>
              <a:ext cx="122060" cy="99391"/>
            </a:xfrm>
            <a:custGeom>
              <a:avLst/>
              <a:gdLst>
                <a:gd name="T0" fmla="*/ 55 w 70"/>
                <a:gd name="T1" fmla="*/ 57 h 57"/>
                <a:gd name="T2" fmla="*/ 45 w 70"/>
                <a:gd name="T3" fmla="*/ 57 h 57"/>
                <a:gd name="T4" fmla="*/ 35 w 70"/>
                <a:gd name="T5" fmla="*/ 17 h 57"/>
                <a:gd name="T6" fmla="*/ 25 w 70"/>
                <a:gd name="T7" fmla="*/ 57 h 57"/>
                <a:gd name="T8" fmla="*/ 14 w 70"/>
                <a:gd name="T9" fmla="*/ 57 h 57"/>
                <a:gd name="T10" fmla="*/ 0 w 70"/>
                <a:gd name="T11" fmla="*/ 0 h 57"/>
                <a:gd name="T12" fmla="*/ 10 w 70"/>
                <a:gd name="T13" fmla="*/ 0 h 57"/>
                <a:gd name="T14" fmla="*/ 20 w 70"/>
                <a:gd name="T15" fmla="*/ 39 h 57"/>
                <a:gd name="T16" fmla="*/ 30 w 70"/>
                <a:gd name="T17" fmla="*/ 0 h 57"/>
                <a:gd name="T18" fmla="*/ 39 w 70"/>
                <a:gd name="T19" fmla="*/ 0 h 57"/>
                <a:gd name="T20" fmla="*/ 49 w 70"/>
                <a:gd name="T21" fmla="*/ 39 h 57"/>
                <a:gd name="T22" fmla="*/ 60 w 70"/>
                <a:gd name="T23" fmla="*/ 0 h 57"/>
                <a:gd name="T24" fmla="*/ 70 w 70"/>
                <a:gd name="T25" fmla="*/ 0 h 57"/>
                <a:gd name="T26" fmla="*/ 55 w 70"/>
                <a:gd name="T27"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7">
                  <a:moveTo>
                    <a:pt x="55" y="57"/>
                  </a:moveTo>
                  <a:lnTo>
                    <a:pt x="45" y="57"/>
                  </a:lnTo>
                  <a:lnTo>
                    <a:pt x="35" y="17"/>
                  </a:lnTo>
                  <a:lnTo>
                    <a:pt x="25" y="57"/>
                  </a:lnTo>
                  <a:lnTo>
                    <a:pt x="14" y="57"/>
                  </a:lnTo>
                  <a:lnTo>
                    <a:pt x="0" y="0"/>
                  </a:lnTo>
                  <a:lnTo>
                    <a:pt x="10" y="0"/>
                  </a:lnTo>
                  <a:lnTo>
                    <a:pt x="20" y="39"/>
                  </a:lnTo>
                  <a:lnTo>
                    <a:pt x="30" y="0"/>
                  </a:lnTo>
                  <a:lnTo>
                    <a:pt x="39" y="0"/>
                  </a:lnTo>
                  <a:lnTo>
                    <a:pt x="49" y="39"/>
                  </a:lnTo>
                  <a:lnTo>
                    <a:pt x="60" y="0"/>
                  </a:lnTo>
                  <a:lnTo>
                    <a:pt x="70" y="0"/>
                  </a:lnTo>
                  <a:lnTo>
                    <a:pt x="55" y="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08" name="Freeform 45">
              <a:extLst>
                <a:ext uri="{FF2B5EF4-FFF2-40B4-BE49-F238E27FC236}">
                  <a16:creationId xmlns:a16="http://schemas.microsoft.com/office/drawing/2014/main" id="{C1C7EF3F-CB28-4C69-901C-8F9F09C5B597}"/>
                </a:ext>
              </a:extLst>
            </p:cNvPr>
            <p:cNvSpPr>
              <a:spLocks noEditPoints="1"/>
            </p:cNvSpPr>
            <p:nvPr userDrawn="1"/>
          </p:nvSpPr>
          <p:spPr bwMode="black">
            <a:xfrm>
              <a:off x="4299445" y="6088169"/>
              <a:ext cx="83698"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09" name="Freeform 46">
              <a:extLst>
                <a:ext uri="{FF2B5EF4-FFF2-40B4-BE49-F238E27FC236}">
                  <a16:creationId xmlns:a16="http://schemas.microsoft.com/office/drawing/2014/main" id="{80D5AA14-D31C-42E8-B89F-2FCABF204007}"/>
                </a:ext>
              </a:extLst>
            </p:cNvPr>
            <p:cNvSpPr>
              <a:spLocks/>
            </p:cNvSpPr>
            <p:nvPr userDrawn="1"/>
          </p:nvSpPr>
          <p:spPr bwMode="black">
            <a:xfrm>
              <a:off x="4404068" y="6088169"/>
              <a:ext cx="57543" cy="99391"/>
            </a:xfrm>
            <a:custGeom>
              <a:avLst/>
              <a:gdLst>
                <a:gd name="T0" fmla="*/ 21 w 23"/>
                <a:gd name="T1" fmla="*/ 8 h 39"/>
                <a:gd name="T2" fmla="*/ 18 w 23"/>
                <a:gd name="T3" fmla="*/ 7 h 39"/>
                <a:gd name="T4" fmla="*/ 15 w 23"/>
                <a:gd name="T5" fmla="*/ 7 h 39"/>
                <a:gd name="T6" fmla="*/ 10 w 23"/>
                <a:gd name="T7" fmla="*/ 9 h 39"/>
                <a:gd name="T8" fmla="*/ 8 w 23"/>
                <a:gd name="T9" fmla="*/ 17 h 39"/>
                <a:gd name="T10" fmla="*/ 8 w 23"/>
                <a:gd name="T11" fmla="*/ 39 h 39"/>
                <a:gd name="T12" fmla="*/ 0 w 23"/>
                <a:gd name="T13" fmla="*/ 39 h 39"/>
                <a:gd name="T14" fmla="*/ 0 w 23"/>
                <a:gd name="T15" fmla="*/ 0 h 39"/>
                <a:gd name="T16" fmla="*/ 8 w 23"/>
                <a:gd name="T17" fmla="*/ 0 h 39"/>
                <a:gd name="T18" fmla="*/ 8 w 23"/>
                <a:gd name="T19" fmla="*/ 4 h 39"/>
                <a:gd name="T20" fmla="*/ 9 w 23"/>
                <a:gd name="T21" fmla="*/ 2 h 39"/>
                <a:gd name="T22" fmla="*/ 11 w 23"/>
                <a:gd name="T23" fmla="*/ 1 h 39"/>
                <a:gd name="T24" fmla="*/ 14 w 23"/>
                <a:gd name="T25" fmla="*/ 0 h 39"/>
                <a:gd name="T26" fmla="*/ 16 w 23"/>
                <a:gd name="T27" fmla="*/ 0 h 39"/>
                <a:gd name="T28" fmla="*/ 20 w 23"/>
                <a:gd name="T29" fmla="*/ 0 h 39"/>
                <a:gd name="T30" fmla="*/ 23 w 23"/>
                <a:gd name="T31" fmla="*/ 1 h 39"/>
                <a:gd name="T32" fmla="*/ 21 w 23"/>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8"/>
                  </a:moveTo>
                  <a:cubicBezTo>
                    <a:pt x="20" y="8"/>
                    <a:pt x="19" y="8"/>
                    <a:pt x="18" y="7"/>
                  </a:cubicBezTo>
                  <a:cubicBezTo>
                    <a:pt x="17" y="7"/>
                    <a:pt x="16" y="7"/>
                    <a:pt x="15" y="7"/>
                  </a:cubicBezTo>
                  <a:cubicBezTo>
                    <a:pt x="13" y="7"/>
                    <a:pt x="11" y="8"/>
                    <a:pt x="10" y="9"/>
                  </a:cubicBezTo>
                  <a:cubicBezTo>
                    <a:pt x="8" y="11"/>
                    <a:pt x="8" y="14"/>
                    <a:pt x="8" y="17"/>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0" y="1"/>
                    <a:pt x="11" y="1"/>
                  </a:cubicBezTo>
                  <a:cubicBezTo>
                    <a:pt x="12" y="0"/>
                    <a:pt x="13" y="0"/>
                    <a:pt x="14" y="0"/>
                  </a:cubicBezTo>
                  <a:cubicBezTo>
                    <a:pt x="14" y="0"/>
                    <a:pt x="15" y="0"/>
                    <a:pt x="16" y="0"/>
                  </a:cubicBezTo>
                  <a:cubicBezTo>
                    <a:pt x="18" y="0"/>
                    <a:pt x="19" y="0"/>
                    <a:pt x="20" y="0"/>
                  </a:cubicBezTo>
                  <a:cubicBezTo>
                    <a:pt x="21" y="0"/>
                    <a:pt x="22" y="1"/>
                    <a:pt x="23" y="1"/>
                  </a:cubicBezTo>
                  <a:lnTo>
                    <a:pt x="2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10" name="Freeform 47">
              <a:extLst>
                <a:ext uri="{FF2B5EF4-FFF2-40B4-BE49-F238E27FC236}">
                  <a16:creationId xmlns:a16="http://schemas.microsoft.com/office/drawing/2014/main" id="{3894EB82-A456-47F8-BB06-FE894AF4B86B}"/>
                </a:ext>
              </a:extLst>
            </p:cNvPr>
            <p:cNvSpPr>
              <a:spLocks/>
            </p:cNvSpPr>
            <p:nvPr userDrawn="1"/>
          </p:nvSpPr>
          <p:spPr bwMode="black">
            <a:xfrm>
              <a:off x="4454635" y="6159662"/>
              <a:ext cx="29644" cy="29643"/>
            </a:xfrm>
            <a:custGeom>
              <a:avLst/>
              <a:gdLst>
                <a:gd name="T0" fmla="*/ 12 w 12"/>
                <a:gd name="T1" fmla="*/ 6 h 12"/>
                <a:gd name="T2" fmla="*/ 11 w 12"/>
                <a:gd name="T3" fmla="*/ 8 h 12"/>
                <a:gd name="T4" fmla="*/ 10 w 12"/>
                <a:gd name="T5" fmla="*/ 10 h 12"/>
                <a:gd name="T6" fmla="*/ 8 w 12"/>
                <a:gd name="T7" fmla="*/ 11 h 12"/>
                <a:gd name="T8" fmla="*/ 6 w 12"/>
                <a:gd name="T9" fmla="*/ 12 h 12"/>
                <a:gd name="T10" fmla="*/ 3 w 12"/>
                <a:gd name="T11" fmla="*/ 11 h 12"/>
                <a:gd name="T12" fmla="*/ 2 w 12"/>
                <a:gd name="T13" fmla="*/ 10 h 12"/>
                <a:gd name="T14" fmla="*/ 0 w 12"/>
                <a:gd name="T15" fmla="*/ 8 h 12"/>
                <a:gd name="T16" fmla="*/ 0 w 12"/>
                <a:gd name="T17" fmla="*/ 6 h 12"/>
                <a:gd name="T18" fmla="*/ 0 w 12"/>
                <a:gd name="T19" fmla="*/ 4 h 12"/>
                <a:gd name="T20" fmla="*/ 2 w 12"/>
                <a:gd name="T21" fmla="*/ 2 h 12"/>
                <a:gd name="T22" fmla="*/ 3 w 12"/>
                <a:gd name="T23" fmla="*/ 0 h 12"/>
                <a:gd name="T24" fmla="*/ 6 w 12"/>
                <a:gd name="T25" fmla="*/ 0 h 12"/>
                <a:gd name="T26" fmla="*/ 8 w 12"/>
                <a:gd name="T27" fmla="*/ 0 h 12"/>
                <a:gd name="T28" fmla="*/ 10 w 12"/>
                <a:gd name="T29" fmla="*/ 2 h 12"/>
                <a:gd name="T30" fmla="*/ 11 w 12"/>
                <a:gd name="T31" fmla="*/ 4 h 12"/>
                <a:gd name="T32" fmla="*/ 12 w 12"/>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2">
                  <a:moveTo>
                    <a:pt x="12" y="6"/>
                  </a:moveTo>
                  <a:cubicBezTo>
                    <a:pt x="12" y="7"/>
                    <a:pt x="11" y="7"/>
                    <a:pt x="11" y="8"/>
                  </a:cubicBezTo>
                  <a:cubicBezTo>
                    <a:pt x="11" y="9"/>
                    <a:pt x="10" y="9"/>
                    <a:pt x="10" y="10"/>
                  </a:cubicBezTo>
                  <a:cubicBezTo>
                    <a:pt x="9" y="10"/>
                    <a:pt x="9" y="11"/>
                    <a:pt x="8" y="11"/>
                  </a:cubicBezTo>
                  <a:cubicBezTo>
                    <a:pt x="7" y="11"/>
                    <a:pt x="7" y="12"/>
                    <a:pt x="6" y="12"/>
                  </a:cubicBezTo>
                  <a:cubicBezTo>
                    <a:pt x="5" y="12"/>
                    <a:pt x="4" y="11"/>
                    <a:pt x="3" y="11"/>
                  </a:cubicBezTo>
                  <a:cubicBezTo>
                    <a:pt x="3" y="11"/>
                    <a:pt x="2" y="10"/>
                    <a:pt x="2" y="10"/>
                  </a:cubicBezTo>
                  <a:cubicBezTo>
                    <a:pt x="1" y="9"/>
                    <a:pt x="1" y="9"/>
                    <a:pt x="0" y="8"/>
                  </a:cubicBezTo>
                  <a:cubicBezTo>
                    <a:pt x="0" y="7"/>
                    <a:pt x="0" y="7"/>
                    <a:pt x="0" y="6"/>
                  </a:cubicBezTo>
                  <a:cubicBezTo>
                    <a:pt x="0" y="5"/>
                    <a:pt x="0" y="4"/>
                    <a:pt x="0" y="4"/>
                  </a:cubicBezTo>
                  <a:cubicBezTo>
                    <a:pt x="1" y="3"/>
                    <a:pt x="1" y="2"/>
                    <a:pt x="2" y="2"/>
                  </a:cubicBezTo>
                  <a:cubicBezTo>
                    <a:pt x="2" y="1"/>
                    <a:pt x="3" y="1"/>
                    <a:pt x="3" y="0"/>
                  </a:cubicBezTo>
                  <a:cubicBezTo>
                    <a:pt x="4" y="0"/>
                    <a:pt x="5" y="0"/>
                    <a:pt x="6" y="0"/>
                  </a:cubicBezTo>
                  <a:cubicBezTo>
                    <a:pt x="7" y="0"/>
                    <a:pt x="7" y="0"/>
                    <a:pt x="8" y="0"/>
                  </a:cubicBezTo>
                  <a:cubicBezTo>
                    <a:pt x="9" y="1"/>
                    <a:pt x="9" y="1"/>
                    <a:pt x="10" y="2"/>
                  </a:cubicBezTo>
                  <a:cubicBezTo>
                    <a:pt x="10" y="2"/>
                    <a:pt x="11" y="3"/>
                    <a:pt x="11" y="4"/>
                  </a:cubicBezTo>
                  <a:cubicBezTo>
                    <a:pt x="11" y="4"/>
                    <a:pt x="12" y="5"/>
                    <a:pt x="12"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11" name="Freeform 48">
              <a:extLst>
                <a:ext uri="{FF2B5EF4-FFF2-40B4-BE49-F238E27FC236}">
                  <a16:creationId xmlns:a16="http://schemas.microsoft.com/office/drawing/2014/main" id="{A88F5C3F-FAE1-4A50-86D3-E9A1CAA89A96}"/>
                </a:ext>
              </a:extLst>
            </p:cNvPr>
            <p:cNvSpPr>
              <a:spLocks/>
            </p:cNvSpPr>
            <p:nvPr userDrawn="1"/>
          </p:nvSpPr>
          <p:spPr bwMode="black">
            <a:xfrm>
              <a:off x="606256" y="6264285"/>
              <a:ext cx="94161" cy="130778"/>
            </a:xfrm>
            <a:custGeom>
              <a:avLst/>
              <a:gdLst>
                <a:gd name="T0" fmla="*/ 32 w 54"/>
                <a:gd name="T1" fmla="*/ 12 h 75"/>
                <a:gd name="T2" fmla="*/ 32 w 54"/>
                <a:gd name="T3" fmla="*/ 75 h 75"/>
                <a:gd name="T4" fmla="*/ 22 w 54"/>
                <a:gd name="T5" fmla="*/ 75 h 75"/>
                <a:gd name="T6" fmla="*/ 22 w 54"/>
                <a:gd name="T7" fmla="*/ 12 h 75"/>
                <a:gd name="T8" fmla="*/ 0 w 54"/>
                <a:gd name="T9" fmla="*/ 12 h 75"/>
                <a:gd name="T10" fmla="*/ 0 w 54"/>
                <a:gd name="T11" fmla="*/ 0 h 75"/>
                <a:gd name="T12" fmla="*/ 54 w 54"/>
                <a:gd name="T13" fmla="*/ 0 h 75"/>
                <a:gd name="T14" fmla="*/ 54 w 54"/>
                <a:gd name="T15" fmla="*/ 12 h 75"/>
                <a:gd name="T16" fmla="*/ 32 w 54"/>
                <a:gd name="T17" fmla="*/ 12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75">
                  <a:moveTo>
                    <a:pt x="32" y="12"/>
                  </a:moveTo>
                  <a:lnTo>
                    <a:pt x="32" y="75"/>
                  </a:lnTo>
                  <a:lnTo>
                    <a:pt x="22" y="75"/>
                  </a:lnTo>
                  <a:lnTo>
                    <a:pt x="22" y="12"/>
                  </a:lnTo>
                  <a:lnTo>
                    <a:pt x="0" y="12"/>
                  </a:lnTo>
                  <a:lnTo>
                    <a:pt x="0" y="0"/>
                  </a:lnTo>
                  <a:lnTo>
                    <a:pt x="54" y="0"/>
                  </a:lnTo>
                  <a:lnTo>
                    <a:pt x="54" y="12"/>
                  </a:lnTo>
                  <a:lnTo>
                    <a:pt x="32"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12" name="Freeform 49">
              <a:extLst>
                <a:ext uri="{FF2B5EF4-FFF2-40B4-BE49-F238E27FC236}">
                  <a16:creationId xmlns:a16="http://schemas.microsoft.com/office/drawing/2014/main" id="{1EFCBDA7-FA42-4391-9872-95EB6DDEA684}"/>
                </a:ext>
              </a:extLst>
            </p:cNvPr>
            <p:cNvSpPr>
              <a:spLocks/>
            </p:cNvSpPr>
            <p:nvPr userDrawn="1"/>
          </p:nvSpPr>
          <p:spPr bwMode="black">
            <a:xfrm>
              <a:off x="717854" y="6259053"/>
              <a:ext cx="78468" cy="136010"/>
            </a:xfrm>
            <a:custGeom>
              <a:avLst/>
              <a:gdLst>
                <a:gd name="T0" fmla="*/ 23 w 31"/>
                <a:gd name="T1" fmla="*/ 53 h 53"/>
                <a:gd name="T2" fmla="*/ 23 w 31"/>
                <a:gd name="T3" fmla="*/ 32 h 53"/>
                <a:gd name="T4" fmla="*/ 21 w 31"/>
                <a:gd name="T5" fmla="*/ 24 h 53"/>
                <a:gd name="T6" fmla="*/ 15 w 31"/>
                <a:gd name="T7" fmla="*/ 21 h 53"/>
                <a:gd name="T8" fmla="*/ 12 w 31"/>
                <a:gd name="T9" fmla="*/ 22 h 53"/>
                <a:gd name="T10" fmla="*/ 9 w 31"/>
                <a:gd name="T11" fmla="*/ 24 h 53"/>
                <a:gd name="T12" fmla="*/ 8 w 31"/>
                <a:gd name="T13" fmla="*/ 27 h 53"/>
                <a:gd name="T14" fmla="*/ 7 w 31"/>
                <a:gd name="T15" fmla="*/ 31 h 53"/>
                <a:gd name="T16" fmla="*/ 7 w 31"/>
                <a:gd name="T17" fmla="*/ 53 h 53"/>
                <a:gd name="T18" fmla="*/ 0 w 31"/>
                <a:gd name="T19" fmla="*/ 53 h 53"/>
                <a:gd name="T20" fmla="*/ 0 w 31"/>
                <a:gd name="T21" fmla="*/ 4 h 53"/>
                <a:gd name="T22" fmla="*/ 7 w 31"/>
                <a:gd name="T23" fmla="*/ 0 h 53"/>
                <a:gd name="T24" fmla="*/ 7 w 31"/>
                <a:gd name="T25" fmla="*/ 19 h 53"/>
                <a:gd name="T26" fmla="*/ 9 w 31"/>
                <a:gd name="T27" fmla="*/ 17 h 53"/>
                <a:gd name="T28" fmla="*/ 11 w 31"/>
                <a:gd name="T29" fmla="*/ 15 h 53"/>
                <a:gd name="T30" fmla="*/ 14 w 31"/>
                <a:gd name="T31" fmla="*/ 14 h 53"/>
                <a:gd name="T32" fmla="*/ 17 w 31"/>
                <a:gd name="T33" fmla="*/ 14 h 53"/>
                <a:gd name="T34" fmla="*/ 23 w 31"/>
                <a:gd name="T35" fmla="*/ 15 h 53"/>
                <a:gd name="T36" fmla="*/ 27 w 31"/>
                <a:gd name="T37" fmla="*/ 18 h 53"/>
                <a:gd name="T38" fmla="*/ 30 w 31"/>
                <a:gd name="T39" fmla="*/ 24 h 53"/>
                <a:gd name="T40" fmla="*/ 31 w 31"/>
                <a:gd name="T41" fmla="*/ 31 h 53"/>
                <a:gd name="T42" fmla="*/ 31 w 31"/>
                <a:gd name="T43" fmla="*/ 53 h 53"/>
                <a:gd name="T44" fmla="*/ 23 w 31"/>
                <a:gd name="T45"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3">
                  <a:moveTo>
                    <a:pt x="23" y="53"/>
                  </a:moveTo>
                  <a:cubicBezTo>
                    <a:pt x="23" y="32"/>
                    <a:pt x="23" y="32"/>
                    <a:pt x="23" y="32"/>
                  </a:cubicBezTo>
                  <a:cubicBezTo>
                    <a:pt x="23" y="28"/>
                    <a:pt x="22" y="25"/>
                    <a:pt x="21" y="24"/>
                  </a:cubicBezTo>
                  <a:cubicBezTo>
                    <a:pt x="20" y="22"/>
                    <a:pt x="18" y="21"/>
                    <a:pt x="15" y="21"/>
                  </a:cubicBezTo>
                  <a:cubicBezTo>
                    <a:pt x="14" y="21"/>
                    <a:pt x="13" y="21"/>
                    <a:pt x="12" y="22"/>
                  </a:cubicBezTo>
                  <a:cubicBezTo>
                    <a:pt x="11" y="22"/>
                    <a:pt x="10" y="23"/>
                    <a:pt x="9" y="24"/>
                  </a:cubicBezTo>
                  <a:cubicBezTo>
                    <a:pt x="9" y="24"/>
                    <a:pt x="8" y="25"/>
                    <a:pt x="8" y="27"/>
                  </a:cubicBezTo>
                  <a:cubicBezTo>
                    <a:pt x="7" y="28"/>
                    <a:pt x="7" y="29"/>
                    <a:pt x="7" y="31"/>
                  </a:cubicBezTo>
                  <a:cubicBezTo>
                    <a:pt x="7" y="53"/>
                    <a:pt x="7" y="53"/>
                    <a:pt x="7" y="53"/>
                  </a:cubicBezTo>
                  <a:cubicBezTo>
                    <a:pt x="0" y="53"/>
                    <a:pt x="0" y="53"/>
                    <a:pt x="0" y="53"/>
                  </a:cubicBezTo>
                  <a:cubicBezTo>
                    <a:pt x="0" y="4"/>
                    <a:pt x="0" y="4"/>
                    <a:pt x="0" y="4"/>
                  </a:cubicBezTo>
                  <a:cubicBezTo>
                    <a:pt x="7" y="0"/>
                    <a:pt x="7" y="0"/>
                    <a:pt x="7" y="0"/>
                  </a:cubicBezTo>
                  <a:cubicBezTo>
                    <a:pt x="7" y="19"/>
                    <a:pt x="7" y="19"/>
                    <a:pt x="7" y="19"/>
                  </a:cubicBezTo>
                  <a:cubicBezTo>
                    <a:pt x="8" y="18"/>
                    <a:pt x="8" y="17"/>
                    <a:pt x="9" y="17"/>
                  </a:cubicBezTo>
                  <a:cubicBezTo>
                    <a:pt x="10" y="16"/>
                    <a:pt x="10" y="16"/>
                    <a:pt x="11" y="15"/>
                  </a:cubicBezTo>
                  <a:cubicBezTo>
                    <a:pt x="12" y="15"/>
                    <a:pt x="13" y="15"/>
                    <a:pt x="14" y="14"/>
                  </a:cubicBezTo>
                  <a:cubicBezTo>
                    <a:pt x="15" y="14"/>
                    <a:pt x="16" y="14"/>
                    <a:pt x="17" y="14"/>
                  </a:cubicBezTo>
                  <a:cubicBezTo>
                    <a:pt x="19" y="14"/>
                    <a:pt x="21" y="14"/>
                    <a:pt x="23" y="15"/>
                  </a:cubicBezTo>
                  <a:cubicBezTo>
                    <a:pt x="25" y="16"/>
                    <a:pt x="26" y="17"/>
                    <a:pt x="27" y="18"/>
                  </a:cubicBezTo>
                  <a:cubicBezTo>
                    <a:pt x="28" y="20"/>
                    <a:pt x="29" y="22"/>
                    <a:pt x="30" y="24"/>
                  </a:cubicBezTo>
                  <a:cubicBezTo>
                    <a:pt x="30" y="26"/>
                    <a:pt x="31" y="29"/>
                    <a:pt x="31" y="31"/>
                  </a:cubicBezTo>
                  <a:cubicBezTo>
                    <a:pt x="31" y="53"/>
                    <a:pt x="31" y="53"/>
                    <a:pt x="31" y="53"/>
                  </a:cubicBezTo>
                  <a:lnTo>
                    <a:pt x="23"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13" name="Freeform 50">
              <a:extLst>
                <a:ext uri="{FF2B5EF4-FFF2-40B4-BE49-F238E27FC236}">
                  <a16:creationId xmlns:a16="http://schemas.microsoft.com/office/drawing/2014/main" id="{721D8C30-DB23-4A0B-8A74-BC467086477D}"/>
                </a:ext>
              </a:extLst>
            </p:cNvPr>
            <p:cNvSpPr>
              <a:spLocks noEditPoints="1"/>
            </p:cNvSpPr>
            <p:nvPr userDrawn="1"/>
          </p:nvSpPr>
          <p:spPr bwMode="black">
            <a:xfrm>
              <a:off x="813759" y="6293927"/>
              <a:ext cx="85443" cy="102879"/>
            </a:xfrm>
            <a:custGeom>
              <a:avLst/>
              <a:gdLst>
                <a:gd name="T0" fmla="*/ 33 w 33"/>
                <a:gd name="T1" fmla="*/ 19 h 40"/>
                <a:gd name="T2" fmla="*/ 33 w 33"/>
                <a:gd name="T3" fmla="*/ 21 h 40"/>
                <a:gd name="T4" fmla="*/ 33 w 33"/>
                <a:gd name="T5" fmla="*/ 23 h 40"/>
                <a:gd name="T6" fmla="*/ 7 w 33"/>
                <a:gd name="T7" fmla="*/ 23 h 40"/>
                <a:gd name="T8" fmla="*/ 9 w 33"/>
                <a:gd name="T9" fmla="*/ 28 h 40"/>
                <a:gd name="T10" fmla="*/ 11 w 33"/>
                <a:gd name="T11" fmla="*/ 31 h 40"/>
                <a:gd name="T12" fmla="*/ 14 w 33"/>
                <a:gd name="T13" fmla="*/ 33 h 40"/>
                <a:gd name="T14" fmla="*/ 17 w 33"/>
                <a:gd name="T15" fmla="*/ 33 h 40"/>
                <a:gd name="T16" fmla="*/ 19 w 33"/>
                <a:gd name="T17" fmla="*/ 33 h 40"/>
                <a:gd name="T18" fmla="*/ 22 w 33"/>
                <a:gd name="T19" fmla="*/ 32 h 40"/>
                <a:gd name="T20" fmla="*/ 23 w 33"/>
                <a:gd name="T21" fmla="*/ 32 h 40"/>
                <a:gd name="T22" fmla="*/ 25 w 33"/>
                <a:gd name="T23" fmla="*/ 30 h 40"/>
                <a:gd name="T24" fmla="*/ 30 w 33"/>
                <a:gd name="T25" fmla="*/ 35 h 40"/>
                <a:gd name="T26" fmla="*/ 27 w 33"/>
                <a:gd name="T27" fmla="*/ 37 h 40"/>
                <a:gd name="T28" fmla="*/ 24 w 33"/>
                <a:gd name="T29" fmla="*/ 39 h 40"/>
                <a:gd name="T30" fmla="*/ 21 w 33"/>
                <a:gd name="T31" fmla="*/ 40 h 40"/>
                <a:gd name="T32" fmla="*/ 17 w 33"/>
                <a:gd name="T33" fmla="*/ 40 h 40"/>
                <a:gd name="T34" fmla="*/ 12 w 33"/>
                <a:gd name="T35" fmla="*/ 39 h 40"/>
                <a:gd name="T36" fmla="*/ 8 w 33"/>
                <a:gd name="T37" fmla="*/ 38 h 40"/>
                <a:gd name="T38" fmla="*/ 5 w 33"/>
                <a:gd name="T39" fmla="*/ 35 h 40"/>
                <a:gd name="T40" fmla="*/ 3 w 33"/>
                <a:gd name="T41" fmla="*/ 31 h 40"/>
                <a:gd name="T42" fmla="*/ 1 w 33"/>
                <a:gd name="T43" fmla="*/ 26 h 40"/>
                <a:gd name="T44" fmla="*/ 0 w 33"/>
                <a:gd name="T45" fmla="*/ 20 h 40"/>
                <a:gd name="T46" fmla="*/ 1 w 33"/>
                <a:gd name="T47" fmla="*/ 12 h 40"/>
                <a:gd name="T48" fmla="*/ 5 w 33"/>
                <a:gd name="T49" fmla="*/ 5 h 40"/>
                <a:gd name="T50" fmla="*/ 10 w 33"/>
                <a:gd name="T51" fmla="*/ 1 h 40"/>
                <a:gd name="T52" fmla="*/ 17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5 w 33"/>
                <a:gd name="T65" fmla="*/ 13 h 40"/>
                <a:gd name="T66" fmla="*/ 23 w 33"/>
                <a:gd name="T67" fmla="*/ 10 h 40"/>
                <a:gd name="T68" fmla="*/ 20 w 33"/>
                <a:gd name="T69" fmla="*/ 8 h 40"/>
                <a:gd name="T70" fmla="*/ 16 w 33"/>
                <a:gd name="T71" fmla="*/ 7 h 40"/>
                <a:gd name="T72" fmla="*/ 13 w 33"/>
                <a:gd name="T73" fmla="*/ 8 h 40"/>
                <a:gd name="T74" fmla="*/ 10 w 33"/>
                <a:gd name="T75" fmla="*/ 9 h 40"/>
                <a:gd name="T76" fmla="*/ 9 w 33"/>
                <a:gd name="T77" fmla="*/ 12 h 40"/>
                <a:gd name="T78" fmla="*/ 8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3" y="22"/>
                    <a:pt x="33" y="23"/>
                  </a:cubicBezTo>
                  <a:cubicBezTo>
                    <a:pt x="7" y="23"/>
                    <a:pt x="7" y="23"/>
                    <a:pt x="7" y="23"/>
                  </a:cubicBezTo>
                  <a:cubicBezTo>
                    <a:pt x="8" y="25"/>
                    <a:pt x="8" y="26"/>
                    <a:pt x="9" y="28"/>
                  </a:cubicBezTo>
                  <a:cubicBezTo>
                    <a:pt x="9" y="29"/>
                    <a:pt x="10" y="30"/>
                    <a:pt x="11" y="31"/>
                  </a:cubicBezTo>
                  <a:cubicBezTo>
                    <a:pt x="12" y="32"/>
                    <a:pt x="13" y="32"/>
                    <a:pt x="14" y="33"/>
                  </a:cubicBezTo>
                  <a:cubicBezTo>
                    <a:pt x="15" y="33"/>
                    <a:pt x="16" y="33"/>
                    <a:pt x="17" y="33"/>
                  </a:cubicBezTo>
                  <a:cubicBezTo>
                    <a:pt x="18" y="33"/>
                    <a:pt x="19" y="33"/>
                    <a:pt x="19" y="33"/>
                  </a:cubicBezTo>
                  <a:cubicBezTo>
                    <a:pt x="20" y="33"/>
                    <a:pt x="21" y="33"/>
                    <a:pt x="22" y="32"/>
                  </a:cubicBezTo>
                  <a:cubicBezTo>
                    <a:pt x="22" y="32"/>
                    <a:pt x="23" y="32"/>
                    <a:pt x="23" y="32"/>
                  </a:cubicBezTo>
                  <a:cubicBezTo>
                    <a:pt x="24" y="31"/>
                    <a:pt x="25" y="31"/>
                    <a:pt x="25" y="30"/>
                  </a:cubicBezTo>
                  <a:cubicBezTo>
                    <a:pt x="30" y="35"/>
                    <a:pt x="30" y="35"/>
                    <a:pt x="30" y="35"/>
                  </a:cubicBezTo>
                  <a:cubicBezTo>
                    <a:pt x="29" y="36"/>
                    <a:pt x="28" y="37"/>
                    <a:pt x="27" y="37"/>
                  </a:cubicBezTo>
                  <a:cubicBezTo>
                    <a:pt x="26" y="38"/>
                    <a:pt x="25" y="38"/>
                    <a:pt x="24" y="39"/>
                  </a:cubicBezTo>
                  <a:cubicBezTo>
                    <a:pt x="23" y="39"/>
                    <a:pt x="22" y="40"/>
                    <a:pt x="21" y="40"/>
                  </a:cubicBezTo>
                  <a:cubicBezTo>
                    <a:pt x="20" y="40"/>
                    <a:pt x="18" y="40"/>
                    <a:pt x="17" y="40"/>
                  </a:cubicBezTo>
                  <a:cubicBezTo>
                    <a:pt x="15" y="40"/>
                    <a:pt x="13" y="40"/>
                    <a:pt x="12" y="39"/>
                  </a:cubicBezTo>
                  <a:cubicBezTo>
                    <a:pt x="11" y="39"/>
                    <a:pt x="9" y="38"/>
                    <a:pt x="8" y="38"/>
                  </a:cubicBezTo>
                  <a:cubicBezTo>
                    <a:pt x="7" y="37"/>
                    <a:pt x="6" y="36"/>
                    <a:pt x="5" y="35"/>
                  </a:cubicBezTo>
                  <a:cubicBezTo>
                    <a:pt x="4" y="34"/>
                    <a:pt x="3" y="33"/>
                    <a:pt x="3" y="31"/>
                  </a:cubicBezTo>
                  <a:cubicBezTo>
                    <a:pt x="2" y="30"/>
                    <a:pt x="1" y="28"/>
                    <a:pt x="1" y="26"/>
                  </a:cubicBezTo>
                  <a:cubicBezTo>
                    <a:pt x="0" y="24"/>
                    <a:pt x="0" y="22"/>
                    <a:pt x="0" y="20"/>
                  </a:cubicBezTo>
                  <a:cubicBezTo>
                    <a:pt x="0" y="17"/>
                    <a:pt x="0" y="14"/>
                    <a:pt x="1" y="12"/>
                  </a:cubicBezTo>
                  <a:cubicBezTo>
                    <a:pt x="2" y="9"/>
                    <a:pt x="3" y="7"/>
                    <a:pt x="5" y="5"/>
                  </a:cubicBezTo>
                  <a:cubicBezTo>
                    <a:pt x="6" y="4"/>
                    <a:pt x="8" y="2"/>
                    <a:pt x="10" y="1"/>
                  </a:cubicBezTo>
                  <a:cubicBezTo>
                    <a:pt x="12" y="1"/>
                    <a:pt x="14" y="0"/>
                    <a:pt x="17" y="0"/>
                  </a:cubicBezTo>
                  <a:cubicBezTo>
                    <a:pt x="20" y="0"/>
                    <a:pt x="22" y="1"/>
                    <a:pt x="24" y="2"/>
                  </a:cubicBezTo>
                  <a:cubicBezTo>
                    <a:pt x="26" y="3"/>
                    <a:pt x="28" y="4"/>
                    <a:pt x="29" y="6"/>
                  </a:cubicBezTo>
                  <a:cubicBezTo>
                    <a:pt x="30" y="8"/>
                    <a:pt x="31" y="10"/>
                    <a:pt x="32" y="12"/>
                  </a:cubicBezTo>
                  <a:cubicBezTo>
                    <a:pt x="33" y="14"/>
                    <a:pt x="33" y="17"/>
                    <a:pt x="33" y="19"/>
                  </a:cubicBezTo>
                  <a:close/>
                  <a:moveTo>
                    <a:pt x="25" y="17"/>
                  </a:moveTo>
                  <a:cubicBezTo>
                    <a:pt x="25" y="15"/>
                    <a:pt x="25" y="14"/>
                    <a:pt x="25" y="13"/>
                  </a:cubicBezTo>
                  <a:cubicBezTo>
                    <a:pt x="24" y="12"/>
                    <a:pt x="24" y="11"/>
                    <a:pt x="23" y="10"/>
                  </a:cubicBezTo>
                  <a:cubicBezTo>
                    <a:pt x="22" y="9"/>
                    <a:pt x="21" y="8"/>
                    <a:pt x="20" y="8"/>
                  </a:cubicBezTo>
                  <a:cubicBezTo>
                    <a:pt x="19" y="7"/>
                    <a:pt x="18" y="7"/>
                    <a:pt x="16" y="7"/>
                  </a:cubicBezTo>
                  <a:cubicBezTo>
                    <a:pt x="15" y="7"/>
                    <a:pt x="14" y="7"/>
                    <a:pt x="13" y="8"/>
                  </a:cubicBezTo>
                  <a:cubicBezTo>
                    <a:pt x="12" y="8"/>
                    <a:pt x="11" y="9"/>
                    <a:pt x="10" y="9"/>
                  </a:cubicBezTo>
                  <a:cubicBezTo>
                    <a:pt x="10" y="10"/>
                    <a:pt x="9" y="11"/>
                    <a:pt x="9" y="12"/>
                  </a:cubicBezTo>
                  <a:cubicBezTo>
                    <a:pt x="8" y="14"/>
                    <a:pt x="8" y="15"/>
                    <a:pt x="8"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14" name="Freeform 51">
              <a:extLst>
                <a:ext uri="{FF2B5EF4-FFF2-40B4-BE49-F238E27FC236}">
                  <a16:creationId xmlns:a16="http://schemas.microsoft.com/office/drawing/2014/main" id="{01AD00CA-8BC7-4B62-AC64-03851855A7AE}"/>
                </a:ext>
              </a:extLst>
            </p:cNvPr>
            <p:cNvSpPr>
              <a:spLocks noEditPoints="1"/>
            </p:cNvSpPr>
            <p:nvPr userDrawn="1"/>
          </p:nvSpPr>
          <p:spPr bwMode="black">
            <a:xfrm>
              <a:off x="965461" y="6259053"/>
              <a:ext cx="83698" cy="137753"/>
            </a:xfrm>
            <a:custGeom>
              <a:avLst/>
              <a:gdLst>
                <a:gd name="T0" fmla="*/ 33 w 33"/>
                <a:gd name="T1" fmla="*/ 35 h 54"/>
                <a:gd name="T2" fmla="*/ 31 w 33"/>
                <a:gd name="T3" fmla="*/ 43 h 54"/>
                <a:gd name="T4" fmla="*/ 28 w 33"/>
                <a:gd name="T5" fmla="*/ 49 h 54"/>
                <a:gd name="T6" fmla="*/ 23 w 33"/>
                <a:gd name="T7" fmla="*/ 53 h 54"/>
                <a:gd name="T8" fmla="*/ 17 w 33"/>
                <a:gd name="T9" fmla="*/ 54 h 54"/>
                <a:gd name="T10" fmla="*/ 12 w 33"/>
                <a:gd name="T11" fmla="*/ 53 h 54"/>
                <a:gd name="T12" fmla="*/ 8 w 33"/>
                <a:gd name="T13" fmla="*/ 50 h 54"/>
                <a:gd name="T14" fmla="*/ 8 w 33"/>
                <a:gd name="T15" fmla="*/ 53 h 54"/>
                <a:gd name="T16" fmla="*/ 0 w 33"/>
                <a:gd name="T17" fmla="*/ 53 h 54"/>
                <a:gd name="T18" fmla="*/ 0 w 33"/>
                <a:gd name="T19" fmla="*/ 4 h 54"/>
                <a:gd name="T20" fmla="*/ 8 w 33"/>
                <a:gd name="T21" fmla="*/ 0 h 54"/>
                <a:gd name="T22" fmla="*/ 8 w 33"/>
                <a:gd name="T23" fmla="*/ 19 h 54"/>
                <a:gd name="T24" fmla="*/ 10 w 33"/>
                <a:gd name="T25" fmla="*/ 17 h 54"/>
                <a:gd name="T26" fmla="*/ 12 w 33"/>
                <a:gd name="T27" fmla="*/ 16 h 54"/>
                <a:gd name="T28" fmla="*/ 14 w 33"/>
                <a:gd name="T29" fmla="*/ 14 h 54"/>
                <a:gd name="T30" fmla="*/ 18 w 33"/>
                <a:gd name="T31" fmla="*/ 14 h 54"/>
                <a:gd name="T32" fmla="*/ 24 w 33"/>
                <a:gd name="T33" fmla="*/ 15 h 54"/>
                <a:gd name="T34" fmla="*/ 28 w 33"/>
                <a:gd name="T35" fmla="*/ 19 h 54"/>
                <a:gd name="T36" fmla="*/ 31 w 33"/>
                <a:gd name="T37" fmla="*/ 25 h 54"/>
                <a:gd name="T38" fmla="*/ 33 w 33"/>
                <a:gd name="T39" fmla="*/ 35 h 54"/>
                <a:gd name="T40" fmla="*/ 25 w 33"/>
                <a:gd name="T41" fmla="*/ 35 h 54"/>
                <a:gd name="T42" fmla="*/ 23 w 33"/>
                <a:gd name="T43" fmla="*/ 24 h 54"/>
                <a:gd name="T44" fmla="*/ 16 w 33"/>
                <a:gd name="T45" fmla="*/ 21 h 54"/>
                <a:gd name="T46" fmla="*/ 14 w 33"/>
                <a:gd name="T47" fmla="*/ 21 h 54"/>
                <a:gd name="T48" fmla="*/ 11 w 33"/>
                <a:gd name="T49" fmla="*/ 23 h 54"/>
                <a:gd name="T50" fmla="*/ 9 w 33"/>
                <a:gd name="T51" fmla="*/ 24 h 54"/>
                <a:gd name="T52" fmla="*/ 8 w 33"/>
                <a:gd name="T53" fmla="*/ 26 h 54"/>
                <a:gd name="T54" fmla="*/ 8 w 33"/>
                <a:gd name="T55" fmla="*/ 42 h 54"/>
                <a:gd name="T56" fmla="*/ 9 w 33"/>
                <a:gd name="T57" fmla="*/ 44 h 54"/>
                <a:gd name="T58" fmla="*/ 11 w 33"/>
                <a:gd name="T59" fmla="*/ 45 h 54"/>
                <a:gd name="T60" fmla="*/ 14 w 33"/>
                <a:gd name="T61" fmla="*/ 47 h 54"/>
                <a:gd name="T62" fmla="*/ 17 w 33"/>
                <a:gd name="T63" fmla="*/ 47 h 54"/>
                <a:gd name="T64" fmla="*/ 23 w 33"/>
                <a:gd name="T65" fmla="*/ 44 h 54"/>
                <a:gd name="T66" fmla="*/ 25 w 33"/>
                <a:gd name="T67" fmla="*/ 35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3" h="54">
                  <a:moveTo>
                    <a:pt x="33" y="35"/>
                  </a:moveTo>
                  <a:cubicBezTo>
                    <a:pt x="33" y="38"/>
                    <a:pt x="32" y="41"/>
                    <a:pt x="31" y="43"/>
                  </a:cubicBezTo>
                  <a:cubicBezTo>
                    <a:pt x="30" y="46"/>
                    <a:pt x="29" y="48"/>
                    <a:pt x="28" y="49"/>
                  </a:cubicBezTo>
                  <a:cubicBezTo>
                    <a:pt x="27" y="51"/>
                    <a:pt x="25" y="52"/>
                    <a:pt x="23" y="53"/>
                  </a:cubicBezTo>
                  <a:cubicBezTo>
                    <a:pt x="21" y="54"/>
                    <a:pt x="19" y="54"/>
                    <a:pt x="17" y="54"/>
                  </a:cubicBezTo>
                  <a:cubicBezTo>
                    <a:pt x="16" y="54"/>
                    <a:pt x="14" y="54"/>
                    <a:pt x="12" y="53"/>
                  </a:cubicBezTo>
                  <a:cubicBezTo>
                    <a:pt x="10" y="52"/>
                    <a:pt x="9" y="51"/>
                    <a:pt x="8" y="50"/>
                  </a:cubicBezTo>
                  <a:cubicBezTo>
                    <a:pt x="8" y="53"/>
                    <a:pt x="8" y="53"/>
                    <a:pt x="8" y="53"/>
                  </a:cubicBezTo>
                  <a:cubicBezTo>
                    <a:pt x="0" y="53"/>
                    <a:pt x="0" y="53"/>
                    <a:pt x="0" y="53"/>
                  </a:cubicBezTo>
                  <a:cubicBezTo>
                    <a:pt x="0" y="4"/>
                    <a:pt x="0" y="4"/>
                    <a:pt x="0" y="4"/>
                  </a:cubicBezTo>
                  <a:cubicBezTo>
                    <a:pt x="8" y="0"/>
                    <a:pt x="8" y="0"/>
                    <a:pt x="8" y="0"/>
                  </a:cubicBezTo>
                  <a:cubicBezTo>
                    <a:pt x="8" y="19"/>
                    <a:pt x="8" y="19"/>
                    <a:pt x="8" y="19"/>
                  </a:cubicBezTo>
                  <a:cubicBezTo>
                    <a:pt x="9" y="18"/>
                    <a:pt x="9" y="17"/>
                    <a:pt x="10" y="17"/>
                  </a:cubicBezTo>
                  <a:cubicBezTo>
                    <a:pt x="11" y="16"/>
                    <a:pt x="11" y="16"/>
                    <a:pt x="12" y="16"/>
                  </a:cubicBezTo>
                  <a:cubicBezTo>
                    <a:pt x="13" y="15"/>
                    <a:pt x="13" y="15"/>
                    <a:pt x="14" y="14"/>
                  </a:cubicBezTo>
                  <a:cubicBezTo>
                    <a:pt x="15" y="14"/>
                    <a:pt x="16" y="14"/>
                    <a:pt x="18" y="14"/>
                  </a:cubicBezTo>
                  <a:cubicBezTo>
                    <a:pt x="20" y="14"/>
                    <a:pt x="22" y="14"/>
                    <a:pt x="24" y="15"/>
                  </a:cubicBezTo>
                  <a:cubicBezTo>
                    <a:pt x="25" y="16"/>
                    <a:pt x="27" y="17"/>
                    <a:pt x="28" y="19"/>
                  </a:cubicBezTo>
                  <a:cubicBezTo>
                    <a:pt x="30" y="21"/>
                    <a:pt x="31" y="23"/>
                    <a:pt x="31" y="25"/>
                  </a:cubicBezTo>
                  <a:cubicBezTo>
                    <a:pt x="32" y="28"/>
                    <a:pt x="33" y="31"/>
                    <a:pt x="33" y="35"/>
                  </a:cubicBezTo>
                  <a:close/>
                  <a:moveTo>
                    <a:pt x="25" y="35"/>
                  </a:moveTo>
                  <a:cubicBezTo>
                    <a:pt x="25" y="30"/>
                    <a:pt x="24" y="27"/>
                    <a:pt x="23" y="24"/>
                  </a:cubicBezTo>
                  <a:cubicBezTo>
                    <a:pt x="21" y="22"/>
                    <a:pt x="19" y="21"/>
                    <a:pt x="16" y="21"/>
                  </a:cubicBezTo>
                  <a:cubicBezTo>
                    <a:pt x="15" y="21"/>
                    <a:pt x="15" y="21"/>
                    <a:pt x="14" y="21"/>
                  </a:cubicBezTo>
                  <a:cubicBezTo>
                    <a:pt x="13" y="22"/>
                    <a:pt x="12" y="22"/>
                    <a:pt x="11" y="23"/>
                  </a:cubicBezTo>
                  <a:cubicBezTo>
                    <a:pt x="11" y="23"/>
                    <a:pt x="10" y="24"/>
                    <a:pt x="9" y="24"/>
                  </a:cubicBezTo>
                  <a:cubicBezTo>
                    <a:pt x="9" y="25"/>
                    <a:pt x="8" y="25"/>
                    <a:pt x="8" y="26"/>
                  </a:cubicBezTo>
                  <a:cubicBezTo>
                    <a:pt x="8" y="42"/>
                    <a:pt x="8" y="42"/>
                    <a:pt x="8" y="42"/>
                  </a:cubicBezTo>
                  <a:cubicBezTo>
                    <a:pt x="8" y="43"/>
                    <a:pt x="9" y="43"/>
                    <a:pt x="9" y="44"/>
                  </a:cubicBezTo>
                  <a:cubicBezTo>
                    <a:pt x="10" y="44"/>
                    <a:pt x="11" y="45"/>
                    <a:pt x="11" y="45"/>
                  </a:cubicBezTo>
                  <a:cubicBezTo>
                    <a:pt x="12" y="46"/>
                    <a:pt x="13" y="46"/>
                    <a:pt x="14" y="47"/>
                  </a:cubicBezTo>
                  <a:cubicBezTo>
                    <a:pt x="15" y="47"/>
                    <a:pt x="16" y="47"/>
                    <a:pt x="17" y="47"/>
                  </a:cubicBezTo>
                  <a:cubicBezTo>
                    <a:pt x="19" y="47"/>
                    <a:pt x="21" y="46"/>
                    <a:pt x="23" y="44"/>
                  </a:cubicBezTo>
                  <a:cubicBezTo>
                    <a:pt x="24" y="42"/>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15" name="Freeform 52">
              <a:extLst>
                <a:ext uri="{FF2B5EF4-FFF2-40B4-BE49-F238E27FC236}">
                  <a16:creationId xmlns:a16="http://schemas.microsoft.com/office/drawing/2014/main" id="{BC957590-E3D7-48BF-A1DF-73DCD7673857}"/>
                </a:ext>
              </a:extLst>
            </p:cNvPr>
            <p:cNvSpPr>
              <a:spLocks noEditPoints="1"/>
            </p:cNvSpPr>
            <p:nvPr userDrawn="1"/>
          </p:nvSpPr>
          <p:spPr bwMode="black">
            <a:xfrm>
              <a:off x="1064854" y="6293927"/>
              <a:ext cx="83698" cy="102879"/>
            </a:xfrm>
            <a:custGeom>
              <a:avLst/>
              <a:gdLst>
                <a:gd name="T0" fmla="*/ 33 w 33"/>
                <a:gd name="T1" fmla="*/ 19 h 40"/>
                <a:gd name="T2" fmla="*/ 33 w 33"/>
                <a:gd name="T3" fmla="*/ 21 h 40"/>
                <a:gd name="T4" fmla="*/ 32 w 33"/>
                <a:gd name="T5" fmla="*/ 23 h 40"/>
                <a:gd name="T6" fmla="*/ 7 w 33"/>
                <a:gd name="T7" fmla="*/ 23 h 40"/>
                <a:gd name="T8" fmla="*/ 8 w 33"/>
                <a:gd name="T9" fmla="*/ 28 h 40"/>
                <a:gd name="T10" fmla="*/ 10 w 33"/>
                <a:gd name="T11" fmla="*/ 31 h 40"/>
                <a:gd name="T12" fmla="*/ 13 w 33"/>
                <a:gd name="T13" fmla="*/ 33 h 40"/>
                <a:gd name="T14" fmla="*/ 17 w 33"/>
                <a:gd name="T15" fmla="*/ 33 h 40"/>
                <a:gd name="T16" fmla="*/ 19 w 33"/>
                <a:gd name="T17" fmla="*/ 33 h 40"/>
                <a:gd name="T18" fmla="*/ 21 w 33"/>
                <a:gd name="T19" fmla="*/ 32 h 40"/>
                <a:gd name="T20" fmla="*/ 23 w 33"/>
                <a:gd name="T21" fmla="*/ 32 h 40"/>
                <a:gd name="T22" fmla="*/ 25 w 33"/>
                <a:gd name="T23" fmla="*/ 30 h 40"/>
                <a:gd name="T24" fmla="*/ 30 w 33"/>
                <a:gd name="T25" fmla="*/ 35 h 40"/>
                <a:gd name="T26" fmla="*/ 27 w 33"/>
                <a:gd name="T27" fmla="*/ 37 h 40"/>
                <a:gd name="T28" fmla="*/ 24 w 33"/>
                <a:gd name="T29" fmla="*/ 39 h 40"/>
                <a:gd name="T30" fmla="*/ 21 w 33"/>
                <a:gd name="T31" fmla="*/ 40 h 40"/>
                <a:gd name="T32" fmla="*/ 16 w 33"/>
                <a:gd name="T33" fmla="*/ 40 h 40"/>
                <a:gd name="T34" fmla="*/ 12 w 33"/>
                <a:gd name="T35" fmla="*/ 39 h 40"/>
                <a:gd name="T36" fmla="*/ 8 w 33"/>
                <a:gd name="T37" fmla="*/ 38 h 40"/>
                <a:gd name="T38" fmla="*/ 5 w 33"/>
                <a:gd name="T39" fmla="*/ 35 h 40"/>
                <a:gd name="T40" fmla="*/ 2 w 33"/>
                <a:gd name="T41" fmla="*/ 31 h 40"/>
                <a:gd name="T42" fmla="*/ 0 w 33"/>
                <a:gd name="T43" fmla="*/ 26 h 40"/>
                <a:gd name="T44" fmla="*/ 0 w 33"/>
                <a:gd name="T45" fmla="*/ 20 h 40"/>
                <a:gd name="T46" fmla="*/ 1 w 33"/>
                <a:gd name="T47" fmla="*/ 12 h 40"/>
                <a:gd name="T48" fmla="*/ 4 w 33"/>
                <a:gd name="T49" fmla="*/ 5 h 40"/>
                <a:gd name="T50" fmla="*/ 10 w 33"/>
                <a:gd name="T51" fmla="*/ 1 h 40"/>
                <a:gd name="T52" fmla="*/ 16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4 w 33"/>
                <a:gd name="T65" fmla="*/ 13 h 40"/>
                <a:gd name="T66" fmla="*/ 23 w 33"/>
                <a:gd name="T67" fmla="*/ 10 h 40"/>
                <a:gd name="T68" fmla="*/ 20 w 33"/>
                <a:gd name="T69" fmla="*/ 8 h 40"/>
                <a:gd name="T70" fmla="*/ 16 w 33"/>
                <a:gd name="T71" fmla="*/ 7 h 40"/>
                <a:gd name="T72" fmla="*/ 12 w 33"/>
                <a:gd name="T73" fmla="*/ 8 h 40"/>
                <a:gd name="T74" fmla="*/ 10 w 33"/>
                <a:gd name="T75" fmla="*/ 9 h 40"/>
                <a:gd name="T76" fmla="*/ 8 w 33"/>
                <a:gd name="T77" fmla="*/ 12 h 40"/>
                <a:gd name="T78" fmla="*/ 7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2" y="22"/>
                    <a:pt x="32" y="23"/>
                  </a:cubicBezTo>
                  <a:cubicBezTo>
                    <a:pt x="7" y="23"/>
                    <a:pt x="7" y="23"/>
                    <a:pt x="7" y="23"/>
                  </a:cubicBezTo>
                  <a:cubicBezTo>
                    <a:pt x="7" y="25"/>
                    <a:pt x="8" y="26"/>
                    <a:pt x="8" y="28"/>
                  </a:cubicBezTo>
                  <a:cubicBezTo>
                    <a:pt x="9" y="29"/>
                    <a:pt x="10" y="30"/>
                    <a:pt x="10" y="31"/>
                  </a:cubicBezTo>
                  <a:cubicBezTo>
                    <a:pt x="11" y="32"/>
                    <a:pt x="12" y="32"/>
                    <a:pt x="13" y="33"/>
                  </a:cubicBezTo>
                  <a:cubicBezTo>
                    <a:pt x="14" y="33"/>
                    <a:pt x="16" y="33"/>
                    <a:pt x="17" y="33"/>
                  </a:cubicBezTo>
                  <a:cubicBezTo>
                    <a:pt x="18" y="33"/>
                    <a:pt x="18" y="33"/>
                    <a:pt x="19" y="33"/>
                  </a:cubicBezTo>
                  <a:cubicBezTo>
                    <a:pt x="20" y="33"/>
                    <a:pt x="21" y="33"/>
                    <a:pt x="21" y="32"/>
                  </a:cubicBezTo>
                  <a:cubicBezTo>
                    <a:pt x="22" y="32"/>
                    <a:pt x="22" y="32"/>
                    <a:pt x="23" y="32"/>
                  </a:cubicBezTo>
                  <a:cubicBezTo>
                    <a:pt x="24" y="31"/>
                    <a:pt x="24" y="31"/>
                    <a:pt x="25" y="30"/>
                  </a:cubicBezTo>
                  <a:cubicBezTo>
                    <a:pt x="30" y="35"/>
                    <a:pt x="30" y="35"/>
                    <a:pt x="30" y="35"/>
                  </a:cubicBezTo>
                  <a:cubicBezTo>
                    <a:pt x="29" y="36"/>
                    <a:pt x="28" y="37"/>
                    <a:pt x="27" y="37"/>
                  </a:cubicBezTo>
                  <a:cubicBezTo>
                    <a:pt x="26" y="38"/>
                    <a:pt x="25" y="38"/>
                    <a:pt x="24" y="39"/>
                  </a:cubicBezTo>
                  <a:cubicBezTo>
                    <a:pt x="23" y="39"/>
                    <a:pt x="22" y="40"/>
                    <a:pt x="21" y="40"/>
                  </a:cubicBezTo>
                  <a:cubicBezTo>
                    <a:pt x="19" y="40"/>
                    <a:pt x="18" y="40"/>
                    <a:pt x="16" y="40"/>
                  </a:cubicBezTo>
                  <a:cubicBezTo>
                    <a:pt x="15" y="40"/>
                    <a:pt x="13" y="40"/>
                    <a:pt x="12" y="39"/>
                  </a:cubicBezTo>
                  <a:cubicBezTo>
                    <a:pt x="10" y="39"/>
                    <a:pt x="9" y="38"/>
                    <a:pt x="8" y="38"/>
                  </a:cubicBezTo>
                  <a:cubicBezTo>
                    <a:pt x="7" y="37"/>
                    <a:pt x="6" y="36"/>
                    <a:pt x="5" y="35"/>
                  </a:cubicBezTo>
                  <a:cubicBezTo>
                    <a:pt x="4" y="34"/>
                    <a:pt x="3" y="33"/>
                    <a:pt x="2" y="31"/>
                  </a:cubicBezTo>
                  <a:cubicBezTo>
                    <a:pt x="1" y="30"/>
                    <a:pt x="1" y="28"/>
                    <a:pt x="0" y="26"/>
                  </a:cubicBezTo>
                  <a:cubicBezTo>
                    <a:pt x="0" y="24"/>
                    <a:pt x="0" y="22"/>
                    <a:pt x="0" y="20"/>
                  </a:cubicBezTo>
                  <a:cubicBezTo>
                    <a:pt x="0" y="17"/>
                    <a:pt x="0" y="14"/>
                    <a:pt x="1" y="12"/>
                  </a:cubicBezTo>
                  <a:cubicBezTo>
                    <a:pt x="2" y="9"/>
                    <a:pt x="3" y="7"/>
                    <a:pt x="4" y="5"/>
                  </a:cubicBezTo>
                  <a:cubicBezTo>
                    <a:pt x="6" y="4"/>
                    <a:pt x="8" y="2"/>
                    <a:pt x="10" y="1"/>
                  </a:cubicBezTo>
                  <a:cubicBezTo>
                    <a:pt x="12" y="1"/>
                    <a:pt x="14" y="0"/>
                    <a:pt x="16" y="0"/>
                  </a:cubicBezTo>
                  <a:cubicBezTo>
                    <a:pt x="19" y="0"/>
                    <a:pt x="22" y="1"/>
                    <a:pt x="24" y="2"/>
                  </a:cubicBezTo>
                  <a:cubicBezTo>
                    <a:pt x="26" y="3"/>
                    <a:pt x="27" y="4"/>
                    <a:pt x="29" y="6"/>
                  </a:cubicBezTo>
                  <a:cubicBezTo>
                    <a:pt x="30" y="8"/>
                    <a:pt x="31" y="10"/>
                    <a:pt x="32" y="12"/>
                  </a:cubicBezTo>
                  <a:cubicBezTo>
                    <a:pt x="32" y="14"/>
                    <a:pt x="33" y="17"/>
                    <a:pt x="33" y="19"/>
                  </a:cubicBezTo>
                  <a:close/>
                  <a:moveTo>
                    <a:pt x="25" y="17"/>
                  </a:moveTo>
                  <a:cubicBezTo>
                    <a:pt x="25" y="15"/>
                    <a:pt x="25" y="14"/>
                    <a:pt x="24" y="13"/>
                  </a:cubicBezTo>
                  <a:cubicBezTo>
                    <a:pt x="24" y="12"/>
                    <a:pt x="23" y="11"/>
                    <a:pt x="23" y="10"/>
                  </a:cubicBezTo>
                  <a:cubicBezTo>
                    <a:pt x="22" y="9"/>
                    <a:pt x="21" y="8"/>
                    <a:pt x="20" y="8"/>
                  </a:cubicBezTo>
                  <a:cubicBezTo>
                    <a:pt x="19" y="7"/>
                    <a:pt x="18" y="7"/>
                    <a:pt x="16" y="7"/>
                  </a:cubicBezTo>
                  <a:cubicBezTo>
                    <a:pt x="15" y="7"/>
                    <a:pt x="13" y="7"/>
                    <a:pt x="12" y="8"/>
                  </a:cubicBezTo>
                  <a:cubicBezTo>
                    <a:pt x="11" y="8"/>
                    <a:pt x="11" y="9"/>
                    <a:pt x="10" y="9"/>
                  </a:cubicBezTo>
                  <a:cubicBezTo>
                    <a:pt x="9" y="10"/>
                    <a:pt x="9" y="11"/>
                    <a:pt x="8" y="12"/>
                  </a:cubicBezTo>
                  <a:cubicBezTo>
                    <a:pt x="8" y="14"/>
                    <a:pt x="7" y="15"/>
                    <a:pt x="7"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16" name="Freeform 53">
              <a:extLst>
                <a:ext uri="{FF2B5EF4-FFF2-40B4-BE49-F238E27FC236}">
                  <a16:creationId xmlns:a16="http://schemas.microsoft.com/office/drawing/2014/main" id="{9BC2125B-AF0E-4411-AFA7-3F79B873BFBA}"/>
                </a:ext>
              </a:extLst>
            </p:cNvPr>
            <p:cNvSpPr>
              <a:spLocks/>
            </p:cNvSpPr>
            <p:nvPr userDrawn="1"/>
          </p:nvSpPr>
          <p:spPr bwMode="black">
            <a:xfrm>
              <a:off x="1159014" y="6259053"/>
              <a:ext cx="55799" cy="137753"/>
            </a:xfrm>
            <a:custGeom>
              <a:avLst/>
              <a:gdLst>
                <a:gd name="T0" fmla="*/ 21 w 22"/>
                <a:gd name="T1" fmla="*/ 52 h 54"/>
                <a:gd name="T2" fmla="*/ 18 w 22"/>
                <a:gd name="T3" fmla="*/ 54 h 54"/>
                <a:gd name="T4" fmla="*/ 14 w 22"/>
                <a:gd name="T5" fmla="*/ 54 h 54"/>
                <a:gd name="T6" fmla="*/ 11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2" y="54"/>
                    <a:pt x="11" y="54"/>
                  </a:cubicBezTo>
                  <a:cubicBezTo>
                    <a:pt x="10" y="53"/>
                    <a:pt x="9" y="53"/>
                    <a:pt x="8" y="52"/>
                  </a:cubicBezTo>
                  <a:cubicBezTo>
                    <a:pt x="7" y="51"/>
                    <a:pt x="6" y="50"/>
                    <a:pt x="6" y="49"/>
                  </a:cubicBezTo>
                  <a:cubicBezTo>
                    <a:pt x="6"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2"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17" name="Freeform 54">
              <a:extLst>
                <a:ext uri="{FF2B5EF4-FFF2-40B4-BE49-F238E27FC236}">
                  <a16:creationId xmlns:a16="http://schemas.microsoft.com/office/drawing/2014/main" id="{1E5BE33C-9675-423A-802C-0A789DB1851B}"/>
                </a:ext>
              </a:extLst>
            </p:cNvPr>
            <p:cNvSpPr>
              <a:spLocks/>
            </p:cNvSpPr>
            <p:nvPr userDrawn="1"/>
          </p:nvSpPr>
          <p:spPr bwMode="black">
            <a:xfrm>
              <a:off x="1227018" y="6259053"/>
              <a:ext cx="55799" cy="137753"/>
            </a:xfrm>
            <a:custGeom>
              <a:avLst/>
              <a:gdLst>
                <a:gd name="T0" fmla="*/ 21 w 22"/>
                <a:gd name="T1" fmla="*/ 52 h 54"/>
                <a:gd name="T2" fmla="*/ 18 w 22"/>
                <a:gd name="T3" fmla="*/ 54 h 54"/>
                <a:gd name="T4" fmla="*/ 14 w 22"/>
                <a:gd name="T5" fmla="*/ 54 h 54"/>
                <a:gd name="T6" fmla="*/ 10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1" y="54"/>
                    <a:pt x="10" y="54"/>
                  </a:cubicBezTo>
                  <a:cubicBezTo>
                    <a:pt x="9" y="53"/>
                    <a:pt x="9" y="53"/>
                    <a:pt x="8" y="52"/>
                  </a:cubicBezTo>
                  <a:cubicBezTo>
                    <a:pt x="7" y="51"/>
                    <a:pt x="6" y="50"/>
                    <a:pt x="6" y="49"/>
                  </a:cubicBezTo>
                  <a:cubicBezTo>
                    <a:pt x="5"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1"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18" name="Freeform 55">
              <a:extLst>
                <a:ext uri="{FF2B5EF4-FFF2-40B4-BE49-F238E27FC236}">
                  <a16:creationId xmlns:a16="http://schemas.microsoft.com/office/drawing/2014/main" id="{FB04A8AC-9DA2-4FB3-985A-DD8E6439135C}"/>
                </a:ext>
              </a:extLst>
            </p:cNvPr>
            <p:cNvSpPr>
              <a:spLocks noEditPoints="1"/>
            </p:cNvSpPr>
            <p:nvPr userDrawn="1"/>
          </p:nvSpPr>
          <p:spPr bwMode="black">
            <a:xfrm>
              <a:off x="1298511" y="6293927"/>
              <a:ext cx="83698" cy="102879"/>
            </a:xfrm>
            <a:custGeom>
              <a:avLst/>
              <a:gdLst>
                <a:gd name="T0" fmla="*/ 33 w 33"/>
                <a:gd name="T1" fmla="*/ 19 h 40"/>
                <a:gd name="T2" fmla="*/ 33 w 33"/>
                <a:gd name="T3" fmla="*/ 21 h 40"/>
                <a:gd name="T4" fmla="*/ 32 w 33"/>
                <a:gd name="T5" fmla="*/ 23 h 40"/>
                <a:gd name="T6" fmla="*/ 7 w 33"/>
                <a:gd name="T7" fmla="*/ 23 h 40"/>
                <a:gd name="T8" fmla="*/ 8 w 33"/>
                <a:gd name="T9" fmla="*/ 28 h 40"/>
                <a:gd name="T10" fmla="*/ 10 w 33"/>
                <a:gd name="T11" fmla="*/ 31 h 40"/>
                <a:gd name="T12" fmla="*/ 13 w 33"/>
                <a:gd name="T13" fmla="*/ 33 h 40"/>
                <a:gd name="T14" fmla="*/ 17 w 33"/>
                <a:gd name="T15" fmla="*/ 33 h 40"/>
                <a:gd name="T16" fmla="*/ 19 w 33"/>
                <a:gd name="T17" fmla="*/ 33 h 40"/>
                <a:gd name="T18" fmla="*/ 21 w 33"/>
                <a:gd name="T19" fmla="*/ 32 h 40"/>
                <a:gd name="T20" fmla="*/ 23 w 33"/>
                <a:gd name="T21" fmla="*/ 32 h 40"/>
                <a:gd name="T22" fmla="*/ 25 w 33"/>
                <a:gd name="T23" fmla="*/ 30 h 40"/>
                <a:gd name="T24" fmla="*/ 29 w 33"/>
                <a:gd name="T25" fmla="*/ 35 h 40"/>
                <a:gd name="T26" fmla="*/ 27 w 33"/>
                <a:gd name="T27" fmla="*/ 37 h 40"/>
                <a:gd name="T28" fmla="*/ 24 w 33"/>
                <a:gd name="T29" fmla="*/ 39 h 40"/>
                <a:gd name="T30" fmla="*/ 20 w 33"/>
                <a:gd name="T31" fmla="*/ 40 h 40"/>
                <a:gd name="T32" fmla="*/ 16 w 33"/>
                <a:gd name="T33" fmla="*/ 40 h 40"/>
                <a:gd name="T34" fmla="*/ 12 w 33"/>
                <a:gd name="T35" fmla="*/ 39 h 40"/>
                <a:gd name="T36" fmla="*/ 8 w 33"/>
                <a:gd name="T37" fmla="*/ 38 h 40"/>
                <a:gd name="T38" fmla="*/ 5 w 33"/>
                <a:gd name="T39" fmla="*/ 35 h 40"/>
                <a:gd name="T40" fmla="*/ 2 w 33"/>
                <a:gd name="T41" fmla="*/ 31 h 40"/>
                <a:gd name="T42" fmla="*/ 0 w 33"/>
                <a:gd name="T43" fmla="*/ 26 h 40"/>
                <a:gd name="T44" fmla="*/ 0 w 33"/>
                <a:gd name="T45" fmla="*/ 20 h 40"/>
                <a:gd name="T46" fmla="*/ 1 w 33"/>
                <a:gd name="T47" fmla="*/ 12 h 40"/>
                <a:gd name="T48" fmla="*/ 4 w 33"/>
                <a:gd name="T49" fmla="*/ 5 h 40"/>
                <a:gd name="T50" fmla="*/ 10 w 33"/>
                <a:gd name="T51" fmla="*/ 1 h 40"/>
                <a:gd name="T52" fmla="*/ 16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4 w 33"/>
                <a:gd name="T65" fmla="*/ 13 h 40"/>
                <a:gd name="T66" fmla="*/ 23 w 33"/>
                <a:gd name="T67" fmla="*/ 10 h 40"/>
                <a:gd name="T68" fmla="*/ 20 w 33"/>
                <a:gd name="T69" fmla="*/ 8 h 40"/>
                <a:gd name="T70" fmla="*/ 16 w 33"/>
                <a:gd name="T71" fmla="*/ 7 h 40"/>
                <a:gd name="T72" fmla="*/ 12 w 33"/>
                <a:gd name="T73" fmla="*/ 8 h 40"/>
                <a:gd name="T74" fmla="*/ 10 w 33"/>
                <a:gd name="T75" fmla="*/ 9 h 40"/>
                <a:gd name="T76" fmla="*/ 8 w 33"/>
                <a:gd name="T77" fmla="*/ 12 h 40"/>
                <a:gd name="T78" fmla="*/ 7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2" y="22"/>
                    <a:pt x="32" y="22"/>
                    <a:pt x="32" y="23"/>
                  </a:cubicBezTo>
                  <a:cubicBezTo>
                    <a:pt x="7" y="23"/>
                    <a:pt x="7" y="23"/>
                    <a:pt x="7" y="23"/>
                  </a:cubicBezTo>
                  <a:cubicBezTo>
                    <a:pt x="7" y="25"/>
                    <a:pt x="8" y="26"/>
                    <a:pt x="8" y="28"/>
                  </a:cubicBezTo>
                  <a:cubicBezTo>
                    <a:pt x="9" y="29"/>
                    <a:pt x="10" y="30"/>
                    <a:pt x="10" y="31"/>
                  </a:cubicBezTo>
                  <a:cubicBezTo>
                    <a:pt x="11" y="32"/>
                    <a:pt x="12" y="32"/>
                    <a:pt x="13" y="33"/>
                  </a:cubicBezTo>
                  <a:cubicBezTo>
                    <a:pt x="14" y="33"/>
                    <a:pt x="16" y="33"/>
                    <a:pt x="17" y="33"/>
                  </a:cubicBezTo>
                  <a:cubicBezTo>
                    <a:pt x="18" y="33"/>
                    <a:pt x="18" y="33"/>
                    <a:pt x="19" y="33"/>
                  </a:cubicBezTo>
                  <a:cubicBezTo>
                    <a:pt x="20" y="33"/>
                    <a:pt x="20" y="33"/>
                    <a:pt x="21" y="32"/>
                  </a:cubicBezTo>
                  <a:cubicBezTo>
                    <a:pt x="22" y="32"/>
                    <a:pt x="22" y="32"/>
                    <a:pt x="23" y="32"/>
                  </a:cubicBezTo>
                  <a:cubicBezTo>
                    <a:pt x="23" y="31"/>
                    <a:pt x="24" y="31"/>
                    <a:pt x="25" y="30"/>
                  </a:cubicBezTo>
                  <a:cubicBezTo>
                    <a:pt x="29" y="35"/>
                    <a:pt x="29" y="35"/>
                    <a:pt x="29" y="35"/>
                  </a:cubicBezTo>
                  <a:cubicBezTo>
                    <a:pt x="29" y="36"/>
                    <a:pt x="28" y="37"/>
                    <a:pt x="27" y="37"/>
                  </a:cubicBezTo>
                  <a:cubicBezTo>
                    <a:pt x="26" y="38"/>
                    <a:pt x="25" y="38"/>
                    <a:pt x="24" y="39"/>
                  </a:cubicBezTo>
                  <a:cubicBezTo>
                    <a:pt x="23" y="39"/>
                    <a:pt x="22" y="40"/>
                    <a:pt x="20" y="40"/>
                  </a:cubicBezTo>
                  <a:cubicBezTo>
                    <a:pt x="19" y="40"/>
                    <a:pt x="18" y="40"/>
                    <a:pt x="16" y="40"/>
                  </a:cubicBezTo>
                  <a:cubicBezTo>
                    <a:pt x="15" y="40"/>
                    <a:pt x="13" y="40"/>
                    <a:pt x="12" y="39"/>
                  </a:cubicBezTo>
                  <a:cubicBezTo>
                    <a:pt x="10" y="39"/>
                    <a:pt x="9" y="38"/>
                    <a:pt x="8" y="38"/>
                  </a:cubicBezTo>
                  <a:cubicBezTo>
                    <a:pt x="7" y="37"/>
                    <a:pt x="6" y="36"/>
                    <a:pt x="5" y="35"/>
                  </a:cubicBezTo>
                  <a:cubicBezTo>
                    <a:pt x="4" y="34"/>
                    <a:pt x="3" y="33"/>
                    <a:pt x="2" y="31"/>
                  </a:cubicBezTo>
                  <a:cubicBezTo>
                    <a:pt x="1" y="30"/>
                    <a:pt x="1" y="28"/>
                    <a:pt x="0" y="26"/>
                  </a:cubicBezTo>
                  <a:cubicBezTo>
                    <a:pt x="0" y="24"/>
                    <a:pt x="0" y="22"/>
                    <a:pt x="0" y="20"/>
                  </a:cubicBezTo>
                  <a:cubicBezTo>
                    <a:pt x="0" y="17"/>
                    <a:pt x="0" y="14"/>
                    <a:pt x="1" y="12"/>
                  </a:cubicBezTo>
                  <a:cubicBezTo>
                    <a:pt x="2" y="9"/>
                    <a:pt x="3" y="7"/>
                    <a:pt x="4" y="5"/>
                  </a:cubicBezTo>
                  <a:cubicBezTo>
                    <a:pt x="6" y="4"/>
                    <a:pt x="8" y="2"/>
                    <a:pt x="10" y="1"/>
                  </a:cubicBezTo>
                  <a:cubicBezTo>
                    <a:pt x="12" y="1"/>
                    <a:pt x="14" y="0"/>
                    <a:pt x="16" y="0"/>
                  </a:cubicBezTo>
                  <a:cubicBezTo>
                    <a:pt x="19" y="0"/>
                    <a:pt x="22" y="1"/>
                    <a:pt x="24" y="2"/>
                  </a:cubicBezTo>
                  <a:cubicBezTo>
                    <a:pt x="26" y="3"/>
                    <a:pt x="27" y="4"/>
                    <a:pt x="29" y="6"/>
                  </a:cubicBezTo>
                  <a:cubicBezTo>
                    <a:pt x="30" y="8"/>
                    <a:pt x="31" y="10"/>
                    <a:pt x="32" y="12"/>
                  </a:cubicBezTo>
                  <a:cubicBezTo>
                    <a:pt x="32" y="14"/>
                    <a:pt x="33" y="17"/>
                    <a:pt x="33" y="19"/>
                  </a:cubicBezTo>
                  <a:close/>
                  <a:moveTo>
                    <a:pt x="25" y="17"/>
                  </a:moveTo>
                  <a:cubicBezTo>
                    <a:pt x="25" y="15"/>
                    <a:pt x="25" y="14"/>
                    <a:pt x="24" y="13"/>
                  </a:cubicBezTo>
                  <a:cubicBezTo>
                    <a:pt x="24" y="12"/>
                    <a:pt x="23" y="11"/>
                    <a:pt x="23" y="10"/>
                  </a:cubicBezTo>
                  <a:cubicBezTo>
                    <a:pt x="22" y="9"/>
                    <a:pt x="21" y="8"/>
                    <a:pt x="20" y="8"/>
                  </a:cubicBezTo>
                  <a:cubicBezTo>
                    <a:pt x="19" y="7"/>
                    <a:pt x="17" y="7"/>
                    <a:pt x="16" y="7"/>
                  </a:cubicBezTo>
                  <a:cubicBezTo>
                    <a:pt x="15" y="7"/>
                    <a:pt x="13" y="7"/>
                    <a:pt x="12" y="8"/>
                  </a:cubicBezTo>
                  <a:cubicBezTo>
                    <a:pt x="11" y="8"/>
                    <a:pt x="11" y="9"/>
                    <a:pt x="10" y="9"/>
                  </a:cubicBezTo>
                  <a:cubicBezTo>
                    <a:pt x="9" y="10"/>
                    <a:pt x="9" y="11"/>
                    <a:pt x="8" y="12"/>
                  </a:cubicBezTo>
                  <a:cubicBezTo>
                    <a:pt x="8" y="14"/>
                    <a:pt x="7" y="15"/>
                    <a:pt x="7"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19" name="Freeform 56">
              <a:extLst>
                <a:ext uri="{FF2B5EF4-FFF2-40B4-BE49-F238E27FC236}">
                  <a16:creationId xmlns:a16="http://schemas.microsoft.com/office/drawing/2014/main" id="{F365BB87-C861-4F40-A844-477BAA1EAA55}"/>
                </a:ext>
              </a:extLst>
            </p:cNvPr>
            <p:cNvSpPr>
              <a:spLocks/>
            </p:cNvSpPr>
            <p:nvPr userDrawn="1"/>
          </p:nvSpPr>
          <p:spPr bwMode="black">
            <a:xfrm>
              <a:off x="1403134" y="6293927"/>
              <a:ext cx="55799" cy="101135"/>
            </a:xfrm>
            <a:custGeom>
              <a:avLst/>
              <a:gdLst>
                <a:gd name="T0" fmla="*/ 20 w 22"/>
                <a:gd name="T1" fmla="*/ 9 h 39"/>
                <a:gd name="T2" fmla="*/ 18 w 22"/>
                <a:gd name="T3" fmla="*/ 8 h 39"/>
                <a:gd name="T4" fmla="*/ 15 w 22"/>
                <a:gd name="T5" fmla="*/ 7 h 39"/>
                <a:gd name="T6" fmla="*/ 9 w 22"/>
                <a:gd name="T7" fmla="*/ 10 h 39"/>
                <a:gd name="T8" fmla="*/ 7 w 22"/>
                <a:gd name="T9" fmla="*/ 17 h 39"/>
                <a:gd name="T10" fmla="*/ 7 w 22"/>
                <a:gd name="T11" fmla="*/ 39 h 39"/>
                <a:gd name="T12" fmla="*/ 0 w 22"/>
                <a:gd name="T13" fmla="*/ 39 h 39"/>
                <a:gd name="T14" fmla="*/ 0 w 22"/>
                <a:gd name="T15" fmla="*/ 1 h 39"/>
                <a:gd name="T16" fmla="*/ 7 w 22"/>
                <a:gd name="T17" fmla="*/ 1 h 39"/>
                <a:gd name="T18" fmla="*/ 7 w 22"/>
                <a:gd name="T19" fmla="*/ 5 h 39"/>
                <a:gd name="T20" fmla="*/ 9 w 22"/>
                <a:gd name="T21" fmla="*/ 3 h 39"/>
                <a:gd name="T22" fmla="*/ 11 w 22"/>
                <a:gd name="T23" fmla="*/ 1 h 39"/>
                <a:gd name="T24" fmla="*/ 13 w 22"/>
                <a:gd name="T25" fmla="*/ 0 h 39"/>
                <a:gd name="T26" fmla="*/ 16 w 22"/>
                <a:gd name="T27" fmla="*/ 0 h 39"/>
                <a:gd name="T28" fmla="*/ 20 w 22"/>
                <a:gd name="T29" fmla="*/ 1 h 39"/>
                <a:gd name="T30" fmla="*/ 22 w 22"/>
                <a:gd name="T31" fmla="*/ 2 h 39"/>
                <a:gd name="T32" fmla="*/ 20 w 22"/>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 h="39">
                  <a:moveTo>
                    <a:pt x="20" y="9"/>
                  </a:moveTo>
                  <a:cubicBezTo>
                    <a:pt x="20" y="8"/>
                    <a:pt x="19" y="8"/>
                    <a:pt x="18" y="8"/>
                  </a:cubicBezTo>
                  <a:cubicBezTo>
                    <a:pt x="17" y="8"/>
                    <a:pt x="16" y="7"/>
                    <a:pt x="15" y="7"/>
                  </a:cubicBezTo>
                  <a:cubicBezTo>
                    <a:pt x="12" y="7"/>
                    <a:pt x="10" y="8"/>
                    <a:pt x="9" y="10"/>
                  </a:cubicBezTo>
                  <a:cubicBezTo>
                    <a:pt x="8" y="12"/>
                    <a:pt x="7" y="14"/>
                    <a:pt x="7" y="17"/>
                  </a:cubicBezTo>
                  <a:cubicBezTo>
                    <a:pt x="7" y="39"/>
                    <a:pt x="7" y="39"/>
                    <a:pt x="7" y="39"/>
                  </a:cubicBezTo>
                  <a:cubicBezTo>
                    <a:pt x="0" y="39"/>
                    <a:pt x="0" y="39"/>
                    <a:pt x="0" y="39"/>
                  </a:cubicBezTo>
                  <a:cubicBezTo>
                    <a:pt x="0" y="1"/>
                    <a:pt x="0" y="1"/>
                    <a:pt x="0" y="1"/>
                  </a:cubicBezTo>
                  <a:cubicBezTo>
                    <a:pt x="7" y="1"/>
                    <a:pt x="7" y="1"/>
                    <a:pt x="7" y="1"/>
                  </a:cubicBezTo>
                  <a:cubicBezTo>
                    <a:pt x="7" y="5"/>
                    <a:pt x="7" y="5"/>
                    <a:pt x="7" y="5"/>
                  </a:cubicBezTo>
                  <a:cubicBezTo>
                    <a:pt x="8" y="4"/>
                    <a:pt x="8" y="3"/>
                    <a:pt x="9" y="3"/>
                  </a:cubicBezTo>
                  <a:cubicBezTo>
                    <a:pt x="9" y="2"/>
                    <a:pt x="10" y="2"/>
                    <a:pt x="11" y="1"/>
                  </a:cubicBezTo>
                  <a:cubicBezTo>
                    <a:pt x="11" y="1"/>
                    <a:pt x="12" y="1"/>
                    <a:pt x="13" y="0"/>
                  </a:cubicBezTo>
                  <a:cubicBezTo>
                    <a:pt x="14" y="0"/>
                    <a:pt x="15" y="0"/>
                    <a:pt x="16" y="0"/>
                  </a:cubicBezTo>
                  <a:cubicBezTo>
                    <a:pt x="17" y="0"/>
                    <a:pt x="19" y="0"/>
                    <a:pt x="20" y="1"/>
                  </a:cubicBezTo>
                  <a:cubicBezTo>
                    <a:pt x="21" y="1"/>
                    <a:pt x="22" y="1"/>
                    <a:pt x="22" y="2"/>
                  </a:cubicBezTo>
                  <a:lnTo>
                    <a:pt x="20"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20" name="Freeform 57">
              <a:extLst>
                <a:ext uri="{FF2B5EF4-FFF2-40B4-BE49-F238E27FC236}">
                  <a16:creationId xmlns:a16="http://schemas.microsoft.com/office/drawing/2014/main" id="{8B7E2806-AAFA-45B5-B801-55C79A927799}"/>
                </a:ext>
              </a:extLst>
            </p:cNvPr>
            <p:cNvSpPr>
              <a:spLocks/>
            </p:cNvSpPr>
            <p:nvPr userDrawn="1"/>
          </p:nvSpPr>
          <p:spPr bwMode="black">
            <a:xfrm>
              <a:off x="1514732" y="6259053"/>
              <a:ext cx="55799" cy="137753"/>
            </a:xfrm>
            <a:custGeom>
              <a:avLst/>
              <a:gdLst>
                <a:gd name="T0" fmla="*/ 21 w 22"/>
                <a:gd name="T1" fmla="*/ 52 h 54"/>
                <a:gd name="T2" fmla="*/ 18 w 22"/>
                <a:gd name="T3" fmla="*/ 54 h 54"/>
                <a:gd name="T4" fmla="*/ 14 w 22"/>
                <a:gd name="T5" fmla="*/ 54 h 54"/>
                <a:gd name="T6" fmla="*/ 10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1" y="54"/>
                    <a:pt x="10" y="54"/>
                  </a:cubicBezTo>
                  <a:cubicBezTo>
                    <a:pt x="9" y="53"/>
                    <a:pt x="9" y="53"/>
                    <a:pt x="8" y="52"/>
                  </a:cubicBezTo>
                  <a:cubicBezTo>
                    <a:pt x="7" y="51"/>
                    <a:pt x="6" y="50"/>
                    <a:pt x="6" y="49"/>
                  </a:cubicBezTo>
                  <a:cubicBezTo>
                    <a:pt x="5"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1"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21" name="Freeform 58">
              <a:extLst>
                <a:ext uri="{FF2B5EF4-FFF2-40B4-BE49-F238E27FC236}">
                  <a16:creationId xmlns:a16="http://schemas.microsoft.com/office/drawing/2014/main" id="{7A49B80F-B4C0-4F31-9238-8123D3E20D16}"/>
                </a:ext>
              </a:extLst>
            </p:cNvPr>
            <p:cNvSpPr>
              <a:spLocks/>
            </p:cNvSpPr>
            <p:nvPr userDrawn="1"/>
          </p:nvSpPr>
          <p:spPr bwMode="black">
            <a:xfrm>
              <a:off x="1593199" y="6259053"/>
              <a:ext cx="80211" cy="136010"/>
            </a:xfrm>
            <a:custGeom>
              <a:avLst/>
              <a:gdLst>
                <a:gd name="T0" fmla="*/ 23 w 31"/>
                <a:gd name="T1" fmla="*/ 53 h 53"/>
                <a:gd name="T2" fmla="*/ 23 w 31"/>
                <a:gd name="T3" fmla="*/ 32 h 53"/>
                <a:gd name="T4" fmla="*/ 21 w 31"/>
                <a:gd name="T5" fmla="*/ 24 h 53"/>
                <a:gd name="T6" fmla="*/ 15 w 31"/>
                <a:gd name="T7" fmla="*/ 21 h 53"/>
                <a:gd name="T8" fmla="*/ 12 w 31"/>
                <a:gd name="T9" fmla="*/ 22 h 53"/>
                <a:gd name="T10" fmla="*/ 10 w 31"/>
                <a:gd name="T11" fmla="*/ 24 h 53"/>
                <a:gd name="T12" fmla="*/ 8 w 31"/>
                <a:gd name="T13" fmla="*/ 27 h 53"/>
                <a:gd name="T14" fmla="*/ 7 w 31"/>
                <a:gd name="T15" fmla="*/ 31 h 53"/>
                <a:gd name="T16" fmla="*/ 7 w 31"/>
                <a:gd name="T17" fmla="*/ 53 h 53"/>
                <a:gd name="T18" fmla="*/ 0 w 31"/>
                <a:gd name="T19" fmla="*/ 53 h 53"/>
                <a:gd name="T20" fmla="*/ 0 w 31"/>
                <a:gd name="T21" fmla="*/ 4 h 53"/>
                <a:gd name="T22" fmla="*/ 7 w 31"/>
                <a:gd name="T23" fmla="*/ 0 h 53"/>
                <a:gd name="T24" fmla="*/ 7 w 31"/>
                <a:gd name="T25" fmla="*/ 19 h 53"/>
                <a:gd name="T26" fmla="*/ 9 w 31"/>
                <a:gd name="T27" fmla="*/ 17 h 53"/>
                <a:gd name="T28" fmla="*/ 12 w 31"/>
                <a:gd name="T29" fmla="*/ 15 h 53"/>
                <a:gd name="T30" fmla="*/ 14 w 31"/>
                <a:gd name="T31" fmla="*/ 14 h 53"/>
                <a:gd name="T32" fmla="*/ 17 w 31"/>
                <a:gd name="T33" fmla="*/ 14 h 53"/>
                <a:gd name="T34" fmla="*/ 23 w 31"/>
                <a:gd name="T35" fmla="*/ 15 h 53"/>
                <a:gd name="T36" fmla="*/ 27 w 31"/>
                <a:gd name="T37" fmla="*/ 18 h 53"/>
                <a:gd name="T38" fmla="*/ 30 w 31"/>
                <a:gd name="T39" fmla="*/ 24 h 53"/>
                <a:gd name="T40" fmla="*/ 31 w 31"/>
                <a:gd name="T41" fmla="*/ 31 h 53"/>
                <a:gd name="T42" fmla="*/ 31 w 31"/>
                <a:gd name="T43" fmla="*/ 53 h 53"/>
                <a:gd name="T44" fmla="*/ 23 w 31"/>
                <a:gd name="T45"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3">
                  <a:moveTo>
                    <a:pt x="23" y="53"/>
                  </a:moveTo>
                  <a:cubicBezTo>
                    <a:pt x="23" y="32"/>
                    <a:pt x="23" y="32"/>
                    <a:pt x="23" y="32"/>
                  </a:cubicBezTo>
                  <a:cubicBezTo>
                    <a:pt x="23" y="28"/>
                    <a:pt x="23" y="25"/>
                    <a:pt x="21" y="24"/>
                  </a:cubicBezTo>
                  <a:cubicBezTo>
                    <a:pt x="20" y="22"/>
                    <a:pt x="18" y="21"/>
                    <a:pt x="15" y="21"/>
                  </a:cubicBezTo>
                  <a:cubicBezTo>
                    <a:pt x="14" y="21"/>
                    <a:pt x="13" y="21"/>
                    <a:pt x="12" y="22"/>
                  </a:cubicBezTo>
                  <a:cubicBezTo>
                    <a:pt x="11" y="22"/>
                    <a:pt x="10" y="23"/>
                    <a:pt x="10" y="24"/>
                  </a:cubicBezTo>
                  <a:cubicBezTo>
                    <a:pt x="9" y="24"/>
                    <a:pt x="8" y="25"/>
                    <a:pt x="8" y="27"/>
                  </a:cubicBezTo>
                  <a:cubicBezTo>
                    <a:pt x="8" y="28"/>
                    <a:pt x="7" y="29"/>
                    <a:pt x="7" y="31"/>
                  </a:cubicBezTo>
                  <a:cubicBezTo>
                    <a:pt x="7" y="53"/>
                    <a:pt x="7" y="53"/>
                    <a:pt x="7" y="53"/>
                  </a:cubicBezTo>
                  <a:cubicBezTo>
                    <a:pt x="0" y="53"/>
                    <a:pt x="0" y="53"/>
                    <a:pt x="0" y="53"/>
                  </a:cubicBezTo>
                  <a:cubicBezTo>
                    <a:pt x="0" y="4"/>
                    <a:pt x="0" y="4"/>
                    <a:pt x="0" y="4"/>
                  </a:cubicBezTo>
                  <a:cubicBezTo>
                    <a:pt x="7" y="0"/>
                    <a:pt x="7" y="0"/>
                    <a:pt x="7" y="0"/>
                  </a:cubicBezTo>
                  <a:cubicBezTo>
                    <a:pt x="7" y="19"/>
                    <a:pt x="7" y="19"/>
                    <a:pt x="7" y="19"/>
                  </a:cubicBezTo>
                  <a:cubicBezTo>
                    <a:pt x="8" y="18"/>
                    <a:pt x="9" y="17"/>
                    <a:pt x="9" y="17"/>
                  </a:cubicBezTo>
                  <a:cubicBezTo>
                    <a:pt x="10" y="16"/>
                    <a:pt x="11" y="16"/>
                    <a:pt x="12" y="15"/>
                  </a:cubicBezTo>
                  <a:cubicBezTo>
                    <a:pt x="12" y="15"/>
                    <a:pt x="13" y="15"/>
                    <a:pt x="14" y="14"/>
                  </a:cubicBezTo>
                  <a:cubicBezTo>
                    <a:pt x="15" y="14"/>
                    <a:pt x="16" y="14"/>
                    <a:pt x="17" y="14"/>
                  </a:cubicBezTo>
                  <a:cubicBezTo>
                    <a:pt x="19" y="14"/>
                    <a:pt x="21" y="14"/>
                    <a:pt x="23" y="15"/>
                  </a:cubicBezTo>
                  <a:cubicBezTo>
                    <a:pt x="25" y="16"/>
                    <a:pt x="26" y="17"/>
                    <a:pt x="27" y="18"/>
                  </a:cubicBezTo>
                  <a:cubicBezTo>
                    <a:pt x="29" y="20"/>
                    <a:pt x="29" y="22"/>
                    <a:pt x="30" y="24"/>
                  </a:cubicBezTo>
                  <a:cubicBezTo>
                    <a:pt x="31" y="26"/>
                    <a:pt x="31" y="29"/>
                    <a:pt x="31" y="31"/>
                  </a:cubicBezTo>
                  <a:cubicBezTo>
                    <a:pt x="31" y="53"/>
                    <a:pt x="31" y="53"/>
                    <a:pt x="31" y="53"/>
                  </a:cubicBezTo>
                  <a:lnTo>
                    <a:pt x="23"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22" name="Freeform 59">
              <a:extLst>
                <a:ext uri="{FF2B5EF4-FFF2-40B4-BE49-F238E27FC236}">
                  <a16:creationId xmlns:a16="http://schemas.microsoft.com/office/drawing/2014/main" id="{9C60C45F-865F-4118-A4B0-174C696B472F}"/>
                </a:ext>
              </a:extLst>
            </p:cNvPr>
            <p:cNvSpPr>
              <a:spLocks noEditPoints="1"/>
            </p:cNvSpPr>
            <p:nvPr userDrawn="1"/>
          </p:nvSpPr>
          <p:spPr bwMode="black">
            <a:xfrm>
              <a:off x="1690847" y="6293927"/>
              <a:ext cx="83698" cy="102879"/>
            </a:xfrm>
            <a:custGeom>
              <a:avLst/>
              <a:gdLst>
                <a:gd name="T0" fmla="*/ 33 w 33"/>
                <a:gd name="T1" fmla="*/ 19 h 40"/>
                <a:gd name="T2" fmla="*/ 33 w 33"/>
                <a:gd name="T3" fmla="*/ 21 h 40"/>
                <a:gd name="T4" fmla="*/ 33 w 33"/>
                <a:gd name="T5" fmla="*/ 23 h 40"/>
                <a:gd name="T6" fmla="*/ 8 w 33"/>
                <a:gd name="T7" fmla="*/ 23 h 40"/>
                <a:gd name="T8" fmla="*/ 9 w 33"/>
                <a:gd name="T9" fmla="*/ 28 h 40"/>
                <a:gd name="T10" fmla="*/ 11 w 33"/>
                <a:gd name="T11" fmla="*/ 31 h 40"/>
                <a:gd name="T12" fmla="*/ 14 w 33"/>
                <a:gd name="T13" fmla="*/ 33 h 40"/>
                <a:gd name="T14" fmla="*/ 17 w 33"/>
                <a:gd name="T15" fmla="*/ 33 h 40"/>
                <a:gd name="T16" fmla="*/ 20 w 33"/>
                <a:gd name="T17" fmla="*/ 33 h 40"/>
                <a:gd name="T18" fmla="*/ 22 w 33"/>
                <a:gd name="T19" fmla="*/ 32 h 40"/>
                <a:gd name="T20" fmla="*/ 24 w 33"/>
                <a:gd name="T21" fmla="*/ 32 h 40"/>
                <a:gd name="T22" fmla="*/ 26 w 33"/>
                <a:gd name="T23" fmla="*/ 30 h 40"/>
                <a:gd name="T24" fmla="*/ 30 w 33"/>
                <a:gd name="T25" fmla="*/ 35 h 40"/>
                <a:gd name="T26" fmla="*/ 27 w 33"/>
                <a:gd name="T27" fmla="*/ 37 h 40"/>
                <a:gd name="T28" fmla="*/ 25 w 33"/>
                <a:gd name="T29" fmla="*/ 39 h 40"/>
                <a:gd name="T30" fmla="*/ 21 w 33"/>
                <a:gd name="T31" fmla="*/ 40 h 40"/>
                <a:gd name="T32" fmla="*/ 17 w 33"/>
                <a:gd name="T33" fmla="*/ 40 h 40"/>
                <a:gd name="T34" fmla="*/ 12 w 33"/>
                <a:gd name="T35" fmla="*/ 39 h 40"/>
                <a:gd name="T36" fmla="*/ 8 w 33"/>
                <a:gd name="T37" fmla="*/ 38 h 40"/>
                <a:gd name="T38" fmla="*/ 5 w 33"/>
                <a:gd name="T39" fmla="*/ 35 h 40"/>
                <a:gd name="T40" fmla="*/ 3 w 33"/>
                <a:gd name="T41" fmla="*/ 31 h 40"/>
                <a:gd name="T42" fmla="*/ 1 w 33"/>
                <a:gd name="T43" fmla="*/ 26 h 40"/>
                <a:gd name="T44" fmla="*/ 0 w 33"/>
                <a:gd name="T45" fmla="*/ 20 h 40"/>
                <a:gd name="T46" fmla="*/ 2 w 33"/>
                <a:gd name="T47" fmla="*/ 12 h 40"/>
                <a:gd name="T48" fmla="*/ 5 w 33"/>
                <a:gd name="T49" fmla="*/ 5 h 40"/>
                <a:gd name="T50" fmla="*/ 10 w 33"/>
                <a:gd name="T51" fmla="*/ 1 h 40"/>
                <a:gd name="T52" fmla="*/ 17 w 33"/>
                <a:gd name="T53" fmla="*/ 0 h 40"/>
                <a:gd name="T54" fmla="*/ 24 w 33"/>
                <a:gd name="T55" fmla="*/ 2 h 40"/>
                <a:gd name="T56" fmla="*/ 29 w 33"/>
                <a:gd name="T57" fmla="*/ 6 h 40"/>
                <a:gd name="T58" fmla="*/ 32 w 33"/>
                <a:gd name="T59" fmla="*/ 12 h 40"/>
                <a:gd name="T60" fmla="*/ 33 w 33"/>
                <a:gd name="T61" fmla="*/ 19 h 40"/>
                <a:gd name="T62" fmla="*/ 26 w 33"/>
                <a:gd name="T63" fmla="*/ 17 h 40"/>
                <a:gd name="T64" fmla="*/ 25 w 33"/>
                <a:gd name="T65" fmla="*/ 13 h 40"/>
                <a:gd name="T66" fmla="*/ 23 w 33"/>
                <a:gd name="T67" fmla="*/ 10 h 40"/>
                <a:gd name="T68" fmla="*/ 21 w 33"/>
                <a:gd name="T69" fmla="*/ 8 h 40"/>
                <a:gd name="T70" fmla="*/ 17 w 33"/>
                <a:gd name="T71" fmla="*/ 7 h 40"/>
                <a:gd name="T72" fmla="*/ 13 w 33"/>
                <a:gd name="T73" fmla="*/ 8 h 40"/>
                <a:gd name="T74" fmla="*/ 11 w 33"/>
                <a:gd name="T75" fmla="*/ 9 h 40"/>
                <a:gd name="T76" fmla="*/ 9 w 33"/>
                <a:gd name="T77" fmla="*/ 12 h 40"/>
                <a:gd name="T78" fmla="*/ 8 w 33"/>
                <a:gd name="T79" fmla="*/ 17 h 40"/>
                <a:gd name="T80" fmla="*/ 26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3" y="22"/>
                    <a:pt x="33" y="23"/>
                  </a:cubicBezTo>
                  <a:cubicBezTo>
                    <a:pt x="8" y="23"/>
                    <a:pt x="8" y="23"/>
                    <a:pt x="8" y="23"/>
                  </a:cubicBezTo>
                  <a:cubicBezTo>
                    <a:pt x="8" y="25"/>
                    <a:pt x="8" y="26"/>
                    <a:pt x="9" y="28"/>
                  </a:cubicBezTo>
                  <a:cubicBezTo>
                    <a:pt x="10" y="29"/>
                    <a:pt x="10" y="30"/>
                    <a:pt x="11" y="31"/>
                  </a:cubicBezTo>
                  <a:cubicBezTo>
                    <a:pt x="12" y="32"/>
                    <a:pt x="13" y="32"/>
                    <a:pt x="14" y="33"/>
                  </a:cubicBezTo>
                  <a:cubicBezTo>
                    <a:pt x="15" y="33"/>
                    <a:pt x="16" y="33"/>
                    <a:pt x="17" y="33"/>
                  </a:cubicBezTo>
                  <a:cubicBezTo>
                    <a:pt x="18" y="33"/>
                    <a:pt x="19" y="33"/>
                    <a:pt x="20" y="33"/>
                  </a:cubicBezTo>
                  <a:cubicBezTo>
                    <a:pt x="20" y="33"/>
                    <a:pt x="21" y="33"/>
                    <a:pt x="22" y="32"/>
                  </a:cubicBezTo>
                  <a:cubicBezTo>
                    <a:pt x="23" y="32"/>
                    <a:pt x="23" y="32"/>
                    <a:pt x="24" y="32"/>
                  </a:cubicBezTo>
                  <a:cubicBezTo>
                    <a:pt x="24" y="31"/>
                    <a:pt x="25" y="31"/>
                    <a:pt x="26" y="30"/>
                  </a:cubicBezTo>
                  <a:cubicBezTo>
                    <a:pt x="30" y="35"/>
                    <a:pt x="30" y="35"/>
                    <a:pt x="30" y="35"/>
                  </a:cubicBezTo>
                  <a:cubicBezTo>
                    <a:pt x="29" y="36"/>
                    <a:pt x="28" y="37"/>
                    <a:pt x="27" y="37"/>
                  </a:cubicBezTo>
                  <a:cubicBezTo>
                    <a:pt x="27" y="38"/>
                    <a:pt x="26" y="38"/>
                    <a:pt x="25" y="39"/>
                  </a:cubicBezTo>
                  <a:cubicBezTo>
                    <a:pt x="24" y="39"/>
                    <a:pt x="22" y="40"/>
                    <a:pt x="21" y="40"/>
                  </a:cubicBezTo>
                  <a:cubicBezTo>
                    <a:pt x="20" y="40"/>
                    <a:pt x="18" y="40"/>
                    <a:pt x="17" y="40"/>
                  </a:cubicBezTo>
                  <a:cubicBezTo>
                    <a:pt x="15" y="40"/>
                    <a:pt x="14" y="40"/>
                    <a:pt x="12" y="39"/>
                  </a:cubicBezTo>
                  <a:cubicBezTo>
                    <a:pt x="11" y="39"/>
                    <a:pt x="10" y="38"/>
                    <a:pt x="8" y="38"/>
                  </a:cubicBezTo>
                  <a:cubicBezTo>
                    <a:pt x="7" y="37"/>
                    <a:pt x="6" y="36"/>
                    <a:pt x="5" y="35"/>
                  </a:cubicBezTo>
                  <a:cubicBezTo>
                    <a:pt x="4" y="34"/>
                    <a:pt x="4" y="33"/>
                    <a:pt x="3" y="31"/>
                  </a:cubicBezTo>
                  <a:cubicBezTo>
                    <a:pt x="2" y="30"/>
                    <a:pt x="1" y="28"/>
                    <a:pt x="1" y="26"/>
                  </a:cubicBezTo>
                  <a:cubicBezTo>
                    <a:pt x="1" y="24"/>
                    <a:pt x="0" y="22"/>
                    <a:pt x="0" y="20"/>
                  </a:cubicBezTo>
                  <a:cubicBezTo>
                    <a:pt x="0" y="17"/>
                    <a:pt x="1" y="14"/>
                    <a:pt x="2" y="12"/>
                  </a:cubicBezTo>
                  <a:cubicBezTo>
                    <a:pt x="2" y="9"/>
                    <a:pt x="4" y="7"/>
                    <a:pt x="5" y="5"/>
                  </a:cubicBezTo>
                  <a:cubicBezTo>
                    <a:pt x="6" y="4"/>
                    <a:pt x="8" y="2"/>
                    <a:pt x="10" y="1"/>
                  </a:cubicBezTo>
                  <a:cubicBezTo>
                    <a:pt x="12" y="1"/>
                    <a:pt x="15" y="0"/>
                    <a:pt x="17" y="0"/>
                  </a:cubicBezTo>
                  <a:cubicBezTo>
                    <a:pt x="20" y="0"/>
                    <a:pt x="22" y="1"/>
                    <a:pt x="24" y="2"/>
                  </a:cubicBezTo>
                  <a:cubicBezTo>
                    <a:pt x="26" y="3"/>
                    <a:pt x="28" y="4"/>
                    <a:pt x="29" y="6"/>
                  </a:cubicBezTo>
                  <a:cubicBezTo>
                    <a:pt x="31" y="8"/>
                    <a:pt x="32" y="10"/>
                    <a:pt x="32" y="12"/>
                  </a:cubicBezTo>
                  <a:cubicBezTo>
                    <a:pt x="33" y="14"/>
                    <a:pt x="33" y="17"/>
                    <a:pt x="33" y="19"/>
                  </a:cubicBezTo>
                  <a:close/>
                  <a:moveTo>
                    <a:pt x="26" y="17"/>
                  </a:moveTo>
                  <a:cubicBezTo>
                    <a:pt x="26" y="15"/>
                    <a:pt x="25" y="14"/>
                    <a:pt x="25" y="13"/>
                  </a:cubicBezTo>
                  <a:cubicBezTo>
                    <a:pt x="25" y="12"/>
                    <a:pt x="24" y="11"/>
                    <a:pt x="23" y="10"/>
                  </a:cubicBezTo>
                  <a:cubicBezTo>
                    <a:pt x="23" y="9"/>
                    <a:pt x="22" y="8"/>
                    <a:pt x="21" y="8"/>
                  </a:cubicBezTo>
                  <a:cubicBezTo>
                    <a:pt x="20" y="7"/>
                    <a:pt x="18" y="7"/>
                    <a:pt x="17" y="7"/>
                  </a:cubicBezTo>
                  <a:cubicBezTo>
                    <a:pt x="15" y="7"/>
                    <a:pt x="14" y="7"/>
                    <a:pt x="13" y="8"/>
                  </a:cubicBezTo>
                  <a:cubicBezTo>
                    <a:pt x="12" y="8"/>
                    <a:pt x="11" y="9"/>
                    <a:pt x="11" y="9"/>
                  </a:cubicBezTo>
                  <a:cubicBezTo>
                    <a:pt x="10" y="10"/>
                    <a:pt x="9" y="11"/>
                    <a:pt x="9" y="12"/>
                  </a:cubicBezTo>
                  <a:cubicBezTo>
                    <a:pt x="8" y="14"/>
                    <a:pt x="8" y="15"/>
                    <a:pt x="8" y="17"/>
                  </a:cubicBezTo>
                  <a:lnTo>
                    <a:pt x="26"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23" name="Freeform 60">
              <a:extLst>
                <a:ext uri="{FF2B5EF4-FFF2-40B4-BE49-F238E27FC236}">
                  <a16:creationId xmlns:a16="http://schemas.microsoft.com/office/drawing/2014/main" id="{15FBF980-B96C-472B-A46B-A731CA164E92}"/>
                </a:ext>
              </a:extLst>
            </p:cNvPr>
            <p:cNvSpPr>
              <a:spLocks/>
            </p:cNvSpPr>
            <p:nvPr userDrawn="1"/>
          </p:nvSpPr>
          <p:spPr bwMode="black">
            <a:xfrm>
              <a:off x="1835576" y="6297415"/>
              <a:ext cx="122060" cy="97648"/>
            </a:xfrm>
            <a:custGeom>
              <a:avLst/>
              <a:gdLst>
                <a:gd name="T0" fmla="*/ 56 w 70"/>
                <a:gd name="T1" fmla="*/ 56 h 56"/>
                <a:gd name="T2" fmla="*/ 46 w 70"/>
                <a:gd name="T3" fmla="*/ 56 h 56"/>
                <a:gd name="T4" fmla="*/ 35 w 70"/>
                <a:gd name="T5" fmla="*/ 16 h 56"/>
                <a:gd name="T6" fmla="*/ 25 w 70"/>
                <a:gd name="T7" fmla="*/ 56 h 56"/>
                <a:gd name="T8" fmla="*/ 15 w 70"/>
                <a:gd name="T9" fmla="*/ 56 h 56"/>
                <a:gd name="T10" fmla="*/ 0 w 70"/>
                <a:gd name="T11" fmla="*/ 0 h 56"/>
                <a:gd name="T12" fmla="*/ 10 w 70"/>
                <a:gd name="T13" fmla="*/ 0 h 56"/>
                <a:gd name="T14" fmla="*/ 21 w 70"/>
                <a:gd name="T15" fmla="*/ 38 h 56"/>
                <a:gd name="T16" fmla="*/ 31 w 70"/>
                <a:gd name="T17" fmla="*/ 0 h 56"/>
                <a:gd name="T18" fmla="*/ 40 w 70"/>
                <a:gd name="T19" fmla="*/ 0 h 56"/>
                <a:gd name="T20" fmla="*/ 50 w 70"/>
                <a:gd name="T21" fmla="*/ 38 h 56"/>
                <a:gd name="T22" fmla="*/ 60 w 70"/>
                <a:gd name="T23" fmla="*/ 0 h 56"/>
                <a:gd name="T24" fmla="*/ 70 w 70"/>
                <a:gd name="T25" fmla="*/ 0 h 56"/>
                <a:gd name="T26" fmla="*/ 56 w 70"/>
                <a:gd name="T2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6">
                  <a:moveTo>
                    <a:pt x="56" y="56"/>
                  </a:moveTo>
                  <a:lnTo>
                    <a:pt x="46" y="56"/>
                  </a:lnTo>
                  <a:lnTo>
                    <a:pt x="35" y="16"/>
                  </a:lnTo>
                  <a:lnTo>
                    <a:pt x="25" y="56"/>
                  </a:lnTo>
                  <a:lnTo>
                    <a:pt x="15" y="56"/>
                  </a:lnTo>
                  <a:lnTo>
                    <a:pt x="0" y="0"/>
                  </a:lnTo>
                  <a:lnTo>
                    <a:pt x="10" y="0"/>
                  </a:lnTo>
                  <a:lnTo>
                    <a:pt x="21" y="38"/>
                  </a:lnTo>
                  <a:lnTo>
                    <a:pt x="31" y="0"/>
                  </a:lnTo>
                  <a:lnTo>
                    <a:pt x="40" y="0"/>
                  </a:lnTo>
                  <a:lnTo>
                    <a:pt x="50" y="38"/>
                  </a:lnTo>
                  <a:lnTo>
                    <a:pt x="60" y="0"/>
                  </a:lnTo>
                  <a:lnTo>
                    <a:pt x="70" y="0"/>
                  </a:lnTo>
                  <a:lnTo>
                    <a:pt x="56" y="5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24" name="Freeform 61">
              <a:extLst>
                <a:ext uri="{FF2B5EF4-FFF2-40B4-BE49-F238E27FC236}">
                  <a16:creationId xmlns:a16="http://schemas.microsoft.com/office/drawing/2014/main" id="{64F1DD18-05EE-4F9F-9E6B-E03C4C500F21}"/>
                </a:ext>
              </a:extLst>
            </p:cNvPr>
            <p:cNvSpPr>
              <a:spLocks noEditPoints="1"/>
            </p:cNvSpPr>
            <p:nvPr userDrawn="1"/>
          </p:nvSpPr>
          <p:spPr bwMode="black">
            <a:xfrm>
              <a:off x="1968098" y="6293927"/>
              <a:ext cx="87186" cy="102879"/>
            </a:xfrm>
            <a:custGeom>
              <a:avLst/>
              <a:gdLst>
                <a:gd name="T0" fmla="*/ 34 w 34"/>
                <a:gd name="T1" fmla="*/ 20 h 40"/>
                <a:gd name="T2" fmla="*/ 33 w 34"/>
                <a:gd name="T3" fmla="*/ 28 h 40"/>
                <a:gd name="T4" fmla="*/ 29 w 34"/>
                <a:gd name="T5" fmla="*/ 35 h 40"/>
                <a:gd name="T6" fmla="*/ 24 w 34"/>
                <a:gd name="T7" fmla="*/ 39 h 40"/>
                <a:gd name="T8" fmla="*/ 17 w 34"/>
                <a:gd name="T9" fmla="*/ 40 h 40"/>
                <a:gd name="T10" fmla="*/ 10 w 34"/>
                <a:gd name="T11" fmla="*/ 39 h 40"/>
                <a:gd name="T12" fmla="*/ 5 w 34"/>
                <a:gd name="T13" fmla="*/ 35 h 40"/>
                <a:gd name="T14" fmla="*/ 1 w 34"/>
                <a:gd name="T15" fmla="*/ 28 h 40"/>
                <a:gd name="T16" fmla="*/ 0 w 34"/>
                <a:gd name="T17" fmla="*/ 20 h 40"/>
                <a:gd name="T18" fmla="*/ 1 w 34"/>
                <a:gd name="T19" fmla="*/ 12 h 40"/>
                <a:gd name="T20" fmla="*/ 5 w 34"/>
                <a:gd name="T21" fmla="*/ 5 h 40"/>
                <a:gd name="T22" fmla="*/ 11 w 34"/>
                <a:gd name="T23" fmla="*/ 1 h 40"/>
                <a:gd name="T24" fmla="*/ 17 w 34"/>
                <a:gd name="T25" fmla="*/ 0 h 40"/>
                <a:gd name="T26" fmla="*/ 24 w 34"/>
                <a:gd name="T27" fmla="*/ 1 h 40"/>
                <a:gd name="T28" fmla="*/ 29 w 34"/>
                <a:gd name="T29" fmla="*/ 5 h 40"/>
                <a:gd name="T30" fmla="*/ 33 w 34"/>
                <a:gd name="T31" fmla="*/ 12 h 40"/>
                <a:gd name="T32" fmla="*/ 34 w 34"/>
                <a:gd name="T33" fmla="*/ 20 h 40"/>
                <a:gd name="T34" fmla="*/ 27 w 34"/>
                <a:gd name="T35" fmla="*/ 20 h 40"/>
                <a:gd name="T36" fmla="*/ 26 w 34"/>
                <a:gd name="T37" fmla="*/ 15 h 40"/>
                <a:gd name="T38" fmla="*/ 24 w 34"/>
                <a:gd name="T39" fmla="*/ 11 h 40"/>
                <a:gd name="T40" fmla="*/ 21 w 34"/>
                <a:gd name="T41" fmla="*/ 8 h 40"/>
                <a:gd name="T42" fmla="*/ 17 w 34"/>
                <a:gd name="T43" fmla="*/ 7 h 40"/>
                <a:gd name="T44" fmla="*/ 13 w 34"/>
                <a:gd name="T45" fmla="*/ 8 h 40"/>
                <a:gd name="T46" fmla="*/ 10 w 34"/>
                <a:gd name="T47" fmla="*/ 11 h 40"/>
                <a:gd name="T48" fmla="*/ 8 w 34"/>
                <a:gd name="T49" fmla="*/ 15 h 40"/>
                <a:gd name="T50" fmla="*/ 8 w 34"/>
                <a:gd name="T51" fmla="*/ 20 h 40"/>
                <a:gd name="T52" fmla="*/ 8 w 34"/>
                <a:gd name="T53" fmla="*/ 26 h 40"/>
                <a:gd name="T54" fmla="*/ 10 w 34"/>
                <a:gd name="T55" fmla="*/ 30 h 40"/>
                <a:gd name="T56" fmla="*/ 13 w 34"/>
                <a:gd name="T57" fmla="*/ 32 h 40"/>
                <a:gd name="T58" fmla="*/ 17 w 34"/>
                <a:gd name="T59" fmla="*/ 33 h 40"/>
                <a:gd name="T60" fmla="*/ 21 w 34"/>
                <a:gd name="T61" fmla="*/ 32 h 40"/>
                <a:gd name="T62" fmla="*/ 24 w 34"/>
                <a:gd name="T63" fmla="*/ 29 h 40"/>
                <a:gd name="T64" fmla="*/ 26 w 34"/>
                <a:gd name="T65" fmla="*/ 25 h 40"/>
                <a:gd name="T66" fmla="*/ 27 w 34"/>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4" h="40">
                  <a:moveTo>
                    <a:pt x="34" y="20"/>
                  </a:moveTo>
                  <a:cubicBezTo>
                    <a:pt x="34" y="23"/>
                    <a:pt x="34" y="26"/>
                    <a:pt x="33" y="28"/>
                  </a:cubicBezTo>
                  <a:cubicBezTo>
                    <a:pt x="32" y="31"/>
                    <a:pt x="31" y="33"/>
                    <a:pt x="29" y="35"/>
                  </a:cubicBezTo>
                  <a:cubicBezTo>
                    <a:pt x="28" y="37"/>
                    <a:pt x="26" y="38"/>
                    <a:pt x="24" y="39"/>
                  </a:cubicBezTo>
                  <a:cubicBezTo>
                    <a:pt x="22" y="40"/>
                    <a:pt x="20" y="40"/>
                    <a:pt x="17" y="40"/>
                  </a:cubicBezTo>
                  <a:cubicBezTo>
                    <a:pt x="15" y="40"/>
                    <a:pt x="12" y="40"/>
                    <a:pt x="10" y="39"/>
                  </a:cubicBezTo>
                  <a:cubicBezTo>
                    <a:pt x="8" y="38"/>
                    <a:pt x="6" y="36"/>
                    <a:pt x="5" y="35"/>
                  </a:cubicBezTo>
                  <a:cubicBezTo>
                    <a:pt x="3" y="33"/>
                    <a:pt x="2" y="31"/>
                    <a:pt x="1" y="28"/>
                  </a:cubicBezTo>
                  <a:cubicBezTo>
                    <a:pt x="1" y="26"/>
                    <a:pt x="0" y="23"/>
                    <a:pt x="0" y="20"/>
                  </a:cubicBezTo>
                  <a:cubicBezTo>
                    <a:pt x="0" y="17"/>
                    <a:pt x="1" y="14"/>
                    <a:pt x="1" y="12"/>
                  </a:cubicBezTo>
                  <a:cubicBezTo>
                    <a:pt x="2" y="9"/>
                    <a:pt x="4" y="7"/>
                    <a:pt x="5" y="5"/>
                  </a:cubicBezTo>
                  <a:cubicBezTo>
                    <a:pt x="7" y="4"/>
                    <a:pt x="8" y="2"/>
                    <a:pt x="11" y="1"/>
                  </a:cubicBezTo>
                  <a:cubicBezTo>
                    <a:pt x="13" y="1"/>
                    <a:pt x="15" y="0"/>
                    <a:pt x="17" y="0"/>
                  </a:cubicBezTo>
                  <a:cubicBezTo>
                    <a:pt x="20" y="0"/>
                    <a:pt x="22" y="1"/>
                    <a:pt x="24" y="1"/>
                  </a:cubicBezTo>
                  <a:cubicBezTo>
                    <a:pt x="26" y="2"/>
                    <a:pt x="28" y="4"/>
                    <a:pt x="29" y="5"/>
                  </a:cubicBezTo>
                  <a:cubicBezTo>
                    <a:pt x="31" y="7"/>
                    <a:pt x="32" y="9"/>
                    <a:pt x="33" y="12"/>
                  </a:cubicBezTo>
                  <a:cubicBezTo>
                    <a:pt x="34" y="14"/>
                    <a:pt x="34" y="17"/>
                    <a:pt x="34" y="20"/>
                  </a:cubicBezTo>
                  <a:close/>
                  <a:moveTo>
                    <a:pt x="27" y="20"/>
                  </a:moveTo>
                  <a:cubicBezTo>
                    <a:pt x="27" y="18"/>
                    <a:pt x="27" y="16"/>
                    <a:pt x="26" y="15"/>
                  </a:cubicBezTo>
                  <a:cubicBezTo>
                    <a:pt x="26" y="13"/>
                    <a:pt x="25" y="12"/>
                    <a:pt x="24" y="11"/>
                  </a:cubicBezTo>
                  <a:cubicBezTo>
                    <a:pt x="23" y="10"/>
                    <a:pt x="22" y="9"/>
                    <a:pt x="21" y="8"/>
                  </a:cubicBezTo>
                  <a:cubicBezTo>
                    <a:pt x="20" y="8"/>
                    <a:pt x="18" y="7"/>
                    <a:pt x="17" y="7"/>
                  </a:cubicBezTo>
                  <a:cubicBezTo>
                    <a:pt x="16" y="7"/>
                    <a:pt x="14" y="8"/>
                    <a:pt x="13" y="8"/>
                  </a:cubicBezTo>
                  <a:cubicBezTo>
                    <a:pt x="12" y="9"/>
                    <a:pt x="11" y="10"/>
                    <a:pt x="10" y="11"/>
                  </a:cubicBezTo>
                  <a:cubicBezTo>
                    <a:pt x="9" y="12"/>
                    <a:pt x="9" y="13"/>
                    <a:pt x="8" y="15"/>
                  </a:cubicBezTo>
                  <a:cubicBezTo>
                    <a:pt x="8" y="16"/>
                    <a:pt x="8" y="18"/>
                    <a:pt x="8" y="20"/>
                  </a:cubicBezTo>
                  <a:cubicBezTo>
                    <a:pt x="8" y="22"/>
                    <a:pt x="8" y="24"/>
                    <a:pt x="8" y="26"/>
                  </a:cubicBezTo>
                  <a:cubicBezTo>
                    <a:pt x="9" y="27"/>
                    <a:pt x="10" y="28"/>
                    <a:pt x="10" y="30"/>
                  </a:cubicBezTo>
                  <a:cubicBezTo>
                    <a:pt x="11" y="31"/>
                    <a:pt x="12" y="32"/>
                    <a:pt x="13" y="32"/>
                  </a:cubicBezTo>
                  <a:cubicBezTo>
                    <a:pt x="15" y="33"/>
                    <a:pt x="16" y="33"/>
                    <a:pt x="17" y="33"/>
                  </a:cubicBezTo>
                  <a:cubicBezTo>
                    <a:pt x="19" y="33"/>
                    <a:pt x="20" y="33"/>
                    <a:pt x="21" y="32"/>
                  </a:cubicBezTo>
                  <a:cubicBezTo>
                    <a:pt x="22" y="31"/>
                    <a:pt x="23" y="30"/>
                    <a:pt x="24" y="29"/>
                  </a:cubicBezTo>
                  <a:cubicBezTo>
                    <a:pt x="25" y="28"/>
                    <a:pt x="26" y="27"/>
                    <a:pt x="26" y="25"/>
                  </a:cubicBezTo>
                  <a:cubicBezTo>
                    <a:pt x="27" y="24"/>
                    <a:pt x="27" y="22"/>
                    <a:pt x="27"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25" name="Freeform 62">
              <a:extLst>
                <a:ext uri="{FF2B5EF4-FFF2-40B4-BE49-F238E27FC236}">
                  <a16:creationId xmlns:a16="http://schemas.microsoft.com/office/drawing/2014/main" id="{6051CC00-BFF2-4334-9855-62AD588546F7}"/>
                </a:ext>
              </a:extLst>
            </p:cNvPr>
            <p:cNvSpPr>
              <a:spLocks/>
            </p:cNvSpPr>
            <p:nvPr userDrawn="1"/>
          </p:nvSpPr>
          <p:spPr bwMode="black">
            <a:xfrm>
              <a:off x="2076208" y="6293927"/>
              <a:ext cx="57543" cy="101135"/>
            </a:xfrm>
            <a:custGeom>
              <a:avLst/>
              <a:gdLst>
                <a:gd name="T0" fmla="*/ 21 w 23"/>
                <a:gd name="T1" fmla="*/ 9 h 39"/>
                <a:gd name="T2" fmla="*/ 18 w 23"/>
                <a:gd name="T3" fmla="*/ 8 h 39"/>
                <a:gd name="T4" fmla="*/ 15 w 23"/>
                <a:gd name="T5" fmla="*/ 7 h 39"/>
                <a:gd name="T6" fmla="*/ 10 w 23"/>
                <a:gd name="T7" fmla="*/ 10 h 39"/>
                <a:gd name="T8" fmla="*/ 8 w 23"/>
                <a:gd name="T9" fmla="*/ 17 h 39"/>
                <a:gd name="T10" fmla="*/ 8 w 23"/>
                <a:gd name="T11" fmla="*/ 39 h 39"/>
                <a:gd name="T12" fmla="*/ 0 w 23"/>
                <a:gd name="T13" fmla="*/ 39 h 39"/>
                <a:gd name="T14" fmla="*/ 0 w 23"/>
                <a:gd name="T15" fmla="*/ 1 h 39"/>
                <a:gd name="T16" fmla="*/ 8 w 23"/>
                <a:gd name="T17" fmla="*/ 1 h 39"/>
                <a:gd name="T18" fmla="*/ 8 w 23"/>
                <a:gd name="T19" fmla="*/ 5 h 39"/>
                <a:gd name="T20" fmla="*/ 9 w 23"/>
                <a:gd name="T21" fmla="*/ 3 h 39"/>
                <a:gd name="T22" fmla="*/ 11 w 23"/>
                <a:gd name="T23" fmla="*/ 1 h 39"/>
                <a:gd name="T24" fmla="*/ 14 w 23"/>
                <a:gd name="T25" fmla="*/ 0 h 39"/>
                <a:gd name="T26" fmla="*/ 17 w 23"/>
                <a:gd name="T27" fmla="*/ 0 h 39"/>
                <a:gd name="T28" fmla="*/ 20 w 23"/>
                <a:gd name="T29" fmla="*/ 1 h 39"/>
                <a:gd name="T30" fmla="*/ 23 w 23"/>
                <a:gd name="T31" fmla="*/ 2 h 39"/>
                <a:gd name="T32" fmla="*/ 21 w 23"/>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9"/>
                  </a:moveTo>
                  <a:cubicBezTo>
                    <a:pt x="20" y="8"/>
                    <a:pt x="19" y="8"/>
                    <a:pt x="18" y="8"/>
                  </a:cubicBezTo>
                  <a:cubicBezTo>
                    <a:pt x="18" y="8"/>
                    <a:pt x="17" y="7"/>
                    <a:pt x="15" y="7"/>
                  </a:cubicBezTo>
                  <a:cubicBezTo>
                    <a:pt x="13" y="7"/>
                    <a:pt x="11" y="8"/>
                    <a:pt x="10" y="10"/>
                  </a:cubicBezTo>
                  <a:cubicBezTo>
                    <a:pt x="8" y="12"/>
                    <a:pt x="8" y="14"/>
                    <a:pt x="8" y="17"/>
                  </a:cubicBezTo>
                  <a:cubicBezTo>
                    <a:pt x="8" y="39"/>
                    <a:pt x="8" y="39"/>
                    <a:pt x="8" y="39"/>
                  </a:cubicBezTo>
                  <a:cubicBezTo>
                    <a:pt x="0" y="39"/>
                    <a:pt x="0" y="39"/>
                    <a:pt x="0" y="39"/>
                  </a:cubicBezTo>
                  <a:cubicBezTo>
                    <a:pt x="0" y="1"/>
                    <a:pt x="0" y="1"/>
                    <a:pt x="0" y="1"/>
                  </a:cubicBezTo>
                  <a:cubicBezTo>
                    <a:pt x="8" y="1"/>
                    <a:pt x="8" y="1"/>
                    <a:pt x="8" y="1"/>
                  </a:cubicBezTo>
                  <a:cubicBezTo>
                    <a:pt x="8" y="5"/>
                    <a:pt x="8" y="5"/>
                    <a:pt x="8" y="5"/>
                  </a:cubicBezTo>
                  <a:cubicBezTo>
                    <a:pt x="8" y="4"/>
                    <a:pt x="9" y="3"/>
                    <a:pt x="9" y="3"/>
                  </a:cubicBezTo>
                  <a:cubicBezTo>
                    <a:pt x="10" y="2"/>
                    <a:pt x="11" y="2"/>
                    <a:pt x="11" y="1"/>
                  </a:cubicBezTo>
                  <a:cubicBezTo>
                    <a:pt x="12" y="1"/>
                    <a:pt x="13" y="1"/>
                    <a:pt x="14" y="0"/>
                  </a:cubicBezTo>
                  <a:cubicBezTo>
                    <a:pt x="15" y="0"/>
                    <a:pt x="16" y="0"/>
                    <a:pt x="17" y="0"/>
                  </a:cubicBezTo>
                  <a:cubicBezTo>
                    <a:pt x="18" y="0"/>
                    <a:pt x="19" y="0"/>
                    <a:pt x="20" y="1"/>
                  </a:cubicBezTo>
                  <a:cubicBezTo>
                    <a:pt x="21" y="1"/>
                    <a:pt x="22" y="1"/>
                    <a:pt x="23" y="2"/>
                  </a:cubicBezTo>
                  <a:lnTo>
                    <a:pt x="21"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26" name="Freeform 63">
              <a:extLst>
                <a:ext uri="{FF2B5EF4-FFF2-40B4-BE49-F238E27FC236}">
                  <a16:creationId xmlns:a16="http://schemas.microsoft.com/office/drawing/2014/main" id="{905DD261-B224-46ED-8CEE-E8D180BA4B72}"/>
                </a:ext>
              </a:extLst>
            </p:cNvPr>
            <p:cNvSpPr>
              <a:spLocks/>
            </p:cNvSpPr>
            <p:nvPr userDrawn="1"/>
          </p:nvSpPr>
          <p:spPr bwMode="black">
            <a:xfrm>
              <a:off x="2151187" y="6259053"/>
              <a:ext cx="19181" cy="136010"/>
            </a:xfrm>
            <a:custGeom>
              <a:avLst/>
              <a:gdLst>
                <a:gd name="T0" fmla="*/ 0 w 11"/>
                <a:gd name="T1" fmla="*/ 78 h 78"/>
                <a:gd name="T2" fmla="*/ 0 w 11"/>
                <a:gd name="T3" fmla="*/ 6 h 78"/>
                <a:gd name="T4" fmla="*/ 11 w 11"/>
                <a:gd name="T5" fmla="*/ 0 h 78"/>
                <a:gd name="T6" fmla="*/ 11 w 11"/>
                <a:gd name="T7" fmla="*/ 78 h 78"/>
                <a:gd name="T8" fmla="*/ 0 w 11"/>
                <a:gd name="T9" fmla="*/ 78 h 78"/>
              </a:gdLst>
              <a:ahLst/>
              <a:cxnLst>
                <a:cxn ang="0">
                  <a:pos x="T0" y="T1"/>
                </a:cxn>
                <a:cxn ang="0">
                  <a:pos x="T2" y="T3"/>
                </a:cxn>
                <a:cxn ang="0">
                  <a:pos x="T4" y="T5"/>
                </a:cxn>
                <a:cxn ang="0">
                  <a:pos x="T6" y="T7"/>
                </a:cxn>
                <a:cxn ang="0">
                  <a:pos x="T8" y="T9"/>
                </a:cxn>
              </a:cxnLst>
              <a:rect l="0" t="0" r="r" b="b"/>
              <a:pathLst>
                <a:path w="11" h="78">
                  <a:moveTo>
                    <a:pt x="0" y="78"/>
                  </a:moveTo>
                  <a:lnTo>
                    <a:pt x="0" y="6"/>
                  </a:lnTo>
                  <a:lnTo>
                    <a:pt x="11" y="0"/>
                  </a:lnTo>
                  <a:lnTo>
                    <a:pt x="11" y="78"/>
                  </a:lnTo>
                  <a:lnTo>
                    <a:pt x="0" y="7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27" name="Freeform 64">
              <a:extLst>
                <a:ext uri="{FF2B5EF4-FFF2-40B4-BE49-F238E27FC236}">
                  <a16:creationId xmlns:a16="http://schemas.microsoft.com/office/drawing/2014/main" id="{A23129DF-0296-4CA9-9723-124682F0A70E}"/>
                </a:ext>
              </a:extLst>
            </p:cNvPr>
            <p:cNvSpPr>
              <a:spLocks noEditPoints="1"/>
            </p:cNvSpPr>
            <p:nvPr userDrawn="1"/>
          </p:nvSpPr>
          <p:spPr bwMode="black">
            <a:xfrm>
              <a:off x="2193037" y="6259053"/>
              <a:ext cx="80211" cy="137753"/>
            </a:xfrm>
            <a:custGeom>
              <a:avLst/>
              <a:gdLst>
                <a:gd name="T0" fmla="*/ 24 w 32"/>
                <a:gd name="T1" fmla="*/ 53 h 54"/>
                <a:gd name="T2" fmla="*/ 24 w 32"/>
                <a:gd name="T3" fmla="*/ 50 h 54"/>
                <a:gd name="T4" fmla="*/ 22 w 32"/>
                <a:gd name="T5" fmla="*/ 51 h 54"/>
                <a:gd name="T6" fmla="*/ 20 w 32"/>
                <a:gd name="T7" fmla="*/ 53 h 54"/>
                <a:gd name="T8" fmla="*/ 17 w 32"/>
                <a:gd name="T9" fmla="*/ 54 h 54"/>
                <a:gd name="T10" fmla="*/ 14 w 32"/>
                <a:gd name="T11" fmla="*/ 54 h 54"/>
                <a:gd name="T12" fmla="*/ 9 w 32"/>
                <a:gd name="T13" fmla="*/ 53 h 54"/>
                <a:gd name="T14" fmla="*/ 4 w 32"/>
                <a:gd name="T15" fmla="*/ 49 h 54"/>
                <a:gd name="T16" fmla="*/ 1 w 32"/>
                <a:gd name="T17" fmla="*/ 43 h 54"/>
                <a:gd name="T18" fmla="*/ 0 w 32"/>
                <a:gd name="T19" fmla="*/ 33 h 54"/>
                <a:gd name="T20" fmla="*/ 1 w 32"/>
                <a:gd name="T21" fmla="*/ 25 h 54"/>
                <a:gd name="T22" fmla="*/ 4 w 32"/>
                <a:gd name="T23" fmla="*/ 19 h 54"/>
                <a:gd name="T24" fmla="*/ 9 w 32"/>
                <a:gd name="T25" fmla="*/ 15 h 54"/>
                <a:gd name="T26" fmla="*/ 15 w 32"/>
                <a:gd name="T27" fmla="*/ 14 h 54"/>
                <a:gd name="T28" fmla="*/ 18 w 32"/>
                <a:gd name="T29" fmla="*/ 14 h 54"/>
                <a:gd name="T30" fmla="*/ 20 w 32"/>
                <a:gd name="T31" fmla="*/ 15 h 54"/>
                <a:gd name="T32" fmla="*/ 22 w 32"/>
                <a:gd name="T33" fmla="*/ 17 h 54"/>
                <a:gd name="T34" fmla="*/ 24 w 32"/>
                <a:gd name="T35" fmla="*/ 18 h 54"/>
                <a:gd name="T36" fmla="*/ 24 w 32"/>
                <a:gd name="T37" fmla="*/ 4 h 54"/>
                <a:gd name="T38" fmla="*/ 32 w 32"/>
                <a:gd name="T39" fmla="*/ 0 h 54"/>
                <a:gd name="T40" fmla="*/ 32 w 32"/>
                <a:gd name="T41" fmla="*/ 53 h 54"/>
                <a:gd name="T42" fmla="*/ 24 w 32"/>
                <a:gd name="T43" fmla="*/ 53 h 54"/>
                <a:gd name="T44" fmla="*/ 24 w 32"/>
                <a:gd name="T45" fmla="*/ 26 h 54"/>
                <a:gd name="T46" fmla="*/ 23 w 32"/>
                <a:gd name="T47" fmla="*/ 24 h 54"/>
                <a:gd name="T48" fmla="*/ 21 w 32"/>
                <a:gd name="T49" fmla="*/ 23 h 54"/>
                <a:gd name="T50" fmla="*/ 18 w 32"/>
                <a:gd name="T51" fmla="*/ 22 h 54"/>
                <a:gd name="T52" fmla="*/ 15 w 32"/>
                <a:gd name="T53" fmla="*/ 21 h 54"/>
                <a:gd name="T54" fmla="*/ 9 w 32"/>
                <a:gd name="T55" fmla="*/ 24 h 54"/>
                <a:gd name="T56" fmla="*/ 7 w 32"/>
                <a:gd name="T57" fmla="*/ 33 h 54"/>
                <a:gd name="T58" fmla="*/ 8 w 32"/>
                <a:gd name="T59" fmla="*/ 39 h 54"/>
                <a:gd name="T60" fmla="*/ 9 w 32"/>
                <a:gd name="T61" fmla="*/ 44 h 54"/>
                <a:gd name="T62" fmla="*/ 12 w 32"/>
                <a:gd name="T63" fmla="*/ 46 h 54"/>
                <a:gd name="T64" fmla="*/ 16 w 32"/>
                <a:gd name="T65" fmla="*/ 47 h 54"/>
                <a:gd name="T66" fmla="*/ 18 w 32"/>
                <a:gd name="T67" fmla="*/ 47 h 54"/>
                <a:gd name="T68" fmla="*/ 21 w 32"/>
                <a:gd name="T69" fmla="*/ 46 h 54"/>
                <a:gd name="T70" fmla="*/ 23 w 32"/>
                <a:gd name="T71" fmla="*/ 44 h 54"/>
                <a:gd name="T72" fmla="*/ 24 w 32"/>
                <a:gd name="T73" fmla="*/ 42 h 54"/>
                <a:gd name="T74" fmla="*/ 24 w 32"/>
                <a:gd name="T75" fmla="*/ 26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2" h="54">
                  <a:moveTo>
                    <a:pt x="24" y="53"/>
                  </a:moveTo>
                  <a:cubicBezTo>
                    <a:pt x="24" y="50"/>
                    <a:pt x="24" y="50"/>
                    <a:pt x="24" y="50"/>
                  </a:cubicBezTo>
                  <a:cubicBezTo>
                    <a:pt x="24" y="50"/>
                    <a:pt x="23" y="51"/>
                    <a:pt x="22" y="51"/>
                  </a:cubicBezTo>
                  <a:cubicBezTo>
                    <a:pt x="21" y="52"/>
                    <a:pt x="21" y="52"/>
                    <a:pt x="20" y="53"/>
                  </a:cubicBezTo>
                  <a:cubicBezTo>
                    <a:pt x="19" y="53"/>
                    <a:pt x="18" y="54"/>
                    <a:pt x="17" y="54"/>
                  </a:cubicBezTo>
                  <a:cubicBezTo>
                    <a:pt x="16" y="54"/>
                    <a:pt x="15" y="54"/>
                    <a:pt x="14" y="54"/>
                  </a:cubicBezTo>
                  <a:cubicBezTo>
                    <a:pt x="12" y="54"/>
                    <a:pt x="10" y="54"/>
                    <a:pt x="9" y="53"/>
                  </a:cubicBezTo>
                  <a:cubicBezTo>
                    <a:pt x="7" y="52"/>
                    <a:pt x="5" y="51"/>
                    <a:pt x="4" y="49"/>
                  </a:cubicBezTo>
                  <a:cubicBezTo>
                    <a:pt x="3" y="48"/>
                    <a:pt x="1" y="45"/>
                    <a:pt x="1" y="43"/>
                  </a:cubicBezTo>
                  <a:cubicBezTo>
                    <a:pt x="0" y="40"/>
                    <a:pt x="0" y="37"/>
                    <a:pt x="0" y="33"/>
                  </a:cubicBezTo>
                  <a:cubicBezTo>
                    <a:pt x="0" y="30"/>
                    <a:pt x="0" y="27"/>
                    <a:pt x="1" y="25"/>
                  </a:cubicBezTo>
                  <a:cubicBezTo>
                    <a:pt x="2" y="22"/>
                    <a:pt x="3" y="20"/>
                    <a:pt x="4" y="19"/>
                  </a:cubicBezTo>
                  <a:cubicBezTo>
                    <a:pt x="6" y="17"/>
                    <a:pt x="7" y="16"/>
                    <a:pt x="9" y="15"/>
                  </a:cubicBezTo>
                  <a:cubicBezTo>
                    <a:pt x="11" y="14"/>
                    <a:pt x="13" y="14"/>
                    <a:pt x="15" y="14"/>
                  </a:cubicBezTo>
                  <a:cubicBezTo>
                    <a:pt x="16" y="14"/>
                    <a:pt x="17" y="14"/>
                    <a:pt x="18" y="14"/>
                  </a:cubicBezTo>
                  <a:cubicBezTo>
                    <a:pt x="18" y="15"/>
                    <a:pt x="19" y="15"/>
                    <a:pt x="20" y="15"/>
                  </a:cubicBezTo>
                  <a:cubicBezTo>
                    <a:pt x="21" y="16"/>
                    <a:pt x="22" y="16"/>
                    <a:pt x="22" y="17"/>
                  </a:cubicBezTo>
                  <a:cubicBezTo>
                    <a:pt x="23" y="17"/>
                    <a:pt x="24" y="18"/>
                    <a:pt x="24" y="18"/>
                  </a:cubicBezTo>
                  <a:cubicBezTo>
                    <a:pt x="24" y="4"/>
                    <a:pt x="24" y="4"/>
                    <a:pt x="24" y="4"/>
                  </a:cubicBezTo>
                  <a:cubicBezTo>
                    <a:pt x="32" y="0"/>
                    <a:pt x="32" y="0"/>
                    <a:pt x="32" y="0"/>
                  </a:cubicBezTo>
                  <a:cubicBezTo>
                    <a:pt x="32" y="53"/>
                    <a:pt x="32" y="53"/>
                    <a:pt x="32" y="53"/>
                  </a:cubicBezTo>
                  <a:lnTo>
                    <a:pt x="24" y="53"/>
                  </a:lnTo>
                  <a:close/>
                  <a:moveTo>
                    <a:pt x="24" y="26"/>
                  </a:moveTo>
                  <a:cubicBezTo>
                    <a:pt x="24" y="26"/>
                    <a:pt x="23" y="25"/>
                    <a:pt x="23" y="24"/>
                  </a:cubicBezTo>
                  <a:cubicBezTo>
                    <a:pt x="22" y="24"/>
                    <a:pt x="22" y="23"/>
                    <a:pt x="21" y="23"/>
                  </a:cubicBezTo>
                  <a:cubicBezTo>
                    <a:pt x="20" y="22"/>
                    <a:pt x="19" y="22"/>
                    <a:pt x="18" y="22"/>
                  </a:cubicBezTo>
                  <a:cubicBezTo>
                    <a:pt x="17" y="21"/>
                    <a:pt x="16" y="21"/>
                    <a:pt x="15" y="21"/>
                  </a:cubicBezTo>
                  <a:cubicBezTo>
                    <a:pt x="13" y="21"/>
                    <a:pt x="11" y="22"/>
                    <a:pt x="9" y="24"/>
                  </a:cubicBezTo>
                  <a:cubicBezTo>
                    <a:pt x="8" y="26"/>
                    <a:pt x="7" y="29"/>
                    <a:pt x="7" y="33"/>
                  </a:cubicBezTo>
                  <a:cubicBezTo>
                    <a:pt x="7" y="36"/>
                    <a:pt x="7" y="38"/>
                    <a:pt x="8" y="39"/>
                  </a:cubicBezTo>
                  <a:cubicBezTo>
                    <a:pt x="8" y="41"/>
                    <a:pt x="9" y="43"/>
                    <a:pt x="9" y="44"/>
                  </a:cubicBezTo>
                  <a:cubicBezTo>
                    <a:pt x="10" y="45"/>
                    <a:pt x="11" y="46"/>
                    <a:pt x="12" y="46"/>
                  </a:cubicBezTo>
                  <a:cubicBezTo>
                    <a:pt x="13" y="47"/>
                    <a:pt x="14" y="47"/>
                    <a:pt x="16" y="47"/>
                  </a:cubicBezTo>
                  <a:cubicBezTo>
                    <a:pt x="17" y="47"/>
                    <a:pt x="18" y="47"/>
                    <a:pt x="18" y="47"/>
                  </a:cubicBezTo>
                  <a:cubicBezTo>
                    <a:pt x="19" y="46"/>
                    <a:pt x="20" y="46"/>
                    <a:pt x="21" y="46"/>
                  </a:cubicBezTo>
                  <a:cubicBezTo>
                    <a:pt x="21" y="45"/>
                    <a:pt x="22" y="45"/>
                    <a:pt x="23" y="44"/>
                  </a:cubicBezTo>
                  <a:cubicBezTo>
                    <a:pt x="23" y="43"/>
                    <a:pt x="24" y="43"/>
                    <a:pt x="24" y="42"/>
                  </a:cubicBezTo>
                  <a:lnTo>
                    <a:pt x="24" y="2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28" name="Freeform 65">
              <a:extLst>
                <a:ext uri="{FF2B5EF4-FFF2-40B4-BE49-F238E27FC236}">
                  <a16:creationId xmlns:a16="http://schemas.microsoft.com/office/drawing/2014/main" id="{A2A2BF8E-DA3A-4AC0-B7EB-7CAABFC9E699}"/>
                </a:ext>
              </a:extLst>
            </p:cNvPr>
            <p:cNvSpPr>
              <a:spLocks/>
            </p:cNvSpPr>
            <p:nvPr userDrawn="1"/>
          </p:nvSpPr>
          <p:spPr bwMode="black">
            <a:xfrm>
              <a:off x="2337765" y="6297415"/>
              <a:ext cx="122060" cy="97648"/>
            </a:xfrm>
            <a:custGeom>
              <a:avLst/>
              <a:gdLst>
                <a:gd name="T0" fmla="*/ 55 w 70"/>
                <a:gd name="T1" fmla="*/ 56 h 56"/>
                <a:gd name="T2" fmla="*/ 45 w 70"/>
                <a:gd name="T3" fmla="*/ 56 h 56"/>
                <a:gd name="T4" fmla="*/ 35 w 70"/>
                <a:gd name="T5" fmla="*/ 16 h 56"/>
                <a:gd name="T6" fmla="*/ 25 w 70"/>
                <a:gd name="T7" fmla="*/ 56 h 56"/>
                <a:gd name="T8" fmla="*/ 16 w 70"/>
                <a:gd name="T9" fmla="*/ 56 h 56"/>
                <a:gd name="T10" fmla="*/ 0 w 70"/>
                <a:gd name="T11" fmla="*/ 0 h 56"/>
                <a:gd name="T12" fmla="*/ 12 w 70"/>
                <a:gd name="T13" fmla="*/ 0 h 56"/>
                <a:gd name="T14" fmla="*/ 20 w 70"/>
                <a:gd name="T15" fmla="*/ 38 h 56"/>
                <a:gd name="T16" fmla="*/ 31 w 70"/>
                <a:gd name="T17" fmla="*/ 0 h 56"/>
                <a:gd name="T18" fmla="*/ 39 w 70"/>
                <a:gd name="T19" fmla="*/ 0 h 56"/>
                <a:gd name="T20" fmla="*/ 51 w 70"/>
                <a:gd name="T21" fmla="*/ 38 h 56"/>
                <a:gd name="T22" fmla="*/ 60 w 70"/>
                <a:gd name="T23" fmla="*/ 0 h 56"/>
                <a:gd name="T24" fmla="*/ 70 w 70"/>
                <a:gd name="T25" fmla="*/ 0 h 56"/>
                <a:gd name="T26" fmla="*/ 55 w 70"/>
                <a:gd name="T2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6">
                  <a:moveTo>
                    <a:pt x="55" y="56"/>
                  </a:moveTo>
                  <a:lnTo>
                    <a:pt x="45" y="56"/>
                  </a:lnTo>
                  <a:lnTo>
                    <a:pt x="35" y="16"/>
                  </a:lnTo>
                  <a:lnTo>
                    <a:pt x="25" y="56"/>
                  </a:lnTo>
                  <a:lnTo>
                    <a:pt x="16" y="56"/>
                  </a:lnTo>
                  <a:lnTo>
                    <a:pt x="0" y="0"/>
                  </a:lnTo>
                  <a:lnTo>
                    <a:pt x="12" y="0"/>
                  </a:lnTo>
                  <a:lnTo>
                    <a:pt x="20" y="38"/>
                  </a:lnTo>
                  <a:lnTo>
                    <a:pt x="31" y="0"/>
                  </a:lnTo>
                  <a:lnTo>
                    <a:pt x="39" y="0"/>
                  </a:lnTo>
                  <a:lnTo>
                    <a:pt x="51" y="38"/>
                  </a:lnTo>
                  <a:lnTo>
                    <a:pt x="60" y="0"/>
                  </a:lnTo>
                  <a:lnTo>
                    <a:pt x="70" y="0"/>
                  </a:lnTo>
                  <a:lnTo>
                    <a:pt x="55" y="5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29" name="Freeform 66">
              <a:extLst>
                <a:ext uri="{FF2B5EF4-FFF2-40B4-BE49-F238E27FC236}">
                  <a16:creationId xmlns:a16="http://schemas.microsoft.com/office/drawing/2014/main" id="{BEBFC1A4-92B9-418F-A0A9-2E210A37BCFF}"/>
                </a:ext>
              </a:extLst>
            </p:cNvPr>
            <p:cNvSpPr>
              <a:spLocks noEditPoints="1"/>
            </p:cNvSpPr>
            <p:nvPr userDrawn="1"/>
          </p:nvSpPr>
          <p:spPr bwMode="black">
            <a:xfrm>
              <a:off x="2470288" y="6293927"/>
              <a:ext cx="88930" cy="102879"/>
            </a:xfrm>
            <a:custGeom>
              <a:avLst/>
              <a:gdLst>
                <a:gd name="T0" fmla="*/ 35 w 35"/>
                <a:gd name="T1" fmla="*/ 20 h 40"/>
                <a:gd name="T2" fmla="*/ 33 w 35"/>
                <a:gd name="T3" fmla="*/ 28 h 40"/>
                <a:gd name="T4" fmla="*/ 30 w 35"/>
                <a:gd name="T5" fmla="*/ 35 h 40"/>
                <a:gd name="T6" fmla="*/ 24 w 35"/>
                <a:gd name="T7" fmla="*/ 39 h 40"/>
                <a:gd name="T8" fmla="*/ 17 w 35"/>
                <a:gd name="T9" fmla="*/ 40 h 40"/>
                <a:gd name="T10" fmla="*/ 11 w 35"/>
                <a:gd name="T11" fmla="*/ 39 h 40"/>
                <a:gd name="T12" fmla="*/ 5 w 35"/>
                <a:gd name="T13" fmla="*/ 35 h 40"/>
                <a:gd name="T14" fmla="*/ 2 w 35"/>
                <a:gd name="T15" fmla="*/ 28 h 40"/>
                <a:gd name="T16" fmla="*/ 0 w 35"/>
                <a:gd name="T17" fmla="*/ 20 h 40"/>
                <a:gd name="T18" fmla="*/ 2 w 35"/>
                <a:gd name="T19" fmla="*/ 12 h 40"/>
                <a:gd name="T20" fmla="*/ 5 w 35"/>
                <a:gd name="T21" fmla="*/ 5 h 40"/>
                <a:gd name="T22" fmla="*/ 11 w 35"/>
                <a:gd name="T23" fmla="*/ 1 h 40"/>
                <a:gd name="T24" fmla="*/ 18 w 35"/>
                <a:gd name="T25" fmla="*/ 0 h 40"/>
                <a:gd name="T26" fmla="*/ 24 w 35"/>
                <a:gd name="T27" fmla="*/ 1 h 40"/>
                <a:gd name="T28" fmla="*/ 30 w 35"/>
                <a:gd name="T29" fmla="*/ 5 h 40"/>
                <a:gd name="T30" fmla="*/ 33 w 35"/>
                <a:gd name="T31" fmla="*/ 12 h 40"/>
                <a:gd name="T32" fmla="*/ 35 w 35"/>
                <a:gd name="T33" fmla="*/ 20 h 40"/>
                <a:gd name="T34" fmla="*/ 27 w 35"/>
                <a:gd name="T35" fmla="*/ 20 h 40"/>
                <a:gd name="T36" fmla="*/ 26 w 35"/>
                <a:gd name="T37" fmla="*/ 15 h 40"/>
                <a:gd name="T38" fmla="*/ 24 w 35"/>
                <a:gd name="T39" fmla="*/ 11 h 40"/>
                <a:gd name="T40" fmla="*/ 21 w 35"/>
                <a:gd name="T41" fmla="*/ 8 h 40"/>
                <a:gd name="T42" fmla="*/ 17 w 35"/>
                <a:gd name="T43" fmla="*/ 7 h 40"/>
                <a:gd name="T44" fmla="*/ 13 w 35"/>
                <a:gd name="T45" fmla="*/ 8 h 40"/>
                <a:gd name="T46" fmla="*/ 10 w 35"/>
                <a:gd name="T47" fmla="*/ 11 h 40"/>
                <a:gd name="T48" fmla="*/ 9 w 35"/>
                <a:gd name="T49" fmla="*/ 15 h 40"/>
                <a:gd name="T50" fmla="*/ 8 w 35"/>
                <a:gd name="T51" fmla="*/ 20 h 40"/>
                <a:gd name="T52" fmla="*/ 9 w 35"/>
                <a:gd name="T53" fmla="*/ 26 h 40"/>
                <a:gd name="T54" fmla="*/ 11 w 35"/>
                <a:gd name="T55" fmla="*/ 30 h 40"/>
                <a:gd name="T56" fmla="*/ 14 w 35"/>
                <a:gd name="T57" fmla="*/ 32 h 40"/>
                <a:gd name="T58" fmla="*/ 18 w 35"/>
                <a:gd name="T59" fmla="*/ 33 h 40"/>
                <a:gd name="T60" fmla="*/ 21 w 35"/>
                <a:gd name="T61" fmla="*/ 32 h 40"/>
                <a:gd name="T62" fmla="*/ 24 w 35"/>
                <a:gd name="T63" fmla="*/ 29 h 40"/>
                <a:gd name="T64" fmla="*/ 26 w 35"/>
                <a:gd name="T65" fmla="*/ 25 h 40"/>
                <a:gd name="T66" fmla="*/ 27 w 35"/>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5" h="40">
                  <a:moveTo>
                    <a:pt x="35" y="20"/>
                  </a:moveTo>
                  <a:cubicBezTo>
                    <a:pt x="35" y="23"/>
                    <a:pt x="34" y="26"/>
                    <a:pt x="33" y="28"/>
                  </a:cubicBezTo>
                  <a:cubicBezTo>
                    <a:pt x="32" y="31"/>
                    <a:pt x="31" y="33"/>
                    <a:pt x="30" y="35"/>
                  </a:cubicBezTo>
                  <a:cubicBezTo>
                    <a:pt x="28" y="37"/>
                    <a:pt x="26" y="38"/>
                    <a:pt x="24" y="39"/>
                  </a:cubicBezTo>
                  <a:cubicBezTo>
                    <a:pt x="22" y="40"/>
                    <a:pt x="20" y="40"/>
                    <a:pt x="17" y="40"/>
                  </a:cubicBezTo>
                  <a:cubicBezTo>
                    <a:pt x="15" y="40"/>
                    <a:pt x="13" y="40"/>
                    <a:pt x="11" y="39"/>
                  </a:cubicBezTo>
                  <a:cubicBezTo>
                    <a:pt x="8" y="38"/>
                    <a:pt x="7" y="36"/>
                    <a:pt x="5" y="35"/>
                  </a:cubicBezTo>
                  <a:cubicBezTo>
                    <a:pt x="4" y="33"/>
                    <a:pt x="2" y="31"/>
                    <a:pt x="2" y="28"/>
                  </a:cubicBezTo>
                  <a:cubicBezTo>
                    <a:pt x="1" y="26"/>
                    <a:pt x="0" y="23"/>
                    <a:pt x="0" y="20"/>
                  </a:cubicBezTo>
                  <a:cubicBezTo>
                    <a:pt x="0" y="17"/>
                    <a:pt x="1" y="14"/>
                    <a:pt x="2" y="12"/>
                  </a:cubicBezTo>
                  <a:cubicBezTo>
                    <a:pt x="3" y="9"/>
                    <a:pt x="4" y="7"/>
                    <a:pt x="5" y="5"/>
                  </a:cubicBezTo>
                  <a:cubicBezTo>
                    <a:pt x="7" y="4"/>
                    <a:pt x="9" y="2"/>
                    <a:pt x="11" y="1"/>
                  </a:cubicBezTo>
                  <a:cubicBezTo>
                    <a:pt x="13" y="1"/>
                    <a:pt x="15" y="0"/>
                    <a:pt x="18" y="0"/>
                  </a:cubicBezTo>
                  <a:cubicBezTo>
                    <a:pt x="20" y="0"/>
                    <a:pt x="22" y="1"/>
                    <a:pt x="24" y="1"/>
                  </a:cubicBezTo>
                  <a:cubicBezTo>
                    <a:pt x="26" y="2"/>
                    <a:pt x="28" y="4"/>
                    <a:pt x="30" y="5"/>
                  </a:cubicBezTo>
                  <a:cubicBezTo>
                    <a:pt x="31" y="7"/>
                    <a:pt x="32" y="9"/>
                    <a:pt x="33" y="12"/>
                  </a:cubicBezTo>
                  <a:cubicBezTo>
                    <a:pt x="34" y="14"/>
                    <a:pt x="35" y="17"/>
                    <a:pt x="35" y="20"/>
                  </a:cubicBezTo>
                  <a:close/>
                  <a:moveTo>
                    <a:pt x="27" y="20"/>
                  </a:moveTo>
                  <a:cubicBezTo>
                    <a:pt x="27" y="18"/>
                    <a:pt x="27" y="16"/>
                    <a:pt x="26" y="15"/>
                  </a:cubicBezTo>
                  <a:cubicBezTo>
                    <a:pt x="26" y="13"/>
                    <a:pt x="25" y="12"/>
                    <a:pt x="24" y="11"/>
                  </a:cubicBezTo>
                  <a:cubicBezTo>
                    <a:pt x="24" y="10"/>
                    <a:pt x="23" y="9"/>
                    <a:pt x="21" y="8"/>
                  </a:cubicBezTo>
                  <a:cubicBezTo>
                    <a:pt x="20" y="8"/>
                    <a:pt x="19" y="7"/>
                    <a:pt x="17" y="7"/>
                  </a:cubicBezTo>
                  <a:cubicBezTo>
                    <a:pt x="16" y="7"/>
                    <a:pt x="14" y="8"/>
                    <a:pt x="13" y="8"/>
                  </a:cubicBezTo>
                  <a:cubicBezTo>
                    <a:pt x="12" y="9"/>
                    <a:pt x="11" y="10"/>
                    <a:pt x="10" y="11"/>
                  </a:cubicBezTo>
                  <a:cubicBezTo>
                    <a:pt x="10" y="12"/>
                    <a:pt x="9" y="13"/>
                    <a:pt x="9" y="15"/>
                  </a:cubicBezTo>
                  <a:cubicBezTo>
                    <a:pt x="8" y="16"/>
                    <a:pt x="8" y="18"/>
                    <a:pt x="8" y="20"/>
                  </a:cubicBezTo>
                  <a:cubicBezTo>
                    <a:pt x="8" y="22"/>
                    <a:pt x="8" y="24"/>
                    <a:pt x="9" y="26"/>
                  </a:cubicBezTo>
                  <a:cubicBezTo>
                    <a:pt x="9" y="27"/>
                    <a:pt x="10" y="28"/>
                    <a:pt x="11" y="30"/>
                  </a:cubicBezTo>
                  <a:cubicBezTo>
                    <a:pt x="11" y="31"/>
                    <a:pt x="12" y="32"/>
                    <a:pt x="14" y="32"/>
                  </a:cubicBezTo>
                  <a:cubicBezTo>
                    <a:pt x="15" y="33"/>
                    <a:pt x="16" y="33"/>
                    <a:pt x="18" y="33"/>
                  </a:cubicBezTo>
                  <a:cubicBezTo>
                    <a:pt x="19" y="33"/>
                    <a:pt x="20" y="33"/>
                    <a:pt x="21" y="32"/>
                  </a:cubicBezTo>
                  <a:cubicBezTo>
                    <a:pt x="23" y="31"/>
                    <a:pt x="24" y="30"/>
                    <a:pt x="24" y="29"/>
                  </a:cubicBezTo>
                  <a:cubicBezTo>
                    <a:pt x="25" y="28"/>
                    <a:pt x="26" y="27"/>
                    <a:pt x="26" y="25"/>
                  </a:cubicBezTo>
                  <a:cubicBezTo>
                    <a:pt x="27" y="24"/>
                    <a:pt x="27" y="22"/>
                    <a:pt x="27"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30" name="Freeform 67">
              <a:extLst>
                <a:ext uri="{FF2B5EF4-FFF2-40B4-BE49-F238E27FC236}">
                  <a16:creationId xmlns:a16="http://schemas.microsoft.com/office/drawing/2014/main" id="{A28B9FD0-8354-4DD6-856A-157C5F8768EB}"/>
                </a:ext>
              </a:extLst>
            </p:cNvPr>
            <p:cNvSpPr>
              <a:spLocks/>
            </p:cNvSpPr>
            <p:nvPr userDrawn="1"/>
          </p:nvSpPr>
          <p:spPr bwMode="black">
            <a:xfrm>
              <a:off x="2576655" y="6293927"/>
              <a:ext cx="59286" cy="101135"/>
            </a:xfrm>
            <a:custGeom>
              <a:avLst/>
              <a:gdLst>
                <a:gd name="T0" fmla="*/ 21 w 23"/>
                <a:gd name="T1" fmla="*/ 9 h 39"/>
                <a:gd name="T2" fmla="*/ 19 w 23"/>
                <a:gd name="T3" fmla="*/ 8 h 39"/>
                <a:gd name="T4" fmla="*/ 16 w 23"/>
                <a:gd name="T5" fmla="*/ 7 h 39"/>
                <a:gd name="T6" fmla="*/ 10 w 23"/>
                <a:gd name="T7" fmla="*/ 10 h 39"/>
                <a:gd name="T8" fmla="*/ 8 w 23"/>
                <a:gd name="T9" fmla="*/ 17 h 39"/>
                <a:gd name="T10" fmla="*/ 8 w 23"/>
                <a:gd name="T11" fmla="*/ 39 h 39"/>
                <a:gd name="T12" fmla="*/ 0 w 23"/>
                <a:gd name="T13" fmla="*/ 39 h 39"/>
                <a:gd name="T14" fmla="*/ 0 w 23"/>
                <a:gd name="T15" fmla="*/ 1 h 39"/>
                <a:gd name="T16" fmla="*/ 8 w 23"/>
                <a:gd name="T17" fmla="*/ 1 h 39"/>
                <a:gd name="T18" fmla="*/ 8 w 23"/>
                <a:gd name="T19" fmla="*/ 5 h 39"/>
                <a:gd name="T20" fmla="*/ 10 w 23"/>
                <a:gd name="T21" fmla="*/ 3 h 39"/>
                <a:gd name="T22" fmla="*/ 12 w 23"/>
                <a:gd name="T23" fmla="*/ 1 h 39"/>
                <a:gd name="T24" fmla="*/ 14 w 23"/>
                <a:gd name="T25" fmla="*/ 0 h 39"/>
                <a:gd name="T26" fmla="*/ 17 w 23"/>
                <a:gd name="T27" fmla="*/ 0 h 39"/>
                <a:gd name="T28" fmla="*/ 21 w 23"/>
                <a:gd name="T29" fmla="*/ 1 h 39"/>
                <a:gd name="T30" fmla="*/ 23 w 23"/>
                <a:gd name="T31" fmla="*/ 2 h 39"/>
                <a:gd name="T32" fmla="*/ 21 w 23"/>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9"/>
                  </a:moveTo>
                  <a:cubicBezTo>
                    <a:pt x="20" y="8"/>
                    <a:pt x="20" y="8"/>
                    <a:pt x="19" y="8"/>
                  </a:cubicBezTo>
                  <a:cubicBezTo>
                    <a:pt x="18" y="8"/>
                    <a:pt x="17" y="7"/>
                    <a:pt x="16" y="7"/>
                  </a:cubicBezTo>
                  <a:cubicBezTo>
                    <a:pt x="13" y="7"/>
                    <a:pt x="11" y="8"/>
                    <a:pt x="10" y="10"/>
                  </a:cubicBezTo>
                  <a:cubicBezTo>
                    <a:pt x="9" y="12"/>
                    <a:pt x="8" y="14"/>
                    <a:pt x="8" y="17"/>
                  </a:cubicBezTo>
                  <a:cubicBezTo>
                    <a:pt x="8" y="39"/>
                    <a:pt x="8" y="39"/>
                    <a:pt x="8" y="39"/>
                  </a:cubicBezTo>
                  <a:cubicBezTo>
                    <a:pt x="0" y="39"/>
                    <a:pt x="0" y="39"/>
                    <a:pt x="0" y="39"/>
                  </a:cubicBezTo>
                  <a:cubicBezTo>
                    <a:pt x="0" y="1"/>
                    <a:pt x="0" y="1"/>
                    <a:pt x="0" y="1"/>
                  </a:cubicBezTo>
                  <a:cubicBezTo>
                    <a:pt x="8" y="1"/>
                    <a:pt x="8" y="1"/>
                    <a:pt x="8" y="1"/>
                  </a:cubicBezTo>
                  <a:cubicBezTo>
                    <a:pt x="8" y="5"/>
                    <a:pt x="8" y="5"/>
                    <a:pt x="8" y="5"/>
                  </a:cubicBezTo>
                  <a:cubicBezTo>
                    <a:pt x="8" y="4"/>
                    <a:pt x="9" y="3"/>
                    <a:pt x="10" y="3"/>
                  </a:cubicBezTo>
                  <a:cubicBezTo>
                    <a:pt x="10" y="2"/>
                    <a:pt x="11" y="2"/>
                    <a:pt x="12" y="1"/>
                  </a:cubicBezTo>
                  <a:cubicBezTo>
                    <a:pt x="12" y="1"/>
                    <a:pt x="13" y="1"/>
                    <a:pt x="14" y="0"/>
                  </a:cubicBezTo>
                  <a:cubicBezTo>
                    <a:pt x="15" y="0"/>
                    <a:pt x="16" y="0"/>
                    <a:pt x="17" y="0"/>
                  </a:cubicBezTo>
                  <a:cubicBezTo>
                    <a:pt x="18" y="0"/>
                    <a:pt x="20" y="0"/>
                    <a:pt x="21" y="1"/>
                  </a:cubicBezTo>
                  <a:cubicBezTo>
                    <a:pt x="22" y="1"/>
                    <a:pt x="23" y="1"/>
                    <a:pt x="23" y="2"/>
                  </a:cubicBezTo>
                  <a:lnTo>
                    <a:pt x="21"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31" name="Freeform 68">
              <a:extLst>
                <a:ext uri="{FF2B5EF4-FFF2-40B4-BE49-F238E27FC236}">
                  <a16:creationId xmlns:a16="http://schemas.microsoft.com/office/drawing/2014/main" id="{83D3DEEE-A610-48BE-BADD-6BA188B5B86D}"/>
                </a:ext>
              </a:extLst>
            </p:cNvPr>
            <p:cNvSpPr>
              <a:spLocks/>
            </p:cNvSpPr>
            <p:nvPr userDrawn="1"/>
          </p:nvSpPr>
          <p:spPr bwMode="black">
            <a:xfrm>
              <a:off x="2653378" y="6259053"/>
              <a:ext cx="76723" cy="136010"/>
            </a:xfrm>
            <a:custGeom>
              <a:avLst/>
              <a:gdLst>
                <a:gd name="T0" fmla="*/ 31 w 44"/>
                <a:gd name="T1" fmla="*/ 78 h 78"/>
                <a:gd name="T2" fmla="*/ 19 w 44"/>
                <a:gd name="T3" fmla="*/ 50 h 78"/>
                <a:gd name="T4" fmla="*/ 10 w 44"/>
                <a:gd name="T5" fmla="*/ 61 h 78"/>
                <a:gd name="T6" fmla="*/ 10 w 44"/>
                <a:gd name="T7" fmla="*/ 78 h 78"/>
                <a:gd name="T8" fmla="*/ 0 w 44"/>
                <a:gd name="T9" fmla="*/ 78 h 78"/>
                <a:gd name="T10" fmla="*/ 0 w 44"/>
                <a:gd name="T11" fmla="*/ 6 h 78"/>
                <a:gd name="T12" fmla="*/ 10 w 44"/>
                <a:gd name="T13" fmla="*/ 0 h 78"/>
                <a:gd name="T14" fmla="*/ 10 w 44"/>
                <a:gd name="T15" fmla="*/ 47 h 78"/>
                <a:gd name="T16" fmla="*/ 28 w 44"/>
                <a:gd name="T17" fmla="*/ 22 h 78"/>
                <a:gd name="T18" fmla="*/ 41 w 44"/>
                <a:gd name="T19" fmla="*/ 22 h 78"/>
                <a:gd name="T20" fmla="*/ 26 w 44"/>
                <a:gd name="T21" fmla="*/ 41 h 78"/>
                <a:gd name="T22" fmla="*/ 44 w 44"/>
                <a:gd name="T23" fmla="*/ 78 h 78"/>
                <a:gd name="T24" fmla="*/ 31 w 44"/>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 h="78">
                  <a:moveTo>
                    <a:pt x="31" y="78"/>
                  </a:moveTo>
                  <a:lnTo>
                    <a:pt x="19" y="50"/>
                  </a:lnTo>
                  <a:lnTo>
                    <a:pt x="10" y="61"/>
                  </a:lnTo>
                  <a:lnTo>
                    <a:pt x="10" y="78"/>
                  </a:lnTo>
                  <a:lnTo>
                    <a:pt x="0" y="78"/>
                  </a:lnTo>
                  <a:lnTo>
                    <a:pt x="0" y="6"/>
                  </a:lnTo>
                  <a:lnTo>
                    <a:pt x="10" y="0"/>
                  </a:lnTo>
                  <a:lnTo>
                    <a:pt x="10" y="47"/>
                  </a:lnTo>
                  <a:lnTo>
                    <a:pt x="28" y="22"/>
                  </a:lnTo>
                  <a:lnTo>
                    <a:pt x="41" y="22"/>
                  </a:lnTo>
                  <a:lnTo>
                    <a:pt x="26" y="41"/>
                  </a:lnTo>
                  <a:lnTo>
                    <a:pt x="44" y="78"/>
                  </a:lnTo>
                  <a:lnTo>
                    <a:pt x="31" y="7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32" name="Freeform 69">
              <a:extLst>
                <a:ext uri="{FF2B5EF4-FFF2-40B4-BE49-F238E27FC236}">
                  <a16:creationId xmlns:a16="http://schemas.microsoft.com/office/drawing/2014/main" id="{463C7ADB-C654-4D24-9055-0B6003A770A3}"/>
                </a:ext>
              </a:extLst>
            </p:cNvPr>
            <p:cNvSpPr>
              <a:spLocks/>
            </p:cNvSpPr>
            <p:nvPr userDrawn="1"/>
          </p:nvSpPr>
          <p:spPr bwMode="black">
            <a:xfrm>
              <a:off x="2737077" y="6293927"/>
              <a:ext cx="74980" cy="102879"/>
            </a:xfrm>
            <a:custGeom>
              <a:avLst/>
              <a:gdLst>
                <a:gd name="T0" fmla="*/ 28 w 29"/>
                <a:gd name="T1" fmla="*/ 4 h 40"/>
                <a:gd name="T2" fmla="*/ 25 w 29"/>
                <a:gd name="T3" fmla="*/ 10 h 40"/>
                <a:gd name="T4" fmla="*/ 20 w 29"/>
                <a:gd name="T5" fmla="*/ 8 h 40"/>
                <a:gd name="T6" fmla="*/ 15 w 29"/>
                <a:gd name="T7" fmla="*/ 7 h 40"/>
                <a:gd name="T8" fmla="*/ 11 w 29"/>
                <a:gd name="T9" fmla="*/ 8 h 40"/>
                <a:gd name="T10" fmla="*/ 9 w 29"/>
                <a:gd name="T11" fmla="*/ 10 h 40"/>
                <a:gd name="T12" fmla="*/ 10 w 29"/>
                <a:gd name="T13" fmla="*/ 12 h 40"/>
                <a:gd name="T14" fmla="*/ 11 w 29"/>
                <a:gd name="T15" fmla="*/ 13 h 40"/>
                <a:gd name="T16" fmla="*/ 13 w 29"/>
                <a:gd name="T17" fmla="*/ 14 h 40"/>
                <a:gd name="T18" fmla="*/ 17 w 29"/>
                <a:gd name="T19" fmla="*/ 16 h 40"/>
                <a:gd name="T20" fmla="*/ 22 w 29"/>
                <a:gd name="T21" fmla="*/ 18 h 40"/>
                <a:gd name="T22" fmla="*/ 26 w 29"/>
                <a:gd name="T23" fmla="*/ 21 h 40"/>
                <a:gd name="T24" fmla="*/ 29 w 29"/>
                <a:gd name="T25" fmla="*/ 24 h 40"/>
                <a:gd name="T26" fmla="*/ 29 w 29"/>
                <a:gd name="T27" fmla="*/ 29 h 40"/>
                <a:gd name="T28" fmla="*/ 28 w 29"/>
                <a:gd name="T29" fmla="*/ 34 h 40"/>
                <a:gd name="T30" fmla="*/ 25 w 29"/>
                <a:gd name="T31" fmla="*/ 38 h 40"/>
                <a:gd name="T32" fmla="*/ 21 w 29"/>
                <a:gd name="T33" fmla="*/ 40 h 40"/>
                <a:gd name="T34" fmla="*/ 15 w 29"/>
                <a:gd name="T35" fmla="*/ 40 h 40"/>
                <a:gd name="T36" fmla="*/ 7 w 29"/>
                <a:gd name="T37" fmla="*/ 39 h 40"/>
                <a:gd name="T38" fmla="*/ 0 w 29"/>
                <a:gd name="T39" fmla="*/ 35 h 40"/>
                <a:gd name="T40" fmla="*/ 4 w 29"/>
                <a:gd name="T41" fmla="*/ 30 h 40"/>
                <a:gd name="T42" fmla="*/ 9 w 29"/>
                <a:gd name="T43" fmla="*/ 32 h 40"/>
                <a:gd name="T44" fmla="*/ 15 w 29"/>
                <a:gd name="T45" fmla="*/ 33 h 40"/>
                <a:gd name="T46" fmla="*/ 20 w 29"/>
                <a:gd name="T47" fmla="*/ 32 h 40"/>
                <a:gd name="T48" fmla="*/ 22 w 29"/>
                <a:gd name="T49" fmla="*/ 29 h 40"/>
                <a:gd name="T50" fmla="*/ 21 w 29"/>
                <a:gd name="T51" fmla="*/ 27 h 40"/>
                <a:gd name="T52" fmla="*/ 20 w 29"/>
                <a:gd name="T53" fmla="*/ 26 h 40"/>
                <a:gd name="T54" fmla="*/ 17 w 29"/>
                <a:gd name="T55" fmla="*/ 24 h 40"/>
                <a:gd name="T56" fmla="*/ 13 w 29"/>
                <a:gd name="T57" fmla="*/ 23 h 40"/>
                <a:gd name="T58" fmla="*/ 8 w 29"/>
                <a:gd name="T59" fmla="*/ 20 h 40"/>
                <a:gd name="T60" fmla="*/ 4 w 29"/>
                <a:gd name="T61" fmla="*/ 18 h 40"/>
                <a:gd name="T62" fmla="*/ 2 w 29"/>
                <a:gd name="T63" fmla="*/ 15 h 40"/>
                <a:gd name="T64" fmla="*/ 2 w 29"/>
                <a:gd name="T65" fmla="*/ 11 h 40"/>
                <a:gd name="T66" fmla="*/ 3 w 29"/>
                <a:gd name="T67" fmla="*/ 6 h 40"/>
                <a:gd name="T68" fmla="*/ 6 w 29"/>
                <a:gd name="T69" fmla="*/ 3 h 40"/>
                <a:gd name="T70" fmla="*/ 10 w 29"/>
                <a:gd name="T71" fmla="*/ 1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5" y="10"/>
                    <a:pt x="25" y="10"/>
                    <a:pt x="25" y="10"/>
                  </a:cubicBezTo>
                  <a:cubicBezTo>
                    <a:pt x="23" y="9"/>
                    <a:pt x="22" y="8"/>
                    <a:pt x="20" y="8"/>
                  </a:cubicBezTo>
                  <a:cubicBezTo>
                    <a:pt x="18" y="7"/>
                    <a:pt x="17" y="7"/>
                    <a:pt x="15" y="7"/>
                  </a:cubicBezTo>
                  <a:cubicBezTo>
                    <a:pt x="13" y="7"/>
                    <a:pt x="12" y="7"/>
                    <a:pt x="11" y="8"/>
                  </a:cubicBezTo>
                  <a:cubicBezTo>
                    <a:pt x="10" y="8"/>
                    <a:pt x="9" y="9"/>
                    <a:pt x="9" y="10"/>
                  </a:cubicBezTo>
                  <a:cubicBezTo>
                    <a:pt x="9" y="11"/>
                    <a:pt x="10" y="11"/>
                    <a:pt x="10" y="12"/>
                  </a:cubicBezTo>
                  <a:cubicBezTo>
                    <a:pt x="10" y="12"/>
                    <a:pt x="10" y="13"/>
                    <a:pt x="11" y="13"/>
                  </a:cubicBezTo>
                  <a:cubicBezTo>
                    <a:pt x="11" y="13"/>
                    <a:pt x="12" y="14"/>
                    <a:pt x="13" y="14"/>
                  </a:cubicBezTo>
                  <a:cubicBezTo>
                    <a:pt x="14" y="15"/>
                    <a:pt x="15" y="15"/>
                    <a:pt x="17" y="16"/>
                  </a:cubicBezTo>
                  <a:cubicBezTo>
                    <a:pt x="19" y="17"/>
                    <a:pt x="21" y="18"/>
                    <a:pt x="22" y="18"/>
                  </a:cubicBezTo>
                  <a:cubicBezTo>
                    <a:pt x="24" y="19"/>
                    <a:pt x="25" y="20"/>
                    <a:pt x="26" y="21"/>
                  </a:cubicBezTo>
                  <a:cubicBezTo>
                    <a:pt x="27" y="22"/>
                    <a:pt x="28" y="23"/>
                    <a:pt x="29" y="24"/>
                  </a:cubicBezTo>
                  <a:cubicBezTo>
                    <a:pt x="29" y="25"/>
                    <a:pt x="29" y="27"/>
                    <a:pt x="29" y="29"/>
                  </a:cubicBezTo>
                  <a:cubicBezTo>
                    <a:pt x="29" y="31"/>
                    <a:pt x="29" y="33"/>
                    <a:pt x="28" y="34"/>
                  </a:cubicBezTo>
                  <a:cubicBezTo>
                    <a:pt x="28" y="36"/>
                    <a:pt x="26" y="37"/>
                    <a:pt x="25" y="38"/>
                  </a:cubicBezTo>
                  <a:cubicBezTo>
                    <a:pt x="24" y="39"/>
                    <a:pt x="22" y="39"/>
                    <a:pt x="21" y="40"/>
                  </a:cubicBezTo>
                  <a:cubicBezTo>
                    <a:pt x="19" y="40"/>
                    <a:pt x="17" y="40"/>
                    <a:pt x="15" y="40"/>
                  </a:cubicBezTo>
                  <a:cubicBezTo>
                    <a:pt x="13" y="40"/>
                    <a:pt x="10" y="40"/>
                    <a:pt x="7" y="39"/>
                  </a:cubicBezTo>
                  <a:cubicBezTo>
                    <a:pt x="5" y="38"/>
                    <a:pt x="2" y="37"/>
                    <a:pt x="0" y="35"/>
                  </a:cubicBezTo>
                  <a:cubicBezTo>
                    <a:pt x="4" y="30"/>
                    <a:pt x="4" y="30"/>
                    <a:pt x="4" y="30"/>
                  </a:cubicBezTo>
                  <a:cubicBezTo>
                    <a:pt x="6" y="31"/>
                    <a:pt x="7" y="32"/>
                    <a:pt x="9" y="32"/>
                  </a:cubicBezTo>
                  <a:cubicBezTo>
                    <a:pt x="11" y="33"/>
                    <a:pt x="13" y="33"/>
                    <a:pt x="15" y="33"/>
                  </a:cubicBezTo>
                  <a:cubicBezTo>
                    <a:pt x="17" y="33"/>
                    <a:pt x="19" y="33"/>
                    <a:pt x="20" y="32"/>
                  </a:cubicBezTo>
                  <a:cubicBezTo>
                    <a:pt x="21" y="31"/>
                    <a:pt x="22" y="30"/>
                    <a:pt x="22" y="29"/>
                  </a:cubicBezTo>
                  <a:cubicBezTo>
                    <a:pt x="22" y="28"/>
                    <a:pt x="22" y="28"/>
                    <a:pt x="21" y="27"/>
                  </a:cubicBezTo>
                  <a:cubicBezTo>
                    <a:pt x="21" y="27"/>
                    <a:pt x="20" y="26"/>
                    <a:pt x="20" y="26"/>
                  </a:cubicBezTo>
                  <a:cubicBezTo>
                    <a:pt x="19" y="25"/>
                    <a:pt x="18" y="25"/>
                    <a:pt x="17" y="24"/>
                  </a:cubicBezTo>
                  <a:cubicBezTo>
                    <a:pt x="16" y="24"/>
                    <a:pt x="15" y="23"/>
                    <a:pt x="13" y="23"/>
                  </a:cubicBezTo>
                  <a:cubicBezTo>
                    <a:pt x="11" y="22"/>
                    <a:pt x="9" y="21"/>
                    <a:pt x="8" y="20"/>
                  </a:cubicBezTo>
                  <a:cubicBezTo>
                    <a:pt x="6" y="19"/>
                    <a:pt x="5" y="19"/>
                    <a:pt x="4" y="18"/>
                  </a:cubicBezTo>
                  <a:cubicBezTo>
                    <a:pt x="3" y="17"/>
                    <a:pt x="3" y="16"/>
                    <a:pt x="2" y="15"/>
                  </a:cubicBezTo>
                  <a:cubicBezTo>
                    <a:pt x="2" y="13"/>
                    <a:pt x="2" y="12"/>
                    <a:pt x="2" y="11"/>
                  </a:cubicBezTo>
                  <a:cubicBezTo>
                    <a:pt x="2" y="9"/>
                    <a:pt x="2" y="7"/>
                    <a:pt x="3" y="6"/>
                  </a:cubicBezTo>
                  <a:cubicBezTo>
                    <a:pt x="3" y="5"/>
                    <a:pt x="4" y="4"/>
                    <a:pt x="6" y="3"/>
                  </a:cubicBezTo>
                  <a:cubicBezTo>
                    <a:pt x="7" y="2"/>
                    <a:pt x="8" y="1"/>
                    <a:pt x="10" y="1"/>
                  </a:cubicBezTo>
                  <a:cubicBezTo>
                    <a:pt x="11" y="0"/>
                    <a:pt x="13" y="0"/>
                    <a:pt x="15" y="0"/>
                  </a:cubicBezTo>
                  <a:cubicBezTo>
                    <a:pt x="17" y="0"/>
                    <a:pt x="20"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233" name="Freeform 70">
              <a:extLst>
                <a:ext uri="{FF2B5EF4-FFF2-40B4-BE49-F238E27FC236}">
                  <a16:creationId xmlns:a16="http://schemas.microsoft.com/office/drawing/2014/main" id="{40CF3793-E792-4DB3-8064-4B43F4706A3D}"/>
                </a:ext>
              </a:extLst>
            </p:cNvPr>
            <p:cNvSpPr>
              <a:spLocks/>
            </p:cNvSpPr>
            <p:nvPr userDrawn="1"/>
          </p:nvSpPr>
          <p:spPr bwMode="black">
            <a:xfrm>
              <a:off x="2831237" y="6365420"/>
              <a:ext cx="27899" cy="31387"/>
            </a:xfrm>
            <a:custGeom>
              <a:avLst/>
              <a:gdLst>
                <a:gd name="T0" fmla="*/ 11 w 11"/>
                <a:gd name="T1" fmla="*/ 6 h 12"/>
                <a:gd name="T2" fmla="*/ 11 w 11"/>
                <a:gd name="T3" fmla="*/ 9 h 12"/>
                <a:gd name="T4" fmla="*/ 10 w 11"/>
                <a:gd name="T5" fmla="*/ 10 h 12"/>
                <a:gd name="T6" fmla="*/ 8 w 11"/>
                <a:gd name="T7" fmla="*/ 12 h 12"/>
                <a:gd name="T8" fmla="*/ 6 w 11"/>
                <a:gd name="T9" fmla="*/ 12 h 12"/>
                <a:gd name="T10" fmla="*/ 3 w 11"/>
                <a:gd name="T11" fmla="*/ 12 h 12"/>
                <a:gd name="T12" fmla="*/ 1 w 11"/>
                <a:gd name="T13" fmla="*/ 10 h 12"/>
                <a:gd name="T14" fmla="*/ 0 w 11"/>
                <a:gd name="T15" fmla="*/ 9 h 12"/>
                <a:gd name="T16" fmla="*/ 0 w 11"/>
                <a:gd name="T17" fmla="*/ 6 h 12"/>
                <a:gd name="T18" fmla="*/ 0 w 11"/>
                <a:gd name="T19" fmla="*/ 4 h 12"/>
                <a:gd name="T20" fmla="*/ 1 w 11"/>
                <a:gd name="T21" fmla="*/ 2 h 12"/>
                <a:gd name="T22" fmla="*/ 3 w 11"/>
                <a:gd name="T23" fmla="*/ 1 h 12"/>
                <a:gd name="T24" fmla="*/ 6 w 11"/>
                <a:gd name="T25" fmla="*/ 0 h 12"/>
                <a:gd name="T26" fmla="*/ 8 w 11"/>
                <a:gd name="T27" fmla="*/ 1 h 12"/>
                <a:gd name="T28" fmla="*/ 10 w 11"/>
                <a:gd name="T29" fmla="*/ 2 h 12"/>
                <a:gd name="T30" fmla="*/ 11 w 11"/>
                <a:gd name="T31" fmla="*/ 4 h 12"/>
                <a:gd name="T32" fmla="*/ 11 w 11"/>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12">
                  <a:moveTo>
                    <a:pt x="11" y="6"/>
                  </a:moveTo>
                  <a:cubicBezTo>
                    <a:pt x="11" y="7"/>
                    <a:pt x="11" y="8"/>
                    <a:pt x="11" y="9"/>
                  </a:cubicBezTo>
                  <a:cubicBezTo>
                    <a:pt x="11" y="9"/>
                    <a:pt x="10" y="10"/>
                    <a:pt x="10" y="10"/>
                  </a:cubicBezTo>
                  <a:cubicBezTo>
                    <a:pt x="9" y="11"/>
                    <a:pt x="9" y="11"/>
                    <a:pt x="8" y="12"/>
                  </a:cubicBezTo>
                  <a:cubicBezTo>
                    <a:pt x="7" y="12"/>
                    <a:pt x="6" y="12"/>
                    <a:pt x="6" y="12"/>
                  </a:cubicBezTo>
                  <a:cubicBezTo>
                    <a:pt x="5" y="12"/>
                    <a:pt x="4" y="12"/>
                    <a:pt x="3" y="12"/>
                  </a:cubicBezTo>
                  <a:cubicBezTo>
                    <a:pt x="3" y="11"/>
                    <a:pt x="2" y="11"/>
                    <a:pt x="1" y="10"/>
                  </a:cubicBezTo>
                  <a:cubicBezTo>
                    <a:pt x="1" y="10"/>
                    <a:pt x="1" y="9"/>
                    <a:pt x="0" y="9"/>
                  </a:cubicBezTo>
                  <a:cubicBezTo>
                    <a:pt x="0" y="8"/>
                    <a:pt x="0" y="7"/>
                    <a:pt x="0" y="6"/>
                  </a:cubicBezTo>
                  <a:cubicBezTo>
                    <a:pt x="0" y="6"/>
                    <a:pt x="0" y="5"/>
                    <a:pt x="0" y="4"/>
                  </a:cubicBezTo>
                  <a:cubicBezTo>
                    <a:pt x="1" y="3"/>
                    <a:pt x="1" y="3"/>
                    <a:pt x="1" y="2"/>
                  </a:cubicBezTo>
                  <a:cubicBezTo>
                    <a:pt x="2" y="2"/>
                    <a:pt x="3" y="1"/>
                    <a:pt x="3" y="1"/>
                  </a:cubicBezTo>
                  <a:cubicBezTo>
                    <a:pt x="4" y="1"/>
                    <a:pt x="5" y="0"/>
                    <a:pt x="6" y="0"/>
                  </a:cubicBezTo>
                  <a:cubicBezTo>
                    <a:pt x="6" y="0"/>
                    <a:pt x="7" y="1"/>
                    <a:pt x="8" y="1"/>
                  </a:cubicBezTo>
                  <a:cubicBezTo>
                    <a:pt x="9" y="1"/>
                    <a:pt x="9" y="2"/>
                    <a:pt x="10" y="2"/>
                  </a:cubicBezTo>
                  <a:cubicBezTo>
                    <a:pt x="10" y="3"/>
                    <a:pt x="11" y="3"/>
                    <a:pt x="11" y="4"/>
                  </a:cubicBezTo>
                  <a:cubicBezTo>
                    <a:pt x="11" y="5"/>
                    <a:pt x="11" y="6"/>
                    <a:pt x="11"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grpSp>
      <p:sp>
        <p:nvSpPr>
          <p:cNvPr id="18" name="Title 1"/>
          <p:cNvSpPr>
            <a:spLocks noGrp="1"/>
          </p:cNvSpPr>
          <p:nvPr userDrawn="1">
            <p:ph type="ctrTitle"/>
          </p:nvPr>
        </p:nvSpPr>
        <p:spPr>
          <a:xfrm>
            <a:off x="1052473" y="2158329"/>
            <a:ext cx="4781392" cy="860400"/>
          </a:xfrm>
          <a:prstGeom prst="rect">
            <a:avLst/>
          </a:prstGeom>
        </p:spPr>
        <p:txBody>
          <a:bodyPr/>
          <a:lstStyle>
            <a:lvl1pPr>
              <a:defRPr sz="2999" b="0">
                <a:solidFill>
                  <a:schemeClr val="bg1"/>
                </a:solidFill>
                <a:latin typeface="EYInterstate Light" panose="02000506000000020004" pitchFamily="2" charset="0"/>
                <a:cs typeface="Arial" pitchFamily="34" charset="0"/>
              </a:defRPr>
            </a:lvl1pPr>
          </a:lstStyle>
          <a:p>
            <a:r>
              <a:rPr lang="en-US"/>
              <a:t>Click to edit Master title style</a:t>
            </a:r>
            <a:endParaRPr lang="en-GB" dirty="0"/>
          </a:p>
        </p:txBody>
      </p:sp>
      <p:sp>
        <p:nvSpPr>
          <p:cNvPr id="19" name="Subtitle 2"/>
          <p:cNvSpPr>
            <a:spLocks noGrp="1"/>
          </p:cNvSpPr>
          <p:nvPr userDrawn="1">
            <p:ph type="subTitle" idx="1"/>
          </p:nvPr>
        </p:nvSpPr>
        <p:spPr>
          <a:xfrm>
            <a:off x="1052665" y="3200329"/>
            <a:ext cx="4805525" cy="645742"/>
          </a:xfrm>
          <a:prstGeom prst="rect">
            <a:avLst/>
          </a:prstGeom>
        </p:spPr>
        <p:txBody>
          <a:bodyPr/>
          <a:lstStyle>
            <a:lvl1pPr marL="0" indent="0" algn="l">
              <a:buNone/>
              <a:defRPr sz="1599">
                <a:solidFill>
                  <a:schemeClr val="bg1"/>
                </a:solidFill>
                <a:latin typeface="EYInterstate Light" panose="02000506000000020004" pitchFamily="2" charset="0"/>
                <a:cs typeface="Arial" pitchFamily="34" charset="0"/>
              </a:defRPr>
            </a:lvl1pPr>
            <a:lvl2pPr marL="0" indent="0" algn="l">
              <a:buNone/>
              <a:defRPr sz="1599">
                <a:solidFill>
                  <a:schemeClr val="tx1">
                    <a:lumMod val="75000"/>
                    <a:lumOff val="25000"/>
                  </a:schemeClr>
                </a:solidFill>
              </a:defRPr>
            </a:lvl2pPr>
            <a:lvl3pPr marL="913943" indent="0" algn="ctr">
              <a:buNone/>
              <a:defRPr>
                <a:solidFill>
                  <a:schemeClr val="tx1">
                    <a:tint val="75000"/>
                  </a:schemeClr>
                </a:solidFill>
              </a:defRPr>
            </a:lvl3pPr>
            <a:lvl4pPr marL="1370914" indent="0" algn="ctr">
              <a:buNone/>
              <a:defRPr>
                <a:solidFill>
                  <a:schemeClr val="tx1">
                    <a:tint val="75000"/>
                  </a:schemeClr>
                </a:solidFill>
              </a:defRPr>
            </a:lvl4pPr>
            <a:lvl5pPr marL="1827886" indent="0" algn="ctr">
              <a:buNone/>
              <a:defRPr>
                <a:solidFill>
                  <a:schemeClr val="tx1">
                    <a:tint val="75000"/>
                  </a:schemeClr>
                </a:solidFill>
              </a:defRPr>
            </a:lvl5pPr>
            <a:lvl6pPr marL="2284857" indent="0" algn="ctr">
              <a:buNone/>
              <a:defRPr>
                <a:solidFill>
                  <a:schemeClr val="tx1">
                    <a:tint val="75000"/>
                  </a:schemeClr>
                </a:solidFill>
              </a:defRPr>
            </a:lvl6pPr>
            <a:lvl7pPr marL="2741828" indent="0" algn="ctr">
              <a:buNone/>
              <a:defRPr>
                <a:solidFill>
                  <a:schemeClr val="tx1">
                    <a:tint val="75000"/>
                  </a:schemeClr>
                </a:solidFill>
              </a:defRPr>
            </a:lvl7pPr>
            <a:lvl8pPr marL="3198800" indent="0" algn="ctr">
              <a:buNone/>
              <a:defRPr>
                <a:solidFill>
                  <a:schemeClr val="tx1">
                    <a:tint val="75000"/>
                  </a:schemeClr>
                </a:solidFill>
              </a:defRPr>
            </a:lvl8pPr>
            <a:lvl9pPr marL="3655771" indent="0" algn="ctr">
              <a:buNone/>
              <a:defRPr>
                <a:solidFill>
                  <a:schemeClr val="tx1">
                    <a:tint val="75000"/>
                  </a:schemeClr>
                </a:solidFill>
              </a:defRPr>
            </a:lvl9pPr>
          </a:lstStyle>
          <a:p>
            <a:pPr lvl="0"/>
            <a:r>
              <a:rPr lang="en-US"/>
              <a:t>Click to edit Master subtitle style</a:t>
            </a:r>
            <a:endParaRPr lang="en-GB" dirty="0"/>
          </a:p>
        </p:txBody>
      </p:sp>
      <p:sp>
        <p:nvSpPr>
          <p:cNvPr id="3" name="Freeform: Shape 2">
            <a:extLst>
              <a:ext uri="{FF2B5EF4-FFF2-40B4-BE49-F238E27FC236}">
                <a16:creationId xmlns:a16="http://schemas.microsoft.com/office/drawing/2014/main" id="{44A731D0-020D-4D8E-955D-2354AF0FE452}"/>
              </a:ext>
            </a:extLst>
          </p:cNvPr>
          <p:cNvSpPr/>
          <p:nvPr userDrawn="1"/>
        </p:nvSpPr>
        <p:spPr>
          <a:xfrm>
            <a:off x="597196" y="723658"/>
            <a:ext cx="5677988" cy="3452894"/>
          </a:xfrm>
          <a:custGeom>
            <a:avLst/>
            <a:gdLst>
              <a:gd name="connsiteX0" fmla="*/ 8749 w 5680945"/>
              <a:gd name="connsiteY0" fmla="*/ 1021520 h 3452894"/>
              <a:gd name="connsiteX1" fmla="*/ 8749 w 5680945"/>
              <a:gd name="connsiteY1" fmla="*/ 3164181 h 3452894"/>
              <a:gd name="connsiteX2" fmla="*/ 151414 w 5680945"/>
              <a:gd name="connsiteY2" fmla="*/ 3164181 h 3452894"/>
              <a:gd name="connsiteX3" fmla="*/ 151414 w 5680945"/>
              <a:gd name="connsiteY3" fmla="*/ 1140155 h 3452894"/>
              <a:gd name="connsiteX4" fmla="*/ 5534897 w 5680945"/>
              <a:gd name="connsiteY4" fmla="*/ 179294 h 3452894"/>
              <a:gd name="connsiteX5" fmla="*/ 5534897 w 5680945"/>
              <a:gd name="connsiteY5" fmla="*/ 3306846 h 3452894"/>
              <a:gd name="connsiteX6" fmla="*/ 864624 w 5680945"/>
              <a:gd name="connsiteY6" fmla="*/ 3306846 h 3452894"/>
              <a:gd name="connsiteX7" fmla="*/ 864624 w 5680945"/>
              <a:gd name="connsiteY7" fmla="*/ 3449395 h 3452894"/>
              <a:gd name="connsiteX8" fmla="*/ 5677562 w 5680945"/>
              <a:gd name="connsiteY8" fmla="*/ 3449395 h 3452894"/>
              <a:gd name="connsiteX9" fmla="*/ 5677562 w 5680945"/>
              <a:gd name="connsiteY9" fmla="*/ 8749 h 3452894"/>
              <a:gd name="connsiteX10" fmla="*/ 8749 w 5680945"/>
              <a:gd name="connsiteY10" fmla="*/ 1021520 h 3452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80945" h="3452894">
                <a:moveTo>
                  <a:pt x="8749" y="1021520"/>
                </a:moveTo>
                <a:lnTo>
                  <a:pt x="8749" y="3164181"/>
                </a:lnTo>
                <a:lnTo>
                  <a:pt x="151414" y="3164181"/>
                </a:lnTo>
                <a:lnTo>
                  <a:pt x="151414" y="1140155"/>
                </a:lnTo>
                <a:lnTo>
                  <a:pt x="5534897" y="179294"/>
                </a:lnTo>
                <a:lnTo>
                  <a:pt x="5534897" y="3306846"/>
                </a:lnTo>
                <a:lnTo>
                  <a:pt x="864624" y="3306846"/>
                </a:lnTo>
                <a:lnTo>
                  <a:pt x="864624" y="3449395"/>
                </a:lnTo>
                <a:lnTo>
                  <a:pt x="5677562" y="3449395"/>
                </a:lnTo>
                <a:lnTo>
                  <a:pt x="5677562" y="8749"/>
                </a:lnTo>
                <a:lnTo>
                  <a:pt x="8749" y="1021520"/>
                </a:lnTo>
                <a:close/>
              </a:path>
            </a:pathLst>
          </a:custGeom>
          <a:solidFill>
            <a:schemeClr val="tx2"/>
          </a:solidFill>
          <a:ln w="9525" cap="flat">
            <a:noFill/>
            <a:prstDash val="solid"/>
            <a:miter/>
          </a:ln>
        </p:spPr>
        <p:txBody>
          <a:bodyPr rtlCol="0" anchor="ctr"/>
          <a:lstStyle/>
          <a:p>
            <a:endParaRPr lang="en-IN" sz="1799"/>
          </a:p>
        </p:txBody>
      </p:sp>
      <p:sp>
        <p:nvSpPr>
          <p:cNvPr id="4" name="Freeform: Shape 3">
            <a:extLst>
              <a:ext uri="{FF2B5EF4-FFF2-40B4-BE49-F238E27FC236}">
                <a16:creationId xmlns:a16="http://schemas.microsoft.com/office/drawing/2014/main" id="{15324C54-B75E-4AC0-90C2-FA558C7716F7}"/>
              </a:ext>
            </a:extLst>
          </p:cNvPr>
          <p:cNvSpPr/>
          <p:nvPr userDrawn="1"/>
        </p:nvSpPr>
        <p:spPr>
          <a:xfrm>
            <a:off x="597196" y="4021756"/>
            <a:ext cx="151568" cy="151647"/>
          </a:xfrm>
          <a:custGeom>
            <a:avLst/>
            <a:gdLst>
              <a:gd name="connsiteX0" fmla="*/ 8749 w 151647"/>
              <a:gd name="connsiteY0" fmla="*/ 8749 h 151647"/>
              <a:gd name="connsiteX1" fmla="*/ 151414 w 151647"/>
              <a:gd name="connsiteY1" fmla="*/ 8749 h 151647"/>
              <a:gd name="connsiteX2" fmla="*/ 151414 w 151647"/>
              <a:gd name="connsiteY2" fmla="*/ 151414 h 151647"/>
              <a:gd name="connsiteX3" fmla="*/ 8749 w 151647"/>
              <a:gd name="connsiteY3" fmla="*/ 151414 h 151647"/>
            </a:gdLst>
            <a:ahLst/>
            <a:cxnLst>
              <a:cxn ang="0">
                <a:pos x="connsiteX0" y="connsiteY0"/>
              </a:cxn>
              <a:cxn ang="0">
                <a:pos x="connsiteX1" y="connsiteY1"/>
              </a:cxn>
              <a:cxn ang="0">
                <a:pos x="connsiteX2" y="connsiteY2"/>
              </a:cxn>
              <a:cxn ang="0">
                <a:pos x="connsiteX3" y="connsiteY3"/>
              </a:cxn>
            </a:cxnLst>
            <a:rect l="l" t="t" r="r" b="b"/>
            <a:pathLst>
              <a:path w="151647" h="151647">
                <a:moveTo>
                  <a:pt x="8749" y="8749"/>
                </a:moveTo>
                <a:lnTo>
                  <a:pt x="151414" y="8749"/>
                </a:lnTo>
                <a:lnTo>
                  <a:pt x="151414" y="151414"/>
                </a:lnTo>
                <a:lnTo>
                  <a:pt x="8749" y="151414"/>
                </a:lnTo>
                <a:close/>
              </a:path>
            </a:pathLst>
          </a:custGeom>
          <a:solidFill>
            <a:schemeClr val="tx2"/>
          </a:solidFill>
          <a:ln w="9525" cap="flat">
            <a:noFill/>
            <a:prstDash val="solid"/>
            <a:miter/>
          </a:ln>
        </p:spPr>
        <p:txBody>
          <a:bodyPr rtlCol="0" anchor="ctr"/>
          <a:lstStyle/>
          <a:p>
            <a:endParaRPr lang="en-IN" sz="1799"/>
          </a:p>
        </p:txBody>
      </p:sp>
      <p:sp>
        <p:nvSpPr>
          <p:cNvPr id="5" name="Freeform: Shape 4">
            <a:extLst>
              <a:ext uri="{FF2B5EF4-FFF2-40B4-BE49-F238E27FC236}">
                <a16:creationId xmlns:a16="http://schemas.microsoft.com/office/drawing/2014/main" id="{CAA95478-C099-485F-AD95-A617656C6C7C}"/>
              </a:ext>
            </a:extLst>
          </p:cNvPr>
          <p:cNvSpPr/>
          <p:nvPr userDrawn="1"/>
        </p:nvSpPr>
        <p:spPr>
          <a:xfrm>
            <a:off x="882379" y="4021756"/>
            <a:ext cx="151568" cy="151647"/>
          </a:xfrm>
          <a:custGeom>
            <a:avLst/>
            <a:gdLst>
              <a:gd name="connsiteX0" fmla="*/ 8749 w 151647"/>
              <a:gd name="connsiteY0" fmla="*/ 8749 h 151647"/>
              <a:gd name="connsiteX1" fmla="*/ 151414 w 151647"/>
              <a:gd name="connsiteY1" fmla="*/ 8749 h 151647"/>
              <a:gd name="connsiteX2" fmla="*/ 151414 w 151647"/>
              <a:gd name="connsiteY2" fmla="*/ 151414 h 151647"/>
              <a:gd name="connsiteX3" fmla="*/ 8749 w 151647"/>
              <a:gd name="connsiteY3" fmla="*/ 151414 h 151647"/>
            </a:gdLst>
            <a:ahLst/>
            <a:cxnLst>
              <a:cxn ang="0">
                <a:pos x="connsiteX0" y="connsiteY0"/>
              </a:cxn>
              <a:cxn ang="0">
                <a:pos x="connsiteX1" y="connsiteY1"/>
              </a:cxn>
              <a:cxn ang="0">
                <a:pos x="connsiteX2" y="connsiteY2"/>
              </a:cxn>
              <a:cxn ang="0">
                <a:pos x="connsiteX3" y="connsiteY3"/>
              </a:cxn>
            </a:cxnLst>
            <a:rect l="l" t="t" r="r" b="b"/>
            <a:pathLst>
              <a:path w="151647" h="151647">
                <a:moveTo>
                  <a:pt x="8749" y="8749"/>
                </a:moveTo>
                <a:lnTo>
                  <a:pt x="151414" y="8749"/>
                </a:lnTo>
                <a:lnTo>
                  <a:pt x="151414" y="151414"/>
                </a:lnTo>
                <a:lnTo>
                  <a:pt x="8749" y="151414"/>
                </a:lnTo>
                <a:close/>
              </a:path>
            </a:pathLst>
          </a:custGeom>
          <a:solidFill>
            <a:schemeClr val="tx2"/>
          </a:solidFill>
          <a:ln w="9525" cap="flat">
            <a:noFill/>
            <a:prstDash val="solid"/>
            <a:miter/>
          </a:ln>
        </p:spPr>
        <p:txBody>
          <a:bodyPr rtlCol="0" anchor="ctr"/>
          <a:lstStyle/>
          <a:p>
            <a:endParaRPr lang="en-IN" sz="1799"/>
          </a:p>
        </p:txBody>
      </p:sp>
      <p:sp>
        <p:nvSpPr>
          <p:cNvPr id="6" name="Freeform: Shape 5">
            <a:extLst>
              <a:ext uri="{FF2B5EF4-FFF2-40B4-BE49-F238E27FC236}">
                <a16:creationId xmlns:a16="http://schemas.microsoft.com/office/drawing/2014/main" id="{D65680A1-86D1-44C2-AA38-0DF5735F1F26}"/>
              </a:ext>
            </a:extLst>
          </p:cNvPr>
          <p:cNvSpPr/>
          <p:nvPr userDrawn="1"/>
        </p:nvSpPr>
        <p:spPr>
          <a:xfrm>
            <a:off x="1167443" y="4021756"/>
            <a:ext cx="151568" cy="151647"/>
          </a:xfrm>
          <a:custGeom>
            <a:avLst/>
            <a:gdLst>
              <a:gd name="connsiteX0" fmla="*/ 8749 w 151647"/>
              <a:gd name="connsiteY0" fmla="*/ 8749 h 151647"/>
              <a:gd name="connsiteX1" fmla="*/ 151414 w 151647"/>
              <a:gd name="connsiteY1" fmla="*/ 8749 h 151647"/>
              <a:gd name="connsiteX2" fmla="*/ 151414 w 151647"/>
              <a:gd name="connsiteY2" fmla="*/ 151414 h 151647"/>
              <a:gd name="connsiteX3" fmla="*/ 8749 w 151647"/>
              <a:gd name="connsiteY3" fmla="*/ 151414 h 151647"/>
            </a:gdLst>
            <a:ahLst/>
            <a:cxnLst>
              <a:cxn ang="0">
                <a:pos x="connsiteX0" y="connsiteY0"/>
              </a:cxn>
              <a:cxn ang="0">
                <a:pos x="connsiteX1" y="connsiteY1"/>
              </a:cxn>
              <a:cxn ang="0">
                <a:pos x="connsiteX2" y="connsiteY2"/>
              </a:cxn>
              <a:cxn ang="0">
                <a:pos x="connsiteX3" y="connsiteY3"/>
              </a:cxn>
            </a:cxnLst>
            <a:rect l="l" t="t" r="r" b="b"/>
            <a:pathLst>
              <a:path w="151647" h="151647">
                <a:moveTo>
                  <a:pt x="8749" y="8749"/>
                </a:moveTo>
                <a:lnTo>
                  <a:pt x="151414" y="8749"/>
                </a:lnTo>
                <a:lnTo>
                  <a:pt x="151414" y="151414"/>
                </a:lnTo>
                <a:lnTo>
                  <a:pt x="8749" y="151414"/>
                </a:lnTo>
                <a:close/>
              </a:path>
            </a:pathLst>
          </a:custGeom>
          <a:solidFill>
            <a:schemeClr val="tx2"/>
          </a:solidFill>
          <a:ln w="9525" cap="flat">
            <a:noFill/>
            <a:prstDash val="solid"/>
            <a:miter/>
          </a:ln>
        </p:spPr>
        <p:txBody>
          <a:bodyPr rtlCol="0" anchor="ctr"/>
          <a:lstStyle/>
          <a:p>
            <a:endParaRPr lang="en-IN" sz="1799"/>
          </a:p>
        </p:txBody>
      </p:sp>
      <p:grpSp>
        <p:nvGrpSpPr>
          <p:cNvPr id="104" name="Group 4">
            <a:extLst>
              <a:ext uri="{FF2B5EF4-FFF2-40B4-BE49-F238E27FC236}">
                <a16:creationId xmlns:a16="http://schemas.microsoft.com/office/drawing/2014/main" id="{89402076-F24D-44C5-B8A7-1127F9C4B9B7}"/>
              </a:ext>
            </a:extLst>
          </p:cNvPr>
          <p:cNvGrpSpPr>
            <a:grpSpLocks noChangeAspect="1"/>
          </p:cNvGrpSpPr>
          <p:nvPr userDrawn="1"/>
        </p:nvGrpSpPr>
        <p:grpSpPr bwMode="black">
          <a:xfrm>
            <a:off x="10359392" y="4960938"/>
            <a:ext cx="1224912" cy="1435100"/>
            <a:chOff x="6529" y="3125"/>
            <a:chExt cx="772" cy="904"/>
          </a:xfrm>
        </p:grpSpPr>
        <p:sp>
          <p:nvSpPr>
            <p:cNvPr id="105" name="Freeform 5">
              <a:extLst>
                <a:ext uri="{FF2B5EF4-FFF2-40B4-BE49-F238E27FC236}">
                  <a16:creationId xmlns:a16="http://schemas.microsoft.com/office/drawing/2014/main" id="{A239DDBF-0740-4B20-9CF3-A05C2A0BF592}"/>
                </a:ext>
              </a:extLst>
            </p:cNvPr>
            <p:cNvSpPr>
              <a:spLocks/>
            </p:cNvSpPr>
            <p:nvPr userDrawn="1"/>
          </p:nvSpPr>
          <p:spPr bwMode="black">
            <a:xfrm>
              <a:off x="6529" y="3125"/>
              <a:ext cx="619" cy="226"/>
            </a:xfrm>
            <a:custGeom>
              <a:avLst/>
              <a:gdLst>
                <a:gd name="T0" fmla="*/ 2473 w 2473"/>
                <a:gd name="T1" fmla="*/ 0 h 902"/>
                <a:gd name="T2" fmla="*/ 0 w 2473"/>
                <a:gd name="T3" fmla="*/ 902 h 902"/>
                <a:gd name="T4" fmla="*/ 2473 w 2473"/>
                <a:gd name="T5" fmla="*/ 466 h 902"/>
                <a:gd name="T6" fmla="*/ 2473 w 2473"/>
                <a:gd name="T7" fmla="*/ 0 h 902"/>
              </a:gdLst>
              <a:ahLst/>
              <a:cxnLst>
                <a:cxn ang="0">
                  <a:pos x="T0" y="T1"/>
                </a:cxn>
                <a:cxn ang="0">
                  <a:pos x="T2" y="T3"/>
                </a:cxn>
                <a:cxn ang="0">
                  <a:pos x="T4" y="T5"/>
                </a:cxn>
                <a:cxn ang="0">
                  <a:pos x="T6" y="T7"/>
                </a:cxn>
              </a:cxnLst>
              <a:rect l="0" t="0" r="r" b="b"/>
              <a:pathLst>
                <a:path w="2473" h="902">
                  <a:moveTo>
                    <a:pt x="2473" y="0"/>
                  </a:moveTo>
                  <a:lnTo>
                    <a:pt x="0" y="902"/>
                  </a:lnTo>
                  <a:lnTo>
                    <a:pt x="2473" y="466"/>
                  </a:lnTo>
                  <a:lnTo>
                    <a:pt x="2473"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sp>
          <p:nvSpPr>
            <p:cNvPr id="106" name="Freeform 6">
              <a:extLst>
                <a:ext uri="{FF2B5EF4-FFF2-40B4-BE49-F238E27FC236}">
                  <a16:creationId xmlns:a16="http://schemas.microsoft.com/office/drawing/2014/main" id="{380EECCA-3396-425E-AB04-F11ABB1B5092}"/>
                </a:ext>
              </a:extLst>
            </p:cNvPr>
            <p:cNvSpPr>
              <a:spLocks noEditPoints="1"/>
            </p:cNvSpPr>
            <p:nvPr userDrawn="1"/>
          </p:nvSpPr>
          <p:spPr bwMode="black">
            <a:xfrm>
              <a:off x="6529" y="3444"/>
              <a:ext cx="772" cy="585"/>
            </a:xfrm>
            <a:custGeom>
              <a:avLst/>
              <a:gdLst>
                <a:gd name="T0" fmla="*/ 233 w 3088"/>
                <a:gd name="T1" fmla="*/ 1588 h 2339"/>
                <a:gd name="T2" fmla="*/ 253 w 3088"/>
                <a:gd name="T3" fmla="*/ 1795 h 2339"/>
                <a:gd name="T4" fmla="*/ 151 w 3088"/>
                <a:gd name="T5" fmla="*/ 1810 h 2339"/>
                <a:gd name="T6" fmla="*/ 351 w 3088"/>
                <a:gd name="T7" fmla="*/ 1761 h 2339"/>
                <a:gd name="T8" fmla="*/ 416 w 3088"/>
                <a:gd name="T9" fmla="*/ 1857 h 2339"/>
                <a:gd name="T10" fmla="*/ 1140 w 3088"/>
                <a:gd name="T11" fmla="*/ 1652 h 2339"/>
                <a:gd name="T12" fmla="*/ 1216 w 3088"/>
                <a:gd name="T13" fmla="*/ 1738 h 2339"/>
                <a:gd name="T14" fmla="*/ 696 w 3088"/>
                <a:gd name="T15" fmla="*/ 1546 h 2339"/>
                <a:gd name="T16" fmla="*/ 738 w 3088"/>
                <a:gd name="T17" fmla="*/ 1710 h 2339"/>
                <a:gd name="T18" fmla="*/ 860 w 3088"/>
                <a:gd name="T19" fmla="*/ 1854 h 2339"/>
                <a:gd name="T20" fmla="*/ 832 w 3088"/>
                <a:gd name="T21" fmla="*/ 1684 h 2339"/>
                <a:gd name="T22" fmla="*/ 2021 w 3088"/>
                <a:gd name="T23" fmla="*/ 1860 h 2339"/>
                <a:gd name="T24" fmla="*/ 2158 w 3088"/>
                <a:gd name="T25" fmla="*/ 1747 h 2339"/>
                <a:gd name="T26" fmla="*/ 2100 w 3088"/>
                <a:gd name="T27" fmla="*/ 1730 h 2339"/>
                <a:gd name="T28" fmla="*/ 2059 w 3088"/>
                <a:gd name="T29" fmla="*/ 1684 h 2339"/>
                <a:gd name="T30" fmla="*/ 1309 w 3088"/>
                <a:gd name="T31" fmla="*/ 1734 h 2339"/>
                <a:gd name="T32" fmla="*/ 1445 w 3088"/>
                <a:gd name="T33" fmla="*/ 1844 h 2339"/>
                <a:gd name="T34" fmla="*/ 1473 w 3088"/>
                <a:gd name="T35" fmla="*/ 1923 h 2339"/>
                <a:gd name="T36" fmla="*/ 1369 w 3088"/>
                <a:gd name="T37" fmla="*/ 1781 h 2339"/>
                <a:gd name="T38" fmla="*/ 1727 w 3088"/>
                <a:gd name="T39" fmla="*/ 1677 h 2339"/>
                <a:gd name="T40" fmla="*/ 1632 w 3088"/>
                <a:gd name="T41" fmla="*/ 1778 h 2339"/>
                <a:gd name="T42" fmla="*/ 1822 w 3088"/>
                <a:gd name="T43" fmla="*/ 1710 h 2339"/>
                <a:gd name="T44" fmla="*/ 1686 w 3088"/>
                <a:gd name="T45" fmla="*/ 1786 h 2339"/>
                <a:gd name="T46" fmla="*/ 1708 w 3088"/>
                <a:gd name="T47" fmla="*/ 1817 h 2339"/>
                <a:gd name="T48" fmla="*/ 2240 w 3088"/>
                <a:gd name="T49" fmla="*/ 1766 h 2339"/>
                <a:gd name="T50" fmla="*/ 2227 w 3088"/>
                <a:gd name="T51" fmla="*/ 1653 h 2339"/>
                <a:gd name="T52" fmla="*/ 2290 w 3088"/>
                <a:gd name="T53" fmla="*/ 1866 h 2339"/>
                <a:gd name="T54" fmla="*/ 2321 w 3088"/>
                <a:gd name="T55" fmla="*/ 1709 h 2339"/>
                <a:gd name="T56" fmla="*/ 2908 w 3088"/>
                <a:gd name="T57" fmla="*/ 1750 h 2339"/>
                <a:gd name="T58" fmla="*/ 2730 w 3088"/>
                <a:gd name="T59" fmla="*/ 1683 h 2339"/>
                <a:gd name="T60" fmla="*/ 2852 w 3088"/>
                <a:gd name="T61" fmla="*/ 1860 h 2339"/>
                <a:gd name="T62" fmla="*/ 2639 w 3088"/>
                <a:gd name="T63" fmla="*/ 1783 h 2339"/>
                <a:gd name="T64" fmla="*/ 2605 w 3088"/>
                <a:gd name="T65" fmla="*/ 1853 h 2339"/>
                <a:gd name="T66" fmla="*/ 2464 w 3088"/>
                <a:gd name="T67" fmla="*/ 1861 h 2339"/>
                <a:gd name="T68" fmla="*/ 2495 w 3088"/>
                <a:gd name="T69" fmla="*/ 1812 h 2339"/>
                <a:gd name="T70" fmla="*/ 2998 w 3088"/>
                <a:gd name="T71" fmla="*/ 1639 h 2339"/>
                <a:gd name="T72" fmla="*/ 975 w 3088"/>
                <a:gd name="T73" fmla="*/ 1860 h 2339"/>
                <a:gd name="T74" fmla="*/ 2416 w 3088"/>
                <a:gd name="T75" fmla="*/ 2069 h 2339"/>
                <a:gd name="T76" fmla="*/ 2510 w 3088"/>
                <a:gd name="T77" fmla="*/ 2251 h 2339"/>
                <a:gd name="T78" fmla="*/ 2485 w 3088"/>
                <a:gd name="T79" fmla="*/ 2074 h 2339"/>
                <a:gd name="T80" fmla="*/ 627 w 3088"/>
                <a:gd name="T81" fmla="*/ 2078 h 2339"/>
                <a:gd name="T82" fmla="*/ 672 w 3088"/>
                <a:gd name="T83" fmla="*/ 2089 h 2339"/>
                <a:gd name="T84" fmla="*/ 202 w 3088"/>
                <a:gd name="T85" fmla="*/ 2135 h 2339"/>
                <a:gd name="T86" fmla="*/ 310 w 3088"/>
                <a:gd name="T87" fmla="*/ 2174 h 2339"/>
                <a:gd name="T88" fmla="*/ 503 w 3088"/>
                <a:gd name="T89" fmla="*/ 2174 h 2339"/>
                <a:gd name="T90" fmla="*/ 374 w 3088"/>
                <a:gd name="T91" fmla="*/ 2185 h 2339"/>
                <a:gd name="T92" fmla="*/ 439 w 3088"/>
                <a:gd name="T93" fmla="*/ 2185 h 2339"/>
                <a:gd name="T94" fmla="*/ 2197 w 3088"/>
                <a:gd name="T95" fmla="*/ 2040 h 2339"/>
                <a:gd name="T96" fmla="*/ 1597 w 3088"/>
                <a:gd name="T97" fmla="*/ 2027 h 2339"/>
                <a:gd name="T98" fmla="*/ 1937 w 3088"/>
                <a:gd name="T99" fmla="*/ 2047 h 2339"/>
                <a:gd name="T100" fmla="*/ 2002 w 3088"/>
                <a:gd name="T101" fmla="*/ 2254 h 2339"/>
                <a:gd name="T102" fmla="*/ 2061 w 3088"/>
                <a:gd name="T103" fmla="*/ 2041 h 2339"/>
                <a:gd name="T104" fmla="*/ 2002 w 3088"/>
                <a:gd name="T105" fmla="*/ 2073 h 2339"/>
                <a:gd name="T106" fmla="*/ 767 w 3088"/>
                <a:gd name="T107" fmla="*/ 1934 h 2339"/>
                <a:gd name="T108" fmla="*/ 1202 w 3088"/>
                <a:gd name="T109" fmla="*/ 2037 h 2339"/>
                <a:gd name="T110" fmla="*/ 1108 w 3088"/>
                <a:gd name="T111" fmla="*/ 2086 h 2339"/>
                <a:gd name="T112" fmla="*/ 1280 w 3088"/>
                <a:gd name="T113" fmla="*/ 2078 h 2339"/>
                <a:gd name="T114" fmla="*/ 1385 w 3088"/>
                <a:gd name="T115" fmla="*/ 2249 h 2339"/>
                <a:gd name="T116" fmla="*/ 1403 w 3088"/>
                <a:gd name="T117" fmla="*/ 2332 h 2339"/>
                <a:gd name="T118" fmla="*/ 1354 w 3088"/>
                <a:gd name="T119" fmla="*/ 2200 h 2339"/>
                <a:gd name="T120" fmla="*/ 993 w 3088"/>
                <a:gd name="T121" fmla="*/ 2123 h 2339"/>
                <a:gd name="T122" fmla="*/ 397 w 3088"/>
                <a:gd name="T123" fmla="*/ 963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088" h="2339">
                  <a:moveTo>
                    <a:pt x="257" y="1763"/>
                  </a:moveTo>
                  <a:lnTo>
                    <a:pt x="257" y="1763"/>
                  </a:lnTo>
                  <a:lnTo>
                    <a:pt x="257" y="1755"/>
                  </a:lnTo>
                  <a:lnTo>
                    <a:pt x="256" y="1749"/>
                  </a:lnTo>
                  <a:lnTo>
                    <a:pt x="253" y="1736"/>
                  </a:lnTo>
                  <a:lnTo>
                    <a:pt x="247" y="1725"/>
                  </a:lnTo>
                  <a:lnTo>
                    <a:pt x="241" y="1716"/>
                  </a:lnTo>
                  <a:lnTo>
                    <a:pt x="233" y="1709"/>
                  </a:lnTo>
                  <a:lnTo>
                    <a:pt x="225" y="1704"/>
                  </a:lnTo>
                  <a:lnTo>
                    <a:pt x="219" y="1699"/>
                  </a:lnTo>
                  <a:lnTo>
                    <a:pt x="212" y="1696"/>
                  </a:lnTo>
                  <a:lnTo>
                    <a:pt x="212" y="1696"/>
                  </a:lnTo>
                  <a:lnTo>
                    <a:pt x="220" y="1690"/>
                  </a:lnTo>
                  <a:lnTo>
                    <a:pt x="226" y="1685"/>
                  </a:lnTo>
                  <a:lnTo>
                    <a:pt x="232" y="1678"/>
                  </a:lnTo>
                  <a:lnTo>
                    <a:pt x="237" y="1671"/>
                  </a:lnTo>
                  <a:lnTo>
                    <a:pt x="242" y="1663"/>
                  </a:lnTo>
                  <a:lnTo>
                    <a:pt x="244" y="1654"/>
                  </a:lnTo>
                  <a:lnTo>
                    <a:pt x="246" y="1645"/>
                  </a:lnTo>
                  <a:lnTo>
                    <a:pt x="246" y="1635"/>
                  </a:lnTo>
                  <a:lnTo>
                    <a:pt x="246" y="1635"/>
                  </a:lnTo>
                  <a:lnTo>
                    <a:pt x="246" y="1626"/>
                  </a:lnTo>
                  <a:lnTo>
                    <a:pt x="245" y="1618"/>
                  </a:lnTo>
                  <a:lnTo>
                    <a:pt x="243" y="1610"/>
                  </a:lnTo>
                  <a:lnTo>
                    <a:pt x="241" y="1602"/>
                  </a:lnTo>
                  <a:lnTo>
                    <a:pt x="237" y="1594"/>
                  </a:lnTo>
                  <a:lnTo>
                    <a:pt x="233" y="1588"/>
                  </a:lnTo>
                  <a:lnTo>
                    <a:pt x="227" y="1582"/>
                  </a:lnTo>
                  <a:lnTo>
                    <a:pt x="222" y="1577"/>
                  </a:lnTo>
                  <a:lnTo>
                    <a:pt x="215" y="1572"/>
                  </a:lnTo>
                  <a:lnTo>
                    <a:pt x="209" y="1568"/>
                  </a:lnTo>
                  <a:lnTo>
                    <a:pt x="201" y="1565"/>
                  </a:lnTo>
                  <a:lnTo>
                    <a:pt x="192" y="1561"/>
                  </a:lnTo>
                  <a:lnTo>
                    <a:pt x="183" y="1559"/>
                  </a:lnTo>
                  <a:lnTo>
                    <a:pt x="173" y="1557"/>
                  </a:lnTo>
                  <a:lnTo>
                    <a:pt x="163" y="1557"/>
                  </a:lnTo>
                  <a:lnTo>
                    <a:pt x="152" y="1556"/>
                  </a:lnTo>
                  <a:lnTo>
                    <a:pt x="22" y="1556"/>
                  </a:lnTo>
                  <a:lnTo>
                    <a:pt x="22" y="1860"/>
                  </a:lnTo>
                  <a:lnTo>
                    <a:pt x="151" y="1860"/>
                  </a:lnTo>
                  <a:lnTo>
                    <a:pt x="151" y="1860"/>
                  </a:lnTo>
                  <a:lnTo>
                    <a:pt x="163" y="1860"/>
                  </a:lnTo>
                  <a:lnTo>
                    <a:pt x="174" y="1859"/>
                  </a:lnTo>
                  <a:lnTo>
                    <a:pt x="185" y="1857"/>
                  </a:lnTo>
                  <a:lnTo>
                    <a:pt x="195" y="1854"/>
                  </a:lnTo>
                  <a:lnTo>
                    <a:pt x="205" y="1850"/>
                  </a:lnTo>
                  <a:lnTo>
                    <a:pt x="214" y="1846"/>
                  </a:lnTo>
                  <a:lnTo>
                    <a:pt x="222" y="1840"/>
                  </a:lnTo>
                  <a:lnTo>
                    <a:pt x="228" y="1835"/>
                  </a:lnTo>
                  <a:lnTo>
                    <a:pt x="235" y="1828"/>
                  </a:lnTo>
                  <a:lnTo>
                    <a:pt x="241" y="1821"/>
                  </a:lnTo>
                  <a:lnTo>
                    <a:pt x="246" y="1813"/>
                  </a:lnTo>
                  <a:lnTo>
                    <a:pt x="249" y="1804"/>
                  </a:lnTo>
                  <a:lnTo>
                    <a:pt x="253" y="1795"/>
                  </a:lnTo>
                  <a:lnTo>
                    <a:pt x="255" y="1785"/>
                  </a:lnTo>
                  <a:lnTo>
                    <a:pt x="256" y="1774"/>
                  </a:lnTo>
                  <a:lnTo>
                    <a:pt x="257" y="1763"/>
                  </a:lnTo>
                  <a:lnTo>
                    <a:pt x="257" y="1763"/>
                  </a:lnTo>
                  <a:close/>
                  <a:moveTo>
                    <a:pt x="151" y="1810"/>
                  </a:moveTo>
                  <a:lnTo>
                    <a:pt x="78" y="1810"/>
                  </a:lnTo>
                  <a:lnTo>
                    <a:pt x="78" y="1722"/>
                  </a:lnTo>
                  <a:lnTo>
                    <a:pt x="151" y="1722"/>
                  </a:lnTo>
                  <a:lnTo>
                    <a:pt x="151" y="1722"/>
                  </a:lnTo>
                  <a:lnTo>
                    <a:pt x="162" y="1723"/>
                  </a:lnTo>
                  <a:lnTo>
                    <a:pt x="171" y="1725"/>
                  </a:lnTo>
                  <a:lnTo>
                    <a:pt x="179" y="1728"/>
                  </a:lnTo>
                  <a:lnTo>
                    <a:pt x="185" y="1733"/>
                  </a:lnTo>
                  <a:lnTo>
                    <a:pt x="191" y="1739"/>
                  </a:lnTo>
                  <a:lnTo>
                    <a:pt x="194" y="1747"/>
                  </a:lnTo>
                  <a:lnTo>
                    <a:pt x="196" y="1755"/>
                  </a:lnTo>
                  <a:lnTo>
                    <a:pt x="198" y="1765"/>
                  </a:lnTo>
                  <a:lnTo>
                    <a:pt x="198" y="1765"/>
                  </a:lnTo>
                  <a:lnTo>
                    <a:pt x="196" y="1775"/>
                  </a:lnTo>
                  <a:lnTo>
                    <a:pt x="194" y="1784"/>
                  </a:lnTo>
                  <a:lnTo>
                    <a:pt x="190" y="1792"/>
                  </a:lnTo>
                  <a:lnTo>
                    <a:pt x="185" y="1797"/>
                  </a:lnTo>
                  <a:lnTo>
                    <a:pt x="179" y="1803"/>
                  </a:lnTo>
                  <a:lnTo>
                    <a:pt x="171" y="1806"/>
                  </a:lnTo>
                  <a:lnTo>
                    <a:pt x="161" y="1808"/>
                  </a:lnTo>
                  <a:lnTo>
                    <a:pt x="151" y="1810"/>
                  </a:lnTo>
                  <a:lnTo>
                    <a:pt x="151" y="1810"/>
                  </a:lnTo>
                  <a:close/>
                  <a:moveTo>
                    <a:pt x="150" y="1673"/>
                  </a:moveTo>
                  <a:lnTo>
                    <a:pt x="78" y="1673"/>
                  </a:lnTo>
                  <a:lnTo>
                    <a:pt x="78" y="1608"/>
                  </a:lnTo>
                  <a:lnTo>
                    <a:pt x="148" y="1608"/>
                  </a:lnTo>
                  <a:lnTo>
                    <a:pt x="148" y="1608"/>
                  </a:lnTo>
                  <a:lnTo>
                    <a:pt x="157" y="1609"/>
                  </a:lnTo>
                  <a:lnTo>
                    <a:pt x="166" y="1610"/>
                  </a:lnTo>
                  <a:lnTo>
                    <a:pt x="172" y="1612"/>
                  </a:lnTo>
                  <a:lnTo>
                    <a:pt x="178" y="1615"/>
                  </a:lnTo>
                  <a:lnTo>
                    <a:pt x="182" y="1621"/>
                  </a:lnTo>
                  <a:lnTo>
                    <a:pt x="185" y="1626"/>
                  </a:lnTo>
                  <a:lnTo>
                    <a:pt x="187" y="1633"/>
                  </a:lnTo>
                  <a:lnTo>
                    <a:pt x="188" y="1641"/>
                  </a:lnTo>
                  <a:lnTo>
                    <a:pt x="188" y="1641"/>
                  </a:lnTo>
                  <a:lnTo>
                    <a:pt x="188" y="1646"/>
                  </a:lnTo>
                  <a:lnTo>
                    <a:pt x="187" y="1652"/>
                  </a:lnTo>
                  <a:lnTo>
                    <a:pt x="184" y="1657"/>
                  </a:lnTo>
                  <a:lnTo>
                    <a:pt x="181" y="1662"/>
                  </a:lnTo>
                  <a:lnTo>
                    <a:pt x="175" y="1666"/>
                  </a:lnTo>
                  <a:lnTo>
                    <a:pt x="169" y="1669"/>
                  </a:lnTo>
                  <a:lnTo>
                    <a:pt x="161" y="1672"/>
                  </a:lnTo>
                  <a:lnTo>
                    <a:pt x="150" y="1673"/>
                  </a:lnTo>
                  <a:lnTo>
                    <a:pt x="150" y="1673"/>
                  </a:lnTo>
                  <a:close/>
                  <a:moveTo>
                    <a:pt x="296" y="1764"/>
                  </a:moveTo>
                  <a:lnTo>
                    <a:pt x="296" y="1639"/>
                  </a:lnTo>
                  <a:lnTo>
                    <a:pt x="351" y="1639"/>
                  </a:lnTo>
                  <a:lnTo>
                    <a:pt x="351" y="1761"/>
                  </a:lnTo>
                  <a:lnTo>
                    <a:pt x="351" y="1761"/>
                  </a:lnTo>
                  <a:lnTo>
                    <a:pt x="351" y="1773"/>
                  </a:lnTo>
                  <a:lnTo>
                    <a:pt x="353" y="1785"/>
                  </a:lnTo>
                  <a:lnTo>
                    <a:pt x="356" y="1794"/>
                  </a:lnTo>
                  <a:lnTo>
                    <a:pt x="361" y="1802"/>
                  </a:lnTo>
                  <a:lnTo>
                    <a:pt x="366" y="1807"/>
                  </a:lnTo>
                  <a:lnTo>
                    <a:pt x="373" y="1812"/>
                  </a:lnTo>
                  <a:lnTo>
                    <a:pt x="382" y="1814"/>
                  </a:lnTo>
                  <a:lnTo>
                    <a:pt x="392" y="1815"/>
                  </a:lnTo>
                  <a:lnTo>
                    <a:pt x="392" y="1815"/>
                  </a:lnTo>
                  <a:lnTo>
                    <a:pt x="402" y="1814"/>
                  </a:lnTo>
                  <a:lnTo>
                    <a:pt x="409" y="1812"/>
                  </a:lnTo>
                  <a:lnTo>
                    <a:pt x="417" y="1807"/>
                  </a:lnTo>
                  <a:lnTo>
                    <a:pt x="423" y="1802"/>
                  </a:lnTo>
                  <a:lnTo>
                    <a:pt x="427" y="1794"/>
                  </a:lnTo>
                  <a:lnTo>
                    <a:pt x="430" y="1784"/>
                  </a:lnTo>
                  <a:lnTo>
                    <a:pt x="433" y="1773"/>
                  </a:lnTo>
                  <a:lnTo>
                    <a:pt x="433" y="1761"/>
                  </a:lnTo>
                  <a:lnTo>
                    <a:pt x="433" y="1639"/>
                  </a:lnTo>
                  <a:lnTo>
                    <a:pt x="488" y="1639"/>
                  </a:lnTo>
                  <a:lnTo>
                    <a:pt x="488" y="1860"/>
                  </a:lnTo>
                  <a:lnTo>
                    <a:pt x="433" y="1860"/>
                  </a:lnTo>
                  <a:lnTo>
                    <a:pt x="433" y="1843"/>
                  </a:lnTo>
                  <a:lnTo>
                    <a:pt x="433" y="1843"/>
                  </a:lnTo>
                  <a:lnTo>
                    <a:pt x="428" y="1848"/>
                  </a:lnTo>
                  <a:lnTo>
                    <a:pt x="422" y="1853"/>
                  </a:lnTo>
                  <a:lnTo>
                    <a:pt x="416" y="1857"/>
                  </a:lnTo>
                  <a:lnTo>
                    <a:pt x="409" y="1859"/>
                  </a:lnTo>
                  <a:lnTo>
                    <a:pt x="403" y="1862"/>
                  </a:lnTo>
                  <a:lnTo>
                    <a:pt x="395" y="1864"/>
                  </a:lnTo>
                  <a:lnTo>
                    <a:pt x="387" y="1865"/>
                  </a:lnTo>
                  <a:lnTo>
                    <a:pt x="380" y="1866"/>
                  </a:lnTo>
                  <a:lnTo>
                    <a:pt x="380" y="1866"/>
                  </a:lnTo>
                  <a:lnTo>
                    <a:pt x="366" y="1865"/>
                  </a:lnTo>
                  <a:lnTo>
                    <a:pt x="355" y="1862"/>
                  </a:lnTo>
                  <a:lnTo>
                    <a:pt x="345" y="1859"/>
                  </a:lnTo>
                  <a:lnTo>
                    <a:pt x="336" y="1855"/>
                  </a:lnTo>
                  <a:lnTo>
                    <a:pt x="328" y="1849"/>
                  </a:lnTo>
                  <a:lnTo>
                    <a:pt x="321" y="1844"/>
                  </a:lnTo>
                  <a:lnTo>
                    <a:pt x="316" y="1836"/>
                  </a:lnTo>
                  <a:lnTo>
                    <a:pt x="310" y="1828"/>
                  </a:lnTo>
                  <a:lnTo>
                    <a:pt x="307" y="1821"/>
                  </a:lnTo>
                  <a:lnTo>
                    <a:pt x="304" y="1813"/>
                  </a:lnTo>
                  <a:lnTo>
                    <a:pt x="299" y="1795"/>
                  </a:lnTo>
                  <a:lnTo>
                    <a:pt x="297" y="1779"/>
                  </a:lnTo>
                  <a:lnTo>
                    <a:pt x="296" y="1764"/>
                  </a:lnTo>
                  <a:lnTo>
                    <a:pt x="296" y="1764"/>
                  </a:lnTo>
                  <a:close/>
                  <a:moveTo>
                    <a:pt x="1135" y="1860"/>
                  </a:moveTo>
                  <a:lnTo>
                    <a:pt x="1079" y="1860"/>
                  </a:lnTo>
                  <a:lnTo>
                    <a:pt x="1079" y="1639"/>
                  </a:lnTo>
                  <a:lnTo>
                    <a:pt x="1135" y="1639"/>
                  </a:lnTo>
                  <a:lnTo>
                    <a:pt x="1135" y="1657"/>
                  </a:lnTo>
                  <a:lnTo>
                    <a:pt x="1135" y="1657"/>
                  </a:lnTo>
                  <a:lnTo>
                    <a:pt x="1140" y="1652"/>
                  </a:lnTo>
                  <a:lnTo>
                    <a:pt x="1146" y="1646"/>
                  </a:lnTo>
                  <a:lnTo>
                    <a:pt x="1152" y="1643"/>
                  </a:lnTo>
                  <a:lnTo>
                    <a:pt x="1159" y="1640"/>
                  </a:lnTo>
                  <a:lnTo>
                    <a:pt x="1167" y="1636"/>
                  </a:lnTo>
                  <a:lnTo>
                    <a:pt x="1173" y="1635"/>
                  </a:lnTo>
                  <a:lnTo>
                    <a:pt x="1182" y="1634"/>
                  </a:lnTo>
                  <a:lnTo>
                    <a:pt x="1190" y="1633"/>
                  </a:lnTo>
                  <a:lnTo>
                    <a:pt x="1190" y="1633"/>
                  </a:lnTo>
                  <a:lnTo>
                    <a:pt x="1200" y="1634"/>
                  </a:lnTo>
                  <a:lnTo>
                    <a:pt x="1208" y="1635"/>
                  </a:lnTo>
                  <a:lnTo>
                    <a:pt x="1217" y="1637"/>
                  </a:lnTo>
                  <a:lnTo>
                    <a:pt x="1225" y="1640"/>
                  </a:lnTo>
                  <a:lnTo>
                    <a:pt x="1233" y="1643"/>
                  </a:lnTo>
                  <a:lnTo>
                    <a:pt x="1239" y="1648"/>
                  </a:lnTo>
                  <a:lnTo>
                    <a:pt x="1245" y="1653"/>
                  </a:lnTo>
                  <a:lnTo>
                    <a:pt x="1250" y="1659"/>
                  </a:lnTo>
                  <a:lnTo>
                    <a:pt x="1256" y="1666"/>
                  </a:lnTo>
                  <a:lnTo>
                    <a:pt x="1259" y="1674"/>
                  </a:lnTo>
                  <a:lnTo>
                    <a:pt x="1264" y="1682"/>
                  </a:lnTo>
                  <a:lnTo>
                    <a:pt x="1266" y="1690"/>
                  </a:lnTo>
                  <a:lnTo>
                    <a:pt x="1268" y="1700"/>
                  </a:lnTo>
                  <a:lnTo>
                    <a:pt x="1270" y="1711"/>
                  </a:lnTo>
                  <a:lnTo>
                    <a:pt x="1271" y="1722"/>
                  </a:lnTo>
                  <a:lnTo>
                    <a:pt x="1271" y="1734"/>
                  </a:lnTo>
                  <a:lnTo>
                    <a:pt x="1271" y="1860"/>
                  </a:lnTo>
                  <a:lnTo>
                    <a:pt x="1216" y="1860"/>
                  </a:lnTo>
                  <a:lnTo>
                    <a:pt x="1216" y="1738"/>
                  </a:lnTo>
                  <a:lnTo>
                    <a:pt x="1216" y="1738"/>
                  </a:lnTo>
                  <a:lnTo>
                    <a:pt x="1216" y="1725"/>
                  </a:lnTo>
                  <a:lnTo>
                    <a:pt x="1214" y="1714"/>
                  </a:lnTo>
                  <a:lnTo>
                    <a:pt x="1211" y="1705"/>
                  </a:lnTo>
                  <a:lnTo>
                    <a:pt x="1206" y="1697"/>
                  </a:lnTo>
                  <a:lnTo>
                    <a:pt x="1201" y="1691"/>
                  </a:lnTo>
                  <a:lnTo>
                    <a:pt x="1194" y="1687"/>
                  </a:lnTo>
                  <a:lnTo>
                    <a:pt x="1186" y="1685"/>
                  </a:lnTo>
                  <a:lnTo>
                    <a:pt x="1176" y="1684"/>
                  </a:lnTo>
                  <a:lnTo>
                    <a:pt x="1176" y="1684"/>
                  </a:lnTo>
                  <a:lnTo>
                    <a:pt x="1167" y="1685"/>
                  </a:lnTo>
                  <a:lnTo>
                    <a:pt x="1158" y="1687"/>
                  </a:lnTo>
                  <a:lnTo>
                    <a:pt x="1151" y="1691"/>
                  </a:lnTo>
                  <a:lnTo>
                    <a:pt x="1146" y="1697"/>
                  </a:lnTo>
                  <a:lnTo>
                    <a:pt x="1140" y="1705"/>
                  </a:lnTo>
                  <a:lnTo>
                    <a:pt x="1137" y="1715"/>
                  </a:lnTo>
                  <a:lnTo>
                    <a:pt x="1135" y="1726"/>
                  </a:lnTo>
                  <a:lnTo>
                    <a:pt x="1135" y="1738"/>
                  </a:lnTo>
                  <a:lnTo>
                    <a:pt x="1135" y="1860"/>
                  </a:lnTo>
                  <a:close/>
                  <a:moveTo>
                    <a:pt x="593" y="1742"/>
                  </a:moveTo>
                  <a:lnTo>
                    <a:pt x="593" y="1860"/>
                  </a:lnTo>
                  <a:lnTo>
                    <a:pt x="537" y="1860"/>
                  </a:lnTo>
                  <a:lnTo>
                    <a:pt x="537" y="1639"/>
                  </a:lnTo>
                  <a:lnTo>
                    <a:pt x="593" y="1639"/>
                  </a:lnTo>
                  <a:lnTo>
                    <a:pt x="593" y="1742"/>
                  </a:lnTo>
                  <a:close/>
                  <a:moveTo>
                    <a:pt x="641" y="1573"/>
                  </a:moveTo>
                  <a:lnTo>
                    <a:pt x="696" y="1546"/>
                  </a:lnTo>
                  <a:lnTo>
                    <a:pt x="696" y="1747"/>
                  </a:lnTo>
                  <a:lnTo>
                    <a:pt x="696" y="1860"/>
                  </a:lnTo>
                  <a:lnTo>
                    <a:pt x="641" y="1860"/>
                  </a:lnTo>
                  <a:lnTo>
                    <a:pt x="641" y="1573"/>
                  </a:lnTo>
                  <a:close/>
                  <a:moveTo>
                    <a:pt x="871" y="1654"/>
                  </a:moveTo>
                  <a:lnTo>
                    <a:pt x="871" y="1654"/>
                  </a:lnTo>
                  <a:lnTo>
                    <a:pt x="866" y="1648"/>
                  </a:lnTo>
                  <a:lnTo>
                    <a:pt x="861" y="1645"/>
                  </a:lnTo>
                  <a:lnTo>
                    <a:pt x="854" y="1641"/>
                  </a:lnTo>
                  <a:lnTo>
                    <a:pt x="849" y="1639"/>
                  </a:lnTo>
                  <a:lnTo>
                    <a:pt x="842" y="1636"/>
                  </a:lnTo>
                  <a:lnTo>
                    <a:pt x="835" y="1634"/>
                  </a:lnTo>
                  <a:lnTo>
                    <a:pt x="822" y="1633"/>
                  </a:lnTo>
                  <a:lnTo>
                    <a:pt x="822" y="1633"/>
                  </a:lnTo>
                  <a:lnTo>
                    <a:pt x="812" y="1634"/>
                  </a:lnTo>
                  <a:lnTo>
                    <a:pt x="802" y="1635"/>
                  </a:lnTo>
                  <a:lnTo>
                    <a:pt x="794" y="1637"/>
                  </a:lnTo>
                  <a:lnTo>
                    <a:pt x="786" y="1641"/>
                  </a:lnTo>
                  <a:lnTo>
                    <a:pt x="778" y="1645"/>
                  </a:lnTo>
                  <a:lnTo>
                    <a:pt x="770" y="1651"/>
                  </a:lnTo>
                  <a:lnTo>
                    <a:pt x="764" y="1657"/>
                  </a:lnTo>
                  <a:lnTo>
                    <a:pt x="758" y="1664"/>
                  </a:lnTo>
                  <a:lnTo>
                    <a:pt x="753" y="1672"/>
                  </a:lnTo>
                  <a:lnTo>
                    <a:pt x="748" y="1680"/>
                  </a:lnTo>
                  <a:lnTo>
                    <a:pt x="744" y="1689"/>
                  </a:lnTo>
                  <a:lnTo>
                    <a:pt x="741" y="1699"/>
                  </a:lnTo>
                  <a:lnTo>
                    <a:pt x="738" y="1710"/>
                  </a:lnTo>
                  <a:lnTo>
                    <a:pt x="736" y="1722"/>
                  </a:lnTo>
                  <a:lnTo>
                    <a:pt x="735" y="1734"/>
                  </a:lnTo>
                  <a:lnTo>
                    <a:pt x="735" y="1747"/>
                  </a:lnTo>
                  <a:lnTo>
                    <a:pt x="735" y="1747"/>
                  </a:lnTo>
                  <a:lnTo>
                    <a:pt x="735" y="1761"/>
                  </a:lnTo>
                  <a:lnTo>
                    <a:pt x="736" y="1773"/>
                  </a:lnTo>
                  <a:lnTo>
                    <a:pt x="738" y="1785"/>
                  </a:lnTo>
                  <a:lnTo>
                    <a:pt x="741" y="1796"/>
                  </a:lnTo>
                  <a:lnTo>
                    <a:pt x="744" y="1807"/>
                  </a:lnTo>
                  <a:lnTo>
                    <a:pt x="747" y="1817"/>
                  </a:lnTo>
                  <a:lnTo>
                    <a:pt x="752" y="1826"/>
                  </a:lnTo>
                  <a:lnTo>
                    <a:pt x="757" y="1834"/>
                  </a:lnTo>
                  <a:lnTo>
                    <a:pt x="764" y="1841"/>
                  </a:lnTo>
                  <a:lnTo>
                    <a:pt x="769" y="1847"/>
                  </a:lnTo>
                  <a:lnTo>
                    <a:pt x="777" y="1853"/>
                  </a:lnTo>
                  <a:lnTo>
                    <a:pt x="785" y="1857"/>
                  </a:lnTo>
                  <a:lnTo>
                    <a:pt x="792" y="1860"/>
                  </a:lnTo>
                  <a:lnTo>
                    <a:pt x="801" y="1864"/>
                  </a:lnTo>
                  <a:lnTo>
                    <a:pt x="811" y="1865"/>
                  </a:lnTo>
                  <a:lnTo>
                    <a:pt x="821" y="1866"/>
                  </a:lnTo>
                  <a:lnTo>
                    <a:pt x="821" y="1866"/>
                  </a:lnTo>
                  <a:lnTo>
                    <a:pt x="828" y="1865"/>
                  </a:lnTo>
                  <a:lnTo>
                    <a:pt x="834" y="1864"/>
                  </a:lnTo>
                  <a:lnTo>
                    <a:pt x="841" y="1862"/>
                  </a:lnTo>
                  <a:lnTo>
                    <a:pt x="848" y="1860"/>
                  </a:lnTo>
                  <a:lnTo>
                    <a:pt x="853" y="1857"/>
                  </a:lnTo>
                  <a:lnTo>
                    <a:pt x="860" y="1854"/>
                  </a:lnTo>
                  <a:lnTo>
                    <a:pt x="865" y="1849"/>
                  </a:lnTo>
                  <a:lnTo>
                    <a:pt x="871" y="1844"/>
                  </a:lnTo>
                  <a:lnTo>
                    <a:pt x="871" y="1860"/>
                  </a:lnTo>
                  <a:lnTo>
                    <a:pt x="926" y="1860"/>
                  </a:lnTo>
                  <a:lnTo>
                    <a:pt x="926" y="1546"/>
                  </a:lnTo>
                  <a:lnTo>
                    <a:pt x="871" y="1573"/>
                  </a:lnTo>
                  <a:lnTo>
                    <a:pt x="871" y="1654"/>
                  </a:lnTo>
                  <a:close/>
                  <a:moveTo>
                    <a:pt x="832" y="1815"/>
                  </a:moveTo>
                  <a:lnTo>
                    <a:pt x="832" y="1815"/>
                  </a:lnTo>
                  <a:lnTo>
                    <a:pt x="826" y="1814"/>
                  </a:lnTo>
                  <a:lnTo>
                    <a:pt x="818" y="1812"/>
                  </a:lnTo>
                  <a:lnTo>
                    <a:pt x="811" y="1808"/>
                  </a:lnTo>
                  <a:lnTo>
                    <a:pt x="805" y="1802"/>
                  </a:lnTo>
                  <a:lnTo>
                    <a:pt x="799" y="1793"/>
                  </a:lnTo>
                  <a:lnTo>
                    <a:pt x="795" y="1781"/>
                  </a:lnTo>
                  <a:lnTo>
                    <a:pt x="791" y="1765"/>
                  </a:lnTo>
                  <a:lnTo>
                    <a:pt x="790" y="1746"/>
                  </a:lnTo>
                  <a:lnTo>
                    <a:pt x="790" y="1746"/>
                  </a:lnTo>
                  <a:lnTo>
                    <a:pt x="791" y="1728"/>
                  </a:lnTo>
                  <a:lnTo>
                    <a:pt x="795" y="1715"/>
                  </a:lnTo>
                  <a:lnTo>
                    <a:pt x="799" y="1704"/>
                  </a:lnTo>
                  <a:lnTo>
                    <a:pt x="805" y="1696"/>
                  </a:lnTo>
                  <a:lnTo>
                    <a:pt x="810" y="1689"/>
                  </a:lnTo>
                  <a:lnTo>
                    <a:pt x="818" y="1686"/>
                  </a:lnTo>
                  <a:lnTo>
                    <a:pt x="824" y="1684"/>
                  </a:lnTo>
                  <a:lnTo>
                    <a:pt x="832" y="1684"/>
                  </a:lnTo>
                  <a:lnTo>
                    <a:pt x="832" y="1684"/>
                  </a:lnTo>
                  <a:lnTo>
                    <a:pt x="839" y="1684"/>
                  </a:lnTo>
                  <a:lnTo>
                    <a:pt x="845" y="1686"/>
                  </a:lnTo>
                  <a:lnTo>
                    <a:pt x="852" y="1688"/>
                  </a:lnTo>
                  <a:lnTo>
                    <a:pt x="856" y="1691"/>
                  </a:lnTo>
                  <a:lnTo>
                    <a:pt x="861" y="1695"/>
                  </a:lnTo>
                  <a:lnTo>
                    <a:pt x="865" y="1698"/>
                  </a:lnTo>
                  <a:lnTo>
                    <a:pt x="871" y="1706"/>
                  </a:lnTo>
                  <a:lnTo>
                    <a:pt x="871" y="1793"/>
                  </a:lnTo>
                  <a:lnTo>
                    <a:pt x="871" y="1793"/>
                  </a:lnTo>
                  <a:lnTo>
                    <a:pt x="864" y="1801"/>
                  </a:lnTo>
                  <a:lnTo>
                    <a:pt x="856" y="1807"/>
                  </a:lnTo>
                  <a:lnTo>
                    <a:pt x="852" y="1811"/>
                  </a:lnTo>
                  <a:lnTo>
                    <a:pt x="845" y="1813"/>
                  </a:lnTo>
                  <a:lnTo>
                    <a:pt x="840" y="1814"/>
                  </a:lnTo>
                  <a:lnTo>
                    <a:pt x="832" y="1815"/>
                  </a:lnTo>
                  <a:lnTo>
                    <a:pt x="832" y="1815"/>
                  </a:lnTo>
                  <a:close/>
                  <a:moveTo>
                    <a:pt x="2069" y="1633"/>
                  </a:moveTo>
                  <a:lnTo>
                    <a:pt x="2069" y="1633"/>
                  </a:lnTo>
                  <a:lnTo>
                    <a:pt x="2064" y="1634"/>
                  </a:lnTo>
                  <a:lnTo>
                    <a:pt x="2057" y="1635"/>
                  </a:lnTo>
                  <a:lnTo>
                    <a:pt x="2044" y="1639"/>
                  </a:lnTo>
                  <a:lnTo>
                    <a:pt x="2032" y="1645"/>
                  </a:lnTo>
                  <a:lnTo>
                    <a:pt x="2021" y="1654"/>
                  </a:lnTo>
                  <a:lnTo>
                    <a:pt x="2021" y="1551"/>
                  </a:lnTo>
                  <a:lnTo>
                    <a:pt x="1966" y="1579"/>
                  </a:lnTo>
                  <a:lnTo>
                    <a:pt x="1966" y="1860"/>
                  </a:lnTo>
                  <a:lnTo>
                    <a:pt x="2021" y="1860"/>
                  </a:lnTo>
                  <a:lnTo>
                    <a:pt x="2021" y="1844"/>
                  </a:lnTo>
                  <a:lnTo>
                    <a:pt x="2021" y="1844"/>
                  </a:lnTo>
                  <a:lnTo>
                    <a:pt x="2025" y="1849"/>
                  </a:lnTo>
                  <a:lnTo>
                    <a:pt x="2032" y="1854"/>
                  </a:lnTo>
                  <a:lnTo>
                    <a:pt x="2037" y="1857"/>
                  </a:lnTo>
                  <a:lnTo>
                    <a:pt x="2044" y="1860"/>
                  </a:lnTo>
                  <a:lnTo>
                    <a:pt x="2049" y="1862"/>
                  </a:lnTo>
                  <a:lnTo>
                    <a:pt x="2057" y="1864"/>
                  </a:lnTo>
                  <a:lnTo>
                    <a:pt x="2064" y="1865"/>
                  </a:lnTo>
                  <a:lnTo>
                    <a:pt x="2070" y="1866"/>
                  </a:lnTo>
                  <a:lnTo>
                    <a:pt x="2070" y="1866"/>
                  </a:lnTo>
                  <a:lnTo>
                    <a:pt x="2080" y="1865"/>
                  </a:lnTo>
                  <a:lnTo>
                    <a:pt x="2090" y="1864"/>
                  </a:lnTo>
                  <a:lnTo>
                    <a:pt x="2099" y="1861"/>
                  </a:lnTo>
                  <a:lnTo>
                    <a:pt x="2108" y="1857"/>
                  </a:lnTo>
                  <a:lnTo>
                    <a:pt x="2116" y="1853"/>
                  </a:lnTo>
                  <a:lnTo>
                    <a:pt x="2122" y="1848"/>
                  </a:lnTo>
                  <a:lnTo>
                    <a:pt x="2129" y="1841"/>
                  </a:lnTo>
                  <a:lnTo>
                    <a:pt x="2134" y="1835"/>
                  </a:lnTo>
                  <a:lnTo>
                    <a:pt x="2140" y="1826"/>
                  </a:lnTo>
                  <a:lnTo>
                    <a:pt x="2144" y="1817"/>
                  </a:lnTo>
                  <a:lnTo>
                    <a:pt x="2148" y="1807"/>
                  </a:lnTo>
                  <a:lnTo>
                    <a:pt x="2151" y="1797"/>
                  </a:lnTo>
                  <a:lnTo>
                    <a:pt x="2154" y="1786"/>
                  </a:lnTo>
                  <a:lnTo>
                    <a:pt x="2155" y="1774"/>
                  </a:lnTo>
                  <a:lnTo>
                    <a:pt x="2157" y="1761"/>
                  </a:lnTo>
                  <a:lnTo>
                    <a:pt x="2158" y="1747"/>
                  </a:lnTo>
                  <a:lnTo>
                    <a:pt x="2158" y="1747"/>
                  </a:lnTo>
                  <a:lnTo>
                    <a:pt x="2157" y="1734"/>
                  </a:lnTo>
                  <a:lnTo>
                    <a:pt x="2155" y="1722"/>
                  </a:lnTo>
                  <a:lnTo>
                    <a:pt x="2153" y="1710"/>
                  </a:lnTo>
                  <a:lnTo>
                    <a:pt x="2151" y="1699"/>
                  </a:lnTo>
                  <a:lnTo>
                    <a:pt x="2148" y="1689"/>
                  </a:lnTo>
                  <a:lnTo>
                    <a:pt x="2143" y="1680"/>
                  </a:lnTo>
                  <a:lnTo>
                    <a:pt x="2139" y="1672"/>
                  </a:lnTo>
                  <a:lnTo>
                    <a:pt x="2133" y="1664"/>
                  </a:lnTo>
                  <a:lnTo>
                    <a:pt x="2128" y="1657"/>
                  </a:lnTo>
                  <a:lnTo>
                    <a:pt x="2121" y="1651"/>
                  </a:lnTo>
                  <a:lnTo>
                    <a:pt x="2113" y="1645"/>
                  </a:lnTo>
                  <a:lnTo>
                    <a:pt x="2106" y="1641"/>
                  </a:lnTo>
                  <a:lnTo>
                    <a:pt x="2098" y="1637"/>
                  </a:lnTo>
                  <a:lnTo>
                    <a:pt x="2089" y="1635"/>
                  </a:lnTo>
                  <a:lnTo>
                    <a:pt x="2079" y="1634"/>
                  </a:lnTo>
                  <a:lnTo>
                    <a:pt x="2069" y="1633"/>
                  </a:lnTo>
                  <a:lnTo>
                    <a:pt x="2069" y="1633"/>
                  </a:lnTo>
                  <a:close/>
                  <a:moveTo>
                    <a:pt x="2059" y="1684"/>
                  </a:moveTo>
                  <a:lnTo>
                    <a:pt x="2059" y="1684"/>
                  </a:lnTo>
                  <a:lnTo>
                    <a:pt x="2067" y="1685"/>
                  </a:lnTo>
                  <a:lnTo>
                    <a:pt x="2075" y="1687"/>
                  </a:lnTo>
                  <a:lnTo>
                    <a:pt x="2081" y="1691"/>
                  </a:lnTo>
                  <a:lnTo>
                    <a:pt x="2088" y="1698"/>
                  </a:lnTo>
                  <a:lnTo>
                    <a:pt x="2094" y="1706"/>
                  </a:lnTo>
                  <a:lnTo>
                    <a:pt x="2097" y="1717"/>
                  </a:lnTo>
                  <a:lnTo>
                    <a:pt x="2100" y="1730"/>
                  </a:lnTo>
                  <a:lnTo>
                    <a:pt x="2101" y="1746"/>
                  </a:lnTo>
                  <a:lnTo>
                    <a:pt x="2101" y="1746"/>
                  </a:lnTo>
                  <a:lnTo>
                    <a:pt x="2100" y="1762"/>
                  </a:lnTo>
                  <a:lnTo>
                    <a:pt x="2098" y="1776"/>
                  </a:lnTo>
                  <a:lnTo>
                    <a:pt x="2096" y="1787"/>
                  </a:lnTo>
                  <a:lnTo>
                    <a:pt x="2091" y="1797"/>
                  </a:lnTo>
                  <a:lnTo>
                    <a:pt x="2085" y="1805"/>
                  </a:lnTo>
                  <a:lnTo>
                    <a:pt x="2078" y="1811"/>
                  </a:lnTo>
                  <a:lnTo>
                    <a:pt x="2070" y="1814"/>
                  </a:lnTo>
                  <a:lnTo>
                    <a:pt x="2061" y="1815"/>
                  </a:lnTo>
                  <a:lnTo>
                    <a:pt x="2061" y="1815"/>
                  </a:lnTo>
                  <a:lnTo>
                    <a:pt x="2053" y="1814"/>
                  </a:lnTo>
                  <a:lnTo>
                    <a:pt x="2046" y="1813"/>
                  </a:lnTo>
                  <a:lnTo>
                    <a:pt x="2041" y="1810"/>
                  </a:lnTo>
                  <a:lnTo>
                    <a:pt x="2035" y="1807"/>
                  </a:lnTo>
                  <a:lnTo>
                    <a:pt x="2026" y="1800"/>
                  </a:lnTo>
                  <a:lnTo>
                    <a:pt x="2021" y="1794"/>
                  </a:lnTo>
                  <a:lnTo>
                    <a:pt x="2021" y="1706"/>
                  </a:lnTo>
                  <a:lnTo>
                    <a:pt x="2021" y="1706"/>
                  </a:lnTo>
                  <a:lnTo>
                    <a:pt x="2024" y="1701"/>
                  </a:lnTo>
                  <a:lnTo>
                    <a:pt x="2029" y="1697"/>
                  </a:lnTo>
                  <a:lnTo>
                    <a:pt x="2033" y="1693"/>
                  </a:lnTo>
                  <a:lnTo>
                    <a:pt x="2037" y="1689"/>
                  </a:lnTo>
                  <a:lnTo>
                    <a:pt x="2043" y="1687"/>
                  </a:lnTo>
                  <a:lnTo>
                    <a:pt x="2048" y="1685"/>
                  </a:lnTo>
                  <a:lnTo>
                    <a:pt x="2054" y="1684"/>
                  </a:lnTo>
                  <a:lnTo>
                    <a:pt x="2059" y="1684"/>
                  </a:lnTo>
                  <a:lnTo>
                    <a:pt x="2059" y="1684"/>
                  </a:lnTo>
                  <a:close/>
                  <a:moveTo>
                    <a:pt x="1445" y="1654"/>
                  </a:moveTo>
                  <a:lnTo>
                    <a:pt x="1445" y="1654"/>
                  </a:lnTo>
                  <a:lnTo>
                    <a:pt x="1440" y="1650"/>
                  </a:lnTo>
                  <a:lnTo>
                    <a:pt x="1435" y="1645"/>
                  </a:lnTo>
                  <a:lnTo>
                    <a:pt x="1428" y="1642"/>
                  </a:lnTo>
                  <a:lnTo>
                    <a:pt x="1423" y="1639"/>
                  </a:lnTo>
                  <a:lnTo>
                    <a:pt x="1416" y="1636"/>
                  </a:lnTo>
                  <a:lnTo>
                    <a:pt x="1409" y="1634"/>
                  </a:lnTo>
                  <a:lnTo>
                    <a:pt x="1403" y="1634"/>
                  </a:lnTo>
                  <a:lnTo>
                    <a:pt x="1396" y="1633"/>
                  </a:lnTo>
                  <a:lnTo>
                    <a:pt x="1396" y="1633"/>
                  </a:lnTo>
                  <a:lnTo>
                    <a:pt x="1386" y="1634"/>
                  </a:lnTo>
                  <a:lnTo>
                    <a:pt x="1376" y="1635"/>
                  </a:lnTo>
                  <a:lnTo>
                    <a:pt x="1367" y="1637"/>
                  </a:lnTo>
                  <a:lnTo>
                    <a:pt x="1360" y="1641"/>
                  </a:lnTo>
                  <a:lnTo>
                    <a:pt x="1352" y="1645"/>
                  </a:lnTo>
                  <a:lnTo>
                    <a:pt x="1344" y="1651"/>
                  </a:lnTo>
                  <a:lnTo>
                    <a:pt x="1338" y="1657"/>
                  </a:lnTo>
                  <a:lnTo>
                    <a:pt x="1332" y="1664"/>
                  </a:lnTo>
                  <a:lnTo>
                    <a:pt x="1327" y="1672"/>
                  </a:lnTo>
                  <a:lnTo>
                    <a:pt x="1322" y="1680"/>
                  </a:lnTo>
                  <a:lnTo>
                    <a:pt x="1318" y="1689"/>
                  </a:lnTo>
                  <a:lnTo>
                    <a:pt x="1314" y="1699"/>
                  </a:lnTo>
                  <a:lnTo>
                    <a:pt x="1312" y="1710"/>
                  </a:lnTo>
                  <a:lnTo>
                    <a:pt x="1310" y="1722"/>
                  </a:lnTo>
                  <a:lnTo>
                    <a:pt x="1309" y="1734"/>
                  </a:lnTo>
                  <a:lnTo>
                    <a:pt x="1309" y="1747"/>
                  </a:lnTo>
                  <a:lnTo>
                    <a:pt x="1309" y="1747"/>
                  </a:lnTo>
                  <a:lnTo>
                    <a:pt x="1309" y="1761"/>
                  </a:lnTo>
                  <a:lnTo>
                    <a:pt x="1310" y="1773"/>
                  </a:lnTo>
                  <a:lnTo>
                    <a:pt x="1312" y="1785"/>
                  </a:lnTo>
                  <a:lnTo>
                    <a:pt x="1314" y="1796"/>
                  </a:lnTo>
                  <a:lnTo>
                    <a:pt x="1318" y="1807"/>
                  </a:lnTo>
                  <a:lnTo>
                    <a:pt x="1321" y="1817"/>
                  </a:lnTo>
                  <a:lnTo>
                    <a:pt x="1327" y="1826"/>
                  </a:lnTo>
                  <a:lnTo>
                    <a:pt x="1331" y="1834"/>
                  </a:lnTo>
                  <a:lnTo>
                    <a:pt x="1338" y="1841"/>
                  </a:lnTo>
                  <a:lnTo>
                    <a:pt x="1343" y="1847"/>
                  </a:lnTo>
                  <a:lnTo>
                    <a:pt x="1351" y="1853"/>
                  </a:lnTo>
                  <a:lnTo>
                    <a:pt x="1359" y="1857"/>
                  </a:lnTo>
                  <a:lnTo>
                    <a:pt x="1366" y="1860"/>
                  </a:lnTo>
                  <a:lnTo>
                    <a:pt x="1375" y="1864"/>
                  </a:lnTo>
                  <a:lnTo>
                    <a:pt x="1385" y="1865"/>
                  </a:lnTo>
                  <a:lnTo>
                    <a:pt x="1395" y="1865"/>
                  </a:lnTo>
                  <a:lnTo>
                    <a:pt x="1395" y="1865"/>
                  </a:lnTo>
                  <a:lnTo>
                    <a:pt x="1402" y="1865"/>
                  </a:lnTo>
                  <a:lnTo>
                    <a:pt x="1408" y="1864"/>
                  </a:lnTo>
                  <a:lnTo>
                    <a:pt x="1415" y="1862"/>
                  </a:lnTo>
                  <a:lnTo>
                    <a:pt x="1421" y="1860"/>
                  </a:lnTo>
                  <a:lnTo>
                    <a:pt x="1428" y="1857"/>
                  </a:lnTo>
                  <a:lnTo>
                    <a:pt x="1434" y="1853"/>
                  </a:lnTo>
                  <a:lnTo>
                    <a:pt x="1439" y="1849"/>
                  </a:lnTo>
                  <a:lnTo>
                    <a:pt x="1445" y="1844"/>
                  </a:lnTo>
                  <a:lnTo>
                    <a:pt x="1445" y="1849"/>
                  </a:lnTo>
                  <a:lnTo>
                    <a:pt x="1445" y="1849"/>
                  </a:lnTo>
                  <a:lnTo>
                    <a:pt x="1445" y="1858"/>
                  </a:lnTo>
                  <a:lnTo>
                    <a:pt x="1444" y="1868"/>
                  </a:lnTo>
                  <a:lnTo>
                    <a:pt x="1441" y="1878"/>
                  </a:lnTo>
                  <a:lnTo>
                    <a:pt x="1439" y="1882"/>
                  </a:lnTo>
                  <a:lnTo>
                    <a:pt x="1436" y="1887"/>
                  </a:lnTo>
                  <a:lnTo>
                    <a:pt x="1433" y="1891"/>
                  </a:lnTo>
                  <a:lnTo>
                    <a:pt x="1428" y="1896"/>
                  </a:lnTo>
                  <a:lnTo>
                    <a:pt x="1421" y="1899"/>
                  </a:lnTo>
                  <a:lnTo>
                    <a:pt x="1415" y="1901"/>
                  </a:lnTo>
                  <a:lnTo>
                    <a:pt x="1407" y="1904"/>
                  </a:lnTo>
                  <a:lnTo>
                    <a:pt x="1397" y="1905"/>
                  </a:lnTo>
                  <a:lnTo>
                    <a:pt x="1386" y="1908"/>
                  </a:lnTo>
                  <a:lnTo>
                    <a:pt x="1374" y="1908"/>
                  </a:lnTo>
                  <a:lnTo>
                    <a:pt x="1372" y="1908"/>
                  </a:lnTo>
                  <a:lnTo>
                    <a:pt x="1391" y="1951"/>
                  </a:lnTo>
                  <a:lnTo>
                    <a:pt x="1392" y="1951"/>
                  </a:lnTo>
                  <a:lnTo>
                    <a:pt x="1392" y="1951"/>
                  </a:lnTo>
                  <a:lnTo>
                    <a:pt x="1405" y="1951"/>
                  </a:lnTo>
                  <a:lnTo>
                    <a:pt x="1417" y="1948"/>
                  </a:lnTo>
                  <a:lnTo>
                    <a:pt x="1429" y="1946"/>
                  </a:lnTo>
                  <a:lnTo>
                    <a:pt x="1439" y="1943"/>
                  </a:lnTo>
                  <a:lnTo>
                    <a:pt x="1449" y="1940"/>
                  </a:lnTo>
                  <a:lnTo>
                    <a:pt x="1458" y="1935"/>
                  </a:lnTo>
                  <a:lnTo>
                    <a:pt x="1466" y="1929"/>
                  </a:lnTo>
                  <a:lnTo>
                    <a:pt x="1473" y="1923"/>
                  </a:lnTo>
                  <a:lnTo>
                    <a:pt x="1480" y="1915"/>
                  </a:lnTo>
                  <a:lnTo>
                    <a:pt x="1484" y="1907"/>
                  </a:lnTo>
                  <a:lnTo>
                    <a:pt x="1490" y="1898"/>
                  </a:lnTo>
                  <a:lnTo>
                    <a:pt x="1493" y="1888"/>
                  </a:lnTo>
                  <a:lnTo>
                    <a:pt x="1497" y="1877"/>
                  </a:lnTo>
                  <a:lnTo>
                    <a:pt x="1499" y="1866"/>
                  </a:lnTo>
                  <a:lnTo>
                    <a:pt x="1500" y="1854"/>
                  </a:lnTo>
                  <a:lnTo>
                    <a:pt x="1500" y="1839"/>
                  </a:lnTo>
                  <a:lnTo>
                    <a:pt x="1500" y="1639"/>
                  </a:lnTo>
                  <a:lnTo>
                    <a:pt x="1445" y="1639"/>
                  </a:lnTo>
                  <a:lnTo>
                    <a:pt x="1445" y="1654"/>
                  </a:lnTo>
                  <a:close/>
                  <a:moveTo>
                    <a:pt x="1445" y="1706"/>
                  </a:moveTo>
                  <a:lnTo>
                    <a:pt x="1445" y="1793"/>
                  </a:lnTo>
                  <a:lnTo>
                    <a:pt x="1445" y="1793"/>
                  </a:lnTo>
                  <a:lnTo>
                    <a:pt x="1438" y="1801"/>
                  </a:lnTo>
                  <a:lnTo>
                    <a:pt x="1429" y="1808"/>
                  </a:lnTo>
                  <a:lnTo>
                    <a:pt x="1425" y="1811"/>
                  </a:lnTo>
                  <a:lnTo>
                    <a:pt x="1419" y="1813"/>
                  </a:lnTo>
                  <a:lnTo>
                    <a:pt x="1413" y="1814"/>
                  </a:lnTo>
                  <a:lnTo>
                    <a:pt x="1406" y="1815"/>
                  </a:lnTo>
                  <a:lnTo>
                    <a:pt x="1406" y="1815"/>
                  </a:lnTo>
                  <a:lnTo>
                    <a:pt x="1398" y="1814"/>
                  </a:lnTo>
                  <a:lnTo>
                    <a:pt x="1392" y="1812"/>
                  </a:lnTo>
                  <a:lnTo>
                    <a:pt x="1384" y="1807"/>
                  </a:lnTo>
                  <a:lnTo>
                    <a:pt x="1378" y="1802"/>
                  </a:lnTo>
                  <a:lnTo>
                    <a:pt x="1373" y="1793"/>
                  </a:lnTo>
                  <a:lnTo>
                    <a:pt x="1369" y="1781"/>
                  </a:lnTo>
                  <a:lnTo>
                    <a:pt x="1365" y="1765"/>
                  </a:lnTo>
                  <a:lnTo>
                    <a:pt x="1364" y="1746"/>
                  </a:lnTo>
                  <a:lnTo>
                    <a:pt x="1364" y="1746"/>
                  </a:lnTo>
                  <a:lnTo>
                    <a:pt x="1365" y="1728"/>
                  </a:lnTo>
                  <a:lnTo>
                    <a:pt x="1369" y="1715"/>
                  </a:lnTo>
                  <a:lnTo>
                    <a:pt x="1373" y="1704"/>
                  </a:lnTo>
                  <a:lnTo>
                    <a:pt x="1378" y="1696"/>
                  </a:lnTo>
                  <a:lnTo>
                    <a:pt x="1384" y="1689"/>
                  </a:lnTo>
                  <a:lnTo>
                    <a:pt x="1392" y="1686"/>
                  </a:lnTo>
                  <a:lnTo>
                    <a:pt x="1398" y="1684"/>
                  </a:lnTo>
                  <a:lnTo>
                    <a:pt x="1406" y="1684"/>
                  </a:lnTo>
                  <a:lnTo>
                    <a:pt x="1406" y="1684"/>
                  </a:lnTo>
                  <a:lnTo>
                    <a:pt x="1413" y="1684"/>
                  </a:lnTo>
                  <a:lnTo>
                    <a:pt x="1419" y="1686"/>
                  </a:lnTo>
                  <a:lnTo>
                    <a:pt x="1426" y="1688"/>
                  </a:lnTo>
                  <a:lnTo>
                    <a:pt x="1430" y="1690"/>
                  </a:lnTo>
                  <a:lnTo>
                    <a:pt x="1435" y="1695"/>
                  </a:lnTo>
                  <a:lnTo>
                    <a:pt x="1439" y="1698"/>
                  </a:lnTo>
                  <a:lnTo>
                    <a:pt x="1445" y="1706"/>
                  </a:lnTo>
                  <a:lnTo>
                    <a:pt x="1445" y="1706"/>
                  </a:lnTo>
                  <a:close/>
                  <a:moveTo>
                    <a:pt x="1671" y="1693"/>
                  </a:moveTo>
                  <a:lnTo>
                    <a:pt x="1671" y="1693"/>
                  </a:lnTo>
                  <a:lnTo>
                    <a:pt x="1684" y="1686"/>
                  </a:lnTo>
                  <a:lnTo>
                    <a:pt x="1697" y="1682"/>
                  </a:lnTo>
                  <a:lnTo>
                    <a:pt x="1712" y="1678"/>
                  </a:lnTo>
                  <a:lnTo>
                    <a:pt x="1727" y="1677"/>
                  </a:lnTo>
                  <a:lnTo>
                    <a:pt x="1727" y="1677"/>
                  </a:lnTo>
                  <a:lnTo>
                    <a:pt x="1737" y="1678"/>
                  </a:lnTo>
                  <a:lnTo>
                    <a:pt x="1745" y="1679"/>
                  </a:lnTo>
                  <a:lnTo>
                    <a:pt x="1751" y="1682"/>
                  </a:lnTo>
                  <a:lnTo>
                    <a:pt x="1757" y="1686"/>
                  </a:lnTo>
                  <a:lnTo>
                    <a:pt x="1761" y="1690"/>
                  </a:lnTo>
                  <a:lnTo>
                    <a:pt x="1765" y="1696"/>
                  </a:lnTo>
                  <a:lnTo>
                    <a:pt x="1767" y="1701"/>
                  </a:lnTo>
                  <a:lnTo>
                    <a:pt x="1767" y="1709"/>
                  </a:lnTo>
                  <a:lnTo>
                    <a:pt x="1767" y="1725"/>
                  </a:lnTo>
                  <a:lnTo>
                    <a:pt x="1767" y="1725"/>
                  </a:lnTo>
                  <a:lnTo>
                    <a:pt x="1757" y="1720"/>
                  </a:lnTo>
                  <a:lnTo>
                    <a:pt x="1745" y="1717"/>
                  </a:lnTo>
                  <a:lnTo>
                    <a:pt x="1733" y="1715"/>
                  </a:lnTo>
                  <a:lnTo>
                    <a:pt x="1719" y="1714"/>
                  </a:lnTo>
                  <a:lnTo>
                    <a:pt x="1719" y="1714"/>
                  </a:lnTo>
                  <a:lnTo>
                    <a:pt x="1704" y="1715"/>
                  </a:lnTo>
                  <a:lnTo>
                    <a:pt x="1689" y="1718"/>
                  </a:lnTo>
                  <a:lnTo>
                    <a:pt x="1674" y="1722"/>
                  </a:lnTo>
                  <a:lnTo>
                    <a:pt x="1667" y="1726"/>
                  </a:lnTo>
                  <a:lnTo>
                    <a:pt x="1660" y="1730"/>
                  </a:lnTo>
                  <a:lnTo>
                    <a:pt x="1654" y="1734"/>
                  </a:lnTo>
                  <a:lnTo>
                    <a:pt x="1649" y="1740"/>
                  </a:lnTo>
                  <a:lnTo>
                    <a:pt x="1643" y="1746"/>
                  </a:lnTo>
                  <a:lnTo>
                    <a:pt x="1639" y="1752"/>
                  </a:lnTo>
                  <a:lnTo>
                    <a:pt x="1636" y="1760"/>
                  </a:lnTo>
                  <a:lnTo>
                    <a:pt x="1633" y="1769"/>
                  </a:lnTo>
                  <a:lnTo>
                    <a:pt x="1632" y="1778"/>
                  </a:lnTo>
                  <a:lnTo>
                    <a:pt x="1631" y="1786"/>
                  </a:lnTo>
                  <a:lnTo>
                    <a:pt x="1631" y="1786"/>
                  </a:lnTo>
                  <a:lnTo>
                    <a:pt x="1632" y="1797"/>
                  </a:lnTo>
                  <a:lnTo>
                    <a:pt x="1633" y="1807"/>
                  </a:lnTo>
                  <a:lnTo>
                    <a:pt x="1636" y="1815"/>
                  </a:lnTo>
                  <a:lnTo>
                    <a:pt x="1639" y="1824"/>
                  </a:lnTo>
                  <a:lnTo>
                    <a:pt x="1642" y="1830"/>
                  </a:lnTo>
                  <a:lnTo>
                    <a:pt x="1648" y="1837"/>
                  </a:lnTo>
                  <a:lnTo>
                    <a:pt x="1652" y="1843"/>
                  </a:lnTo>
                  <a:lnTo>
                    <a:pt x="1659" y="1848"/>
                  </a:lnTo>
                  <a:lnTo>
                    <a:pt x="1664" y="1853"/>
                  </a:lnTo>
                  <a:lnTo>
                    <a:pt x="1671" y="1856"/>
                  </a:lnTo>
                  <a:lnTo>
                    <a:pt x="1685" y="1861"/>
                  </a:lnTo>
                  <a:lnTo>
                    <a:pt x="1700" y="1865"/>
                  </a:lnTo>
                  <a:lnTo>
                    <a:pt x="1714" y="1866"/>
                  </a:lnTo>
                  <a:lnTo>
                    <a:pt x="1714" y="1866"/>
                  </a:lnTo>
                  <a:lnTo>
                    <a:pt x="1726" y="1864"/>
                  </a:lnTo>
                  <a:lnTo>
                    <a:pt x="1734" y="1862"/>
                  </a:lnTo>
                  <a:lnTo>
                    <a:pt x="1740" y="1860"/>
                  </a:lnTo>
                  <a:lnTo>
                    <a:pt x="1748" y="1857"/>
                  </a:lnTo>
                  <a:lnTo>
                    <a:pt x="1755" y="1853"/>
                  </a:lnTo>
                  <a:lnTo>
                    <a:pt x="1761" y="1848"/>
                  </a:lnTo>
                  <a:lnTo>
                    <a:pt x="1767" y="1843"/>
                  </a:lnTo>
                  <a:lnTo>
                    <a:pt x="1767" y="1860"/>
                  </a:lnTo>
                  <a:lnTo>
                    <a:pt x="1822" y="1860"/>
                  </a:lnTo>
                  <a:lnTo>
                    <a:pt x="1822" y="1710"/>
                  </a:lnTo>
                  <a:lnTo>
                    <a:pt x="1822" y="1710"/>
                  </a:lnTo>
                  <a:lnTo>
                    <a:pt x="1822" y="1701"/>
                  </a:lnTo>
                  <a:lnTo>
                    <a:pt x="1821" y="1694"/>
                  </a:lnTo>
                  <a:lnTo>
                    <a:pt x="1819" y="1686"/>
                  </a:lnTo>
                  <a:lnTo>
                    <a:pt x="1817" y="1678"/>
                  </a:lnTo>
                  <a:lnTo>
                    <a:pt x="1812" y="1672"/>
                  </a:lnTo>
                  <a:lnTo>
                    <a:pt x="1809" y="1665"/>
                  </a:lnTo>
                  <a:lnTo>
                    <a:pt x="1803" y="1659"/>
                  </a:lnTo>
                  <a:lnTo>
                    <a:pt x="1798" y="1654"/>
                  </a:lnTo>
                  <a:lnTo>
                    <a:pt x="1792" y="1650"/>
                  </a:lnTo>
                  <a:lnTo>
                    <a:pt x="1786" y="1645"/>
                  </a:lnTo>
                  <a:lnTo>
                    <a:pt x="1778" y="1642"/>
                  </a:lnTo>
                  <a:lnTo>
                    <a:pt x="1770" y="1639"/>
                  </a:lnTo>
                  <a:lnTo>
                    <a:pt x="1761" y="1636"/>
                  </a:lnTo>
                  <a:lnTo>
                    <a:pt x="1753" y="1635"/>
                  </a:lnTo>
                  <a:lnTo>
                    <a:pt x="1743" y="1634"/>
                  </a:lnTo>
                  <a:lnTo>
                    <a:pt x="1733" y="1633"/>
                  </a:lnTo>
                  <a:lnTo>
                    <a:pt x="1733" y="1633"/>
                  </a:lnTo>
                  <a:lnTo>
                    <a:pt x="1721" y="1634"/>
                  </a:lnTo>
                  <a:lnTo>
                    <a:pt x="1711" y="1634"/>
                  </a:lnTo>
                  <a:lnTo>
                    <a:pt x="1700" y="1636"/>
                  </a:lnTo>
                  <a:lnTo>
                    <a:pt x="1689" y="1639"/>
                  </a:lnTo>
                  <a:lnTo>
                    <a:pt x="1679" y="1642"/>
                  </a:lnTo>
                  <a:lnTo>
                    <a:pt x="1669" y="1645"/>
                  </a:lnTo>
                  <a:lnTo>
                    <a:pt x="1659" y="1650"/>
                  </a:lnTo>
                  <a:lnTo>
                    <a:pt x="1649" y="1655"/>
                  </a:lnTo>
                  <a:lnTo>
                    <a:pt x="1671" y="1693"/>
                  </a:lnTo>
                  <a:close/>
                  <a:moveTo>
                    <a:pt x="1686" y="1786"/>
                  </a:moveTo>
                  <a:lnTo>
                    <a:pt x="1686" y="1786"/>
                  </a:lnTo>
                  <a:lnTo>
                    <a:pt x="1686" y="1780"/>
                  </a:lnTo>
                  <a:lnTo>
                    <a:pt x="1689" y="1773"/>
                  </a:lnTo>
                  <a:lnTo>
                    <a:pt x="1692" y="1768"/>
                  </a:lnTo>
                  <a:lnTo>
                    <a:pt x="1696" y="1763"/>
                  </a:lnTo>
                  <a:lnTo>
                    <a:pt x="1702" y="1760"/>
                  </a:lnTo>
                  <a:lnTo>
                    <a:pt x="1708" y="1758"/>
                  </a:lnTo>
                  <a:lnTo>
                    <a:pt x="1716" y="1755"/>
                  </a:lnTo>
                  <a:lnTo>
                    <a:pt x="1724" y="1755"/>
                  </a:lnTo>
                  <a:lnTo>
                    <a:pt x="1724" y="1755"/>
                  </a:lnTo>
                  <a:lnTo>
                    <a:pt x="1736" y="1755"/>
                  </a:lnTo>
                  <a:lnTo>
                    <a:pt x="1747" y="1758"/>
                  </a:lnTo>
                  <a:lnTo>
                    <a:pt x="1757" y="1761"/>
                  </a:lnTo>
                  <a:lnTo>
                    <a:pt x="1767" y="1766"/>
                  </a:lnTo>
                  <a:lnTo>
                    <a:pt x="1767" y="1796"/>
                  </a:lnTo>
                  <a:lnTo>
                    <a:pt x="1767" y="1796"/>
                  </a:lnTo>
                  <a:lnTo>
                    <a:pt x="1765" y="1801"/>
                  </a:lnTo>
                  <a:lnTo>
                    <a:pt x="1760" y="1805"/>
                  </a:lnTo>
                  <a:lnTo>
                    <a:pt x="1756" y="1810"/>
                  </a:lnTo>
                  <a:lnTo>
                    <a:pt x="1750" y="1813"/>
                  </a:lnTo>
                  <a:lnTo>
                    <a:pt x="1745" y="1816"/>
                  </a:lnTo>
                  <a:lnTo>
                    <a:pt x="1738" y="1818"/>
                  </a:lnTo>
                  <a:lnTo>
                    <a:pt x="1732" y="1819"/>
                  </a:lnTo>
                  <a:lnTo>
                    <a:pt x="1724" y="1821"/>
                  </a:lnTo>
                  <a:lnTo>
                    <a:pt x="1724" y="1821"/>
                  </a:lnTo>
                  <a:lnTo>
                    <a:pt x="1716" y="1819"/>
                  </a:lnTo>
                  <a:lnTo>
                    <a:pt x="1708" y="1817"/>
                  </a:lnTo>
                  <a:lnTo>
                    <a:pt x="1702" y="1815"/>
                  </a:lnTo>
                  <a:lnTo>
                    <a:pt x="1696" y="1811"/>
                  </a:lnTo>
                  <a:lnTo>
                    <a:pt x="1692" y="1806"/>
                  </a:lnTo>
                  <a:lnTo>
                    <a:pt x="1689" y="1801"/>
                  </a:lnTo>
                  <a:lnTo>
                    <a:pt x="1687" y="1794"/>
                  </a:lnTo>
                  <a:lnTo>
                    <a:pt x="1686" y="1786"/>
                  </a:lnTo>
                  <a:lnTo>
                    <a:pt x="1686" y="1786"/>
                  </a:lnTo>
                  <a:close/>
                  <a:moveTo>
                    <a:pt x="2333" y="1796"/>
                  </a:moveTo>
                  <a:lnTo>
                    <a:pt x="2333" y="1796"/>
                  </a:lnTo>
                  <a:lnTo>
                    <a:pt x="2325" y="1803"/>
                  </a:lnTo>
                  <a:lnTo>
                    <a:pt x="2315" y="1808"/>
                  </a:lnTo>
                  <a:lnTo>
                    <a:pt x="2310" y="1811"/>
                  </a:lnTo>
                  <a:lnTo>
                    <a:pt x="2303" y="1813"/>
                  </a:lnTo>
                  <a:lnTo>
                    <a:pt x="2297" y="1814"/>
                  </a:lnTo>
                  <a:lnTo>
                    <a:pt x="2290" y="1815"/>
                  </a:lnTo>
                  <a:lnTo>
                    <a:pt x="2290" y="1815"/>
                  </a:lnTo>
                  <a:lnTo>
                    <a:pt x="2285" y="1814"/>
                  </a:lnTo>
                  <a:lnTo>
                    <a:pt x="2278" y="1814"/>
                  </a:lnTo>
                  <a:lnTo>
                    <a:pt x="2270" y="1812"/>
                  </a:lnTo>
                  <a:lnTo>
                    <a:pt x="2261" y="1807"/>
                  </a:lnTo>
                  <a:lnTo>
                    <a:pt x="2254" y="1802"/>
                  </a:lnTo>
                  <a:lnTo>
                    <a:pt x="2250" y="1797"/>
                  </a:lnTo>
                  <a:lnTo>
                    <a:pt x="2247" y="1793"/>
                  </a:lnTo>
                  <a:lnTo>
                    <a:pt x="2245" y="1787"/>
                  </a:lnTo>
                  <a:lnTo>
                    <a:pt x="2243" y="1781"/>
                  </a:lnTo>
                  <a:lnTo>
                    <a:pt x="2242" y="1774"/>
                  </a:lnTo>
                  <a:lnTo>
                    <a:pt x="2240" y="1766"/>
                  </a:lnTo>
                  <a:lnTo>
                    <a:pt x="2376" y="1766"/>
                  </a:lnTo>
                  <a:lnTo>
                    <a:pt x="2376" y="1766"/>
                  </a:lnTo>
                  <a:lnTo>
                    <a:pt x="2377" y="1750"/>
                  </a:lnTo>
                  <a:lnTo>
                    <a:pt x="2377" y="1750"/>
                  </a:lnTo>
                  <a:lnTo>
                    <a:pt x="2377" y="1737"/>
                  </a:lnTo>
                  <a:lnTo>
                    <a:pt x="2375" y="1725"/>
                  </a:lnTo>
                  <a:lnTo>
                    <a:pt x="2374" y="1712"/>
                  </a:lnTo>
                  <a:lnTo>
                    <a:pt x="2371" y="1701"/>
                  </a:lnTo>
                  <a:lnTo>
                    <a:pt x="2367" y="1691"/>
                  </a:lnTo>
                  <a:lnTo>
                    <a:pt x="2363" y="1682"/>
                  </a:lnTo>
                  <a:lnTo>
                    <a:pt x="2357" y="1673"/>
                  </a:lnTo>
                  <a:lnTo>
                    <a:pt x="2352" y="1665"/>
                  </a:lnTo>
                  <a:lnTo>
                    <a:pt x="2345" y="1657"/>
                  </a:lnTo>
                  <a:lnTo>
                    <a:pt x="2339" y="1652"/>
                  </a:lnTo>
                  <a:lnTo>
                    <a:pt x="2331" y="1646"/>
                  </a:lnTo>
                  <a:lnTo>
                    <a:pt x="2322" y="1642"/>
                  </a:lnTo>
                  <a:lnTo>
                    <a:pt x="2313" y="1639"/>
                  </a:lnTo>
                  <a:lnTo>
                    <a:pt x="2304" y="1635"/>
                  </a:lnTo>
                  <a:lnTo>
                    <a:pt x="2294" y="1634"/>
                  </a:lnTo>
                  <a:lnTo>
                    <a:pt x="2283" y="1633"/>
                  </a:lnTo>
                  <a:lnTo>
                    <a:pt x="2283" y="1633"/>
                  </a:lnTo>
                  <a:lnTo>
                    <a:pt x="2274" y="1634"/>
                  </a:lnTo>
                  <a:lnTo>
                    <a:pt x="2264" y="1635"/>
                  </a:lnTo>
                  <a:lnTo>
                    <a:pt x="2254" y="1639"/>
                  </a:lnTo>
                  <a:lnTo>
                    <a:pt x="2244" y="1642"/>
                  </a:lnTo>
                  <a:lnTo>
                    <a:pt x="2235" y="1646"/>
                  </a:lnTo>
                  <a:lnTo>
                    <a:pt x="2227" y="1653"/>
                  </a:lnTo>
                  <a:lnTo>
                    <a:pt x="2219" y="1658"/>
                  </a:lnTo>
                  <a:lnTo>
                    <a:pt x="2213" y="1666"/>
                  </a:lnTo>
                  <a:lnTo>
                    <a:pt x="2206" y="1674"/>
                  </a:lnTo>
                  <a:lnTo>
                    <a:pt x="2201" y="1683"/>
                  </a:lnTo>
                  <a:lnTo>
                    <a:pt x="2196" y="1693"/>
                  </a:lnTo>
                  <a:lnTo>
                    <a:pt x="2192" y="1703"/>
                  </a:lnTo>
                  <a:lnTo>
                    <a:pt x="2189" y="1714"/>
                  </a:lnTo>
                  <a:lnTo>
                    <a:pt x="2186" y="1726"/>
                  </a:lnTo>
                  <a:lnTo>
                    <a:pt x="2185" y="1737"/>
                  </a:lnTo>
                  <a:lnTo>
                    <a:pt x="2184" y="1750"/>
                  </a:lnTo>
                  <a:lnTo>
                    <a:pt x="2184" y="1750"/>
                  </a:lnTo>
                  <a:lnTo>
                    <a:pt x="2185" y="1762"/>
                  </a:lnTo>
                  <a:lnTo>
                    <a:pt x="2186" y="1774"/>
                  </a:lnTo>
                  <a:lnTo>
                    <a:pt x="2189" y="1786"/>
                  </a:lnTo>
                  <a:lnTo>
                    <a:pt x="2192" y="1797"/>
                  </a:lnTo>
                  <a:lnTo>
                    <a:pt x="2196" y="1807"/>
                  </a:lnTo>
                  <a:lnTo>
                    <a:pt x="2201" y="1817"/>
                  </a:lnTo>
                  <a:lnTo>
                    <a:pt x="2206" y="1826"/>
                  </a:lnTo>
                  <a:lnTo>
                    <a:pt x="2213" y="1834"/>
                  </a:lnTo>
                  <a:lnTo>
                    <a:pt x="2221" y="1840"/>
                  </a:lnTo>
                  <a:lnTo>
                    <a:pt x="2228" y="1847"/>
                  </a:lnTo>
                  <a:lnTo>
                    <a:pt x="2237" y="1853"/>
                  </a:lnTo>
                  <a:lnTo>
                    <a:pt x="2246" y="1857"/>
                  </a:lnTo>
                  <a:lnTo>
                    <a:pt x="2256" y="1860"/>
                  </a:lnTo>
                  <a:lnTo>
                    <a:pt x="2267" y="1864"/>
                  </a:lnTo>
                  <a:lnTo>
                    <a:pt x="2278" y="1865"/>
                  </a:lnTo>
                  <a:lnTo>
                    <a:pt x="2290" y="1866"/>
                  </a:lnTo>
                  <a:lnTo>
                    <a:pt x="2290" y="1866"/>
                  </a:lnTo>
                  <a:lnTo>
                    <a:pt x="2301" y="1865"/>
                  </a:lnTo>
                  <a:lnTo>
                    <a:pt x="2311" y="1864"/>
                  </a:lnTo>
                  <a:lnTo>
                    <a:pt x="2322" y="1860"/>
                  </a:lnTo>
                  <a:lnTo>
                    <a:pt x="2332" y="1857"/>
                  </a:lnTo>
                  <a:lnTo>
                    <a:pt x="2342" y="1851"/>
                  </a:lnTo>
                  <a:lnTo>
                    <a:pt x="2351" y="1846"/>
                  </a:lnTo>
                  <a:lnTo>
                    <a:pt x="2360" y="1838"/>
                  </a:lnTo>
                  <a:lnTo>
                    <a:pt x="2368" y="1830"/>
                  </a:lnTo>
                  <a:lnTo>
                    <a:pt x="2333" y="1796"/>
                  </a:lnTo>
                  <a:close/>
                  <a:moveTo>
                    <a:pt x="2242" y="1726"/>
                  </a:moveTo>
                  <a:lnTo>
                    <a:pt x="2242" y="1726"/>
                  </a:lnTo>
                  <a:lnTo>
                    <a:pt x="2243" y="1716"/>
                  </a:lnTo>
                  <a:lnTo>
                    <a:pt x="2245" y="1707"/>
                  </a:lnTo>
                  <a:lnTo>
                    <a:pt x="2248" y="1699"/>
                  </a:lnTo>
                  <a:lnTo>
                    <a:pt x="2254" y="1693"/>
                  </a:lnTo>
                  <a:lnTo>
                    <a:pt x="2259" y="1687"/>
                  </a:lnTo>
                  <a:lnTo>
                    <a:pt x="2266" y="1684"/>
                  </a:lnTo>
                  <a:lnTo>
                    <a:pt x="2274" y="1680"/>
                  </a:lnTo>
                  <a:lnTo>
                    <a:pt x="2282" y="1680"/>
                  </a:lnTo>
                  <a:lnTo>
                    <a:pt x="2282" y="1680"/>
                  </a:lnTo>
                  <a:lnTo>
                    <a:pt x="2292" y="1682"/>
                  </a:lnTo>
                  <a:lnTo>
                    <a:pt x="2301" y="1684"/>
                  </a:lnTo>
                  <a:lnTo>
                    <a:pt x="2308" y="1688"/>
                  </a:lnTo>
                  <a:lnTo>
                    <a:pt x="2313" y="1695"/>
                  </a:lnTo>
                  <a:lnTo>
                    <a:pt x="2318" y="1701"/>
                  </a:lnTo>
                  <a:lnTo>
                    <a:pt x="2321" y="1709"/>
                  </a:lnTo>
                  <a:lnTo>
                    <a:pt x="2323" y="1718"/>
                  </a:lnTo>
                  <a:lnTo>
                    <a:pt x="2324" y="1726"/>
                  </a:lnTo>
                  <a:lnTo>
                    <a:pt x="2242" y="1726"/>
                  </a:lnTo>
                  <a:close/>
                  <a:moveTo>
                    <a:pt x="2864" y="1796"/>
                  </a:moveTo>
                  <a:lnTo>
                    <a:pt x="2864" y="1796"/>
                  </a:lnTo>
                  <a:lnTo>
                    <a:pt x="2855" y="1803"/>
                  </a:lnTo>
                  <a:lnTo>
                    <a:pt x="2846" y="1808"/>
                  </a:lnTo>
                  <a:lnTo>
                    <a:pt x="2840" y="1811"/>
                  </a:lnTo>
                  <a:lnTo>
                    <a:pt x="2834" y="1813"/>
                  </a:lnTo>
                  <a:lnTo>
                    <a:pt x="2828" y="1814"/>
                  </a:lnTo>
                  <a:lnTo>
                    <a:pt x="2820" y="1815"/>
                  </a:lnTo>
                  <a:lnTo>
                    <a:pt x="2820" y="1815"/>
                  </a:lnTo>
                  <a:lnTo>
                    <a:pt x="2814" y="1814"/>
                  </a:lnTo>
                  <a:lnTo>
                    <a:pt x="2808" y="1814"/>
                  </a:lnTo>
                  <a:lnTo>
                    <a:pt x="2800" y="1812"/>
                  </a:lnTo>
                  <a:lnTo>
                    <a:pt x="2792" y="1807"/>
                  </a:lnTo>
                  <a:lnTo>
                    <a:pt x="2784" y="1802"/>
                  </a:lnTo>
                  <a:lnTo>
                    <a:pt x="2781" y="1797"/>
                  </a:lnTo>
                  <a:lnTo>
                    <a:pt x="2778" y="1793"/>
                  </a:lnTo>
                  <a:lnTo>
                    <a:pt x="2776" y="1787"/>
                  </a:lnTo>
                  <a:lnTo>
                    <a:pt x="2773" y="1781"/>
                  </a:lnTo>
                  <a:lnTo>
                    <a:pt x="2771" y="1774"/>
                  </a:lnTo>
                  <a:lnTo>
                    <a:pt x="2770" y="1766"/>
                  </a:lnTo>
                  <a:lnTo>
                    <a:pt x="2907" y="1766"/>
                  </a:lnTo>
                  <a:lnTo>
                    <a:pt x="2907" y="1766"/>
                  </a:lnTo>
                  <a:lnTo>
                    <a:pt x="2908" y="1750"/>
                  </a:lnTo>
                  <a:lnTo>
                    <a:pt x="2908" y="1750"/>
                  </a:lnTo>
                  <a:lnTo>
                    <a:pt x="2907" y="1737"/>
                  </a:lnTo>
                  <a:lnTo>
                    <a:pt x="2906" y="1725"/>
                  </a:lnTo>
                  <a:lnTo>
                    <a:pt x="2904" y="1712"/>
                  </a:lnTo>
                  <a:lnTo>
                    <a:pt x="2901" y="1701"/>
                  </a:lnTo>
                  <a:lnTo>
                    <a:pt x="2897" y="1691"/>
                  </a:lnTo>
                  <a:lnTo>
                    <a:pt x="2893" y="1682"/>
                  </a:lnTo>
                  <a:lnTo>
                    <a:pt x="2888" y="1673"/>
                  </a:lnTo>
                  <a:lnTo>
                    <a:pt x="2883" y="1665"/>
                  </a:lnTo>
                  <a:lnTo>
                    <a:pt x="2876" y="1657"/>
                  </a:lnTo>
                  <a:lnTo>
                    <a:pt x="2868" y="1652"/>
                  </a:lnTo>
                  <a:lnTo>
                    <a:pt x="2861" y="1646"/>
                  </a:lnTo>
                  <a:lnTo>
                    <a:pt x="2853" y="1642"/>
                  </a:lnTo>
                  <a:lnTo>
                    <a:pt x="2844" y="1639"/>
                  </a:lnTo>
                  <a:lnTo>
                    <a:pt x="2834" y="1635"/>
                  </a:lnTo>
                  <a:lnTo>
                    <a:pt x="2824" y="1634"/>
                  </a:lnTo>
                  <a:lnTo>
                    <a:pt x="2814" y="1633"/>
                  </a:lnTo>
                  <a:lnTo>
                    <a:pt x="2814" y="1633"/>
                  </a:lnTo>
                  <a:lnTo>
                    <a:pt x="2803" y="1634"/>
                  </a:lnTo>
                  <a:lnTo>
                    <a:pt x="2793" y="1635"/>
                  </a:lnTo>
                  <a:lnTo>
                    <a:pt x="2783" y="1639"/>
                  </a:lnTo>
                  <a:lnTo>
                    <a:pt x="2775" y="1642"/>
                  </a:lnTo>
                  <a:lnTo>
                    <a:pt x="2766" y="1646"/>
                  </a:lnTo>
                  <a:lnTo>
                    <a:pt x="2757" y="1653"/>
                  </a:lnTo>
                  <a:lnTo>
                    <a:pt x="2750" y="1658"/>
                  </a:lnTo>
                  <a:lnTo>
                    <a:pt x="2743" y="1666"/>
                  </a:lnTo>
                  <a:lnTo>
                    <a:pt x="2736" y="1674"/>
                  </a:lnTo>
                  <a:lnTo>
                    <a:pt x="2730" y="1683"/>
                  </a:lnTo>
                  <a:lnTo>
                    <a:pt x="2726" y="1693"/>
                  </a:lnTo>
                  <a:lnTo>
                    <a:pt x="2722" y="1703"/>
                  </a:lnTo>
                  <a:lnTo>
                    <a:pt x="2719" y="1714"/>
                  </a:lnTo>
                  <a:lnTo>
                    <a:pt x="2716" y="1726"/>
                  </a:lnTo>
                  <a:lnTo>
                    <a:pt x="2715" y="1737"/>
                  </a:lnTo>
                  <a:lnTo>
                    <a:pt x="2715" y="1750"/>
                  </a:lnTo>
                  <a:lnTo>
                    <a:pt x="2715" y="1750"/>
                  </a:lnTo>
                  <a:lnTo>
                    <a:pt x="2715" y="1762"/>
                  </a:lnTo>
                  <a:lnTo>
                    <a:pt x="2716" y="1774"/>
                  </a:lnTo>
                  <a:lnTo>
                    <a:pt x="2718" y="1786"/>
                  </a:lnTo>
                  <a:lnTo>
                    <a:pt x="2722" y="1797"/>
                  </a:lnTo>
                  <a:lnTo>
                    <a:pt x="2726" y="1807"/>
                  </a:lnTo>
                  <a:lnTo>
                    <a:pt x="2732" y="1817"/>
                  </a:lnTo>
                  <a:lnTo>
                    <a:pt x="2737" y="1826"/>
                  </a:lnTo>
                  <a:lnTo>
                    <a:pt x="2744" y="1834"/>
                  </a:lnTo>
                  <a:lnTo>
                    <a:pt x="2750" y="1840"/>
                  </a:lnTo>
                  <a:lnTo>
                    <a:pt x="2758" y="1847"/>
                  </a:lnTo>
                  <a:lnTo>
                    <a:pt x="2767" y="1853"/>
                  </a:lnTo>
                  <a:lnTo>
                    <a:pt x="2777" y="1857"/>
                  </a:lnTo>
                  <a:lnTo>
                    <a:pt x="2787" y="1860"/>
                  </a:lnTo>
                  <a:lnTo>
                    <a:pt x="2797" y="1864"/>
                  </a:lnTo>
                  <a:lnTo>
                    <a:pt x="2809" y="1865"/>
                  </a:lnTo>
                  <a:lnTo>
                    <a:pt x="2820" y="1866"/>
                  </a:lnTo>
                  <a:lnTo>
                    <a:pt x="2820" y="1866"/>
                  </a:lnTo>
                  <a:lnTo>
                    <a:pt x="2831" y="1865"/>
                  </a:lnTo>
                  <a:lnTo>
                    <a:pt x="2842" y="1864"/>
                  </a:lnTo>
                  <a:lnTo>
                    <a:pt x="2852" y="1860"/>
                  </a:lnTo>
                  <a:lnTo>
                    <a:pt x="2862" y="1857"/>
                  </a:lnTo>
                  <a:lnTo>
                    <a:pt x="2872" y="1851"/>
                  </a:lnTo>
                  <a:lnTo>
                    <a:pt x="2882" y="1846"/>
                  </a:lnTo>
                  <a:lnTo>
                    <a:pt x="2890" y="1838"/>
                  </a:lnTo>
                  <a:lnTo>
                    <a:pt x="2898" y="1830"/>
                  </a:lnTo>
                  <a:lnTo>
                    <a:pt x="2864" y="1796"/>
                  </a:lnTo>
                  <a:close/>
                  <a:moveTo>
                    <a:pt x="2771" y="1726"/>
                  </a:moveTo>
                  <a:lnTo>
                    <a:pt x="2771" y="1726"/>
                  </a:lnTo>
                  <a:lnTo>
                    <a:pt x="2772" y="1716"/>
                  </a:lnTo>
                  <a:lnTo>
                    <a:pt x="2776" y="1707"/>
                  </a:lnTo>
                  <a:lnTo>
                    <a:pt x="2779" y="1699"/>
                  </a:lnTo>
                  <a:lnTo>
                    <a:pt x="2783" y="1693"/>
                  </a:lnTo>
                  <a:lnTo>
                    <a:pt x="2790" y="1687"/>
                  </a:lnTo>
                  <a:lnTo>
                    <a:pt x="2797" y="1684"/>
                  </a:lnTo>
                  <a:lnTo>
                    <a:pt x="2804" y="1680"/>
                  </a:lnTo>
                  <a:lnTo>
                    <a:pt x="2813" y="1680"/>
                  </a:lnTo>
                  <a:lnTo>
                    <a:pt x="2813" y="1680"/>
                  </a:lnTo>
                  <a:lnTo>
                    <a:pt x="2823" y="1682"/>
                  </a:lnTo>
                  <a:lnTo>
                    <a:pt x="2831" y="1684"/>
                  </a:lnTo>
                  <a:lnTo>
                    <a:pt x="2839" y="1688"/>
                  </a:lnTo>
                  <a:lnTo>
                    <a:pt x="2844" y="1695"/>
                  </a:lnTo>
                  <a:lnTo>
                    <a:pt x="2849" y="1701"/>
                  </a:lnTo>
                  <a:lnTo>
                    <a:pt x="2852" y="1709"/>
                  </a:lnTo>
                  <a:lnTo>
                    <a:pt x="2854" y="1718"/>
                  </a:lnTo>
                  <a:lnTo>
                    <a:pt x="2855" y="1726"/>
                  </a:lnTo>
                  <a:lnTo>
                    <a:pt x="2771" y="1726"/>
                  </a:lnTo>
                  <a:close/>
                  <a:moveTo>
                    <a:pt x="2639" y="1783"/>
                  </a:moveTo>
                  <a:lnTo>
                    <a:pt x="2639" y="1783"/>
                  </a:lnTo>
                  <a:lnTo>
                    <a:pt x="2639" y="1791"/>
                  </a:lnTo>
                  <a:lnTo>
                    <a:pt x="2640" y="1796"/>
                  </a:lnTo>
                  <a:lnTo>
                    <a:pt x="2642" y="1802"/>
                  </a:lnTo>
                  <a:lnTo>
                    <a:pt x="2644" y="1806"/>
                  </a:lnTo>
                  <a:lnTo>
                    <a:pt x="2648" y="1810"/>
                  </a:lnTo>
                  <a:lnTo>
                    <a:pt x="2652" y="1812"/>
                  </a:lnTo>
                  <a:lnTo>
                    <a:pt x="2656" y="1813"/>
                  </a:lnTo>
                  <a:lnTo>
                    <a:pt x="2663" y="1813"/>
                  </a:lnTo>
                  <a:lnTo>
                    <a:pt x="2663" y="1813"/>
                  </a:lnTo>
                  <a:lnTo>
                    <a:pt x="2671" y="1813"/>
                  </a:lnTo>
                  <a:lnTo>
                    <a:pt x="2680" y="1811"/>
                  </a:lnTo>
                  <a:lnTo>
                    <a:pt x="2688" y="1807"/>
                  </a:lnTo>
                  <a:lnTo>
                    <a:pt x="2696" y="1803"/>
                  </a:lnTo>
                  <a:lnTo>
                    <a:pt x="2690" y="1855"/>
                  </a:lnTo>
                  <a:lnTo>
                    <a:pt x="2690" y="1855"/>
                  </a:lnTo>
                  <a:lnTo>
                    <a:pt x="2680" y="1859"/>
                  </a:lnTo>
                  <a:lnTo>
                    <a:pt x="2668" y="1862"/>
                  </a:lnTo>
                  <a:lnTo>
                    <a:pt x="2655" y="1865"/>
                  </a:lnTo>
                  <a:lnTo>
                    <a:pt x="2643" y="1866"/>
                  </a:lnTo>
                  <a:lnTo>
                    <a:pt x="2643" y="1866"/>
                  </a:lnTo>
                  <a:lnTo>
                    <a:pt x="2636" y="1865"/>
                  </a:lnTo>
                  <a:lnTo>
                    <a:pt x="2628" y="1864"/>
                  </a:lnTo>
                  <a:lnTo>
                    <a:pt x="2621" y="1861"/>
                  </a:lnTo>
                  <a:lnTo>
                    <a:pt x="2616" y="1859"/>
                  </a:lnTo>
                  <a:lnTo>
                    <a:pt x="2610" y="1856"/>
                  </a:lnTo>
                  <a:lnTo>
                    <a:pt x="2605" y="1853"/>
                  </a:lnTo>
                  <a:lnTo>
                    <a:pt x="2601" y="1848"/>
                  </a:lnTo>
                  <a:lnTo>
                    <a:pt x="2597" y="1843"/>
                  </a:lnTo>
                  <a:lnTo>
                    <a:pt x="2591" y="1833"/>
                  </a:lnTo>
                  <a:lnTo>
                    <a:pt x="2587" y="1821"/>
                  </a:lnTo>
                  <a:lnTo>
                    <a:pt x="2585" y="1810"/>
                  </a:lnTo>
                  <a:lnTo>
                    <a:pt x="2584" y="1797"/>
                  </a:lnTo>
                  <a:lnTo>
                    <a:pt x="2584" y="1689"/>
                  </a:lnTo>
                  <a:lnTo>
                    <a:pt x="2549" y="1689"/>
                  </a:lnTo>
                  <a:lnTo>
                    <a:pt x="2549" y="1639"/>
                  </a:lnTo>
                  <a:lnTo>
                    <a:pt x="2584" y="1639"/>
                  </a:lnTo>
                  <a:lnTo>
                    <a:pt x="2584" y="1581"/>
                  </a:lnTo>
                  <a:lnTo>
                    <a:pt x="2639" y="1554"/>
                  </a:lnTo>
                  <a:lnTo>
                    <a:pt x="2639" y="1639"/>
                  </a:lnTo>
                  <a:lnTo>
                    <a:pt x="2688" y="1639"/>
                  </a:lnTo>
                  <a:lnTo>
                    <a:pt x="2688" y="1689"/>
                  </a:lnTo>
                  <a:lnTo>
                    <a:pt x="2639" y="1689"/>
                  </a:lnTo>
                  <a:lnTo>
                    <a:pt x="2639" y="1783"/>
                  </a:lnTo>
                  <a:close/>
                  <a:moveTo>
                    <a:pt x="2532" y="1855"/>
                  </a:moveTo>
                  <a:lnTo>
                    <a:pt x="2532" y="1855"/>
                  </a:lnTo>
                  <a:lnTo>
                    <a:pt x="2522" y="1859"/>
                  </a:lnTo>
                  <a:lnTo>
                    <a:pt x="2511" y="1862"/>
                  </a:lnTo>
                  <a:lnTo>
                    <a:pt x="2499" y="1865"/>
                  </a:lnTo>
                  <a:lnTo>
                    <a:pt x="2487" y="1866"/>
                  </a:lnTo>
                  <a:lnTo>
                    <a:pt x="2487" y="1866"/>
                  </a:lnTo>
                  <a:lnTo>
                    <a:pt x="2478" y="1865"/>
                  </a:lnTo>
                  <a:lnTo>
                    <a:pt x="2471" y="1864"/>
                  </a:lnTo>
                  <a:lnTo>
                    <a:pt x="2464" y="1861"/>
                  </a:lnTo>
                  <a:lnTo>
                    <a:pt x="2458" y="1859"/>
                  </a:lnTo>
                  <a:lnTo>
                    <a:pt x="2453" y="1856"/>
                  </a:lnTo>
                  <a:lnTo>
                    <a:pt x="2448" y="1853"/>
                  </a:lnTo>
                  <a:lnTo>
                    <a:pt x="2443" y="1848"/>
                  </a:lnTo>
                  <a:lnTo>
                    <a:pt x="2440" y="1843"/>
                  </a:lnTo>
                  <a:lnTo>
                    <a:pt x="2434" y="1833"/>
                  </a:lnTo>
                  <a:lnTo>
                    <a:pt x="2430" y="1821"/>
                  </a:lnTo>
                  <a:lnTo>
                    <a:pt x="2427" y="1810"/>
                  </a:lnTo>
                  <a:lnTo>
                    <a:pt x="2427" y="1797"/>
                  </a:lnTo>
                  <a:lnTo>
                    <a:pt x="2427" y="1689"/>
                  </a:lnTo>
                  <a:lnTo>
                    <a:pt x="2393" y="1689"/>
                  </a:lnTo>
                  <a:lnTo>
                    <a:pt x="2393" y="1639"/>
                  </a:lnTo>
                  <a:lnTo>
                    <a:pt x="2427" y="1639"/>
                  </a:lnTo>
                  <a:lnTo>
                    <a:pt x="2427" y="1581"/>
                  </a:lnTo>
                  <a:lnTo>
                    <a:pt x="2482" y="1554"/>
                  </a:lnTo>
                  <a:lnTo>
                    <a:pt x="2482" y="1639"/>
                  </a:lnTo>
                  <a:lnTo>
                    <a:pt x="2528" y="1639"/>
                  </a:lnTo>
                  <a:lnTo>
                    <a:pt x="2528" y="1689"/>
                  </a:lnTo>
                  <a:lnTo>
                    <a:pt x="2482" y="1689"/>
                  </a:lnTo>
                  <a:lnTo>
                    <a:pt x="2482" y="1783"/>
                  </a:lnTo>
                  <a:lnTo>
                    <a:pt x="2482" y="1783"/>
                  </a:lnTo>
                  <a:lnTo>
                    <a:pt x="2482" y="1791"/>
                  </a:lnTo>
                  <a:lnTo>
                    <a:pt x="2483" y="1796"/>
                  </a:lnTo>
                  <a:lnTo>
                    <a:pt x="2485" y="1802"/>
                  </a:lnTo>
                  <a:lnTo>
                    <a:pt x="2488" y="1806"/>
                  </a:lnTo>
                  <a:lnTo>
                    <a:pt x="2491" y="1810"/>
                  </a:lnTo>
                  <a:lnTo>
                    <a:pt x="2495" y="1812"/>
                  </a:lnTo>
                  <a:lnTo>
                    <a:pt x="2500" y="1813"/>
                  </a:lnTo>
                  <a:lnTo>
                    <a:pt x="2505" y="1813"/>
                  </a:lnTo>
                  <a:lnTo>
                    <a:pt x="2505" y="1813"/>
                  </a:lnTo>
                  <a:lnTo>
                    <a:pt x="2514" y="1813"/>
                  </a:lnTo>
                  <a:lnTo>
                    <a:pt x="2523" y="1811"/>
                  </a:lnTo>
                  <a:lnTo>
                    <a:pt x="2531" y="1807"/>
                  </a:lnTo>
                  <a:lnTo>
                    <a:pt x="2538" y="1803"/>
                  </a:lnTo>
                  <a:lnTo>
                    <a:pt x="2532" y="1855"/>
                  </a:lnTo>
                  <a:close/>
                  <a:moveTo>
                    <a:pt x="3074" y="1700"/>
                  </a:moveTo>
                  <a:lnTo>
                    <a:pt x="3074" y="1700"/>
                  </a:lnTo>
                  <a:lnTo>
                    <a:pt x="3066" y="1695"/>
                  </a:lnTo>
                  <a:lnTo>
                    <a:pt x="3057" y="1691"/>
                  </a:lnTo>
                  <a:lnTo>
                    <a:pt x="3047" y="1689"/>
                  </a:lnTo>
                  <a:lnTo>
                    <a:pt x="3037" y="1688"/>
                  </a:lnTo>
                  <a:lnTo>
                    <a:pt x="3037" y="1688"/>
                  </a:lnTo>
                  <a:lnTo>
                    <a:pt x="3028" y="1689"/>
                  </a:lnTo>
                  <a:lnTo>
                    <a:pt x="3020" y="1691"/>
                  </a:lnTo>
                  <a:lnTo>
                    <a:pt x="3013" y="1696"/>
                  </a:lnTo>
                  <a:lnTo>
                    <a:pt x="3007" y="1701"/>
                  </a:lnTo>
                  <a:lnTo>
                    <a:pt x="3003" y="1708"/>
                  </a:lnTo>
                  <a:lnTo>
                    <a:pt x="3001" y="1717"/>
                  </a:lnTo>
                  <a:lnTo>
                    <a:pt x="2999" y="1728"/>
                  </a:lnTo>
                  <a:lnTo>
                    <a:pt x="2998" y="1740"/>
                  </a:lnTo>
                  <a:lnTo>
                    <a:pt x="2998" y="1860"/>
                  </a:lnTo>
                  <a:lnTo>
                    <a:pt x="2943" y="1860"/>
                  </a:lnTo>
                  <a:lnTo>
                    <a:pt x="2943" y="1639"/>
                  </a:lnTo>
                  <a:lnTo>
                    <a:pt x="2998" y="1639"/>
                  </a:lnTo>
                  <a:lnTo>
                    <a:pt x="2998" y="1657"/>
                  </a:lnTo>
                  <a:lnTo>
                    <a:pt x="2998" y="1657"/>
                  </a:lnTo>
                  <a:lnTo>
                    <a:pt x="3003" y="1652"/>
                  </a:lnTo>
                  <a:lnTo>
                    <a:pt x="3009" y="1646"/>
                  </a:lnTo>
                  <a:lnTo>
                    <a:pt x="3014" y="1643"/>
                  </a:lnTo>
                  <a:lnTo>
                    <a:pt x="3021" y="1640"/>
                  </a:lnTo>
                  <a:lnTo>
                    <a:pt x="3026" y="1636"/>
                  </a:lnTo>
                  <a:lnTo>
                    <a:pt x="3033" y="1635"/>
                  </a:lnTo>
                  <a:lnTo>
                    <a:pt x="3039" y="1634"/>
                  </a:lnTo>
                  <a:lnTo>
                    <a:pt x="3047" y="1633"/>
                  </a:lnTo>
                  <a:lnTo>
                    <a:pt x="3047" y="1633"/>
                  </a:lnTo>
                  <a:lnTo>
                    <a:pt x="3058" y="1634"/>
                  </a:lnTo>
                  <a:lnTo>
                    <a:pt x="3069" y="1637"/>
                  </a:lnTo>
                  <a:lnTo>
                    <a:pt x="3079" y="1641"/>
                  </a:lnTo>
                  <a:lnTo>
                    <a:pt x="3088" y="1646"/>
                  </a:lnTo>
                  <a:lnTo>
                    <a:pt x="3074" y="1700"/>
                  </a:lnTo>
                  <a:close/>
                  <a:moveTo>
                    <a:pt x="593" y="1579"/>
                  </a:moveTo>
                  <a:lnTo>
                    <a:pt x="593" y="1607"/>
                  </a:lnTo>
                  <a:lnTo>
                    <a:pt x="537" y="1607"/>
                  </a:lnTo>
                  <a:lnTo>
                    <a:pt x="537" y="1551"/>
                  </a:lnTo>
                  <a:lnTo>
                    <a:pt x="593" y="1551"/>
                  </a:lnTo>
                  <a:lnTo>
                    <a:pt x="593" y="1579"/>
                  </a:lnTo>
                  <a:close/>
                  <a:moveTo>
                    <a:pt x="975" y="1639"/>
                  </a:moveTo>
                  <a:lnTo>
                    <a:pt x="1030" y="1639"/>
                  </a:lnTo>
                  <a:lnTo>
                    <a:pt x="1030" y="1738"/>
                  </a:lnTo>
                  <a:lnTo>
                    <a:pt x="1030" y="1860"/>
                  </a:lnTo>
                  <a:lnTo>
                    <a:pt x="975" y="1860"/>
                  </a:lnTo>
                  <a:lnTo>
                    <a:pt x="975" y="1639"/>
                  </a:lnTo>
                  <a:close/>
                  <a:moveTo>
                    <a:pt x="1030" y="1579"/>
                  </a:moveTo>
                  <a:lnTo>
                    <a:pt x="1030" y="1607"/>
                  </a:lnTo>
                  <a:lnTo>
                    <a:pt x="975" y="1607"/>
                  </a:lnTo>
                  <a:lnTo>
                    <a:pt x="975" y="1551"/>
                  </a:lnTo>
                  <a:lnTo>
                    <a:pt x="1030" y="1551"/>
                  </a:lnTo>
                  <a:lnTo>
                    <a:pt x="1030" y="1579"/>
                  </a:lnTo>
                  <a:close/>
                  <a:moveTo>
                    <a:pt x="2539" y="2042"/>
                  </a:moveTo>
                  <a:lnTo>
                    <a:pt x="2539" y="2042"/>
                  </a:lnTo>
                  <a:lnTo>
                    <a:pt x="2534" y="2038"/>
                  </a:lnTo>
                  <a:lnTo>
                    <a:pt x="2528" y="2033"/>
                  </a:lnTo>
                  <a:lnTo>
                    <a:pt x="2523" y="2030"/>
                  </a:lnTo>
                  <a:lnTo>
                    <a:pt x="2516" y="2027"/>
                  </a:lnTo>
                  <a:lnTo>
                    <a:pt x="2511" y="2025"/>
                  </a:lnTo>
                  <a:lnTo>
                    <a:pt x="2504" y="2024"/>
                  </a:lnTo>
                  <a:lnTo>
                    <a:pt x="2490" y="2021"/>
                  </a:lnTo>
                  <a:lnTo>
                    <a:pt x="2490" y="2021"/>
                  </a:lnTo>
                  <a:lnTo>
                    <a:pt x="2480" y="2022"/>
                  </a:lnTo>
                  <a:lnTo>
                    <a:pt x="2471" y="2024"/>
                  </a:lnTo>
                  <a:lnTo>
                    <a:pt x="2462" y="2027"/>
                  </a:lnTo>
                  <a:lnTo>
                    <a:pt x="2453" y="2030"/>
                  </a:lnTo>
                  <a:lnTo>
                    <a:pt x="2446" y="2035"/>
                  </a:lnTo>
                  <a:lnTo>
                    <a:pt x="2439" y="2039"/>
                  </a:lnTo>
                  <a:lnTo>
                    <a:pt x="2432" y="2046"/>
                  </a:lnTo>
                  <a:lnTo>
                    <a:pt x="2426" y="2052"/>
                  </a:lnTo>
                  <a:lnTo>
                    <a:pt x="2421" y="2060"/>
                  </a:lnTo>
                  <a:lnTo>
                    <a:pt x="2416" y="2069"/>
                  </a:lnTo>
                  <a:lnTo>
                    <a:pt x="2413" y="2078"/>
                  </a:lnTo>
                  <a:lnTo>
                    <a:pt x="2409" y="2089"/>
                  </a:lnTo>
                  <a:lnTo>
                    <a:pt x="2406" y="2099"/>
                  </a:lnTo>
                  <a:lnTo>
                    <a:pt x="2405" y="2111"/>
                  </a:lnTo>
                  <a:lnTo>
                    <a:pt x="2404" y="2123"/>
                  </a:lnTo>
                  <a:lnTo>
                    <a:pt x="2403" y="2136"/>
                  </a:lnTo>
                  <a:lnTo>
                    <a:pt x="2403" y="2136"/>
                  </a:lnTo>
                  <a:lnTo>
                    <a:pt x="2404" y="2149"/>
                  </a:lnTo>
                  <a:lnTo>
                    <a:pt x="2405" y="2161"/>
                  </a:lnTo>
                  <a:lnTo>
                    <a:pt x="2406" y="2174"/>
                  </a:lnTo>
                  <a:lnTo>
                    <a:pt x="2409" y="2186"/>
                  </a:lnTo>
                  <a:lnTo>
                    <a:pt x="2411" y="2196"/>
                  </a:lnTo>
                  <a:lnTo>
                    <a:pt x="2416" y="2206"/>
                  </a:lnTo>
                  <a:lnTo>
                    <a:pt x="2420" y="2214"/>
                  </a:lnTo>
                  <a:lnTo>
                    <a:pt x="2426" y="2222"/>
                  </a:lnTo>
                  <a:lnTo>
                    <a:pt x="2431" y="2230"/>
                  </a:lnTo>
                  <a:lnTo>
                    <a:pt x="2438" y="2235"/>
                  </a:lnTo>
                  <a:lnTo>
                    <a:pt x="2445" y="2241"/>
                  </a:lnTo>
                  <a:lnTo>
                    <a:pt x="2452" y="2245"/>
                  </a:lnTo>
                  <a:lnTo>
                    <a:pt x="2461" y="2250"/>
                  </a:lnTo>
                  <a:lnTo>
                    <a:pt x="2470" y="2252"/>
                  </a:lnTo>
                  <a:lnTo>
                    <a:pt x="2479" y="2253"/>
                  </a:lnTo>
                  <a:lnTo>
                    <a:pt x="2489" y="2254"/>
                  </a:lnTo>
                  <a:lnTo>
                    <a:pt x="2489" y="2254"/>
                  </a:lnTo>
                  <a:lnTo>
                    <a:pt x="2495" y="2253"/>
                  </a:lnTo>
                  <a:lnTo>
                    <a:pt x="2503" y="2252"/>
                  </a:lnTo>
                  <a:lnTo>
                    <a:pt x="2510" y="2251"/>
                  </a:lnTo>
                  <a:lnTo>
                    <a:pt x="2515" y="2249"/>
                  </a:lnTo>
                  <a:lnTo>
                    <a:pt x="2522" y="2245"/>
                  </a:lnTo>
                  <a:lnTo>
                    <a:pt x="2528" y="2242"/>
                  </a:lnTo>
                  <a:lnTo>
                    <a:pt x="2534" y="2238"/>
                  </a:lnTo>
                  <a:lnTo>
                    <a:pt x="2539" y="2232"/>
                  </a:lnTo>
                  <a:lnTo>
                    <a:pt x="2539" y="2249"/>
                  </a:lnTo>
                  <a:lnTo>
                    <a:pt x="2595" y="2249"/>
                  </a:lnTo>
                  <a:lnTo>
                    <a:pt x="2595" y="1934"/>
                  </a:lnTo>
                  <a:lnTo>
                    <a:pt x="2539" y="1962"/>
                  </a:lnTo>
                  <a:lnTo>
                    <a:pt x="2539" y="2042"/>
                  </a:lnTo>
                  <a:close/>
                  <a:moveTo>
                    <a:pt x="2501" y="2203"/>
                  </a:moveTo>
                  <a:lnTo>
                    <a:pt x="2501" y="2203"/>
                  </a:lnTo>
                  <a:lnTo>
                    <a:pt x="2493" y="2202"/>
                  </a:lnTo>
                  <a:lnTo>
                    <a:pt x="2487" y="2200"/>
                  </a:lnTo>
                  <a:lnTo>
                    <a:pt x="2479" y="2197"/>
                  </a:lnTo>
                  <a:lnTo>
                    <a:pt x="2472" y="2190"/>
                  </a:lnTo>
                  <a:lnTo>
                    <a:pt x="2467" y="2181"/>
                  </a:lnTo>
                  <a:lnTo>
                    <a:pt x="2462" y="2169"/>
                  </a:lnTo>
                  <a:lnTo>
                    <a:pt x="2460" y="2154"/>
                  </a:lnTo>
                  <a:lnTo>
                    <a:pt x="2459" y="2134"/>
                  </a:lnTo>
                  <a:lnTo>
                    <a:pt x="2459" y="2134"/>
                  </a:lnTo>
                  <a:lnTo>
                    <a:pt x="2460" y="2117"/>
                  </a:lnTo>
                  <a:lnTo>
                    <a:pt x="2462" y="2103"/>
                  </a:lnTo>
                  <a:lnTo>
                    <a:pt x="2467" y="2092"/>
                  </a:lnTo>
                  <a:lnTo>
                    <a:pt x="2472" y="2084"/>
                  </a:lnTo>
                  <a:lnTo>
                    <a:pt x="2479" y="2079"/>
                  </a:lnTo>
                  <a:lnTo>
                    <a:pt x="2485" y="2074"/>
                  </a:lnTo>
                  <a:lnTo>
                    <a:pt x="2493" y="2073"/>
                  </a:lnTo>
                  <a:lnTo>
                    <a:pt x="2500" y="2072"/>
                  </a:lnTo>
                  <a:lnTo>
                    <a:pt x="2500" y="2072"/>
                  </a:lnTo>
                  <a:lnTo>
                    <a:pt x="2507" y="2073"/>
                  </a:lnTo>
                  <a:lnTo>
                    <a:pt x="2514" y="2074"/>
                  </a:lnTo>
                  <a:lnTo>
                    <a:pt x="2520" y="2076"/>
                  </a:lnTo>
                  <a:lnTo>
                    <a:pt x="2525" y="2080"/>
                  </a:lnTo>
                  <a:lnTo>
                    <a:pt x="2530" y="2083"/>
                  </a:lnTo>
                  <a:lnTo>
                    <a:pt x="2534" y="2086"/>
                  </a:lnTo>
                  <a:lnTo>
                    <a:pt x="2539" y="2094"/>
                  </a:lnTo>
                  <a:lnTo>
                    <a:pt x="2539" y="2181"/>
                  </a:lnTo>
                  <a:lnTo>
                    <a:pt x="2539" y="2181"/>
                  </a:lnTo>
                  <a:lnTo>
                    <a:pt x="2533" y="2189"/>
                  </a:lnTo>
                  <a:lnTo>
                    <a:pt x="2525" y="2196"/>
                  </a:lnTo>
                  <a:lnTo>
                    <a:pt x="2520" y="2199"/>
                  </a:lnTo>
                  <a:lnTo>
                    <a:pt x="2514" y="2201"/>
                  </a:lnTo>
                  <a:lnTo>
                    <a:pt x="2507" y="2202"/>
                  </a:lnTo>
                  <a:lnTo>
                    <a:pt x="2501" y="2203"/>
                  </a:lnTo>
                  <a:lnTo>
                    <a:pt x="2501" y="2203"/>
                  </a:lnTo>
                  <a:close/>
                  <a:moveTo>
                    <a:pt x="672" y="2089"/>
                  </a:moveTo>
                  <a:lnTo>
                    <a:pt x="672" y="2089"/>
                  </a:lnTo>
                  <a:lnTo>
                    <a:pt x="664" y="2084"/>
                  </a:lnTo>
                  <a:lnTo>
                    <a:pt x="656" y="2080"/>
                  </a:lnTo>
                  <a:lnTo>
                    <a:pt x="646" y="2078"/>
                  </a:lnTo>
                  <a:lnTo>
                    <a:pt x="636" y="2076"/>
                  </a:lnTo>
                  <a:lnTo>
                    <a:pt x="636" y="2076"/>
                  </a:lnTo>
                  <a:lnTo>
                    <a:pt x="627" y="2078"/>
                  </a:lnTo>
                  <a:lnTo>
                    <a:pt x="618" y="2080"/>
                  </a:lnTo>
                  <a:lnTo>
                    <a:pt x="611" y="2084"/>
                  </a:lnTo>
                  <a:lnTo>
                    <a:pt x="606" y="2090"/>
                  </a:lnTo>
                  <a:lnTo>
                    <a:pt x="601" y="2096"/>
                  </a:lnTo>
                  <a:lnTo>
                    <a:pt x="599" y="2105"/>
                  </a:lnTo>
                  <a:lnTo>
                    <a:pt x="597" y="2116"/>
                  </a:lnTo>
                  <a:lnTo>
                    <a:pt x="596" y="2128"/>
                  </a:lnTo>
                  <a:lnTo>
                    <a:pt x="596" y="2249"/>
                  </a:lnTo>
                  <a:lnTo>
                    <a:pt x="542" y="2249"/>
                  </a:lnTo>
                  <a:lnTo>
                    <a:pt x="542" y="2027"/>
                  </a:lnTo>
                  <a:lnTo>
                    <a:pt x="596" y="2027"/>
                  </a:lnTo>
                  <a:lnTo>
                    <a:pt x="596" y="2046"/>
                  </a:lnTo>
                  <a:lnTo>
                    <a:pt x="596" y="2046"/>
                  </a:lnTo>
                  <a:lnTo>
                    <a:pt x="601" y="2040"/>
                  </a:lnTo>
                  <a:lnTo>
                    <a:pt x="607" y="2035"/>
                  </a:lnTo>
                  <a:lnTo>
                    <a:pt x="613" y="2031"/>
                  </a:lnTo>
                  <a:lnTo>
                    <a:pt x="619" y="2028"/>
                  </a:lnTo>
                  <a:lnTo>
                    <a:pt x="625" y="2025"/>
                  </a:lnTo>
                  <a:lnTo>
                    <a:pt x="631" y="2024"/>
                  </a:lnTo>
                  <a:lnTo>
                    <a:pt x="639" y="2022"/>
                  </a:lnTo>
                  <a:lnTo>
                    <a:pt x="646" y="2021"/>
                  </a:lnTo>
                  <a:lnTo>
                    <a:pt x="646" y="2021"/>
                  </a:lnTo>
                  <a:lnTo>
                    <a:pt x="657" y="2022"/>
                  </a:lnTo>
                  <a:lnTo>
                    <a:pt x="668" y="2026"/>
                  </a:lnTo>
                  <a:lnTo>
                    <a:pt x="679" y="2030"/>
                  </a:lnTo>
                  <a:lnTo>
                    <a:pt x="688" y="2036"/>
                  </a:lnTo>
                  <a:lnTo>
                    <a:pt x="672" y="2089"/>
                  </a:lnTo>
                  <a:close/>
                  <a:moveTo>
                    <a:pt x="241" y="2027"/>
                  </a:moveTo>
                  <a:lnTo>
                    <a:pt x="295" y="2027"/>
                  </a:lnTo>
                  <a:lnTo>
                    <a:pt x="232" y="2249"/>
                  </a:lnTo>
                  <a:lnTo>
                    <a:pt x="184" y="2249"/>
                  </a:lnTo>
                  <a:lnTo>
                    <a:pt x="160" y="2157"/>
                  </a:lnTo>
                  <a:lnTo>
                    <a:pt x="160" y="2157"/>
                  </a:lnTo>
                  <a:lnTo>
                    <a:pt x="148" y="2108"/>
                  </a:lnTo>
                  <a:lnTo>
                    <a:pt x="148" y="2108"/>
                  </a:lnTo>
                  <a:lnTo>
                    <a:pt x="142" y="2132"/>
                  </a:lnTo>
                  <a:lnTo>
                    <a:pt x="136" y="2158"/>
                  </a:lnTo>
                  <a:lnTo>
                    <a:pt x="110" y="2249"/>
                  </a:lnTo>
                  <a:lnTo>
                    <a:pt x="63" y="2249"/>
                  </a:lnTo>
                  <a:lnTo>
                    <a:pt x="63" y="2247"/>
                  </a:lnTo>
                  <a:lnTo>
                    <a:pt x="0" y="2027"/>
                  </a:lnTo>
                  <a:lnTo>
                    <a:pt x="57" y="2027"/>
                  </a:lnTo>
                  <a:lnTo>
                    <a:pt x="77" y="2110"/>
                  </a:lnTo>
                  <a:lnTo>
                    <a:pt x="77" y="2110"/>
                  </a:lnTo>
                  <a:lnTo>
                    <a:pt x="83" y="2136"/>
                  </a:lnTo>
                  <a:lnTo>
                    <a:pt x="88" y="2164"/>
                  </a:lnTo>
                  <a:lnTo>
                    <a:pt x="88" y="2164"/>
                  </a:lnTo>
                  <a:lnTo>
                    <a:pt x="95" y="2136"/>
                  </a:lnTo>
                  <a:lnTo>
                    <a:pt x="102" y="2108"/>
                  </a:lnTo>
                  <a:lnTo>
                    <a:pt x="125" y="2027"/>
                  </a:lnTo>
                  <a:lnTo>
                    <a:pt x="172" y="2027"/>
                  </a:lnTo>
                  <a:lnTo>
                    <a:pt x="195" y="2108"/>
                  </a:lnTo>
                  <a:lnTo>
                    <a:pt x="195" y="2108"/>
                  </a:lnTo>
                  <a:lnTo>
                    <a:pt x="202" y="2135"/>
                  </a:lnTo>
                  <a:lnTo>
                    <a:pt x="209" y="2165"/>
                  </a:lnTo>
                  <a:lnTo>
                    <a:pt x="209" y="2165"/>
                  </a:lnTo>
                  <a:lnTo>
                    <a:pt x="213" y="2139"/>
                  </a:lnTo>
                  <a:lnTo>
                    <a:pt x="220" y="2108"/>
                  </a:lnTo>
                  <a:lnTo>
                    <a:pt x="241" y="2027"/>
                  </a:lnTo>
                  <a:close/>
                  <a:moveTo>
                    <a:pt x="406" y="2021"/>
                  </a:moveTo>
                  <a:lnTo>
                    <a:pt x="406" y="2021"/>
                  </a:lnTo>
                  <a:lnTo>
                    <a:pt x="396" y="2022"/>
                  </a:lnTo>
                  <a:lnTo>
                    <a:pt x="385" y="2024"/>
                  </a:lnTo>
                  <a:lnTo>
                    <a:pt x="375" y="2027"/>
                  </a:lnTo>
                  <a:lnTo>
                    <a:pt x="366" y="2030"/>
                  </a:lnTo>
                  <a:lnTo>
                    <a:pt x="358" y="2035"/>
                  </a:lnTo>
                  <a:lnTo>
                    <a:pt x="349" y="2040"/>
                  </a:lnTo>
                  <a:lnTo>
                    <a:pt x="341" y="2047"/>
                  </a:lnTo>
                  <a:lnTo>
                    <a:pt x="334" y="2054"/>
                  </a:lnTo>
                  <a:lnTo>
                    <a:pt x="328" y="2062"/>
                  </a:lnTo>
                  <a:lnTo>
                    <a:pt x="322" y="2071"/>
                  </a:lnTo>
                  <a:lnTo>
                    <a:pt x="317" y="2081"/>
                  </a:lnTo>
                  <a:lnTo>
                    <a:pt x="313" y="2091"/>
                  </a:lnTo>
                  <a:lnTo>
                    <a:pt x="310" y="2102"/>
                  </a:lnTo>
                  <a:lnTo>
                    <a:pt x="308" y="2113"/>
                  </a:lnTo>
                  <a:lnTo>
                    <a:pt x="306" y="2125"/>
                  </a:lnTo>
                  <a:lnTo>
                    <a:pt x="306" y="2138"/>
                  </a:lnTo>
                  <a:lnTo>
                    <a:pt x="306" y="2138"/>
                  </a:lnTo>
                  <a:lnTo>
                    <a:pt x="306" y="2150"/>
                  </a:lnTo>
                  <a:lnTo>
                    <a:pt x="308" y="2163"/>
                  </a:lnTo>
                  <a:lnTo>
                    <a:pt x="310" y="2174"/>
                  </a:lnTo>
                  <a:lnTo>
                    <a:pt x="313" y="2185"/>
                  </a:lnTo>
                  <a:lnTo>
                    <a:pt x="317" y="2194"/>
                  </a:lnTo>
                  <a:lnTo>
                    <a:pt x="322" y="2204"/>
                  </a:lnTo>
                  <a:lnTo>
                    <a:pt x="328" y="2213"/>
                  </a:lnTo>
                  <a:lnTo>
                    <a:pt x="334" y="2221"/>
                  </a:lnTo>
                  <a:lnTo>
                    <a:pt x="341" y="2229"/>
                  </a:lnTo>
                  <a:lnTo>
                    <a:pt x="349" y="2235"/>
                  </a:lnTo>
                  <a:lnTo>
                    <a:pt x="358" y="2241"/>
                  </a:lnTo>
                  <a:lnTo>
                    <a:pt x="366" y="2245"/>
                  </a:lnTo>
                  <a:lnTo>
                    <a:pt x="375" y="2249"/>
                  </a:lnTo>
                  <a:lnTo>
                    <a:pt x="385" y="2252"/>
                  </a:lnTo>
                  <a:lnTo>
                    <a:pt x="396" y="2253"/>
                  </a:lnTo>
                  <a:lnTo>
                    <a:pt x="406" y="2254"/>
                  </a:lnTo>
                  <a:lnTo>
                    <a:pt x="406" y="2254"/>
                  </a:lnTo>
                  <a:lnTo>
                    <a:pt x="417" y="2253"/>
                  </a:lnTo>
                  <a:lnTo>
                    <a:pt x="428" y="2252"/>
                  </a:lnTo>
                  <a:lnTo>
                    <a:pt x="438" y="2249"/>
                  </a:lnTo>
                  <a:lnTo>
                    <a:pt x="447" y="2245"/>
                  </a:lnTo>
                  <a:lnTo>
                    <a:pt x="456" y="2241"/>
                  </a:lnTo>
                  <a:lnTo>
                    <a:pt x="465" y="2235"/>
                  </a:lnTo>
                  <a:lnTo>
                    <a:pt x="472" y="2229"/>
                  </a:lnTo>
                  <a:lnTo>
                    <a:pt x="479" y="2221"/>
                  </a:lnTo>
                  <a:lnTo>
                    <a:pt x="486" y="2213"/>
                  </a:lnTo>
                  <a:lnTo>
                    <a:pt x="491" y="2204"/>
                  </a:lnTo>
                  <a:lnTo>
                    <a:pt x="496" y="2194"/>
                  </a:lnTo>
                  <a:lnTo>
                    <a:pt x="500" y="2185"/>
                  </a:lnTo>
                  <a:lnTo>
                    <a:pt x="503" y="2174"/>
                  </a:lnTo>
                  <a:lnTo>
                    <a:pt x="505" y="2163"/>
                  </a:lnTo>
                  <a:lnTo>
                    <a:pt x="508" y="2150"/>
                  </a:lnTo>
                  <a:lnTo>
                    <a:pt x="508" y="2138"/>
                  </a:lnTo>
                  <a:lnTo>
                    <a:pt x="508" y="2138"/>
                  </a:lnTo>
                  <a:lnTo>
                    <a:pt x="508" y="2125"/>
                  </a:lnTo>
                  <a:lnTo>
                    <a:pt x="505" y="2113"/>
                  </a:lnTo>
                  <a:lnTo>
                    <a:pt x="503" y="2102"/>
                  </a:lnTo>
                  <a:lnTo>
                    <a:pt x="500" y="2091"/>
                  </a:lnTo>
                  <a:lnTo>
                    <a:pt x="496" y="2081"/>
                  </a:lnTo>
                  <a:lnTo>
                    <a:pt x="491" y="2071"/>
                  </a:lnTo>
                  <a:lnTo>
                    <a:pt x="486" y="2062"/>
                  </a:lnTo>
                  <a:lnTo>
                    <a:pt x="479" y="2054"/>
                  </a:lnTo>
                  <a:lnTo>
                    <a:pt x="472" y="2047"/>
                  </a:lnTo>
                  <a:lnTo>
                    <a:pt x="465" y="2040"/>
                  </a:lnTo>
                  <a:lnTo>
                    <a:pt x="456" y="2035"/>
                  </a:lnTo>
                  <a:lnTo>
                    <a:pt x="447" y="2030"/>
                  </a:lnTo>
                  <a:lnTo>
                    <a:pt x="438" y="2027"/>
                  </a:lnTo>
                  <a:lnTo>
                    <a:pt x="428" y="2024"/>
                  </a:lnTo>
                  <a:lnTo>
                    <a:pt x="417" y="2022"/>
                  </a:lnTo>
                  <a:lnTo>
                    <a:pt x="406" y="2021"/>
                  </a:lnTo>
                  <a:lnTo>
                    <a:pt x="406" y="2021"/>
                  </a:lnTo>
                  <a:close/>
                  <a:moveTo>
                    <a:pt x="406" y="2202"/>
                  </a:moveTo>
                  <a:lnTo>
                    <a:pt x="406" y="2202"/>
                  </a:lnTo>
                  <a:lnTo>
                    <a:pt x="396" y="2201"/>
                  </a:lnTo>
                  <a:lnTo>
                    <a:pt x="387" y="2198"/>
                  </a:lnTo>
                  <a:lnTo>
                    <a:pt x="381" y="2192"/>
                  </a:lnTo>
                  <a:lnTo>
                    <a:pt x="374" y="2185"/>
                  </a:lnTo>
                  <a:lnTo>
                    <a:pt x="369" y="2176"/>
                  </a:lnTo>
                  <a:lnTo>
                    <a:pt x="364" y="2165"/>
                  </a:lnTo>
                  <a:lnTo>
                    <a:pt x="362" y="2151"/>
                  </a:lnTo>
                  <a:lnTo>
                    <a:pt x="362" y="2138"/>
                  </a:lnTo>
                  <a:lnTo>
                    <a:pt x="362" y="2138"/>
                  </a:lnTo>
                  <a:lnTo>
                    <a:pt x="362" y="2124"/>
                  </a:lnTo>
                  <a:lnTo>
                    <a:pt x="364" y="2111"/>
                  </a:lnTo>
                  <a:lnTo>
                    <a:pt x="369" y="2101"/>
                  </a:lnTo>
                  <a:lnTo>
                    <a:pt x="374" y="2091"/>
                  </a:lnTo>
                  <a:lnTo>
                    <a:pt x="381" y="2083"/>
                  </a:lnTo>
                  <a:lnTo>
                    <a:pt x="387" y="2078"/>
                  </a:lnTo>
                  <a:lnTo>
                    <a:pt x="396" y="2074"/>
                  </a:lnTo>
                  <a:lnTo>
                    <a:pt x="406" y="2073"/>
                  </a:lnTo>
                  <a:lnTo>
                    <a:pt x="406" y="2073"/>
                  </a:lnTo>
                  <a:lnTo>
                    <a:pt x="416" y="2074"/>
                  </a:lnTo>
                  <a:lnTo>
                    <a:pt x="425" y="2078"/>
                  </a:lnTo>
                  <a:lnTo>
                    <a:pt x="433" y="2083"/>
                  </a:lnTo>
                  <a:lnTo>
                    <a:pt x="439" y="2091"/>
                  </a:lnTo>
                  <a:lnTo>
                    <a:pt x="445" y="2101"/>
                  </a:lnTo>
                  <a:lnTo>
                    <a:pt x="448" y="2111"/>
                  </a:lnTo>
                  <a:lnTo>
                    <a:pt x="450" y="2124"/>
                  </a:lnTo>
                  <a:lnTo>
                    <a:pt x="451" y="2138"/>
                  </a:lnTo>
                  <a:lnTo>
                    <a:pt x="451" y="2138"/>
                  </a:lnTo>
                  <a:lnTo>
                    <a:pt x="450" y="2151"/>
                  </a:lnTo>
                  <a:lnTo>
                    <a:pt x="448" y="2165"/>
                  </a:lnTo>
                  <a:lnTo>
                    <a:pt x="445" y="2176"/>
                  </a:lnTo>
                  <a:lnTo>
                    <a:pt x="439" y="2185"/>
                  </a:lnTo>
                  <a:lnTo>
                    <a:pt x="433" y="2192"/>
                  </a:lnTo>
                  <a:lnTo>
                    <a:pt x="425" y="2198"/>
                  </a:lnTo>
                  <a:lnTo>
                    <a:pt x="416" y="2201"/>
                  </a:lnTo>
                  <a:lnTo>
                    <a:pt x="406" y="2202"/>
                  </a:lnTo>
                  <a:lnTo>
                    <a:pt x="406" y="2202"/>
                  </a:lnTo>
                  <a:close/>
                  <a:moveTo>
                    <a:pt x="2269" y="2089"/>
                  </a:moveTo>
                  <a:lnTo>
                    <a:pt x="2269" y="2089"/>
                  </a:lnTo>
                  <a:lnTo>
                    <a:pt x="2260" y="2084"/>
                  </a:lnTo>
                  <a:lnTo>
                    <a:pt x="2251" y="2080"/>
                  </a:lnTo>
                  <a:lnTo>
                    <a:pt x="2242" y="2078"/>
                  </a:lnTo>
                  <a:lnTo>
                    <a:pt x="2233" y="2076"/>
                  </a:lnTo>
                  <a:lnTo>
                    <a:pt x="2233" y="2076"/>
                  </a:lnTo>
                  <a:lnTo>
                    <a:pt x="2223" y="2078"/>
                  </a:lnTo>
                  <a:lnTo>
                    <a:pt x="2215" y="2080"/>
                  </a:lnTo>
                  <a:lnTo>
                    <a:pt x="2208" y="2084"/>
                  </a:lnTo>
                  <a:lnTo>
                    <a:pt x="2203" y="2090"/>
                  </a:lnTo>
                  <a:lnTo>
                    <a:pt x="2198" y="2096"/>
                  </a:lnTo>
                  <a:lnTo>
                    <a:pt x="2195" y="2105"/>
                  </a:lnTo>
                  <a:lnTo>
                    <a:pt x="2193" y="2116"/>
                  </a:lnTo>
                  <a:lnTo>
                    <a:pt x="2193" y="2128"/>
                  </a:lnTo>
                  <a:lnTo>
                    <a:pt x="2193" y="2249"/>
                  </a:lnTo>
                  <a:lnTo>
                    <a:pt x="2138" y="2249"/>
                  </a:lnTo>
                  <a:lnTo>
                    <a:pt x="2138" y="2027"/>
                  </a:lnTo>
                  <a:lnTo>
                    <a:pt x="2193" y="2027"/>
                  </a:lnTo>
                  <a:lnTo>
                    <a:pt x="2193" y="2046"/>
                  </a:lnTo>
                  <a:lnTo>
                    <a:pt x="2193" y="2046"/>
                  </a:lnTo>
                  <a:lnTo>
                    <a:pt x="2197" y="2040"/>
                  </a:lnTo>
                  <a:lnTo>
                    <a:pt x="2203" y="2035"/>
                  </a:lnTo>
                  <a:lnTo>
                    <a:pt x="2208" y="2031"/>
                  </a:lnTo>
                  <a:lnTo>
                    <a:pt x="2215" y="2028"/>
                  </a:lnTo>
                  <a:lnTo>
                    <a:pt x="2222" y="2025"/>
                  </a:lnTo>
                  <a:lnTo>
                    <a:pt x="2228" y="2024"/>
                  </a:lnTo>
                  <a:lnTo>
                    <a:pt x="2235" y="2022"/>
                  </a:lnTo>
                  <a:lnTo>
                    <a:pt x="2242" y="2021"/>
                  </a:lnTo>
                  <a:lnTo>
                    <a:pt x="2242" y="2021"/>
                  </a:lnTo>
                  <a:lnTo>
                    <a:pt x="2253" y="2022"/>
                  </a:lnTo>
                  <a:lnTo>
                    <a:pt x="2264" y="2026"/>
                  </a:lnTo>
                  <a:lnTo>
                    <a:pt x="2275" y="2030"/>
                  </a:lnTo>
                  <a:lnTo>
                    <a:pt x="2283" y="2036"/>
                  </a:lnTo>
                  <a:lnTo>
                    <a:pt x="2269" y="2089"/>
                  </a:lnTo>
                  <a:close/>
                  <a:moveTo>
                    <a:pt x="1836" y="2027"/>
                  </a:moveTo>
                  <a:lnTo>
                    <a:pt x="1891" y="2027"/>
                  </a:lnTo>
                  <a:lnTo>
                    <a:pt x="1828" y="2249"/>
                  </a:lnTo>
                  <a:lnTo>
                    <a:pt x="1780" y="2249"/>
                  </a:lnTo>
                  <a:lnTo>
                    <a:pt x="1756" y="2157"/>
                  </a:lnTo>
                  <a:lnTo>
                    <a:pt x="1756" y="2157"/>
                  </a:lnTo>
                  <a:lnTo>
                    <a:pt x="1744" y="2108"/>
                  </a:lnTo>
                  <a:lnTo>
                    <a:pt x="1744" y="2108"/>
                  </a:lnTo>
                  <a:lnTo>
                    <a:pt x="1738" y="2132"/>
                  </a:lnTo>
                  <a:lnTo>
                    <a:pt x="1732" y="2158"/>
                  </a:lnTo>
                  <a:lnTo>
                    <a:pt x="1707" y="2249"/>
                  </a:lnTo>
                  <a:lnTo>
                    <a:pt x="1660" y="2249"/>
                  </a:lnTo>
                  <a:lnTo>
                    <a:pt x="1659" y="2247"/>
                  </a:lnTo>
                  <a:lnTo>
                    <a:pt x="1597" y="2027"/>
                  </a:lnTo>
                  <a:lnTo>
                    <a:pt x="1653" y="2027"/>
                  </a:lnTo>
                  <a:lnTo>
                    <a:pt x="1674" y="2110"/>
                  </a:lnTo>
                  <a:lnTo>
                    <a:pt x="1674" y="2110"/>
                  </a:lnTo>
                  <a:lnTo>
                    <a:pt x="1680" y="2136"/>
                  </a:lnTo>
                  <a:lnTo>
                    <a:pt x="1685" y="2164"/>
                  </a:lnTo>
                  <a:lnTo>
                    <a:pt x="1685" y="2164"/>
                  </a:lnTo>
                  <a:lnTo>
                    <a:pt x="1691" y="2136"/>
                  </a:lnTo>
                  <a:lnTo>
                    <a:pt x="1699" y="2108"/>
                  </a:lnTo>
                  <a:lnTo>
                    <a:pt x="1722" y="2027"/>
                  </a:lnTo>
                  <a:lnTo>
                    <a:pt x="1768" y="2027"/>
                  </a:lnTo>
                  <a:lnTo>
                    <a:pt x="1791" y="2108"/>
                  </a:lnTo>
                  <a:lnTo>
                    <a:pt x="1791" y="2108"/>
                  </a:lnTo>
                  <a:lnTo>
                    <a:pt x="1798" y="2135"/>
                  </a:lnTo>
                  <a:lnTo>
                    <a:pt x="1804" y="2165"/>
                  </a:lnTo>
                  <a:lnTo>
                    <a:pt x="1804" y="2165"/>
                  </a:lnTo>
                  <a:lnTo>
                    <a:pt x="1810" y="2139"/>
                  </a:lnTo>
                  <a:lnTo>
                    <a:pt x="1817" y="2108"/>
                  </a:lnTo>
                  <a:lnTo>
                    <a:pt x="1836" y="2027"/>
                  </a:lnTo>
                  <a:close/>
                  <a:moveTo>
                    <a:pt x="2002" y="2021"/>
                  </a:moveTo>
                  <a:lnTo>
                    <a:pt x="2002" y="2021"/>
                  </a:lnTo>
                  <a:lnTo>
                    <a:pt x="1992" y="2022"/>
                  </a:lnTo>
                  <a:lnTo>
                    <a:pt x="1981" y="2024"/>
                  </a:lnTo>
                  <a:lnTo>
                    <a:pt x="1971" y="2027"/>
                  </a:lnTo>
                  <a:lnTo>
                    <a:pt x="1962" y="2030"/>
                  </a:lnTo>
                  <a:lnTo>
                    <a:pt x="1953" y="2035"/>
                  </a:lnTo>
                  <a:lnTo>
                    <a:pt x="1945" y="2041"/>
                  </a:lnTo>
                  <a:lnTo>
                    <a:pt x="1937" y="2047"/>
                  </a:lnTo>
                  <a:lnTo>
                    <a:pt x="1930" y="2054"/>
                  </a:lnTo>
                  <a:lnTo>
                    <a:pt x="1924" y="2062"/>
                  </a:lnTo>
                  <a:lnTo>
                    <a:pt x="1918" y="2071"/>
                  </a:lnTo>
                  <a:lnTo>
                    <a:pt x="1913" y="2081"/>
                  </a:lnTo>
                  <a:lnTo>
                    <a:pt x="1909" y="2091"/>
                  </a:lnTo>
                  <a:lnTo>
                    <a:pt x="1906" y="2102"/>
                  </a:lnTo>
                  <a:lnTo>
                    <a:pt x="1903" y="2114"/>
                  </a:lnTo>
                  <a:lnTo>
                    <a:pt x="1902" y="2125"/>
                  </a:lnTo>
                  <a:lnTo>
                    <a:pt x="1902" y="2138"/>
                  </a:lnTo>
                  <a:lnTo>
                    <a:pt x="1902" y="2138"/>
                  </a:lnTo>
                  <a:lnTo>
                    <a:pt x="1902" y="2150"/>
                  </a:lnTo>
                  <a:lnTo>
                    <a:pt x="1903" y="2163"/>
                  </a:lnTo>
                  <a:lnTo>
                    <a:pt x="1906" y="2174"/>
                  </a:lnTo>
                  <a:lnTo>
                    <a:pt x="1909" y="2185"/>
                  </a:lnTo>
                  <a:lnTo>
                    <a:pt x="1913" y="2194"/>
                  </a:lnTo>
                  <a:lnTo>
                    <a:pt x="1918" y="2204"/>
                  </a:lnTo>
                  <a:lnTo>
                    <a:pt x="1924" y="2213"/>
                  </a:lnTo>
                  <a:lnTo>
                    <a:pt x="1930" y="2221"/>
                  </a:lnTo>
                  <a:lnTo>
                    <a:pt x="1937" y="2229"/>
                  </a:lnTo>
                  <a:lnTo>
                    <a:pt x="1945" y="2235"/>
                  </a:lnTo>
                  <a:lnTo>
                    <a:pt x="1953" y="2241"/>
                  </a:lnTo>
                  <a:lnTo>
                    <a:pt x="1962" y="2245"/>
                  </a:lnTo>
                  <a:lnTo>
                    <a:pt x="1971" y="2249"/>
                  </a:lnTo>
                  <a:lnTo>
                    <a:pt x="1981" y="2252"/>
                  </a:lnTo>
                  <a:lnTo>
                    <a:pt x="1992" y="2253"/>
                  </a:lnTo>
                  <a:lnTo>
                    <a:pt x="2002" y="2254"/>
                  </a:lnTo>
                  <a:lnTo>
                    <a:pt x="2002" y="2254"/>
                  </a:lnTo>
                  <a:lnTo>
                    <a:pt x="2013" y="2253"/>
                  </a:lnTo>
                  <a:lnTo>
                    <a:pt x="2024" y="2252"/>
                  </a:lnTo>
                  <a:lnTo>
                    <a:pt x="2034" y="2249"/>
                  </a:lnTo>
                  <a:lnTo>
                    <a:pt x="2043" y="2245"/>
                  </a:lnTo>
                  <a:lnTo>
                    <a:pt x="2052" y="2241"/>
                  </a:lnTo>
                  <a:lnTo>
                    <a:pt x="2061" y="2235"/>
                  </a:lnTo>
                  <a:lnTo>
                    <a:pt x="2068" y="2229"/>
                  </a:lnTo>
                  <a:lnTo>
                    <a:pt x="2075" y="2221"/>
                  </a:lnTo>
                  <a:lnTo>
                    <a:pt x="2081" y="2213"/>
                  </a:lnTo>
                  <a:lnTo>
                    <a:pt x="2087" y="2204"/>
                  </a:lnTo>
                  <a:lnTo>
                    <a:pt x="2091" y="2194"/>
                  </a:lnTo>
                  <a:lnTo>
                    <a:pt x="2096" y="2185"/>
                  </a:lnTo>
                  <a:lnTo>
                    <a:pt x="2099" y="2174"/>
                  </a:lnTo>
                  <a:lnTo>
                    <a:pt x="2101" y="2163"/>
                  </a:lnTo>
                  <a:lnTo>
                    <a:pt x="2104" y="2150"/>
                  </a:lnTo>
                  <a:lnTo>
                    <a:pt x="2104" y="2138"/>
                  </a:lnTo>
                  <a:lnTo>
                    <a:pt x="2104" y="2138"/>
                  </a:lnTo>
                  <a:lnTo>
                    <a:pt x="2104" y="2125"/>
                  </a:lnTo>
                  <a:lnTo>
                    <a:pt x="2101" y="2114"/>
                  </a:lnTo>
                  <a:lnTo>
                    <a:pt x="2099" y="2102"/>
                  </a:lnTo>
                  <a:lnTo>
                    <a:pt x="2096" y="2091"/>
                  </a:lnTo>
                  <a:lnTo>
                    <a:pt x="2091" y="2081"/>
                  </a:lnTo>
                  <a:lnTo>
                    <a:pt x="2087" y="2071"/>
                  </a:lnTo>
                  <a:lnTo>
                    <a:pt x="2081" y="2062"/>
                  </a:lnTo>
                  <a:lnTo>
                    <a:pt x="2075" y="2054"/>
                  </a:lnTo>
                  <a:lnTo>
                    <a:pt x="2068" y="2047"/>
                  </a:lnTo>
                  <a:lnTo>
                    <a:pt x="2061" y="2041"/>
                  </a:lnTo>
                  <a:lnTo>
                    <a:pt x="2052" y="2035"/>
                  </a:lnTo>
                  <a:lnTo>
                    <a:pt x="2043" y="2030"/>
                  </a:lnTo>
                  <a:lnTo>
                    <a:pt x="2034" y="2027"/>
                  </a:lnTo>
                  <a:lnTo>
                    <a:pt x="2024" y="2024"/>
                  </a:lnTo>
                  <a:lnTo>
                    <a:pt x="2013" y="2022"/>
                  </a:lnTo>
                  <a:lnTo>
                    <a:pt x="2002" y="2021"/>
                  </a:lnTo>
                  <a:lnTo>
                    <a:pt x="2002" y="2021"/>
                  </a:lnTo>
                  <a:close/>
                  <a:moveTo>
                    <a:pt x="2002" y="2202"/>
                  </a:moveTo>
                  <a:lnTo>
                    <a:pt x="2002" y="2202"/>
                  </a:lnTo>
                  <a:lnTo>
                    <a:pt x="1992" y="2201"/>
                  </a:lnTo>
                  <a:lnTo>
                    <a:pt x="1984" y="2198"/>
                  </a:lnTo>
                  <a:lnTo>
                    <a:pt x="1977" y="2192"/>
                  </a:lnTo>
                  <a:lnTo>
                    <a:pt x="1970" y="2185"/>
                  </a:lnTo>
                  <a:lnTo>
                    <a:pt x="1964" y="2176"/>
                  </a:lnTo>
                  <a:lnTo>
                    <a:pt x="1960" y="2165"/>
                  </a:lnTo>
                  <a:lnTo>
                    <a:pt x="1958" y="2151"/>
                  </a:lnTo>
                  <a:lnTo>
                    <a:pt x="1958" y="2138"/>
                  </a:lnTo>
                  <a:lnTo>
                    <a:pt x="1958" y="2138"/>
                  </a:lnTo>
                  <a:lnTo>
                    <a:pt x="1958" y="2124"/>
                  </a:lnTo>
                  <a:lnTo>
                    <a:pt x="1960" y="2112"/>
                  </a:lnTo>
                  <a:lnTo>
                    <a:pt x="1964" y="2101"/>
                  </a:lnTo>
                  <a:lnTo>
                    <a:pt x="1970" y="2091"/>
                  </a:lnTo>
                  <a:lnTo>
                    <a:pt x="1977" y="2083"/>
                  </a:lnTo>
                  <a:lnTo>
                    <a:pt x="1984" y="2078"/>
                  </a:lnTo>
                  <a:lnTo>
                    <a:pt x="1992" y="2074"/>
                  </a:lnTo>
                  <a:lnTo>
                    <a:pt x="2002" y="2073"/>
                  </a:lnTo>
                  <a:lnTo>
                    <a:pt x="2002" y="2073"/>
                  </a:lnTo>
                  <a:lnTo>
                    <a:pt x="2012" y="2074"/>
                  </a:lnTo>
                  <a:lnTo>
                    <a:pt x="2021" y="2078"/>
                  </a:lnTo>
                  <a:lnTo>
                    <a:pt x="2029" y="2083"/>
                  </a:lnTo>
                  <a:lnTo>
                    <a:pt x="2035" y="2091"/>
                  </a:lnTo>
                  <a:lnTo>
                    <a:pt x="2041" y="2101"/>
                  </a:lnTo>
                  <a:lnTo>
                    <a:pt x="2044" y="2112"/>
                  </a:lnTo>
                  <a:lnTo>
                    <a:pt x="2046" y="2124"/>
                  </a:lnTo>
                  <a:lnTo>
                    <a:pt x="2047" y="2138"/>
                  </a:lnTo>
                  <a:lnTo>
                    <a:pt x="2047" y="2138"/>
                  </a:lnTo>
                  <a:lnTo>
                    <a:pt x="2046" y="2151"/>
                  </a:lnTo>
                  <a:lnTo>
                    <a:pt x="2044" y="2165"/>
                  </a:lnTo>
                  <a:lnTo>
                    <a:pt x="2041" y="2176"/>
                  </a:lnTo>
                  <a:lnTo>
                    <a:pt x="2035" y="2185"/>
                  </a:lnTo>
                  <a:lnTo>
                    <a:pt x="2029" y="2192"/>
                  </a:lnTo>
                  <a:lnTo>
                    <a:pt x="2021" y="2198"/>
                  </a:lnTo>
                  <a:lnTo>
                    <a:pt x="2012" y="2201"/>
                  </a:lnTo>
                  <a:lnTo>
                    <a:pt x="2002" y="2202"/>
                  </a:lnTo>
                  <a:lnTo>
                    <a:pt x="2002" y="2202"/>
                  </a:lnTo>
                  <a:close/>
                  <a:moveTo>
                    <a:pt x="837" y="2100"/>
                  </a:moveTo>
                  <a:lnTo>
                    <a:pt x="904" y="2249"/>
                  </a:lnTo>
                  <a:lnTo>
                    <a:pt x="843" y="2249"/>
                  </a:lnTo>
                  <a:lnTo>
                    <a:pt x="797" y="2146"/>
                  </a:lnTo>
                  <a:lnTo>
                    <a:pt x="767" y="2182"/>
                  </a:lnTo>
                  <a:lnTo>
                    <a:pt x="767" y="2249"/>
                  </a:lnTo>
                  <a:lnTo>
                    <a:pt x="713" y="2249"/>
                  </a:lnTo>
                  <a:lnTo>
                    <a:pt x="713" y="1962"/>
                  </a:lnTo>
                  <a:lnTo>
                    <a:pt x="767" y="1934"/>
                  </a:lnTo>
                  <a:lnTo>
                    <a:pt x="767" y="2112"/>
                  </a:lnTo>
                  <a:lnTo>
                    <a:pt x="767" y="2112"/>
                  </a:lnTo>
                  <a:lnTo>
                    <a:pt x="788" y="2083"/>
                  </a:lnTo>
                  <a:lnTo>
                    <a:pt x="832" y="2027"/>
                  </a:lnTo>
                  <a:lnTo>
                    <a:pt x="896" y="2027"/>
                  </a:lnTo>
                  <a:lnTo>
                    <a:pt x="837" y="2100"/>
                  </a:lnTo>
                  <a:close/>
                  <a:moveTo>
                    <a:pt x="1097" y="2249"/>
                  </a:moveTo>
                  <a:lnTo>
                    <a:pt x="1042" y="2249"/>
                  </a:lnTo>
                  <a:lnTo>
                    <a:pt x="1042" y="2027"/>
                  </a:lnTo>
                  <a:lnTo>
                    <a:pt x="1097" y="2027"/>
                  </a:lnTo>
                  <a:lnTo>
                    <a:pt x="1097" y="2046"/>
                  </a:lnTo>
                  <a:lnTo>
                    <a:pt x="1097" y="2046"/>
                  </a:lnTo>
                  <a:lnTo>
                    <a:pt x="1103" y="2040"/>
                  </a:lnTo>
                  <a:lnTo>
                    <a:pt x="1108" y="2036"/>
                  </a:lnTo>
                  <a:lnTo>
                    <a:pt x="1115" y="2031"/>
                  </a:lnTo>
                  <a:lnTo>
                    <a:pt x="1121" y="2028"/>
                  </a:lnTo>
                  <a:lnTo>
                    <a:pt x="1129" y="2026"/>
                  </a:lnTo>
                  <a:lnTo>
                    <a:pt x="1137" y="2024"/>
                  </a:lnTo>
                  <a:lnTo>
                    <a:pt x="1144" y="2022"/>
                  </a:lnTo>
                  <a:lnTo>
                    <a:pt x="1153" y="2021"/>
                  </a:lnTo>
                  <a:lnTo>
                    <a:pt x="1153" y="2021"/>
                  </a:lnTo>
                  <a:lnTo>
                    <a:pt x="1163" y="2022"/>
                  </a:lnTo>
                  <a:lnTo>
                    <a:pt x="1172" y="2024"/>
                  </a:lnTo>
                  <a:lnTo>
                    <a:pt x="1180" y="2026"/>
                  </a:lnTo>
                  <a:lnTo>
                    <a:pt x="1189" y="2028"/>
                  </a:lnTo>
                  <a:lnTo>
                    <a:pt x="1195" y="2032"/>
                  </a:lnTo>
                  <a:lnTo>
                    <a:pt x="1202" y="2037"/>
                  </a:lnTo>
                  <a:lnTo>
                    <a:pt x="1208" y="2041"/>
                  </a:lnTo>
                  <a:lnTo>
                    <a:pt x="1214" y="2048"/>
                  </a:lnTo>
                  <a:lnTo>
                    <a:pt x="1218" y="2054"/>
                  </a:lnTo>
                  <a:lnTo>
                    <a:pt x="1223" y="2062"/>
                  </a:lnTo>
                  <a:lnTo>
                    <a:pt x="1226" y="2070"/>
                  </a:lnTo>
                  <a:lnTo>
                    <a:pt x="1229" y="2080"/>
                  </a:lnTo>
                  <a:lnTo>
                    <a:pt x="1232" y="2090"/>
                  </a:lnTo>
                  <a:lnTo>
                    <a:pt x="1233" y="2100"/>
                  </a:lnTo>
                  <a:lnTo>
                    <a:pt x="1234" y="2111"/>
                  </a:lnTo>
                  <a:lnTo>
                    <a:pt x="1235" y="2123"/>
                  </a:lnTo>
                  <a:lnTo>
                    <a:pt x="1235" y="2249"/>
                  </a:lnTo>
                  <a:lnTo>
                    <a:pt x="1180" y="2249"/>
                  </a:lnTo>
                  <a:lnTo>
                    <a:pt x="1180" y="2126"/>
                  </a:lnTo>
                  <a:lnTo>
                    <a:pt x="1180" y="2126"/>
                  </a:lnTo>
                  <a:lnTo>
                    <a:pt x="1179" y="2114"/>
                  </a:lnTo>
                  <a:lnTo>
                    <a:pt x="1178" y="2102"/>
                  </a:lnTo>
                  <a:lnTo>
                    <a:pt x="1174" y="2093"/>
                  </a:lnTo>
                  <a:lnTo>
                    <a:pt x="1170" y="2085"/>
                  </a:lnTo>
                  <a:lnTo>
                    <a:pt x="1164" y="2080"/>
                  </a:lnTo>
                  <a:lnTo>
                    <a:pt x="1158" y="2075"/>
                  </a:lnTo>
                  <a:lnTo>
                    <a:pt x="1149" y="2073"/>
                  </a:lnTo>
                  <a:lnTo>
                    <a:pt x="1139" y="2072"/>
                  </a:lnTo>
                  <a:lnTo>
                    <a:pt x="1139" y="2072"/>
                  </a:lnTo>
                  <a:lnTo>
                    <a:pt x="1130" y="2073"/>
                  </a:lnTo>
                  <a:lnTo>
                    <a:pt x="1121" y="2075"/>
                  </a:lnTo>
                  <a:lnTo>
                    <a:pt x="1114" y="2080"/>
                  </a:lnTo>
                  <a:lnTo>
                    <a:pt x="1108" y="2086"/>
                  </a:lnTo>
                  <a:lnTo>
                    <a:pt x="1104" y="2093"/>
                  </a:lnTo>
                  <a:lnTo>
                    <a:pt x="1100" y="2103"/>
                  </a:lnTo>
                  <a:lnTo>
                    <a:pt x="1098" y="2114"/>
                  </a:lnTo>
                  <a:lnTo>
                    <a:pt x="1097" y="2126"/>
                  </a:lnTo>
                  <a:lnTo>
                    <a:pt x="1097" y="2249"/>
                  </a:lnTo>
                  <a:close/>
                  <a:moveTo>
                    <a:pt x="1408" y="2042"/>
                  </a:moveTo>
                  <a:lnTo>
                    <a:pt x="1408" y="2042"/>
                  </a:lnTo>
                  <a:lnTo>
                    <a:pt x="1403" y="2038"/>
                  </a:lnTo>
                  <a:lnTo>
                    <a:pt x="1397" y="2033"/>
                  </a:lnTo>
                  <a:lnTo>
                    <a:pt x="1392" y="2030"/>
                  </a:lnTo>
                  <a:lnTo>
                    <a:pt x="1385" y="2027"/>
                  </a:lnTo>
                  <a:lnTo>
                    <a:pt x="1378" y="2025"/>
                  </a:lnTo>
                  <a:lnTo>
                    <a:pt x="1372" y="2024"/>
                  </a:lnTo>
                  <a:lnTo>
                    <a:pt x="1365" y="2022"/>
                  </a:lnTo>
                  <a:lnTo>
                    <a:pt x="1359" y="2021"/>
                  </a:lnTo>
                  <a:lnTo>
                    <a:pt x="1359" y="2021"/>
                  </a:lnTo>
                  <a:lnTo>
                    <a:pt x="1349" y="2022"/>
                  </a:lnTo>
                  <a:lnTo>
                    <a:pt x="1340" y="2024"/>
                  </a:lnTo>
                  <a:lnTo>
                    <a:pt x="1331" y="2026"/>
                  </a:lnTo>
                  <a:lnTo>
                    <a:pt x="1322" y="2030"/>
                  </a:lnTo>
                  <a:lnTo>
                    <a:pt x="1314" y="2033"/>
                  </a:lnTo>
                  <a:lnTo>
                    <a:pt x="1308" y="2039"/>
                  </a:lnTo>
                  <a:lnTo>
                    <a:pt x="1301" y="2046"/>
                  </a:lnTo>
                  <a:lnTo>
                    <a:pt x="1295" y="2052"/>
                  </a:lnTo>
                  <a:lnTo>
                    <a:pt x="1289" y="2060"/>
                  </a:lnTo>
                  <a:lnTo>
                    <a:pt x="1285" y="2069"/>
                  </a:lnTo>
                  <a:lnTo>
                    <a:pt x="1280" y="2078"/>
                  </a:lnTo>
                  <a:lnTo>
                    <a:pt x="1277" y="2089"/>
                  </a:lnTo>
                  <a:lnTo>
                    <a:pt x="1275" y="2099"/>
                  </a:lnTo>
                  <a:lnTo>
                    <a:pt x="1273" y="2111"/>
                  </a:lnTo>
                  <a:lnTo>
                    <a:pt x="1271" y="2123"/>
                  </a:lnTo>
                  <a:lnTo>
                    <a:pt x="1271" y="2135"/>
                  </a:lnTo>
                  <a:lnTo>
                    <a:pt x="1271" y="2135"/>
                  </a:lnTo>
                  <a:lnTo>
                    <a:pt x="1271" y="2149"/>
                  </a:lnTo>
                  <a:lnTo>
                    <a:pt x="1273" y="2161"/>
                  </a:lnTo>
                  <a:lnTo>
                    <a:pt x="1275" y="2174"/>
                  </a:lnTo>
                  <a:lnTo>
                    <a:pt x="1277" y="2186"/>
                  </a:lnTo>
                  <a:lnTo>
                    <a:pt x="1280" y="2196"/>
                  </a:lnTo>
                  <a:lnTo>
                    <a:pt x="1285" y="2206"/>
                  </a:lnTo>
                  <a:lnTo>
                    <a:pt x="1289" y="2214"/>
                  </a:lnTo>
                  <a:lnTo>
                    <a:pt x="1295" y="2222"/>
                  </a:lnTo>
                  <a:lnTo>
                    <a:pt x="1300" y="2230"/>
                  </a:lnTo>
                  <a:lnTo>
                    <a:pt x="1307" y="2235"/>
                  </a:lnTo>
                  <a:lnTo>
                    <a:pt x="1313" y="2241"/>
                  </a:lnTo>
                  <a:lnTo>
                    <a:pt x="1321" y="2245"/>
                  </a:lnTo>
                  <a:lnTo>
                    <a:pt x="1330" y="2249"/>
                  </a:lnTo>
                  <a:lnTo>
                    <a:pt x="1339" y="2252"/>
                  </a:lnTo>
                  <a:lnTo>
                    <a:pt x="1348" y="2253"/>
                  </a:lnTo>
                  <a:lnTo>
                    <a:pt x="1357" y="2254"/>
                  </a:lnTo>
                  <a:lnTo>
                    <a:pt x="1357" y="2254"/>
                  </a:lnTo>
                  <a:lnTo>
                    <a:pt x="1364" y="2253"/>
                  </a:lnTo>
                  <a:lnTo>
                    <a:pt x="1372" y="2252"/>
                  </a:lnTo>
                  <a:lnTo>
                    <a:pt x="1378" y="2251"/>
                  </a:lnTo>
                  <a:lnTo>
                    <a:pt x="1385" y="2249"/>
                  </a:lnTo>
                  <a:lnTo>
                    <a:pt x="1391" y="2245"/>
                  </a:lnTo>
                  <a:lnTo>
                    <a:pt x="1397" y="2242"/>
                  </a:lnTo>
                  <a:lnTo>
                    <a:pt x="1403" y="2238"/>
                  </a:lnTo>
                  <a:lnTo>
                    <a:pt x="1408" y="2232"/>
                  </a:lnTo>
                  <a:lnTo>
                    <a:pt x="1408" y="2238"/>
                  </a:lnTo>
                  <a:lnTo>
                    <a:pt x="1408" y="2238"/>
                  </a:lnTo>
                  <a:lnTo>
                    <a:pt x="1408" y="2246"/>
                  </a:lnTo>
                  <a:lnTo>
                    <a:pt x="1407" y="2256"/>
                  </a:lnTo>
                  <a:lnTo>
                    <a:pt x="1404" y="2266"/>
                  </a:lnTo>
                  <a:lnTo>
                    <a:pt x="1402" y="2271"/>
                  </a:lnTo>
                  <a:lnTo>
                    <a:pt x="1399" y="2275"/>
                  </a:lnTo>
                  <a:lnTo>
                    <a:pt x="1395" y="2279"/>
                  </a:lnTo>
                  <a:lnTo>
                    <a:pt x="1391" y="2284"/>
                  </a:lnTo>
                  <a:lnTo>
                    <a:pt x="1385" y="2287"/>
                  </a:lnTo>
                  <a:lnTo>
                    <a:pt x="1378" y="2290"/>
                  </a:lnTo>
                  <a:lnTo>
                    <a:pt x="1370" y="2293"/>
                  </a:lnTo>
                  <a:lnTo>
                    <a:pt x="1361" y="2295"/>
                  </a:lnTo>
                  <a:lnTo>
                    <a:pt x="1350" y="2296"/>
                  </a:lnTo>
                  <a:lnTo>
                    <a:pt x="1337" y="2296"/>
                  </a:lnTo>
                  <a:lnTo>
                    <a:pt x="1334" y="2296"/>
                  </a:lnTo>
                  <a:lnTo>
                    <a:pt x="1354" y="2339"/>
                  </a:lnTo>
                  <a:lnTo>
                    <a:pt x="1355" y="2339"/>
                  </a:lnTo>
                  <a:lnTo>
                    <a:pt x="1355" y="2339"/>
                  </a:lnTo>
                  <a:lnTo>
                    <a:pt x="1369" y="2339"/>
                  </a:lnTo>
                  <a:lnTo>
                    <a:pt x="1381" y="2338"/>
                  </a:lnTo>
                  <a:lnTo>
                    <a:pt x="1392" y="2335"/>
                  </a:lnTo>
                  <a:lnTo>
                    <a:pt x="1403" y="2332"/>
                  </a:lnTo>
                  <a:lnTo>
                    <a:pt x="1413" y="2328"/>
                  </a:lnTo>
                  <a:lnTo>
                    <a:pt x="1421" y="2324"/>
                  </a:lnTo>
                  <a:lnTo>
                    <a:pt x="1429" y="2318"/>
                  </a:lnTo>
                  <a:lnTo>
                    <a:pt x="1436" y="2311"/>
                  </a:lnTo>
                  <a:lnTo>
                    <a:pt x="1442" y="2304"/>
                  </a:lnTo>
                  <a:lnTo>
                    <a:pt x="1448" y="2296"/>
                  </a:lnTo>
                  <a:lnTo>
                    <a:pt x="1452" y="2286"/>
                  </a:lnTo>
                  <a:lnTo>
                    <a:pt x="1456" y="2276"/>
                  </a:lnTo>
                  <a:lnTo>
                    <a:pt x="1459" y="2266"/>
                  </a:lnTo>
                  <a:lnTo>
                    <a:pt x="1461" y="2254"/>
                  </a:lnTo>
                  <a:lnTo>
                    <a:pt x="1462" y="2242"/>
                  </a:lnTo>
                  <a:lnTo>
                    <a:pt x="1462" y="2229"/>
                  </a:lnTo>
                  <a:lnTo>
                    <a:pt x="1462" y="2027"/>
                  </a:lnTo>
                  <a:lnTo>
                    <a:pt x="1408" y="2027"/>
                  </a:lnTo>
                  <a:lnTo>
                    <a:pt x="1408" y="2042"/>
                  </a:lnTo>
                  <a:close/>
                  <a:moveTo>
                    <a:pt x="1408" y="2094"/>
                  </a:moveTo>
                  <a:lnTo>
                    <a:pt x="1408" y="2181"/>
                  </a:lnTo>
                  <a:lnTo>
                    <a:pt x="1408" y="2181"/>
                  </a:lnTo>
                  <a:lnTo>
                    <a:pt x="1401" y="2189"/>
                  </a:lnTo>
                  <a:lnTo>
                    <a:pt x="1393" y="2197"/>
                  </a:lnTo>
                  <a:lnTo>
                    <a:pt x="1387" y="2199"/>
                  </a:lnTo>
                  <a:lnTo>
                    <a:pt x="1382" y="2201"/>
                  </a:lnTo>
                  <a:lnTo>
                    <a:pt x="1376" y="2202"/>
                  </a:lnTo>
                  <a:lnTo>
                    <a:pt x="1369" y="2203"/>
                  </a:lnTo>
                  <a:lnTo>
                    <a:pt x="1369" y="2203"/>
                  </a:lnTo>
                  <a:lnTo>
                    <a:pt x="1362" y="2202"/>
                  </a:lnTo>
                  <a:lnTo>
                    <a:pt x="1354" y="2200"/>
                  </a:lnTo>
                  <a:lnTo>
                    <a:pt x="1348" y="2197"/>
                  </a:lnTo>
                  <a:lnTo>
                    <a:pt x="1341" y="2190"/>
                  </a:lnTo>
                  <a:lnTo>
                    <a:pt x="1335" y="2181"/>
                  </a:lnTo>
                  <a:lnTo>
                    <a:pt x="1331" y="2169"/>
                  </a:lnTo>
                  <a:lnTo>
                    <a:pt x="1329" y="2154"/>
                  </a:lnTo>
                  <a:lnTo>
                    <a:pt x="1328" y="2134"/>
                  </a:lnTo>
                  <a:lnTo>
                    <a:pt x="1328" y="2134"/>
                  </a:lnTo>
                  <a:lnTo>
                    <a:pt x="1329" y="2117"/>
                  </a:lnTo>
                  <a:lnTo>
                    <a:pt x="1331" y="2103"/>
                  </a:lnTo>
                  <a:lnTo>
                    <a:pt x="1335" y="2092"/>
                  </a:lnTo>
                  <a:lnTo>
                    <a:pt x="1341" y="2084"/>
                  </a:lnTo>
                  <a:lnTo>
                    <a:pt x="1348" y="2079"/>
                  </a:lnTo>
                  <a:lnTo>
                    <a:pt x="1354" y="2074"/>
                  </a:lnTo>
                  <a:lnTo>
                    <a:pt x="1362" y="2073"/>
                  </a:lnTo>
                  <a:lnTo>
                    <a:pt x="1369" y="2072"/>
                  </a:lnTo>
                  <a:lnTo>
                    <a:pt x="1369" y="2072"/>
                  </a:lnTo>
                  <a:lnTo>
                    <a:pt x="1376" y="2073"/>
                  </a:lnTo>
                  <a:lnTo>
                    <a:pt x="1383" y="2074"/>
                  </a:lnTo>
                  <a:lnTo>
                    <a:pt x="1388" y="2076"/>
                  </a:lnTo>
                  <a:lnTo>
                    <a:pt x="1394" y="2080"/>
                  </a:lnTo>
                  <a:lnTo>
                    <a:pt x="1398" y="2083"/>
                  </a:lnTo>
                  <a:lnTo>
                    <a:pt x="1402" y="2086"/>
                  </a:lnTo>
                  <a:lnTo>
                    <a:pt x="1408" y="2094"/>
                  </a:lnTo>
                  <a:lnTo>
                    <a:pt x="1408" y="2094"/>
                  </a:lnTo>
                  <a:close/>
                  <a:moveTo>
                    <a:pt x="938" y="2027"/>
                  </a:moveTo>
                  <a:lnTo>
                    <a:pt x="993" y="2027"/>
                  </a:lnTo>
                  <a:lnTo>
                    <a:pt x="993" y="2123"/>
                  </a:lnTo>
                  <a:lnTo>
                    <a:pt x="993" y="2249"/>
                  </a:lnTo>
                  <a:lnTo>
                    <a:pt x="938" y="2249"/>
                  </a:lnTo>
                  <a:lnTo>
                    <a:pt x="938" y="2027"/>
                  </a:lnTo>
                  <a:close/>
                  <a:moveTo>
                    <a:pt x="993" y="1967"/>
                  </a:moveTo>
                  <a:lnTo>
                    <a:pt x="993" y="1995"/>
                  </a:lnTo>
                  <a:lnTo>
                    <a:pt x="938" y="1995"/>
                  </a:lnTo>
                  <a:lnTo>
                    <a:pt x="938" y="1940"/>
                  </a:lnTo>
                  <a:lnTo>
                    <a:pt x="993" y="1940"/>
                  </a:lnTo>
                  <a:lnTo>
                    <a:pt x="993" y="1967"/>
                  </a:lnTo>
                  <a:close/>
                  <a:moveTo>
                    <a:pt x="2309" y="1962"/>
                  </a:moveTo>
                  <a:lnTo>
                    <a:pt x="2364" y="1934"/>
                  </a:lnTo>
                  <a:lnTo>
                    <a:pt x="2364" y="2127"/>
                  </a:lnTo>
                  <a:lnTo>
                    <a:pt x="2364" y="2249"/>
                  </a:lnTo>
                  <a:lnTo>
                    <a:pt x="2309" y="2249"/>
                  </a:lnTo>
                  <a:lnTo>
                    <a:pt x="2309" y="1962"/>
                  </a:lnTo>
                  <a:close/>
                  <a:moveTo>
                    <a:pt x="397" y="757"/>
                  </a:moveTo>
                  <a:lnTo>
                    <a:pt x="850" y="757"/>
                  </a:lnTo>
                  <a:lnTo>
                    <a:pt x="850" y="495"/>
                  </a:lnTo>
                  <a:lnTo>
                    <a:pt x="397" y="495"/>
                  </a:lnTo>
                  <a:lnTo>
                    <a:pt x="397" y="288"/>
                  </a:lnTo>
                  <a:lnTo>
                    <a:pt x="898" y="288"/>
                  </a:lnTo>
                  <a:lnTo>
                    <a:pt x="732" y="0"/>
                  </a:lnTo>
                  <a:lnTo>
                    <a:pt x="22" y="0"/>
                  </a:lnTo>
                  <a:lnTo>
                    <a:pt x="22" y="1251"/>
                  </a:lnTo>
                  <a:lnTo>
                    <a:pt x="1023" y="1251"/>
                  </a:lnTo>
                  <a:lnTo>
                    <a:pt x="1023" y="963"/>
                  </a:lnTo>
                  <a:lnTo>
                    <a:pt x="397" y="963"/>
                  </a:lnTo>
                  <a:lnTo>
                    <a:pt x="397" y="757"/>
                  </a:lnTo>
                  <a:close/>
                  <a:moveTo>
                    <a:pt x="1690" y="0"/>
                  </a:moveTo>
                  <a:lnTo>
                    <a:pt x="1477" y="409"/>
                  </a:lnTo>
                  <a:lnTo>
                    <a:pt x="1265" y="0"/>
                  </a:lnTo>
                  <a:lnTo>
                    <a:pt x="850" y="0"/>
                  </a:lnTo>
                  <a:lnTo>
                    <a:pt x="1287" y="757"/>
                  </a:lnTo>
                  <a:lnTo>
                    <a:pt x="1287" y="1251"/>
                  </a:lnTo>
                  <a:lnTo>
                    <a:pt x="1661" y="1251"/>
                  </a:lnTo>
                  <a:lnTo>
                    <a:pt x="1661" y="757"/>
                  </a:lnTo>
                  <a:lnTo>
                    <a:pt x="2099" y="0"/>
                  </a:lnTo>
                  <a:lnTo>
                    <a:pt x="169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grpSp>
    </p:spTree>
    <p:extLst>
      <p:ext uri="{BB962C8B-B14F-4D97-AF65-F5344CB8AC3E}">
        <p14:creationId xmlns:p14="http://schemas.microsoft.com/office/powerpoint/2010/main" val="2247618885"/>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Approved question tall">
    <p:spTree>
      <p:nvGrpSpPr>
        <p:cNvPr id="1" name=""/>
        <p:cNvGrpSpPr/>
        <p:nvPr/>
      </p:nvGrpSpPr>
      <p:grpSpPr>
        <a:xfrm>
          <a:off x="0" y="0"/>
          <a:ext cx="0" cy="0"/>
          <a:chOff x="0" y="0"/>
          <a:chExt cx="0" cy="0"/>
        </a:xfrm>
      </p:grpSpPr>
      <p:pic>
        <p:nvPicPr>
          <p:cNvPr id="85" name="Graphic 84">
            <a:extLst>
              <a:ext uri="{FF2B5EF4-FFF2-40B4-BE49-F238E27FC236}">
                <a16:creationId xmlns:a16="http://schemas.microsoft.com/office/drawing/2014/main" id="{819BCB30-E1AA-4383-BEF0-0BE30C6425DE}"/>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05941" y="869577"/>
            <a:ext cx="4845500" cy="3933825"/>
          </a:xfrm>
          <a:prstGeom prst="rect">
            <a:avLst/>
          </a:prstGeom>
        </p:spPr>
      </p:pic>
      <p:sp>
        <p:nvSpPr>
          <p:cNvPr id="263" name="Title 1">
            <a:extLst>
              <a:ext uri="{FF2B5EF4-FFF2-40B4-BE49-F238E27FC236}">
                <a16:creationId xmlns:a16="http://schemas.microsoft.com/office/drawing/2014/main" id="{3F36D6CC-3534-47CC-AECE-83EDA4639FB5}"/>
              </a:ext>
            </a:extLst>
          </p:cNvPr>
          <p:cNvSpPr>
            <a:spLocks noGrp="1"/>
          </p:cNvSpPr>
          <p:nvPr>
            <p:ph type="ctrTitle"/>
          </p:nvPr>
        </p:nvSpPr>
        <p:spPr>
          <a:xfrm>
            <a:off x="1061217" y="2158329"/>
            <a:ext cx="3998354" cy="860400"/>
          </a:xfrm>
          <a:prstGeom prst="rect">
            <a:avLst/>
          </a:prstGeom>
        </p:spPr>
        <p:txBody>
          <a:bodyPr/>
          <a:lstStyle>
            <a:lvl1pPr>
              <a:defRPr sz="2999" b="0">
                <a:solidFill>
                  <a:schemeClr val="bg1"/>
                </a:solidFill>
                <a:latin typeface="EYInterstate Light" panose="02000506000000020004" pitchFamily="2" charset="0"/>
                <a:cs typeface="Arial" pitchFamily="34" charset="0"/>
              </a:defRPr>
            </a:lvl1pPr>
          </a:lstStyle>
          <a:p>
            <a:r>
              <a:rPr lang="en-US"/>
              <a:t>Click to edit Master title style</a:t>
            </a:r>
            <a:endParaRPr lang="en-GB" dirty="0"/>
          </a:p>
        </p:txBody>
      </p:sp>
      <p:sp>
        <p:nvSpPr>
          <p:cNvPr id="264" name="Subtitle 2">
            <a:extLst>
              <a:ext uri="{FF2B5EF4-FFF2-40B4-BE49-F238E27FC236}">
                <a16:creationId xmlns:a16="http://schemas.microsoft.com/office/drawing/2014/main" id="{C26FB38E-4E99-4AFB-8C8C-F03F7A963D9C}"/>
              </a:ext>
            </a:extLst>
          </p:cNvPr>
          <p:cNvSpPr>
            <a:spLocks noGrp="1"/>
          </p:cNvSpPr>
          <p:nvPr>
            <p:ph type="subTitle" idx="1"/>
          </p:nvPr>
        </p:nvSpPr>
        <p:spPr>
          <a:xfrm>
            <a:off x="1061409" y="3200329"/>
            <a:ext cx="4018535" cy="645742"/>
          </a:xfrm>
          <a:prstGeom prst="rect">
            <a:avLst/>
          </a:prstGeom>
        </p:spPr>
        <p:txBody>
          <a:bodyPr/>
          <a:lstStyle>
            <a:lvl1pPr marL="0" indent="0" algn="l">
              <a:buNone/>
              <a:defRPr sz="1599">
                <a:solidFill>
                  <a:schemeClr val="bg1"/>
                </a:solidFill>
                <a:latin typeface="EYInterstate Light" panose="02000506000000020004" pitchFamily="2" charset="0"/>
                <a:cs typeface="Arial" pitchFamily="34" charset="0"/>
              </a:defRPr>
            </a:lvl1pPr>
            <a:lvl2pPr marL="0" indent="0" algn="l">
              <a:buNone/>
              <a:defRPr sz="1599">
                <a:solidFill>
                  <a:schemeClr val="tx1">
                    <a:lumMod val="75000"/>
                    <a:lumOff val="25000"/>
                  </a:schemeClr>
                </a:solidFill>
              </a:defRPr>
            </a:lvl2pPr>
            <a:lvl3pPr marL="913943" indent="0" algn="ctr">
              <a:buNone/>
              <a:defRPr>
                <a:solidFill>
                  <a:schemeClr val="tx1">
                    <a:tint val="75000"/>
                  </a:schemeClr>
                </a:solidFill>
              </a:defRPr>
            </a:lvl3pPr>
            <a:lvl4pPr marL="1370914" indent="0" algn="ctr">
              <a:buNone/>
              <a:defRPr>
                <a:solidFill>
                  <a:schemeClr val="tx1">
                    <a:tint val="75000"/>
                  </a:schemeClr>
                </a:solidFill>
              </a:defRPr>
            </a:lvl4pPr>
            <a:lvl5pPr marL="1827886" indent="0" algn="ctr">
              <a:buNone/>
              <a:defRPr>
                <a:solidFill>
                  <a:schemeClr val="tx1">
                    <a:tint val="75000"/>
                  </a:schemeClr>
                </a:solidFill>
              </a:defRPr>
            </a:lvl5pPr>
            <a:lvl6pPr marL="2284857" indent="0" algn="ctr">
              <a:buNone/>
              <a:defRPr>
                <a:solidFill>
                  <a:schemeClr val="tx1">
                    <a:tint val="75000"/>
                  </a:schemeClr>
                </a:solidFill>
              </a:defRPr>
            </a:lvl6pPr>
            <a:lvl7pPr marL="2741828" indent="0" algn="ctr">
              <a:buNone/>
              <a:defRPr>
                <a:solidFill>
                  <a:schemeClr val="tx1">
                    <a:tint val="75000"/>
                  </a:schemeClr>
                </a:solidFill>
              </a:defRPr>
            </a:lvl7pPr>
            <a:lvl8pPr marL="3198800" indent="0" algn="ctr">
              <a:buNone/>
              <a:defRPr>
                <a:solidFill>
                  <a:schemeClr val="tx1">
                    <a:tint val="75000"/>
                  </a:schemeClr>
                </a:solidFill>
              </a:defRPr>
            </a:lvl8pPr>
            <a:lvl9pPr marL="3655771" indent="0" algn="ctr">
              <a:buNone/>
              <a:defRPr>
                <a:solidFill>
                  <a:schemeClr val="tx1">
                    <a:tint val="75000"/>
                  </a:schemeClr>
                </a:solidFill>
              </a:defRPr>
            </a:lvl9pPr>
          </a:lstStyle>
          <a:p>
            <a:pPr lvl="0"/>
            <a:r>
              <a:rPr lang="en-US"/>
              <a:t>Click to edit Master subtitle style</a:t>
            </a:r>
            <a:endParaRPr lang="en-GB" dirty="0"/>
          </a:p>
        </p:txBody>
      </p:sp>
      <p:grpSp>
        <p:nvGrpSpPr>
          <p:cNvPr id="82" name="Group 4">
            <a:extLst>
              <a:ext uri="{FF2B5EF4-FFF2-40B4-BE49-F238E27FC236}">
                <a16:creationId xmlns:a16="http://schemas.microsoft.com/office/drawing/2014/main" id="{A63454B3-EB4E-450A-98AA-6B5943D89732}"/>
              </a:ext>
            </a:extLst>
          </p:cNvPr>
          <p:cNvGrpSpPr>
            <a:grpSpLocks noChangeAspect="1"/>
          </p:cNvGrpSpPr>
          <p:nvPr userDrawn="1"/>
        </p:nvGrpSpPr>
        <p:grpSpPr bwMode="black">
          <a:xfrm>
            <a:off x="10359392" y="4960938"/>
            <a:ext cx="1224912" cy="1435100"/>
            <a:chOff x="6529" y="3125"/>
            <a:chExt cx="772" cy="904"/>
          </a:xfrm>
        </p:grpSpPr>
        <p:sp>
          <p:nvSpPr>
            <p:cNvPr id="83" name="Freeform 5">
              <a:extLst>
                <a:ext uri="{FF2B5EF4-FFF2-40B4-BE49-F238E27FC236}">
                  <a16:creationId xmlns:a16="http://schemas.microsoft.com/office/drawing/2014/main" id="{C4ED221A-C963-42C0-91ED-C597F6BDAF9C}"/>
                </a:ext>
              </a:extLst>
            </p:cNvPr>
            <p:cNvSpPr>
              <a:spLocks/>
            </p:cNvSpPr>
            <p:nvPr userDrawn="1"/>
          </p:nvSpPr>
          <p:spPr bwMode="black">
            <a:xfrm>
              <a:off x="6529" y="3125"/>
              <a:ext cx="619" cy="226"/>
            </a:xfrm>
            <a:custGeom>
              <a:avLst/>
              <a:gdLst>
                <a:gd name="T0" fmla="*/ 2473 w 2473"/>
                <a:gd name="T1" fmla="*/ 0 h 902"/>
                <a:gd name="T2" fmla="*/ 0 w 2473"/>
                <a:gd name="T3" fmla="*/ 902 h 902"/>
                <a:gd name="T4" fmla="*/ 2473 w 2473"/>
                <a:gd name="T5" fmla="*/ 466 h 902"/>
                <a:gd name="T6" fmla="*/ 2473 w 2473"/>
                <a:gd name="T7" fmla="*/ 0 h 902"/>
              </a:gdLst>
              <a:ahLst/>
              <a:cxnLst>
                <a:cxn ang="0">
                  <a:pos x="T0" y="T1"/>
                </a:cxn>
                <a:cxn ang="0">
                  <a:pos x="T2" y="T3"/>
                </a:cxn>
                <a:cxn ang="0">
                  <a:pos x="T4" y="T5"/>
                </a:cxn>
                <a:cxn ang="0">
                  <a:pos x="T6" y="T7"/>
                </a:cxn>
              </a:cxnLst>
              <a:rect l="0" t="0" r="r" b="b"/>
              <a:pathLst>
                <a:path w="2473" h="902">
                  <a:moveTo>
                    <a:pt x="2473" y="0"/>
                  </a:moveTo>
                  <a:lnTo>
                    <a:pt x="0" y="902"/>
                  </a:lnTo>
                  <a:lnTo>
                    <a:pt x="2473" y="466"/>
                  </a:lnTo>
                  <a:lnTo>
                    <a:pt x="2473"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sp>
          <p:nvSpPr>
            <p:cNvPr id="84" name="Freeform 6">
              <a:extLst>
                <a:ext uri="{FF2B5EF4-FFF2-40B4-BE49-F238E27FC236}">
                  <a16:creationId xmlns:a16="http://schemas.microsoft.com/office/drawing/2014/main" id="{7956D1CB-5F24-4766-80AE-D75515383444}"/>
                </a:ext>
              </a:extLst>
            </p:cNvPr>
            <p:cNvSpPr>
              <a:spLocks noEditPoints="1"/>
            </p:cNvSpPr>
            <p:nvPr userDrawn="1"/>
          </p:nvSpPr>
          <p:spPr bwMode="black">
            <a:xfrm>
              <a:off x="6529" y="3444"/>
              <a:ext cx="772" cy="585"/>
            </a:xfrm>
            <a:custGeom>
              <a:avLst/>
              <a:gdLst>
                <a:gd name="T0" fmla="*/ 233 w 3088"/>
                <a:gd name="T1" fmla="*/ 1588 h 2339"/>
                <a:gd name="T2" fmla="*/ 253 w 3088"/>
                <a:gd name="T3" fmla="*/ 1795 h 2339"/>
                <a:gd name="T4" fmla="*/ 151 w 3088"/>
                <a:gd name="T5" fmla="*/ 1810 h 2339"/>
                <a:gd name="T6" fmla="*/ 351 w 3088"/>
                <a:gd name="T7" fmla="*/ 1761 h 2339"/>
                <a:gd name="T8" fmla="*/ 416 w 3088"/>
                <a:gd name="T9" fmla="*/ 1857 h 2339"/>
                <a:gd name="T10" fmla="*/ 1140 w 3088"/>
                <a:gd name="T11" fmla="*/ 1652 h 2339"/>
                <a:gd name="T12" fmla="*/ 1216 w 3088"/>
                <a:gd name="T13" fmla="*/ 1738 h 2339"/>
                <a:gd name="T14" fmla="*/ 696 w 3088"/>
                <a:gd name="T15" fmla="*/ 1546 h 2339"/>
                <a:gd name="T16" fmla="*/ 738 w 3088"/>
                <a:gd name="T17" fmla="*/ 1710 h 2339"/>
                <a:gd name="T18" fmla="*/ 860 w 3088"/>
                <a:gd name="T19" fmla="*/ 1854 h 2339"/>
                <a:gd name="T20" fmla="*/ 832 w 3088"/>
                <a:gd name="T21" fmla="*/ 1684 h 2339"/>
                <a:gd name="T22" fmla="*/ 2021 w 3088"/>
                <a:gd name="T23" fmla="*/ 1860 h 2339"/>
                <a:gd name="T24" fmla="*/ 2158 w 3088"/>
                <a:gd name="T25" fmla="*/ 1747 h 2339"/>
                <a:gd name="T26" fmla="*/ 2100 w 3088"/>
                <a:gd name="T27" fmla="*/ 1730 h 2339"/>
                <a:gd name="T28" fmla="*/ 2059 w 3088"/>
                <a:gd name="T29" fmla="*/ 1684 h 2339"/>
                <a:gd name="T30" fmla="*/ 1309 w 3088"/>
                <a:gd name="T31" fmla="*/ 1734 h 2339"/>
                <a:gd name="T32" fmla="*/ 1445 w 3088"/>
                <a:gd name="T33" fmla="*/ 1844 h 2339"/>
                <a:gd name="T34" fmla="*/ 1473 w 3088"/>
                <a:gd name="T35" fmla="*/ 1923 h 2339"/>
                <a:gd name="T36" fmla="*/ 1369 w 3088"/>
                <a:gd name="T37" fmla="*/ 1781 h 2339"/>
                <a:gd name="T38" fmla="*/ 1727 w 3088"/>
                <a:gd name="T39" fmla="*/ 1677 h 2339"/>
                <a:gd name="T40" fmla="*/ 1632 w 3088"/>
                <a:gd name="T41" fmla="*/ 1778 h 2339"/>
                <a:gd name="T42" fmla="*/ 1822 w 3088"/>
                <a:gd name="T43" fmla="*/ 1710 h 2339"/>
                <a:gd name="T44" fmla="*/ 1686 w 3088"/>
                <a:gd name="T45" fmla="*/ 1786 h 2339"/>
                <a:gd name="T46" fmla="*/ 1708 w 3088"/>
                <a:gd name="T47" fmla="*/ 1817 h 2339"/>
                <a:gd name="T48" fmla="*/ 2240 w 3088"/>
                <a:gd name="T49" fmla="*/ 1766 h 2339"/>
                <a:gd name="T50" fmla="*/ 2227 w 3088"/>
                <a:gd name="T51" fmla="*/ 1653 h 2339"/>
                <a:gd name="T52" fmla="*/ 2290 w 3088"/>
                <a:gd name="T53" fmla="*/ 1866 h 2339"/>
                <a:gd name="T54" fmla="*/ 2321 w 3088"/>
                <a:gd name="T55" fmla="*/ 1709 h 2339"/>
                <a:gd name="T56" fmla="*/ 2908 w 3088"/>
                <a:gd name="T57" fmla="*/ 1750 h 2339"/>
                <a:gd name="T58" fmla="*/ 2730 w 3088"/>
                <a:gd name="T59" fmla="*/ 1683 h 2339"/>
                <a:gd name="T60" fmla="*/ 2852 w 3088"/>
                <a:gd name="T61" fmla="*/ 1860 h 2339"/>
                <a:gd name="T62" fmla="*/ 2639 w 3088"/>
                <a:gd name="T63" fmla="*/ 1783 h 2339"/>
                <a:gd name="T64" fmla="*/ 2605 w 3088"/>
                <a:gd name="T65" fmla="*/ 1853 h 2339"/>
                <a:gd name="T66" fmla="*/ 2464 w 3088"/>
                <a:gd name="T67" fmla="*/ 1861 h 2339"/>
                <a:gd name="T68" fmla="*/ 2495 w 3088"/>
                <a:gd name="T69" fmla="*/ 1812 h 2339"/>
                <a:gd name="T70" fmla="*/ 2998 w 3088"/>
                <a:gd name="T71" fmla="*/ 1639 h 2339"/>
                <a:gd name="T72" fmla="*/ 975 w 3088"/>
                <a:gd name="T73" fmla="*/ 1860 h 2339"/>
                <a:gd name="T74" fmla="*/ 2416 w 3088"/>
                <a:gd name="T75" fmla="*/ 2069 h 2339"/>
                <a:gd name="T76" fmla="*/ 2510 w 3088"/>
                <a:gd name="T77" fmla="*/ 2251 h 2339"/>
                <a:gd name="T78" fmla="*/ 2485 w 3088"/>
                <a:gd name="T79" fmla="*/ 2074 h 2339"/>
                <a:gd name="T80" fmla="*/ 627 w 3088"/>
                <a:gd name="T81" fmla="*/ 2078 h 2339"/>
                <a:gd name="T82" fmla="*/ 672 w 3088"/>
                <a:gd name="T83" fmla="*/ 2089 h 2339"/>
                <a:gd name="T84" fmla="*/ 202 w 3088"/>
                <a:gd name="T85" fmla="*/ 2135 h 2339"/>
                <a:gd name="T86" fmla="*/ 310 w 3088"/>
                <a:gd name="T87" fmla="*/ 2174 h 2339"/>
                <a:gd name="T88" fmla="*/ 503 w 3088"/>
                <a:gd name="T89" fmla="*/ 2174 h 2339"/>
                <a:gd name="T90" fmla="*/ 374 w 3088"/>
                <a:gd name="T91" fmla="*/ 2185 h 2339"/>
                <a:gd name="T92" fmla="*/ 439 w 3088"/>
                <a:gd name="T93" fmla="*/ 2185 h 2339"/>
                <a:gd name="T94" fmla="*/ 2197 w 3088"/>
                <a:gd name="T95" fmla="*/ 2040 h 2339"/>
                <a:gd name="T96" fmla="*/ 1597 w 3088"/>
                <a:gd name="T97" fmla="*/ 2027 h 2339"/>
                <a:gd name="T98" fmla="*/ 1937 w 3088"/>
                <a:gd name="T99" fmla="*/ 2047 h 2339"/>
                <a:gd name="T100" fmla="*/ 2002 w 3088"/>
                <a:gd name="T101" fmla="*/ 2254 h 2339"/>
                <a:gd name="T102" fmla="*/ 2061 w 3088"/>
                <a:gd name="T103" fmla="*/ 2041 h 2339"/>
                <a:gd name="T104" fmla="*/ 2002 w 3088"/>
                <a:gd name="T105" fmla="*/ 2073 h 2339"/>
                <a:gd name="T106" fmla="*/ 767 w 3088"/>
                <a:gd name="T107" fmla="*/ 1934 h 2339"/>
                <a:gd name="T108" fmla="*/ 1202 w 3088"/>
                <a:gd name="T109" fmla="*/ 2037 h 2339"/>
                <a:gd name="T110" fmla="*/ 1108 w 3088"/>
                <a:gd name="T111" fmla="*/ 2086 h 2339"/>
                <a:gd name="T112" fmla="*/ 1280 w 3088"/>
                <a:gd name="T113" fmla="*/ 2078 h 2339"/>
                <a:gd name="T114" fmla="*/ 1385 w 3088"/>
                <a:gd name="T115" fmla="*/ 2249 h 2339"/>
                <a:gd name="T116" fmla="*/ 1403 w 3088"/>
                <a:gd name="T117" fmla="*/ 2332 h 2339"/>
                <a:gd name="T118" fmla="*/ 1354 w 3088"/>
                <a:gd name="T119" fmla="*/ 2200 h 2339"/>
                <a:gd name="T120" fmla="*/ 993 w 3088"/>
                <a:gd name="T121" fmla="*/ 2123 h 2339"/>
                <a:gd name="T122" fmla="*/ 397 w 3088"/>
                <a:gd name="T123" fmla="*/ 963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088" h="2339">
                  <a:moveTo>
                    <a:pt x="257" y="1763"/>
                  </a:moveTo>
                  <a:lnTo>
                    <a:pt x="257" y="1763"/>
                  </a:lnTo>
                  <a:lnTo>
                    <a:pt x="257" y="1755"/>
                  </a:lnTo>
                  <a:lnTo>
                    <a:pt x="256" y="1749"/>
                  </a:lnTo>
                  <a:lnTo>
                    <a:pt x="253" y="1736"/>
                  </a:lnTo>
                  <a:lnTo>
                    <a:pt x="247" y="1725"/>
                  </a:lnTo>
                  <a:lnTo>
                    <a:pt x="241" y="1716"/>
                  </a:lnTo>
                  <a:lnTo>
                    <a:pt x="233" y="1709"/>
                  </a:lnTo>
                  <a:lnTo>
                    <a:pt x="225" y="1704"/>
                  </a:lnTo>
                  <a:lnTo>
                    <a:pt x="219" y="1699"/>
                  </a:lnTo>
                  <a:lnTo>
                    <a:pt x="212" y="1696"/>
                  </a:lnTo>
                  <a:lnTo>
                    <a:pt x="212" y="1696"/>
                  </a:lnTo>
                  <a:lnTo>
                    <a:pt x="220" y="1690"/>
                  </a:lnTo>
                  <a:lnTo>
                    <a:pt x="226" y="1685"/>
                  </a:lnTo>
                  <a:lnTo>
                    <a:pt x="232" y="1678"/>
                  </a:lnTo>
                  <a:lnTo>
                    <a:pt x="237" y="1671"/>
                  </a:lnTo>
                  <a:lnTo>
                    <a:pt x="242" y="1663"/>
                  </a:lnTo>
                  <a:lnTo>
                    <a:pt x="244" y="1654"/>
                  </a:lnTo>
                  <a:lnTo>
                    <a:pt x="246" y="1645"/>
                  </a:lnTo>
                  <a:lnTo>
                    <a:pt x="246" y="1635"/>
                  </a:lnTo>
                  <a:lnTo>
                    <a:pt x="246" y="1635"/>
                  </a:lnTo>
                  <a:lnTo>
                    <a:pt x="246" y="1626"/>
                  </a:lnTo>
                  <a:lnTo>
                    <a:pt x="245" y="1618"/>
                  </a:lnTo>
                  <a:lnTo>
                    <a:pt x="243" y="1610"/>
                  </a:lnTo>
                  <a:lnTo>
                    <a:pt x="241" y="1602"/>
                  </a:lnTo>
                  <a:lnTo>
                    <a:pt x="237" y="1594"/>
                  </a:lnTo>
                  <a:lnTo>
                    <a:pt x="233" y="1588"/>
                  </a:lnTo>
                  <a:lnTo>
                    <a:pt x="227" y="1582"/>
                  </a:lnTo>
                  <a:lnTo>
                    <a:pt x="222" y="1577"/>
                  </a:lnTo>
                  <a:lnTo>
                    <a:pt x="215" y="1572"/>
                  </a:lnTo>
                  <a:lnTo>
                    <a:pt x="209" y="1568"/>
                  </a:lnTo>
                  <a:lnTo>
                    <a:pt x="201" y="1565"/>
                  </a:lnTo>
                  <a:lnTo>
                    <a:pt x="192" y="1561"/>
                  </a:lnTo>
                  <a:lnTo>
                    <a:pt x="183" y="1559"/>
                  </a:lnTo>
                  <a:lnTo>
                    <a:pt x="173" y="1557"/>
                  </a:lnTo>
                  <a:lnTo>
                    <a:pt x="163" y="1557"/>
                  </a:lnTo>
                  <a:lnTo>
                    <a:pt x="152" y="1556"/>
                  </a:lnTo>
                  <a:lnTo>
                    <a:pt x="22" y="1556"/>
                  </a:lnTo>
                  <a:lnTo>
                    <a:pt x="22" y="1860"/>
                  </a:lnTo>
                  <a:lnTo>
                    <a:pt x="151" y="1860"/>
                  </a:lnTo>
                  <a:lnTo>
                    <a:pt x="151" y="1860"/>
                  </a:lnTo>
                  <a:lnTo>
                    <a:pt x="163" y="1860"/>
                  </a:lnTo>
                  <a:lnTo>
                    <a:pt x="174" y="1859"/>
                  </a:lnTo>
                  <a:lnTo>
                    <a:pt x="185" y="1857"/>
                  </a:lnTo>
                  <a:lnTo>
                    <a:pt x="195" y="1854"/>
                  </a:lnTo>
                  <a:lnTo>
                    <a:pt x="205" y="1850"/>
                  </a:lnTo>
                  <a:lnTo>
                    <a:pt x="214" y="1846"/>
                  </a:lnTo>
                  <a:lnTo>
                    <a:pt x="222" y="1840"/>
                  </a:lnTo>
                  <a:lnTo>
                    <a:pt x="228" y="1835"/>
                  </a:lnTo>
                  <a:lnTo>
                    <a:pt x="235" y="1828"/>
                  </a:lnTo>
                  <a:lnTo>
                    <a:pt x="241" y="1821"/>
                  </a:lnTo>
                  <a:lnTo>
                    <a:pt x="246" y="1813"/>
                  </a:lnTo>
                  <a:lnTo>
                    <a:pt x="249" y="1804"/>
                  </a:lnTo>
                  <a:lnTo>
                    <a:pt x="253" y="1795"/>
                  </a:lnTo>
                  <a:lnTo>
                    <a:pt x="255" y="1785"/>
                  </a:lnTo>
                  <a:lnTo>
                    <a:pt x="256" y="1774"/>
                  </a:lnTo>
                  <a:lnTo>
                    <a:pt x="257" y="1763"/>
                  </a:lnTo>
                  <a:lnTo>
                    <a:pt x="257" y="1763"/>
                  </a:lnTo>
                  <a:close/>
                  <a:moveTo>
                    <a:pt x="151" y="1810"/>
                  </a:moveTo>
                  <a:lnTo>
                    <a:pt x="78" y="1810"/>
                  </a:lnTo>
                  <a:lnTo>
                    <a:pt x="78" y="1722"/>
                  </a:lnTo>
                  <a:lnTo>
                    <a:pt x="151" y="1722"/>
                  </a:lnTo>
                  <a:lnTo>
                    <a:pt x="151" y="1722"/>
                  </a:lnTo>
                  <a:lnTo>
                    <a:pt x="162" y="1723"/>
                  </a:lnTo>
                  <a:lnTo>
                    <a:pt x="171" y="1725"/>
                  </a:lnTo>
                  <a:lnTo>
                    <a:pt x="179" y="1728"/>
                  </a:lnTo>
                  <a:lnTo>
                    <a:pt x="185" y="1733"/>
                  </a:lnTo>
                  <a:lnTo>
                    <a:pt x="191" y="1739"/>
                  </a:lnTo>
                  <a:lnTo>
                    <a:pt x="194" y="1747"/>
                  </a:lnTo>
                  <a:lnTo>
                    <a:pt x="196" y="1755"/>
                  </a:lnTo>
                  <a:lnTo>
                    <a:pt x="198" y="1765"/>
                  </a:lnTo>
                  <a:lnTo>
                    <a:pt x="198" y="1765"/>
                  </a:lnTo>
                  <a:lnTo>
                    <a:pt x="196" y="1775"/>
                  </a:lnTo>
                  <a:lnTo>
                    <a:pt x="194" y="1784"/>
                  </a:lnTo>
                  <a:lnTo>
                    <a:pt x="190" y="1792"/>
                  </a:lnTo>
                  <a:lnTo>
                    <a:pt x="185" y="1797"/>
                  </a:lnTo>
                  <a:lnTo>
                    <a:pt x="179" y="1803"/>
                  </a:lnTo>
                  <a:lnTo>
                    <a:pt x="171" y="1806"/>
                  </a:lnTo>
                  <a:lnTo>
                    <a:pt x="161" y="1808"/>
                  </a:lnTo>
                  <a:lnTo>
                    <a:pt x="151" y="1810"/>
                  </a:lnTo>
                  <a:lnTo>
                    <a:pt x="151" y="1810"/>
                  </a:lnTo>
                  <a:close/>
                  <a:moveTo>
                    <a:pt x="150" y="1673"/>
                  </a:moveTo>
                  <a:lnTo>
                    <a:pt x="78" y="1673"/>
                  </a:lnTo>
                  <a:lnTo>
                    <a:pt x="78" y="1608"/>
                  </a:lnTo>
                  <a:lnTo>
                    <a:pt x="148" y="1608"/>
                  </a:lnTo>
                  <a:lnTo>
                    <a:pt x="148" y="1608"/>
                  </a:lnTo>
                  <a:lnTo>
                    <a:pt x="157" y="1609"/>
                  </a:lnTo>
                  <a:lnTo>
                    <a:pt x="166" y="1610"/>
                  </a:lnTo>
                  <a:lnTo>
                    <a:pt x="172" y="1612"/>
                  </a:lnTo>
                  <a:lnTo>
                    <a:pt x="178" y="1615"/>
                  </a:lnTo>
                  <a:lnTo>
                    <a:pt x="182" y="1621"/>
                  </a:lnTo>
                  <a:lnTo>
                    <a:pt x="185" y="1626"/>
                  </a:lnTo>
                  <a:lnTo>
                    <a:pt x="187" y="1633"/>
                  </a:lnTo>
                  <a:lnTo>
                    <a:pt x="188" y="1641"/>
                  </a:lnTo>
                  <a:lnTo>
                    <a:pt x="188" y="1641"/>
                  </a:lnTo>
                  <a:lnTo>
                    <a:pt x="188" y="1646"/>
                  </a:lnTo>
                  <a:lnTo>
                    <a:pt x="187" y="1652"/>
                  </a:lnTo>
                  <a:lnTo>
                    <a:pt x="184" y="1657"/>
                  </a:lnTo>
                  <a:lnTo>
                    <a:pt x="181" y="1662"/>
                  </a:lnTo>
                  <a:lnTo>
                    <a:pt x="175" y="1666"/>
                  </a:lnTo>
                  <a:lnTo>
                    <a:pt x="169" y="1669"/>
                  </a:lnTo>
                  <a:lnTo>
                    <a:pt x="161" y="1672"/>
                  </a:lnTo>
                  <a:lnTo>
                    <a:pt x="150" y="1673"/>
                  </a:lnTo>
                  <a:lnTo>
                    <a:pt x="150" y="1673"/>
                  </a:lnTo>
                  <a:close/>
                  <a:moveTo>
                    <a:pt x="296" y="1764"/>
                  </a:moveTo>
                  <a:lnTo>
                    <a:pt x="296" y="1639"/>
                  </a:lnTo>
                  <a:lnTo>
                    <a:pt x="351" y="1639"/>
                  </a:lnTo>
                  <a:lnTo>
                    <a:pt x="351" y="1761"/>
                  </a:lnTo>
                  <a:lnTo>
                    <a:pt x="351" y="1761"/>
                  </a:lnTo>
                  <a:lnTo>
                    <a:pt x="351" y="1773"/>
                  </a:lnTo>
                  <a:lnTo>
                    <a:pt x="353" y="1785"/>
                  </a:lnTo>
                  <a:lnTo>
                    <a:pt x="356" y="1794"/>
                  </a:lnTo>
                  <a:lnTo>
                    <a:pt x="361" y="1802"/>
                  </a:lnTo>
                  <a:lnTo>
                    <a:pt x="366" y="1807"/>
                  </a:lnTo>
                  <a:lnTo>
                    <a:pt x="373" y="1812"/>
                  </a:lnTo>
                  <a:lnTo>
                    <a:pt x="382" y="1814"/>
                  </a:lnTo>
                  <a:lnTo>
                    <a:pt x="392" y="1815"/>
                  </a:lnTo>
                  <a:lnTo>
                    <a:pt x="392" y="1815"/>
                  </a:lnTo>
                  <a:lnTo>
                    <a:pt x="402" y="1814"/>
                  </a:lnTo>
                  <a:lnTo>
                    <a:pt x="409" y="1812"/>
                  </a:lnTo>
                  <a:lnTo>
                    <a:pt x="417" y="1807"/>
                  </a:lnTo>
                  <a:lnTo>
                    <a:pt x="423" y="1802"/>
                  </a:lnTo>
                  <a:lnTo>
                    <a:pt x="427" y="1794"/>
                  </a:lnTo>
                  <a:lnTo>
                    <a:pt x="430" y="1784"/>
                  </a:lnTo>
                  <a:lnTo>
                    <a:pt x="433" y="1773"/>
                  </a:lnTo>
                  <a:lnTo>
                    <a:pt x="433" y="1761"/>
                  </a:lnTo>
                  <a:lnTo>
                    <a:pt x="433" y="1639"/>
                  </a:lnTo>
                  <a:lnTo>
                    <a:pt x="488" y="1639"/>
                  </a:lnTo>
                  <a:lnTo>
                    <a:pt x="488" y="1860"/>
                  </a:lnTo>
                  <a:lnTo>
                    <a:pt x="433" y="1860"/>
                  </a:lnTo>
                  <a:lnTo>
                    <a:pt x="433" y="1843"/>
                  </a:lnTo>
                  <a:lnTo>
                    <a:pt x="433" y="1843"/>
                  </a:lnTo>
                  <a:lnTo>
                    <a:pt x="428" y="1848"/>
                  </a:lnTo>
                  <a:lnTo>
                    <a:pt x="422" y="1853"/>
                  </a:lnTo>
                  <a:lnTo>
                    <a:pt x="416" y="1857"/>
                  </a:lnTo>
                  <a:lnTo>
                    <a:pt x="409" y="1859"/>
                  </a:lnTo>
                  <a:lnTo>
                    <a:pt x="403" y="1862"/>
                  </a:lnTo>
                  <a:lnTo>
                    <a:pt x="395" y="1864"/>
                  </a:lnTo>
                  <a:lnTo>
                    <a:pt x="387" y="1865"/>
                  </a:lnTo>
                  <a:lnTo>
                    <a:pt x="380" y="1866"/>
                  </a:lnTo>
                  <a:lnTo>
                    <a:pt x="380" y="1866"/>
                  </a:lnTo>
                  <a:lnTo>
                    <a:pt x="366" y="1865"/>
                  </a:lnTo>
                  <a:lnTo>
                    <a:pt x="355" y="1862"/>
                  </a:lnTo>
                  <a:lnTo>
                    <a:pt x="345" y="1859"/>
                  </a:lnTo>
                  <a:lnTo>
                    <a:pt x="336" y="1855"/>
                  </a:lnTo>
                  <a:lnTo>
                    <a:pt x="328" y="1849"/>
                  </a:lnTo>
                  <a:lnTo>
                    <a:pt x="321" y="1844"/>
                  </a:lnTo>
                  <a:lnTo>
                    <a:pt x="316" y="1836"/>
                  </a:lnTo>
                  <a:lnTo>
                    <a:pt x="310" y="1828"/>
                  </a:lnTo>
                  <a:lnTo>
                    <a:pt x="307" y="1821"/>
                  </a:lnTo>
                  <a:lnTo>
                    <a:pt x="304" y="1813"/>
                  </a:lnTo>
                  <a:lnTo>
                    <a:pt x="299" y="1795"/>
                  </a:lnTo>
                  <a:lnTo>
                    <a:pt x="297" y="1779"/>
                  </a:lnTo>
                  <a:lnTo>
                    <a:pt x="296" y="1764"/>
                  </a:lnTo>
                  <a:lnTo>
                    <a:pt x="296" y="1764"/>
                  </a:lnTo>
                  <a:close/>
                  <a:moveTo>
                    <a:pt x="1135" y="1860"/>
                  </a:moveTo>
                  <a:lnTo>
                    <a:pt x="1079" y="1860"/>
                  </a:lnTo>
                  <a:lnTo>
                    <a:pt x="1079" y="1639"/>
                  </a:lnTo>
                  <a:lnTo>
                    <a:pt x="1135" y="1639"/>
                  </a:lnTo>
                  <a:lnTo>
                    <a:pt x="1135" y="1657"/>
                  </a:lnTo>
                  <a:lnTo>
                    <a:pt x="1135" y="1657"/>
                  </a:lnTo>
                  <a:lnTo>
                    <a:pt x="1140" y="1652"/>
                  </a:lnTo>
                  <a:lnTo>
                    <a:pt x="1146" y="1646"/>
                  </a:lnTo>
                  <a:lnTo>
                    <a:pt x="1152" y="1643"/>
                  </a:lnTo>
                  <a:lnTo>
                    <a:pt x="1159" y="1640"/>
                  </a:lnTo>
                  <a:lnTo>
                    <a:pt x="1167" y="1636"/>
                  </a:lnTo>
                  <a:lnTo>
                    <a:pt x="1173" y="1635"/>
                  </a:lnTo>
                  <a:lnTo>
                    <a:pt x="1182" y="1634"/>
                  </a:lnTo>
                  <a:lnTo>
                    <a:pt x="1190" y="1633"/>
                  </a:lnTo>
                  <a:lnTo>
                    <a:pt x="1190" y="1633"/>
                  </a:lnTo>
                  <a:lnTo>
                    <a:pt x="1200" y="1634"/>
                  </a:lnTo>
                  <a:lnTo>
                    <a:pt x="1208" y="1635"/>
                  </a:lnTo>
                  <a:lnTo>
                    <a:pt x="1217" y="1637"/>
                  </a:lnTo>
                  <a:lnTo>
                    <a:pt x="1225" y="1640"/>
                  </a:lnTo>
                  <a:lnTo>
                    <a:pt x="1233" y="1643"/>
                  </a:lnTo>
                  <a:lnTo>
                    <a:pt x="1239" y="1648"/>
                  </a:lnTo>
                  <a:lnTo>
                    <a:pt x="1245" y="1653"/>
                  </a:lnTo>
                  <a:lnTo>
                    <a:pt x="1250" y="1659"/>
                  </a:lnTo>
                  <a:lnTo>
                    <a:pt x="1256" y="1666"/>
                  </a:lnTo>
                  <a:lnTo>
                    <a:pt x="1259" y="1674"/>
                  </a:lnTo>
                  <a:lnTo>
                    <a:pt x="1264" y="1682"/>
                  </a:lnTo>
                  <a:lnTo>
                    <a:pt x="1266" y="1690"/>
                  </a:lnTo>
                  <a:lnTo>
                    <a:pt x="1268" y="1700"/>
                  </a:lnTo>
                  <a:lnTo>
                    <a:pt x="1270" y="1711"/>
                  </a:lnTo>
                  <a:lnTo>
                    <a:pt x="1271" y="1722"/>
                  </a:lnTo>
                  <a:lnTo>
                    <a:pt x="1271" y="1734"/>
                  </a:lnTo>
                  <a:lnTo>
                    <a:pt x="1271" y="1860"/>
                  </a:lnTo>
                  <a:lnTo>
                    <a:pt x="1216" y="1860"/>
                  </a:lnTo>
                  <a:lnTo>
                    <a:pt x="1216" y="1738"/>
                  </a:lnTo>
                  <a:lnTo>
                    <a:pt x="1216" y="1738"/>
                  </a:lnTo>
                  <a:lnTo>
                    <a:pt x="1216" y="1725"/>
                  </a:lnTo>
                  <a:lnTo>
                    <a:pt x="1214" y="1714"/>
                  </a:lnTo>
                  <a:lnTo>
                    <a:pt x="1211" y="1705"/>
                  </a:lnTo>
                  <a:lnTo>
                    <a:pt x="1206" y="1697"/>
                  </a:lnTo>
                  <a:lnTo>
                    <a:pt x="1201" y="1691"/>
                  </a:lnTo>
                  <a:lnTo>
                    <a:pt x="1194" y="1687"/>
                  </a:lnTo>
                  <a:lnTo>
                    <a:pt x="1186" y="1685"/>
                  </a:lnTo>
                  <a:lnTo>
                    <a:pt x="1176" y="1684"/>
                  </a:lnTo>
                  <a:lnTo>
                    <a:pt x="1176" y="1684"/>
                  </a:lnTo>
                  <a:lnTo>
                    <a:pt x="1167" y="1685"/>
                  </a:lnTo>
                  <a:lnTo>
                    <a:pt x="1158" y="1687"/>
                  </a:lnTo>
                  <a:lnTo>
                    <a:pt x="1151" y="1691"/>
                  </a:lnTo>
                  <a:lnTo>
                    <a:pt x="1146" y="1697"/>
                  </a:lnTo>
                  <a:lnTo>
                    <a:pt x="1140" y="1705"/>
                  </a:lnTo>
                  <a:lnTo>
                    <a:pt x="1137" y="1715"/>
                  </a:lnTo>
                  <a:lnTo>
                    <a:pt x="1135" y="1726"/>
                  </a:lnTo>
                  <a:lnTo>
                    <a:pt x="1135" y="1738"/>
                  </a:lnTo>
                  <a:lnTo>
                    <a:pt x="1135" y="1860"/>
                  </a:lnTo>
                  <a:close/>
                  <a:moveTo>
                    <a:pt x="593" y="1742"/>
                  </a:moveTo>
                  <a:lnTo>
                    <a:pt x="593" y="1860"/>
                  </a:lnTo>
                  <a:lnTo>
                    <a:pt x="537" y="1860"/>
                  </a:lnTo>
                  <a:lnTo>
                    <a:pt x="537" y="1639"/>
                  </a:lnTo>
                  <a:lnTo>
                    <a:pt x="593" y="1639"/>
                  </a:lnTo>
                  <a:lnTo>
                    <a:pt x="593" y="1742"/>
                  </a:lnTo>
                  <a:close/>
                  <a:moveTo>
                    <a:pt x="641" y="1573"/>
                  </a:moveTo>
                  <a:lnTo>
                    <a:pt x="696" y="1546"/>
                  </a:lnTo>
                  <a:lnTo>
                    <a:pt x="696" y="1747"/>
                  </a:lnTo>
                  <a:lnTo>
                    <a:pt x="696" y="1860"/>
                  </a:lnTo>
                  <a:lnTo>
                    <a:pt x="641" y="1860"/>
                  </a:lnTo>
                  <a:lnTo>
                    <a:pt x="641" y="1573"/>
                  </a:lnTo>
                  <a:close/>
                  <a:moveTo>
                    <a:pt x="871" y="1654"/>
                  </a:moveTo>
                  <a:lnTo>
                    <a:pt x="871" y="1654"/>
                  </a:lnTo>
                  <a:lnTo>
                    <a:pt x="866" y="1648"/>
                  </a:lnTo>
                  <a:lnTo>
                    <a:pt x="861" y="1645"/>
                  </a:lnTo>
                  <a:lnTo>
                    <a:pt x="854" y="1641"/>
                  </a:lnTo>
                  <a:lnTo>
                    <a:pt x="849" y="1639"/>
                  </a:lnTo>
                  <a:lnTo>
                    <a:pt x="842" y="1636"/>
                  </a:lnTo>
                  <a:lnTo>
                    <a:pt x="835" y="1634"/>
                  </a:lnTo>
                  <a:lnTo>
                    <a:pt x="822" y="1633"/>
                  </a:lnTo>
                  <a:lnTo>
                    <a:pt x="822" y="1633"/>
                  </a:lnTo>
                  <a:lnTo>
                    <a:pt x="812" y="1634"/>
                  </a:lnTo>
                  <a:lnTo>
                    <a:pt x="802" y="1635"/>
                  </a:lnTo>
                  <a:lnTo>
                    <a:pt x="794" y="1637"/>
                  </a:lnTo>
                  <a:lnTo>
                    <a:pt x="786" y="1641"/>
                  </a:lnTo>
                  <a:lnTo>
                    <a:pt x="778" y="1645"/>
                  </a:lnTo>
                  <a:lnTo>
                    <a:pt x="770" y="1651"/>
                  </a:lnTo>
                  <a:lnTo>
                    <a:pt x="764" y="1657"/>
                  </a:lnTo>
                  <a:lnTo>
                    <a:pt x="758" y="1664"/>
                  </a:lnTo>
                  <a:lnTo>
                    <a:pt x="753" y="1672"/>
                  </a:lnTo>
                  <a:lnTo>
                    <a:pt x="748" y="1680"/>
                  </a:lnTo>
                  <a:lnTo>
                    <a:pt x="744" y="1689"/>
                  </a:lnTo>
                  <a:lnTo>
                    <a:pt x="741" y="1699"/>
                  </a:lnTo>
                  <a:lnTo>
                    <a:pt x="738" y="1710"/>
                  </a:lnTo>
                  <a:lnTo>
                    <a:pt x="736" y="1722"/>
                  </a:lnTo>
                  <a:lnTo>
                    <a:pt x="735" y="1734"/>
                  </a:lnTo>
                  <a:lnTo>
                    <a:pt x="735" y="1747"/>
                  </a:lnTo>
                  <a:lnTo>
                    <a:pt x="735" y="1747"/>
                  </a:lnTo>
                  <a:lnTo>
                    <a:pt x="735" y="1761"/>
                  </a:lnTo>
                  <a:lnTo>
                    <a:pt x="736" y="1773"/>
                  </a:lnTo>
                  <a:lnTo>
                    <a:pt x="738" y="1785"/>
                  </a:lnTo>
                  <a:lnTo>
                    <a:pt x="741" y="1796"/>
                  </a:lnTo>
                  <a:lnTo>
                    <a:pt x="744" y="1807"/>
                  </a:lnTo>
                  <a:lnTo>
                    <a:pt x="747" y="1817"/>
                  </a:lnTo>
                  <a:lnTo>
                    <a:pt x="752" y="1826"/>
                  </a:lnTo>
                  <a:lnTo>
                    <a:pt x="757" y="1834"/>
                  </a:lnTo>
                  <a:lnTo>
                    <a:pt x="764" y="1841"/>
                  </a:lnTo>
                  <a:lnTo>
                    <a:pt x="769" y="1847"/>
                  </a:lnTo>
                  <a:lnTo>
                    <a:pt x="777" y="1853"/>
                  </a:lnTo>
                  <a:lnTo>
                    <a:pt x="785" y="1857"/>
                  </a:lnTo>
                  <a:lnTo>
                    <a:pt x="792" y="1860"/>
                  </a:lnTo>
                  <a:lnTo>
                    <a:pt x="801" y="1864"/>
                  </a:lnTo>
                  <a:lnTo>
                    <a:pt x="811" y="1865"/>
                  </a:lnTo>
                  <a:lnTo>
                    <a:pt x="821" y="1866"/>
                  </a:lnTo>
                  <a:lnTo>
                    <a:pt x="821" y="1866"/>
                  </a:lnTo>
                  <a:lnTo>
                    <a:pt x="828" y="1865"/>
                  </a:lnTo>
                  <a:lnTo>
                    <a:pt x="834" y="1864"/>
                  </a:lnTo>
                  <a:lnTo>
                    <a:pt x="841" y="1862"/>
                  </a:lnTo>
                  <a:lnTo>
                    <a:pt x="848" y="1860"/>
                  </a:lnTo>
                  <a:lnTo>
                    <a:pt x="853" y="1857"/>
                  </a:lnTo>
                  <a:lnTo>
                    <a:pt x="860" y="1854"/>
                  </a:lnTo>
                  <a:lnTo>
                    <a:pt x="865" y="1849"/>
                  </a:lnTo>
                  <a:lnTo>
                    <a:pt x="871" y="1844"/>
                  </a:lnTo>
                  <a:lnTo>
                    <a:pt x="871" y="1860"/>
                  </a:lnTo>
                  <a:lnTo>
                    <a:pt x="926" y="1860"/>
                  </a:lnTo>
                  <a:lnTo>
                    <a:pt x="926" y="1546"/>
                  </a:lnTo>
                  <a:lnTo>
                    <a:pt x="871" y="1573"/>
                  </a:lnTo>
                  <a:lnTo>
                    <a:pt x="871" y="1654"/>
                  </a:lnTo>
                  <a:close/>
                  <a:moveTo>
                    <a:pt x="832" y="1815"/>
                  </a:moveTo>
                  <a:lnTo>
                    <a:pt x="832" y="1815"/>
                  </a:lnTo>
                  <a:lnTo>
                    <a:pt x="826" y="1814"/>
                  </a:lnTo>
                  <a:lnTo>
                    <a:pt x="818" y="1812"/>
                  </a:lnTo>
                  <a:lnTo>
                    <a:pt x="811" y="1808"/>
                  </a:lnTo>
                  <a:lnTo>
                    <a:pt x="805" y="1802"/>
                  </a:lnTo>
                  <a:lnTo>
                    <a:pt x="799" y="1793"/>
                  </a:lnTo>
                  <a:lnTo>
                    <a:pt x="795" y="1781"/>
                  </a:lnTo>
                  <a:lnTo>
                    <a:pt x="791" y="1765"/>
                  </a:lnTo>
                  <a:lnTo>
                    <a:pt x="790" y="1746"/>
                  </a:lnTo>
                  <a:lnTo>
                    <a:pt x="790" y="1746"/>
                  </a:lnTo>
                  <a:lnTo>
                    <a:pt x="791" y="1728"/>
                  </a:lnTo>
                  <a:lnTo>
                    <a:pt x="795" y="1715"/>
                  </a:lnTo>
                  <a:lnTo>
                    <a:pt x="799" y="1704"/>
                  </a:lnTo>
                  <a:lnTo>
                    <a:pt x="805" y="1696"/>
                  </a:lnTo>
                  <a:lnTo>
                    <a:pt x="810" y="1689"/>
                  </a:lnTo>
                  <a:lnTo>
                    <a:pt x="818" y="1686"/>
                  </a:lnTo>
                  <a:lnTo>
                    <a:pt x="824" y="1684"/>
                  </a:lnTo>
                  <a:lnTo>
                    <a:pt x="832" y="1684"/>
                  </a:lnTo>
                  <a:lnTo>
                    <a:pt x="832" y="1684"/>
                  </a:lnTo>
                  <a:lnTo>
                    <a:pt x="839" y="1684"/>
                  </a:lnTo>
                  <a:lnTo>
                    <a:pt x="845" y="1686"/>
                  </a:lnTo>
                  <a:lnTo>
                    <a:pt x="852" y="1688"/>
                  </a:lnTo>
                  <a:lnTo>
                    <a:pt x="856" y="1691"/>
                  </a:lnTo>
                  <a:lnTo>
                    <a:pt x="861" y="1695"/>
                  </a:lnTo>
                  <a:lnTo>
                    <a:pt x="865" y="1698"/>
                  </a:lnTo>
                  <a:lnTo>
                    <a:pt x="871" y="1706"/>
                  </a:lnTo>
                  <a:lnTo>
                    <a:pt x="871" y="1793"/>
                  </a:lnTo>
                  <a:lnTo>
                    <a:pt x="871" y="1793"/>
                  </a:lnTo>
                  <a:lnTo>
                    <a:pt x="864" y="1801"/>
                  </a:lnTo>
                  <a:lnTo>
                    <a:pt x="856" y="1807"/>
                  </a:lnTo>
                  <a:lnTo>
                    <a:pt x="852" y="1811"/>
                  </a:lnTo>
                  <a:lnTo>
                    <a:pt x="845" y="1813"/>
                  </a:lnTo>
                  <a:lnTo>
                    <a:pt x="840" y="1814"/>
                  </a:lnTo>
                  <a:lnTo>
                    <a:pt x="832" y="1815"/>
                  </a:lnTo>
                  <a:lnTo>
                    <a:pt x="832" y="1815"/>
                  </a:lnTo>
                  <a:close/>
                  <a:moveTo>
                    <a:pt x="2069" y="1633"/>
                  </a:moveTo>
                  <a:lnTo>
                    <a:pt x="2069" y="1633"/>
                  </a:lnTo>
                  <a:lnTo>
                    <a:pt x="2064" y="1634"/>
                  </a:lnTo>
                  <a:lnTo>
                    <a:pt x="2057" y="1635"/>
                  </a:lnTo>
                  <a:lnTo>
                    <a:pt x="2044" y="1639"/>
                  </a:lnTo>
                  <a:lnTo>
                    <a:pt x="2032" y="1645"/>
                  </a:lnTo>
                  <a:lnTo>
                    <a:pt x="2021" y="1654"/>
                  </a:lnTo>
                  <a:lnTo>
                    <a:pt x="2021" y="1551"/>
                  </a:lnTo>
                  <a:lnTo>
                    <a:pt x="1966" y="1579"/>
                  </a:lnTo>
                  <a:lnTo>
                    <a:pt x="1966" y="1860"/>
                  </a:lnTo>
                  <a:lnTo>
                    <a:pt x="2021" y="1860"/>
                  </a:lnTo>
                  <a:lnTo>
                    <a:pt x="2021" y="1844"/>
                  </a:lnTo>
                  <a:lnTo>
                    <a:pt x="2021" y="1844"/>
                  </a:lnTo>
                  <a:lnTo>
                    <a:pt x="2025" y="1849"/>
                  </a:lnTo>
                  <a:lnTo>
                    <a:pt x="2032" y="1854"/>
                  </a:lnTo>
                  <a:lnTo>
                    <a:pt x="2037" y="1857"/>
                  </a:lnTo>
                  <a:lnTo>
                    <a:pt x="2044" y="1860"/>
                  </a:lnTo>
                  <a:lnTo>
                    <a:pt x="2049" y="1862"/>
                  </a:lnTo>
                  <a:lnTo>
                    <a:pt x="2057" y="1864"/>
                  </a:lnTo>
                  <a:lnTo>
                    <a:pt x="2064" y="1865"/>
                  </a:lnTo>
                  <a:lnTo>
                    <a:pt x="2070" y="1866"/>
                  </a:lnTo>
                  <a:lnTo>
                    <a:pt x="2070" y="1866"/>
                  </a:lnTo>
                  <a:lnTo>
                    <a:pt x="2080" y="1865"/>
                  </a:lnTo>
                  <a:lnTo>
                    <a:pt x="2090" y="1864"/>
                  </a:lnTo>
                  <a:lnTo>
                    <a:pt x="2099" y="1861"/>
                  </a:lnTo>
                  <a:lnTo>
                    <a:pt x="2108" y="1857"/>
                  </a:lnTo>
                  <a:lnTo>
                    <a:pt x="2116" y="1853"/>
                  </a:lnTo>
                  <a:lnTo>
                    <a:pt x="2122" y="1848"/>
                  </a:lnTo>
                  <a:lnTo>
                    <a:pt x="2129" y="1841"/>
                  </a:lnTo>
                  <a:lnTo>
                    <a:pt x="2134" y="1835"/>
                  </a:lnTo>
                  <a:lnTo>
                    <a:pt x="2140" y="1826"/>
                  </a:lnTo>
                  <a:lnTo>
                    <a:pt x="2144" y="1817"/>
                  </a:lnTo>
                  <a:lnTo>
                    <a:pt x="2148" y="1807"/>
                  </a:lnTo>
                  <a:lnTo>
                    <a:pt x="2151" y="1797"/>
                  </a:lnTo>
                  <a:lnTo>
                    <a:pt x="2154" y="1786"/>
                  </a:lnTo>
                  <a:lnTo>
                    <a:pt x="2155" y="1774"/>
                  </a:lnTo>
                  <a:lnTo>
                    <a:pt x="2157" y="1761"/>
                  </a:lnTo>
                  <a:lnTo>
                    <a:pt x="2158" y="1747"/>
                  </a:lnTo>
                  <a:lnTo>
                    <a:pt x="2158" y="1747"/>
                  </a:lnTo>
                  <a:lnTo>
                    <a:pt x="2157" y="1734"/>
                  </a:lnTo>
                  <a:lnTo>
                    <a:pt x="2155" y="1722"/>
                  </a:lnTo>
                  <a:lnTo>
                    <a:pt x="2153" y="1710"/>
                  </a:lnTo>
                  <a:lnTo>
                    <a:pt x="2151" y="1699"/>
                  </a:lnTo>
                  <a:lnTo>
                    <a:pt x="2148" y="1689"/>
                  </a:lnTo>
                  <a:lnTo>
                    <a:pt x="2143" y="1680"/>
                  </a:lnTo>
                  <a:lnTo>
                    <a:pt x="2139" y="1672"/>
                  </a:lnTo>
                  <a:lnTo>
                    <a:pt x="2133" y="1664"/>
                  </a:lnTo>
                  <a:lnTo>
                    <a:pt x="2128" y="1657"/>
                  </a:lnTo>
                  <a:lnTo>
                    <a:pt x="2121" y="1651"/>
                  </a:lnTo>
                  <a:lnTo>
                    <a:pt x="2113" y="1645"/>
                  </a:lnTo>
                  <a:lnTo>
                    <a:pt x="2106" y="1641"/>
                  </a:lnTo>
                  <a:lnTo>
                    <a:pt x="2098" y="1637"/>
                  </a:lnTo>
                  <a:lnTo>
                    <a:pt x="2089" y="1635"/>
                  </a:lnTo>
                  <a:lnTo>
                    <a:pt x="2079" y="1634"/>
                  </a:lnTo>
                  <a:lnTo>
                    <a:pt x="2069" y="1633"/>
                  </a:lnTo>
                  <a:lnTo>
                    <a:pt x="2069" y="1633"/>
                  </a:lnTo>
                  <a:close/>
                  <a:moveTo>
                    <a:pt x="2059" y="1684"/>
                  </a:moveTo>
                  <a:lnTo>
                    <a:pt x="2059" y="1684"/>
                  </a:lnTo>
                  <a:lnTo>
                    <a:pt x="2067" y="1685"/>
                  </a:lnTo>
                  <a:lnTo>
                    <a:pt x="2075" y="1687"/>
                  </a:lnTo>
                  <a:lnTo>
                    <a:pt x="2081" y="1691"/>
                  </a:lnTo>
                  <a:lnTo>
                    <a:pt x="2088" y="1698"/>
                  </a:lnTo>
                  <a:lnTo>
                    <a:pt x="2094" y="1706"/>
                  </a:lnTo>
                  <a:lnTo>
                    <a:pt x="2097" y="1717"/>
                  </a:lnTo>
                  <a:lnTo>
                    <a:pt x="2100" y="1730"/>
                  </a:lnTo>
                  <a:lnTo>
                    <a:pt x="2101" y="1746"/>
                  </a:lnTo>
                  <a:lnTo>
                    <a:pt x="2101" y="1746"/>
                  </a:lnTo>
                  <a:lnTo>
                    <a:pt x="2100" y="1762"/>
                  </a:lnTo>
                  <a:lnTo>
                    <a:pt x="2098" y="1776"/>
                  </a:lnTo>
                  <a:lnTo>
                    <a:pt x="2096" y="1787"/>
                  </a:lnTo>
                  <a:lnTo>
                    <a:pt x="2091" y="1797"/>
                  </a:lnTo>
                  <a:lnTo>
                    <a:pt x="2085" y="1805"/>
                  </a:lnTo>
                  <a:lnTo>
                    <a:pt x="2078" y="1811"/>
                  </a:lnTo>
                  <a:lnTo>
                    <a:pt x="2070" y="1814"/>
                  </a:lnTo>
                  <a:lnTo>
                    <a:pt x="2061" y="1815"/>
                  </a:lnTo>
                  <a:lnTo>
                    <a:pt x="2061" y="1815"/>
                  </a:lnTo>
                  <a:lnTo>
                    <a:pt x="2053" y="1814"/>
                  </a:lnTo>
                  <a:lnTo>
                    <a:pt x="2046" y="1813"/>
                  </a:lnTo>
                  <a:lnTo>
                    <a:pt x="2041" y="1810"/>
                  </a:lnTo>
                  <a:lnTo>
                    <a:pt x="2035" y="1807"/>
                  </a:lnTo>
                  <a:lnTo>
                    <a:pt x="2026" y="1800"/>
                  </a:lnTo>
                  <a:lnTo>
                    <a:pt x="2021" y="1794"/>
                  </a:lnTo>
                  <a:lnTo>
                    <a:pt x="2021" y="1706"/>
                  </a:lnTo>
                  <a:lnTo>
                    <a:pt x="2021" y="1706"/>
                  </a:lnTo>
                  <a:lnTo>
                    <a:pt x="2024" y="1701"/>
                  </a:lnTo>
                  <a:lnTo>
                    <a:pt x="2029" y="1697"/>
                  </a:lnTo>
                  <a:lnTo>
                    <a:pt x="2033" y="1693"/>
                  </a:lnTo>
                  <a:lnTo>
                    <a:pt x="2037" y="1689"/>
                  </a:lnTo>
                  <a:lnTo>
                    <a:pt x="2043" y="1687"/>
                  </a:lnTo>
                  <a:lnTo>
                    <a:pt x="2048" y="1685"/>
                  </a:lnTo>
                  <a:lnTo>
                    <a:pt x="2054" y="1684"/>
                  </a:lnTo>
                  <a:lnTo>
                    <a:pt x="2059" y="1684"/>
                  </a:lnTo>
                  <a:lnTo>
                    <a:pt x="2059" y="1684"/>
                  </a:lnTo>
                  <a:close/>
                  <a:moveTo>
                    <a:pt x="1445" y="1654"/>
                  </a:moveTo>
                  <a:lnTo>
                    <a:pt x="1445" y="1654"/>
                  </a:lnTo>
                  <a:lnTo>
                    <a:pt x="1440" y="1650"/>
                  </a:lnTo>
                  <a:lnTo>
                    <a:pt x="1435" y="1645"/>
                  </a:lnTo>
                  <a:lnTo>
                    <a:pt x="1428" y="1642"/>
                  </a:lnTo>
                  <a:lnTo>
                    <a:pt x="1423" y="1639"/>
                  </a:lnTo>
                  <a:lnTo>
                    <a:pt x="1416" y="1636"/>
                  </a:lnTo>
                  <a:lnTo>
                    <a:pt x="1409" y="1634"/>
                  </a:lnTo>
                  <a:lnTo>
                    <a:pt x="1403" y="1634"/>
                  </a:lnTo>
                  <a:lnTo>
                    <a:pt x="1396" y="1633"/>
                  </a:lnTo>
                  <a:lnTo>
                    <a:pt x="1396" y="1633"/>
                  </a:lnTo>
                  <a:lnTo>
                    <a:pt x="1386" y="1634"/>
                  </a:lnTo>
                  <a:lnTo>
                    <a:pt x="1376" y="1635"/>
                  </a:lnTo>
                  <a:lnTo>
                    <a:pt x="1367" y="1637"/>
                  </a:lnTo>
                  <a:lnTo>
                    <a:pt x="1360" y="1641"/>
                  </a:lnTo>
                  <a:lnTo>
                    <a:pt x="1352" y="1645"/>
                  </a:lnTo>
                  <a:lnTo>
                    <a:pt x="1344" y="1651"/>
                  </a:lnTo>
                  <a:lnTo>
                    <a:pt x="1338" y="1657"/>
                  </a:lnTo>
                  <a:lnTo>
                    <a:pt x="1332" y="1664"/>
                  </a:lnTo>
                  <a:lnTo>
                    <a:pt x="1327" y="1672"/>
                  </a:lnTo>
                  <a:lnTo>
                    <a:pt x="1322" y="1680"/>
                  </a:lnTo>
                  <a:lnTo>
                    <a:pt x="1318" y="1689"/>
                  </a:lnTo>
                  <a:lnTo>
                    <a:pt x="1314" y="1699"/>
                  </a:lnTo>
                  <a:lnTo>
                    <a:pt x="1312" y="1710"/>
                  </a:lnTo>
                  <a:lnTo>
                    <a:pt x="1310" y="1722"/>
                  </a:lnTo>
                  <a:lnTo>
                    <a:pt x="1309" y="1734"/>
                  </a:lnTo>
                  <a:lnTo>
                    <a:pt x="1309" y="1747"/>
                  </a:lnTo>
                  <a:lnTo>
                    <a:pt x="1309" y="1747"/>
                  </a:lnTo>
                  <a:lnTo>
                    <a:pt x="1309" y="1761"/>
                  </a:lnTo>
                  <a:lnTo>
                    <a:pt x="1310" y="1773"/>
                  </a:lnTo>
                  <a:lnTo>
                    <a:pt x="1312" y="1785"/>
                  </a:lnTo>
                  <a:lnTo>
                    <a:pt x="1314" y="1796"/>
                  </a:lnTo>
                  <a:lnTo>
                    <a:pt x="1318" y="1807"/>
                  </a:lnTo>
                  <a:lnTo>
                    <a:pt x="1321" y="1817"/>
                  </a:lnTo>
                  <a:lnTo>
                    <a:pt x="1327" y="1826"/>
                  </a:lnTo>
                  <a:lnTo>
                    <a:pt x="1331" y="1834"/>
                  </a:lnTo>
                  <a:lnTo>
                    <a:pt x="1338" y="1841"/>
                  </a:lnTo>
                  <a:lnTo>
                    <a:pt x="1343" y="1847"/>
                  </a:lnTo>
                  <a:lnTo>
                    <a:pt x="1351" y="1853"/>
                  </a:lnTo>
                  <a:lnTo>
                    <a:pt x="1359" y="1857"/>
                  </a:lnTo>
                  <a:lnTo>
                    <a:pt x="1366" y="1860"/>
                  </a:lnTo>
                  <a:lnTo>
                    <a:pt x="1375" y="1864"/>
                  </a:lnTo>
                  <a:lnTo>
                    <a:pt x="1385" y="1865"/>
                  </a:lnTo>
                  <a:lnTo>
                    <a:pt x="1395" y="1865"/>
                  </a:lnTo>
                  <a:lnTo>
                    <a:pt x="1395" y="1865"/>
                  </a:lnTo>
                  <a:lnTo>
                    <a:pt x="1402" y="1865"/>
                  </a:lnTo>
                  <a:lnTo>
                    <a:pt x="1408" y="1864"/>
                  </a:lnTo>
                  <a:lnTo>
                    <a:pt x="1415" y="1862"/>
                  </a:lnTo>
                  <a:lnTo>
                    <a:pt x="1421" y="1860"/>
                  </a:lnTo>
                  <a:lnTo>
                    <a:pt x="1428" y="1857"/>
                  </a:lnTo>
                  <a:lnTo>
                    <a:pt x="1434" y="1853"/>
                  </a:lnTo>
                  <a:lnTo>
                    <a:pt x="1439" y="1849"/>
                  </a:lnTo>
                  <a:lnTo>
                    <a:pt x="1445" y="1844"/>
                  </a:lnTo>
                  <a:lnTo>
                    <a:pt x="1445" y="1849"/>
                  </a:lnTo>
                  <a:lnTo>
                    <a:pt x="1445" y="1849"/>
                  </a:lnTo>
                  <a:lnTo>
                    <a:pt x="1445" y="1858"/>
                  </a:lnTo>
                  <a:lnTo>
                    <a:pt x="1444" y="1868"/>
                  </a:lnTo>
                  <a:lnTo>
                    <a:pt x="1441" y="1878"/>
                  </a:lnTo>
                  <a:lnTo>
                    <a:pt x="1439" y="1882"/>
                  </a:lnTo>
                  <a:lnTo>
                    <a:pt x="1436" y="1887"/>
                  </a:lnTo>
                  <a:lnTo>
                    <a:pt x="1433" y="1891"/>
                  </a:lnTo>
                  <a:lnTo>
                    <a:pt x="1428" y="1896"/>
                  </a:lnTo>
                  <a:lnTo>
                    <a:pt x="1421" y="1899"/>
                  </a:lnTo>
                  <a:lnTo>
                    <a:pt x="1415" y="1901"/>
                  </a:lnTo>
                  <a:lnTo>
                    <a:pt x="1407" y="1904"/>
                  </a:lnTo>
                  <a:lnTo>
                    <a:pt x="1397" y="1905"/>
                  </a:lnTo>
                  <a:lnTo>
                    <a:pt x="1386" y="1908"/>
                  </a:lnTo>
                  <a:lnTo>
                    <a:pt x="1374" y="1908"/>
                  </a:lnTo>
                  <a:lnTo>
                    <a:pt x="1372" y="1908"/>
                  </a:lnTo>
                  <a:lnTo>
                    <a:pt x="1391" y="1951"/>
                  </a:lnTo>
                  <a:lnTo>
                    <a:pt x="1392" y="1951"/>
                  </a:lnTo>
                  <a:lnTo>
                    <a:pt x="1392" y="1951"/>
                  </a:lnTo>
                  <a:lnTo>
                    <a:pt x="1405" y="1951"/>
                  </a:lnTo>
                  <a:lnTo>
                    <a:pt x="1417" y="1948"/>
                  </a:lnTo>
                  <a:lnTo>
                    <a:pt x="1429" y="1946"/>
                  </a:lnTo>
                  <a:lnTo>
                    <a:pt x="1439" y="1943"/>
                  </a:lnTo>
                  <a:lnTo>
                    <a:pt x="1449" y="1940"/>
                  </a:lnTo>
                  <a:lnTo>
                    <a:pt x="1458" y="1935"/>
                  </a:lnTo>
                  <a:lnTo>
                    <a:pt x="1466" y="1929"/>
                  </a:lnTo>
                  <a:lnTo>
                    <a:pt x="1473" y="1923"/>
                  </a:lnTo>
                  <a:lnTo>
                    <a:pt x="1480" y="1915"/>
                  </a:lnTo>
                  <a:lnTo>
                    <a:pt x="1484" y="1907"/>
                  </a:lnTo>
                  <a:lnTo>
                    <a:pt x="1490" y="1898"/>
                  </a:lnTo>
                  <a:lnTo>
                    <a:pt x="1493" y="1888"/>
                  </a:lnTo>
                  <a:lnTo>
                    <a:pt x="1497" y="1877"/>
                  </a:lnTo>
                  <a:lnTo>
                    <a:pt x="1499" y="1866"/>
                  </a:lnTo>
                  <a:lnTo>
                    <a:pt x="1500" y="1854"/>
                  </a:lnTo>
                  <a:lnTo>
                    <a:pt x="1500" y="1839"/>
                  </a:lnTo>
                  <a:lnTo>
                    <a:pt x="1500" y="1639"/>
                  </a:lnTo>
                  <a:lnTo>
                    <a:pt x="1445" y="1639"/>
                  </a:lnTo>
                  <a:lnTo>
                    <a:pt x="1445" y="1654"/>
                  </a:lnTo>
                  <a:close/>
                  <a:moveTo>
                    <a:pt x="1445" y="1706"/>
                  </a:moveTo>
                  <a:lnTo>
                    <a:pt x="1445" y="1793"/>
                  </a:lnTo>
                  <a:lnTo>
                    <a:pt x="1445" y="1793"/>
                  </a:lnTo>
                  <a:lnTo>
                    <a:pt x="1438" y="1801"/>
                  </a:lnTo>
                  <a:lnTo>
                    <a:pt x="1429" y="1808"/>
                  </a:lnTo>
                  <a:lnTo>
                    <a:pt x="1425" y="1811"/>
                  </a:lnTo>
                  <a:lnTo>
                    <a:pt x="1419" y="1813"/>
                  </a:lnTo>
                  <a:lnTo>
                    <a:pt x="1413" y="1814"/>
                  </a:lnTo>
                  <a:lnTo>
                    <a:pt x="1406" y="1815"/>
                  </a:lnTo>
                  <a:lnTo>
                    <a:pt x="1406" y="1815"/>
                  </a:lnTo>
                  <a:lnTo>
                    <a:pt x="1398" y="1814"/>
                  </a:lnTo>
                  <a:lnTo>
                    <a:pt x="1392" y="1812"/>
                  </a:lnTo>
                  <a:lnTo>
                    <a:pt x="1384" y="1807"/>
                  </a:lnTo>
                  <a:lnTo>
                    <a:pt x="1378" y="1802"/>
                  </a:lnTo>
                  <a:lnTo>
                    <a:pt x="1373" y="1793"/>
                  </a:lnTo>
                  <a:lnTo>
                    <a:pt x="1369" y="1781"/>
                  </a:lnTo>
                  <a:lnTo>
                    <a:pt x="1365" y="1765"/>
                  </a:lnTo>
                  <a:lnTo>
                    <a:pt x="1364" y="1746"/>
                  </a:lnTo>
                  <a:lnTo>
                    <a:pt x="1364" y="1746"/>
                  </a:lnTo>
                  <a:lnTo>
                    <a:pt x="1365" y="1728"/>
                  </a:lnTo>
                  <a:lnTo>
                    <a:pt x="1369" y="1715"/>
                  </a:lnTo>
                  <a:lnTo>
                    <a:pt x="1373" y="1704"/>
                  </a:lnTo>
                  <a:lnTo>
                    <a:pt x="1378" y="1696"/>
                  </a:lnTo>
                  <a:lnTo>
                    <a:pt x="1384" y="1689"/>
                  </a:lnTo>
                  <a:lnTo>
                    <a:pt x="1392" y="1686"/>
                  </a:lnTo>
                  <a:lnTo>
                    <a:pt x="1398" y="1684"/>
                  </a:lnTo>
                  <a:lnTo>
                    <a:pt x="1406" y="1684"/>
                  </a:lnTo>
                  <a:lnTo>
                    <a:pt x="1406" y="1684"/>
                  </a:lnTo>
                  <a:lnTo>
                    <a:pt x="1413" y="1684"/>
                  </a:lnTo>
                  <a:lnTo>
                    <a:pt x="1419" y="1686"/>
                  </a:lnTo>
                  <a:lnTo>
                    <a:pt x="1426" y="1688"/>
                  </a:lnTo>
                  <a:lnTo>
                    <a:pt x="1430" y="1690"/>
                  </a:lnTo>
                  <a:lnTo>
                    <a:pt x="1435" y="1695"/>
                  </a:lnTo>
                  <a:lnTo>
                    <a:pt x="1439" y="1698"/>
                  </a:lnTo>
                  <a:lnTo>
                    <a:pt x="1445" y="1706"/>
                  </a:lnTo>
                  <a:lnTo>
                    <a:pt x="1445" y="1706"/>
                  </a:lnTo>
                  <a:close/>
                  <a:moveTo>
                    <a:pt x="1671" y="1693"/>
                  </a:moveTo>
                  <a:lnTo>
                    <a:pt x="1671" y="1693"/>
                  </a:lnTo>
                  <a:lnTo>
                    <a:pt x="1684" y="1686"/>
                  </a:lnTo>
                  <a:lnTo>
                    <a:pt x="1697" y="1682"/>
                  </a:lnTo>
                  <a:lnTo>
                    <a:pt x="1712" y="1678"/>
                  </a:lnTo>
                  <a:lnTo>
                    <a:pt x="1727" y="1677"/>
                  </a:lnTo>
                  <a:lnTo>
                    <a:pt x="1727" y="1677"/>
                  </a:lnTo>
                  <a:lnTo>
                    <a:pt x="1737" y="1678"/>
                  </a:lnTo>
                  <a:lnTo>
                    <a:pt x="1745" y="1679"/>
                  </a:lnTo>
                  <a:lnTo>
                    <a:pt x="1751" y="1682"/>
                  </a:lnTo>
                  <a:lnTo>
                    <a:pt x="1757" y="1686"/>
                  </a:lnTo>
                  <a:lnTo>
                    <a:pt x="1761" y="1690"/>
                  </a:lnTo>
                  <a:lnTo>
                    <a:pt x="1765" y="1696"/>
                  </a:lnTo>
                  <a:lnTo>
                    <a:pt x="1767" y="1701"/>
                  </a:lnTo>
                  <a:lnTo>
                    <a:pt x="1767" y="1709"/>
                  </a:lnTo>
                  <a:lnTo>
                    <a:pt x="1767" y="1725"/>
                  </a:lnTo>
                  <a:lnTo>
                    <a:pt x="1767" y="1725"/>
                  </a:lnTo>
                  <a:lnTo>
                    <a:pt x="1757" y="1720"/>
                  </a:lnTo>
                  <a:lnTo>
                    <a:pt x="1745" y="1717"/>
                  </a:lnTo>
                  <a:lnTo>
                    <a:pt x="1733" y="1715"/>
                  </a:lnTo>
                  <a:lnTo>
                    <a:pt x="1719" y="1714"/>
                  </a:lnTo>
                  <a:lnTo>
                    <a:pt x="1719" y="1714"/>
                  </a:lnTo>
                  <a:lnTo>
                    <a:pt x="1704" y="1715"/>
                  </a:lnTo>
                  <a:lnTo>
                    <a:pt x="1689" y="1718"/>
                  </a:lnTo>
                  <a:lnTo>
                    <a:pt x="1674" y="1722"/>
                  </a:lnTo>
                  <a:lnTo>
                    <a:pt x="1667" y="1726"/>
                  </a:lnTo>
                  <a:lnTo>
                    <a:pt x="1660" y="1730"/>
                  </a:lnTo>
                  <a:lnTo>
                    <a:pt x="1654" y="1734"/>
                  </a:lnTo>
                  <a:lnTo>
                    <a:pt x="1649" y="1740"/>
                  </a:lnTo>
                  <a:lnTo>
                    <a:pt x="1643" y="1746"/>
                  </a:lnTo>
                  <a:lnTo>
                    <a:pt x="1639" y="1752"/>
                  </a:lnTo>
                  <a:lnTo>
                    <a:pt x="1636" y="1760"/>
                  </a:lnTo>
                  <a:lnTo>
                    <a:pt x="1633" y="1769"/>
                  </a:lnTo>
                  <a:lnTo>
                    <a:pt x="1632" y="1778"/>
                  </a:lnTo>
                  <a:lnTo>
                    <a:pt x="1631" y="1786"/>
                  </a:lnTo>
                  <a:lnTo>
                    <a:pt x="1631" y="1786"/>
                  </a:lnTo>
                  <a:lnTo>
                    <a:pt x="1632" y="1797"/>
                  </a:lnTo>
                  <a:lnTo>
                    <a:pt x="1633" y="1807"/>
                  </a:lnTo>
                  <a:lnTo>
                    <a:pt x="1636" y="1815"/>
                  </a:lnTo>
                  <a:lnTo>
                    <a:pt x="1639" y="1824"/>
                  </a:lnTo>
                  <a:lnTo>
                    <a:pt x="1642" y="1830"/>
                  </a:lnTo>
                  <a:lnTo>
                    <a:pt x="1648" y="1837"/>
                  </a:lnTo>
                  <a:lnTo>
                    <a:pt x="1652" y="1843"/>
                  </a:lnTo>
                  <a:lnTo>
                    <a:pt x="1659" y="1848"/>
                  </a:lnTo>
                  <a:lnTo>
                    <a:pt x="1664" y="1853"/>
                  </a:lnTo>
                  <a:lnTo>
                    <a:pt x="1671" y="1856"/>
                  </a:lnTo>
                  <a:lnTo>
                    <a:pt x="1685" y="1861"/>
                  </a:lnTo>
                  <a:lnTo>
                    <a:pt x="1700" y="1865"/>
                  </a:lnTo>
                  <a:lnTo>
                    <a:pt x="1714" y="1866"/>
                  </a:lnTo>
                  <a:lnTo>
                    <a:pt x="1714" y="1866"/>
                  </a:lnTo>
                  <a:lnTo>
                    <a:pt x="1726" y="1864"/>
                  </a:lnTo>
                  <a:lnTo>
                    <a:pt x="1734" y="1862"/>
                  </a:lnTo>
                  <a:lnTo>
                    <a:pt x="1740" y="1860"/>
                  </a:lnTo>
                  <a:lnTo>
                    <a:pt x="1748" y="1857"/>
                  </a:lnTo>
                  <a:lnTo>
                    <a:pt x="1755" y="1853"/>
                  </a:lnTo>
                  <a:lnTo>
                    <a:pt x="1761" y="1848"/>
                  </a:lnTo>
                  <a:lnTo>
                    <a:pt x="1767" y="1843"/>
                  </a:lnTo>
                  <a:lnTo>
                    <a:pt x="1767" y="1860"/>
                  </a:lnTo>
                  <a:lnTo>
                    <a:pt x="1822" y="1860"/>
                  </a:lnTo>
                  <a:lnTo>
                    <a:pt x="1822" y="1710"/>
                  </a:lnTo>
                  <a:lnTo>
                    <a:pt x="1822" y="1710"/>
                  </a:lnTo>
                  <a:lnTo>
                    <a:pt x="1822" y="1701"/>
                  </a:lnTo>
                  <a:lnTo>
                    <a:pt x="1821" y="1694"/>
                  </a:lnTo>
                  <a:lnTo>
                    <a:pt x="1819" y="1686"/>
                  </a:lnTo>
                  <a:lnTo>
                    <a:pt x="1817" y="1678"/>
                  </a:lnTo>
                  <a:lnTo>
                    <a:pt x="1812" y="1672"/>
                  </a:lnTo>
                  <a:lnTo>
                    <a:pt x="1809" y="1665"/>
                  </a:lnTo>
                  <a:lnTo>
                    <a:pt x="1803" y="1659"/>
                  </a:lnTo>
                  <a:lnTo>
                    <a:pt x="1798" y="1654"/>
                  </a:lnTo>
                  <a:lnTo>
                    <a:pt x="1792" y="1650"/>
                  </a:lnTo>
                  <a:lnTo>
                    <a:pt x="1786" y="1645"/>
                  </a:lnTo>
                  <a:lnTo>
                    <a:pt x="1778" y="1642"/>
                  </a:lnTo>
                  <a:lnTo>
                    <a:pt x="1770" y="1639"/>
                  </a:lnTo>
                  <a:lnTo>
                    <a:pt x="1761" y="1636"/>
                  </a:lnTo>
                  <a:lnTo>
                    <a:pt x="1753" y="1635"/>
                  </a:lnTo>
                  <a:lnTo>
                    <a:pt x="1743" y="1634"/>
                  </a:lnTo>
                  <a:lnTo>
                    <a:pt x="1733" y="1633"/>
                  </a:lnTo>
                  <a:lnTo>
                    <a:pt x="1733" y="1633"/>
                  </a:lnTo>
                  <a:lnTo>
                    <a:pt x="1721" y="1634"/>
                  </a:lnTo>
                  <a:lnTo>
                    <a:pt x="1711" y="1634"/>
                  </a:lnTo>
                  <a:lnTo>
                    <a:pt x="1700" y="1636"/>
                  </a:lnTo>
                  <a:lnTo>
                    <a:pt x="1689" y="1639"/>
                  </a:lnTo>
                  <a:lnTo>
                    <a:pt x="1679" y="1642"/>
                  </a:lnTo>
                  <a:lnTo>
                    <a:pt x="1669" y="1645"/>
                  </a:lnTo>
                  <a:lnTo>
                    <a:pt x="1659" y="1650"/>
                  </a:lnTo>
                  <a:lnTo>
                    <a:pt x="1649" y="1655"/>
                  </a:lnTo>
                  <a:lnTo>
                    <a:pt x="1671" y="1693"/>
                  </a:lnTo>
                  <a:close/>
                  <a:moveTo>
                    <a:pt x="1686" y="1786"/>
                  </a:moveTo>
                  <a:lnTo>
                    <a:pt x="1686" y="1786"/>
                  </a:lnTo>
                  <a:lnTo>
                    <a:pt x="1686" y="1780"/>
                  </a:lnTo>
                  <a:lnTo>
                    <a:pt x="1689" y="1773"/>
                  </a:lnTo>
                  <a:lnTo>
                    <a:pt x="1692" y="1768"/>
                  </a:lnTo>
                  <a:lnTo>
                    <a:pt x="1696" y="1763"/>
                  </a:lnTo>
                  <a:lnTo>
                    <a:pt x="1702" y="1760"/>
                  </a:lnTo>
                  <a:lnTo>
                    <a:pt x="1708" y="1758"/>
                  </a:lnTo>
                  <a:lnTo>
                    <a:pt x="1716" y="1755"/>
                  </a:lnTo>
                  <a:lnTo>
                    <a:pt x="1724" y="1755"/>
                  </a:lnTo>
                  <a:lnTo>
                    <a:pt x="1724" y="1755"/>
                  </a:lnTo>
                  <a:lnTo>
                    <a:pt x="1736" y="1755"/>
                  </a:lnTo>
                  <a:lnTo>
                    <a:pt x="1747" y="1758"/>
                  </a:lnTo>
                  <a:lnTo>
                    <a:pt x="1757" y="1761"/>
                  </a:lnTo>
                  <a:lnTo>
                    <a:pt x="1767" y="1766"/>
                  </a:lnTo>
                  <a:lnTo>
                    <a:pt x="1767" y="1796"/>
                  </a:lnTo>
                  <a:lnTo>
                    <a:pt x="1767" y="1796"/>
                  </a:lnTo>
                  <a:lnTo>
                    <a:pt x="1765" y="1801"/>
                  </a:lnTo>
                  <a:lnTo>
                    <a:pt x="1760" y="1805"/>
                  </a:lnTo>
                  <a:lnTo>
                    <a:pt x="1756" y="1810"/>
                  </a:lnTo>
                  <a:lnTo>
                    <a:pt x="1750" y="1813"/>
                  </a:lnTo>
                  <a:lnTo>
                    <a:pt x="1745" y="1816"/>
                  </a:lnTo>
                  <a:lnTo>
                    <a:pt x="1738" y="1818"/>
                  </a:lnTo>
                  <a:lnTo>
                    <a:pt x="1732" y="1819"/>
                  </a:lnTo>
                  <a:lnTo>
                    <a:pt x="1724" y="1821"/>
                  </a:lnTo>
                  <a:lnTo>
                    <a:pt x="1724" y="1821"/>
                  </a:lnTo>
                  <a:lnTo>
                    <a:pt x="1716" y="1819"/>
                  </a:lnTo>
                  <a:lnTo>
                    <a:pt x="1708" y="1817"/>
                  </a:lnTo>
                  <a:lnTo>
                    <a:pt x="1702" y="1815"/>
                  </a:lnTo>
                  <a:lnTo>
                    <a:pt x="1696" y="1811"/>
                  </a:lnTo>
                  <a:lnTo>
                    <a:pt x="1692" y="1806"/>
                  </a:lnTo>
                  <a:lnTo>
                    <a:pt x="1689" y="1801"/>
                  </a:lnTo>
                  <a:lnTo>
                    <a:pt x="1687" y="1794"/>
                  </a:lnTo>
                  <a:lnTo>
                    <a:pt x="1686" y="1786"/>
                  </a:lnTo>
                  <a:lnTo>
                    <a:pt x="1686" y="1786"/>
                  </a:lnTo>
                  <a:close/>
                  <a:moveTo>
                    <a:pt x="2333" y="1796"/>
                  </a:moveTo>
                  <a:lnTo>
                    <a:pt x="2333" y="1796"/>
                  </a:lnTo>
                  <a:lnTo>
                    <a:pt x="2325" y="1803"/>
                  </a:lnTo>
                  <a:lnTo>
                    <a:pt x="2315" y="1808"/>
                  </a:lnTo>
                  <a:lnTo>
                    <a:pt x="2310" y="1811"/>
                  </a:lnTo>
                  <a:lnTo>
                    <a:pt x="2303" y="1813"/>
                  </a:lnTo>
                  <a:lnTo>
                    <a:pt x="2297" y="1814"/>
                  </a:lnTo>
                  <a:lnTo>
                    <a:pt x="2290" y="1815"/>
                  </a:lnTo>
                  <a:lnTo>
                    <a:pt x="2290" y="1815"/>
                  </a:lnTo>
                  <a:lnTo>
                    <a:pt x="2285" y="1814"/>
                  </a:lnTo>
                  <a:lnTo>
                    <a:pt x="2278" y="1814"/>
                  </a:lnTo>
                  <a:lnTo>
                    <a:pt x="2270" y="1812"/>
                  </a:lnTo>
                  <a:lnTo>
                    <a:pt x="2261" y="1807"/>
                  </a:lnTo>
                  <a:lnTo>
                    <a:pt x="2254" y="1802"/>
                  </a:lnTo>
                  <a:lnTo>
                    <a:pt x="2250" y="1797"/>
                  </a:lnTo>
                  <a:lnTo>
                    <a:pt x="2247" y="1793"/>
                  </a:lnTo>
                  <a:lnTo>
                    <a:pt x="2245" y="1787"/>
                  </a:lnTo>
                  <a:lnTo>
                    <a:pt x="2243" y="1781"/>
                  </a:lnTo>
                  <a:lnTo>
                    <a:pt x="2242" y="1774"/>
                  </a:lnTo>
                  <a:lnTo>
                    <a:pt x="2240" y="1766"/>
                  </a:lnTo>
                  <a:lnTo>
                    <a:pt x="2376" y="1766"/>
                  </a:lnTo>
                  <a:lnTo>
                    <a:pt x="2376" y="1766"/>
                  </a:lnTo>
                  <a:lnTo>
                    <a:pt x="2377" y="1750"/>
                  </a:lnTo>
                  <a:lnTo>
                    <a:pt x="2377" y="1750"/>
                  </a:lnTo>
                  <a:lnTo>
                    <a:pt x="2377" y="1737"/>
                  </a:lnTo>
                  <a:lnTo>
                    <a:pt x="2375" y="1725"/>
                  </a:lnTo>
                  <a:lnTo>
                    <a:pt x="2374" y="1712"/>
                  </a:lnTo>
                  <a:lnTo>
                    <a:pt x="2371" y="1701"/>
                  </a:lnTo>
                  <a:lnTo>
                    <a:pt x="2367" y="1691"/>
                  </a:lnTo>
                  <a:lnTo>
                    <a:pt x="2363" y="1682"/>
                  </a:lnTo>
                  <a:lnTo>
                    <a:pt x="2357" y="1673"/>
                  </a:lnTo>
                  <a:lnTo>
                    <a:pt x="2352" y="1665"/>
                  </a:lnTo>
                  <a:lnTo>
                    <a:pt x="2345" y="1657"/>
                  </a:lnTo>
                  <a:lnTo>
                    <a:pt x="2339" y="1652"/>
                  </a:lnTo>
                  <a:lnTo>
                    <a:pt x="2331" y="1646"/>
                  </a:lnTo>
                  <a:lnTo>
                    <a:pt x="2322" y="1642"/>
                  </a:lnTo>
                  <a:lnTo>
                    <a:pt x="2313" y="1639"/>
                  </a:lnTo>
                  <a:lnTo>
                    <a:pt x="2304" y="1635"/>
                  </a:lnTo>
                  <a:lnTo>
                    <a:pt x="2294" y="1634"/>
                  </a:lnTo>
                  <a:lnTo>
                    <a:pt x="2283" y="1633"/>
                  </a:lnTo>
                  <a:lnTo>
                    <a:pt x="2283" y="1633"/>
                  </a:lnTo>
                  <a:lnTo>
                    <a:pt x="2274" y="1634"/>
                  </a:lnTo>
                  <a:lnTo>
                    <a:pt x="2264" y="1635"/>
                  </a:lnTo>
                  <a:lnTo>
                    <a:pt x="2254" y="1639"/>
                  </a:lnTo>
                  <a:lnTo>
                    <a:pt x="2244" y="1642"/>
                  </a:lnTo>
                  <a:lnTo>
                    <a:pt x="2235" y="1646"/>
                  </a:lnTo>
                  <a:lnTo>
                    <a:pt x="2227" y="1653"/>
                  </a:lnTo>
                  <a:lnTo>
                    <a:pt x="2219" y="1658"/>
                  </a:lnTo>
                  <a:lnTo>
                    <a:pt x="2213" y="1666"/>
                  </a:lnTo>
                  <a:lnTo>
                    <a:pt x="2206" y="1674"/>
                  </a:lnTo>
                  <a:lnTo>
                    <a:pt x="2201" y="1683"/>
                  </a:lnTo>
                  <a:lnTo>
                    <a:pt x="2196" y="1693"/>
                  </a:lnTo>
                  <a:lnTo>
                    <a:pt x="2192" y="1703"/>
                  </a:lnTo>
                  <a:lnTo>
                    <a:pt x="2189" y="1714"/>
                  </a:lnTo>
                  <a:lnTo>
                    <a:pt x="2186" y="1726"/>
                  </a:lnTo>
                  <a:lnTo>
                    <a:pt x="2185" y="1737"/>
                  </a:lnTo>
                  <a:lnTo>
                    <a:pt x="2184" y="1750"/>
                  </a:lnTo>
                  <a:lnTo>
                    <a:pt x="2184" y="1750"/>
                  </a:lnTo>
                  <a:lnTo>
                    <a:pt x="2185" y="1762"/>
                  </a:lnTo>
                  <a:lnTo>
                    <a:pt x="2186" y="1774"/>
                  </a:lnTo>
                  <a:lnTo>
                    <a:pt x="2189" y="1786"/>
                  </a:lnTo>
                  <a:lnTo>
                    <a:pt x="2192" y="1797"/>
                  </a:lnTo>
                  <a:lnTo>
                    <a:pt x="2196" y="1807"/>
                  </a:lnTo>
                  <a:lnTo>
                    <a:pt x="2201" y="1817"/>
                  </a:lnTo>
                  <a:lnTo>
                    <a:pt x="2206" y="1826"/>
                  </a:lnTo>
                  <a:lnTo>
                    <a:pt x="2213" y="1834"/>
                  </a:lnTo>
                  <a:lnTo>
                    <a:pt x="2221" y="1840"/>
                  </a:lnTo>
                  <a:lnTo>
                    <a:pt x="2228" y="1847"/>
                  </a:lnTo>
                  <a:lnTo>
                    <a:pt x="2237" y="1853"/>
                  </a:lnTo>
                  <a:lnTo>
                    <a:pt x="2246" y="1857"/>
                  </a:lnTo>
                  <a:lnTo>
                    <a:pt x="2256" y="1860"/>
                  </a:lnTo>
                  <a:lnTo>
                    <a:pt x="2267" y="1864"/>
                  </a:lnTo>
                  <a:lnTo>
                    <a:pt x="2278" y="1865"/>
                  </a:lnTo>
                  <a:lnTo>
                    <a:pt x="2290" y="1866"/>
                  </a:lnTo>
                  <a:lnTo>
                    <a:pt x="2290" y="1866"/>
                  </a:lnTo>
                  <a:lnTo>
                    <a:pt x="2301" y="1865"/>
                  </a:lnTo>
                  <a:lnTo>
                    <a:pt x="2311" y="1864"/>
                  </a:lnTo>
                  <a:lnTo>
                    <a:pt x="2322" y="1860"/>
                  </a:lnTo>
                  <a:lnTo>
                    <a:pt x="2332" y="1857"/>
                  </a:lnTo>
                  <a:lnTo>
                    <a:pt x="2342" y="1851"/>
                  </a:lnTo>
                  <a:lnTo>
                    <a:pt x="2351" y="1846"/>
                  </a:lnTo>
                  <a:lnTo>
                    <a:pt x="2360" y="1838"/>
                  </a:lnTo>
                  <a:lnTo>
                    <a:pt x="2368" y="1830"/>
                  </a:lnTo>
                  <a:lnTo>
                    <a:pt x="2333" y="1796"/>
                  </a:lnTo>
                  <a:close/>
                  <a:moveTo>
                    <a:pt x="2242" y="1726"/>
                  </a:moveTo>
                  <a:lnTo>
                    <a:pt x="2242" y="1726"/>
                  </a:lnTo>
                  <a:lnTo>
                    <a:pt x="2243" y="1716"/>
                  </a:lnTo>
                  <a:lnTo>
                    <a:pt x="2245" y="1707"/>
                  </a:lnTo>
                  <a:lnTo>
                    <a:pt x="2248" y="1699"/>
                  </a:lnTo>
                  <a:lnTo>
                    <a:pt x="2254" y="1693"/>
                  </a:lnTo>
                  <a:lnTo>
                    <a:pt x="2259" y="1687"/>
                  </a:lnTo>
                  <a:lnTo>
                    <a:pt x="2266" y="1684"/>
                  </a:lnTo>
                  <a:lnTo>
                    <a:pt x="2274" y="1680"/>
                  </a:lnTo>
                  <a:lnTo>
                    <a:pt x="2282" y="1680"/>
                  </a:lnTo>
                  <a:lnTo>
                    <a:pt x="2282" y="1680"/>
                  </a:lnTo>
                  <a:lnTo>
                    <a:pt x="2292" y="1682"/>
                  </a:lnTo>
                  <a:lnTo>
                    <a:pt x="2301" y="1684"/>
                  </a:lnTo>
                  <a:lnTo>
                    <a:pt x="2308" y="1688"/>
                  </a:lnTo>
                  <a:lnTo>
                    <a:pt x="2313" y="1695"/>
                  </a:lnTo>
                  <a:lnTo>
                    <a:pt x="2318" y="1701"/>
                  </a:lnTo>
                  <a:lnTo>
                    <a:pt x="2321" y="1709"/>
                  </a:lnTo>
                  <a:lnTo>
                    <a:pt x="2323" y="1718"/>
                  </a:lnTo>
                  <a:lnTo>
                    <a:pt x="2324" y="1726"/>
                  </a:lnTo>
                  <a:lnTo>
                    <a:pt x="2242" y="1726"/>
                  </a:lnTo>
                  <a:close/>
                  <a:moveTo>
                    <a:pt x="2864" y="1796"/>
                  </a:moveTo>
                  <a:lnTo>
                    <a:pt x="2864" y="1796"/>
                  </a:lnTo>
                  <a:lnTo>
                    <a:pt x="2855" y="1803"/>
                  </a:lnTo>
                  <a:lnTo>
                    <a:pt x="2846" y="1808"/>
                  </a:lnTo>
                  <a:lnTo>
                    <a:pt x="2840" y="1811"/>
                  </a:lnTo>
                  <a:lnTo>
                    <a:pt x="2834" y="1813"/>
                  </a:lnTo>
                  <a:lnTo>
                    <a:pt x="2828" y="1814"/>
                  </a:lnTo>
                  <a:lnTo>
                    <a:pt x="2820" y="1815"/>
                  </a:lnTo>
                  <a:lnTo>
                    <a:pt x="2820" y="1815"/>
                  </a:lnTo>
                  <a:lnTo>
                    <a:pt x="2814" y="1814"/>
                  </a:lnTo>
                  <a:lnTo>
                    <a:pt x="2808" y="1814"/>
                  </a:lnTo>
                  <a:lnTo>
                    <a:pt x="2800" y="1812"/>
                  </a:lnTo>
                  <a:lnTo>
                    <a:pt x="2792" y="1807"/>
                  </a:lnTo>
                  <a:lnTo>
                    <a:pt x="2784" y="1802"/>
                  </a:lnTo>
                  <a:lnTo>
                    <a:pt x="2781" y="1797"/>
                  </a:lnTo>
                  <a:lnTo>
                    <a:pt x="2778" y="1793"/>
                  </a:lnTo>
                  <a:lnTo>
                    <a:pt x="2776" y="1787"/>
                  </a:lnTo>
                  <a:lnTo>
                    <a:pt x="2773" y="1781"/>
                  </a:lnTo>
                  <a:lnTo>
                    <a:pt x="2771" y="1774"/>
                  </a:lnTo>
                  <a:lnTo>
                    <a:pt x="2770" y="1766"/>
                  </a:lnTo>
                  <a:lnTo>
                    <a:pt x="2907" y="1766"/>
                  </a:lnTo>
                  <a:lnTo>
                    <a:pt x="2907" y="1766"/>
                  </a:lnTo>
                  <a:lnTo>
                    <a:pt x="2908" y="1750"/>
                  </a:lnTo>
                  <a:lnTo>
                    <a:pt x="2908" y="1750"/>
                  </a:lnTo>
                  <a:lnTo>
                    <a:pt x="2907" y="1737"/>
                  </a:lnTo>
                  <a:lnTo>
                    <a:pt x="2906" y="1725"/>
                  </a:lnTo>
                  <a:lnTo>
                    <a:pt x="2904" y="1712"/>
                  </a:lnTo>
                  <a:lnTo>
                    <a:pt x="2901" y="1701"/>
                  </a:lnTo>
                  <a:lnTo>
                    <a:pt x="2897" y="1691"/>
                  </a:lnTo>
                  <a:lnTo>
                    <a:pt x="2893" y="1682"/>
                  </a:lnTo>
                  <a:lnTo>
                    <a:pt x="2888" y="1673"/>
                  </a:lnTo>
                  <a:lnTo>
                    <a:pt x="2883" y="1665"/>
                  </a:lnTo>
                  <a:lnTo>
                    <a:pt x="2876" y="1657"/>
                  </a:lnTo>
                  <a:lnTo>
                    <a:pt x="2868" y="1652"/>
                  </a:lnTo>
                  <a:lnTo>
                    <a:pt x="2861" y="1646"/>
                  </a:lnTo>
                  <a:lnTo>
                    <a:pt x="2853" y="1642"/>
                  </a:lnTo>
                  <a:lnTo>
                    <a:pt x="2844" y="1639"/>
                  </a:lnTo>
                  <a:lnTo>
                    <a:pt x="2834" y="1635"/>
                  </a:lnTo>
                  <a:lnTo>
                    <a:pt x="2824" y="1634"/>
                  </a:lnTo>
                  <a:lnTo>
                    <a:pt x="2814" y="1633"/>
                  </a:lnTo>
                  <a:lnTo>
                    <a:pt x="2814" y="1633"/>
                  </a:lnTo>
                  <a:lnTo>
                    <a:pt x="2803" y="1634"/>
                  </a:lnTo>
                  <a:lnTo>
                    <a:pt x="2793" y="1635"/>
                  </a:lnTo>
                  <a:lnTo>
                    <a:pt x="2783" y="1639"/>
                  </a:lnTo>
                  <a:lnTo>
                    <a:pt x="2775" y="1642"/>
                  </a:lnTo>
                  <a:lnTo>
                    <a:pt x="2766" y="1646"/>
                  </a:lnTo>
                  <a:lnTo>
                    <a:pt x="2757" y="1653"/>
                  </a:lnTo>
                  <a:lnTo>
                    <a:pt x="2750" y="1658"/>
                  </a:lnTo>
                  <a:lnTo>
                    <a:pt x="2743" y="1666"/>
                  </a:lnTo>
                  <a:lnTo>
                    <a:pt x="2736" y="1674"/>
                  </a:lnTo>
                  <a:lnTo>
                    <a:pt x="2730" y="1683"/>
                  </a:lnTo>
                  <a:lnTo>
                    <a:pt x="2726" y="1693"/>
                  </a:lnTo>
                  <a:lnTo>
                    <a:pt x="2722" y="1703"/>
                  </a:lnTo>
                  <a:lnTo>
                    <a:pt x="2719" y="1714"/>
                  </a:lnTo>
                  <a:lnTo>
                    <a:pt x="2716" y="1726"/>
                  </a:lnTo>
                  <a:lnTo>
                    <a:pt x="2715" y="1737"/>
                  </a:lnTo>
                  <a:lnTo>
                    <a:pt x="2715" y="1750"/>
                  </a:lnTo>
                  <a:lnTo>
                    <a:pt x="2715" y="1750"/>
                  </a:lnTo>
                  <a:lnTo>
                    <a:pt x="2715" y="1762"/>
                  </a:lnTo>
                  <a:lnTo>
                    <a:pt x="2716" y="1774"/>
                  </a:lnTo>
                  <a:lnTo>
                    <a:pt x="2718" y="1786"/>
                  </a:lnTo>
                  <a:lnTo>
                    <a:pt x="2722" y="1797"/>
                  </a:lnTo>
                  <a:lnTo>
                    <a:pt x="2726" y="1807"/>
                  </a:lnTo>
                  <a:lnTo>
                    <a:pt x="2732" y="1817"/>
                  </a:lnTo>
                  <a:lnTo>
                    <a:pt x="2737" y="1826"/>
                  </a:lnTo>
                  <a:lnTo>
                    <a:pt x="2744" y="1834"/>
                  </a:lnTo>
                  <a:lnTo>
                    <a:pt x="2750" y="1840"/>
                  </a:lnTo>
                  <a:lnTo>
                    <a:pt x="2758" y="1847"/>
                  </a:lnTo>
                  <a:lnTo>
                    <a:pt x="2767" y="1853"/>
                  </a:lnTo>
                  <a:lnTo>
                    <a:pt x="2777" y="1857"/>
                  </a:lnTo>
                  <a:lnTo>
                    <a:pt x="2787" y="1860"/>
                  </a:lnTo>
                  <a:lnTo>
                    <a:pt x="2797" y="1864"/>
                  </a:lnTo>
                  <a:lnTo>
                    <a:pt x="2809" y="1865"/>
                  </a:lnTo>
                  <a:lnTo>
                    <a:pt x="2820" y="1866"/>
                  </a:lnTo>
                  <a:lnTo>
                    <a:pt x="2820" y="1866"/>
                  </a:lnTo>
                  <a:lnTo>
                    <a:pt x="2831" y="1865"/>
                  </a:lnTo>
                  <a:lnTo>
                    <a:pt x="2842" y="1864"/>
                  </a:lnTo>
                  <a:lnTo>
                    <a:pt x="2852" y="1860"/>
                  </a:lnTo>
                  <a:lnTo>
                    <a:pt x="2862" y="1857"/>
                  </a:lnTo>
                  <a:lnTo>
                    <a:pt x="2872" y="1851"/>
                  </a:lnTo>
                  <a:lnTo>
                    <a:pt x="2882" y="1846"/>
                  </a:lnTo>
                  <a:lnTo>
                    <a:pt x="2890" y="1838"/>
                  </a:lnTo>
                  <a:lnTo>
                    <a:pt x="2898" y="1830"/>
                  </a:lnTo>
                  <a:lnTo>
                    <a:pt x="2864" y="1796"/>
                  </a:lnTo>
                  <a:close/>
                  <a:moveTo>
                    <a:pt x="2771" y="1726"/>
                  </a:moveTo>
                  <a:lnTo>
                    <a:pt x="2771" y="1726"/>
                  </a:lnTo>
                  <a:lnTo>
                    <a:pt x="2772" y="1716"/>
                  </a:lnTo>
                  <a:lnTo>
                    <a:pt x="2776" y="1707"/>
                  </a:lnTo>
                  <a:lnTo>
                    <a:pt x="2779" y="1699"/>
                  </a:lnTo>
                  <a:lnTo>
                    <a:pt x="2783" y="1693"/>
                  </a:lnTo>
                  <a:lnTo>
                    <a:pt x="2790" y="1687"/>
                  </a:lnTo>
                  <a:lnTo>
                    <a:pt x="2797" y="1684"/>
                  </a:lnTo>
                  <a:lnTo>
                    <a:pt x="2804" y="1680"/>
                  </a:lnTo>
                  <a:lnTo>
                    <a:pt x="2813" y="1680"/>
                  </a:lnTo>
                  <a:lnTo>
                    <a:pt x="2813" y="1680"/>
                  </a:lnTo>
                  <a:lnTo>
                    <a:pt x="2823" y="1682"/>
                  </a:lnTo>
                  <a:lnTo>
                    <a:pt x="2831" y="1684"/>
                  </a:lnTo>
                  <a:lnTo>
                    <a:pt x="2839" y="1688"/>
                  </a:lnTo>
                  <a:lnTo>
                    <a:pt x="2844" y="1695"/>
                  </a:lnTo>
                  <a:lnTo>
                    <a:pt x="2849" y="1701"/>
                  </a:lnTo>
                  <a:lnTo>
                    <a:pt x="2852" y="1709"/>
                  </a:lnTo>
                  <a:lnTo>
                    <a:pt x="2854" y="1718"/>
                  </a:lnTo>
                  <a:lnTo>
                    <a:pt x="2855" y="1726"/>
                  </a:lnTo>
                  <a:lnTo>
                    <a:pt x="2771" y="1726"/>
                  </a:lnTo>
                  <a:close/>
                  <a:moveTo>
                    <a:pt x="2639" y="1783"/>
                  </a:moveTo>
                  <a:lnTo>
                    <a:pt x="2639" y="1783"/>
                  </a:lnTo>
                  <a:lnTo>
                    <a:pt x="2639" y="1791"/>
                  </a:lnTo>
                  <a:lnTo>
                    <a:pt x="2640" y="1796"/>
                  </a:lnTo>
                  <a:lnTo>
                    <a:pt x="2642" y="1802"/>
                  </a:lnTo>
                  <a:lnTo>
                    <a:pt x="2644" y="1806"/>
                  </a:lnTo>
                  <a:lnTo>
                    <a:pt x="2648" y="1810"/>
                  </a:lnTo>
                  <a:lnTo>
                    <a:pt x="2652" y="1812"/>
                  </a:lnTo>
                  <a:lnTo>
                    <a:pt x="2656" y="1813"/>
                  </a:lnTo>
                  <a:lnTo>
                    <a:pt x="2663" y="1813"/>
                  </a:lnTo>
                  <a:lnTo>
                    <a:pt x="2663" y="1813"/>
                  </a:lnTo>
                  <a:lnTo>
                    <a:pt x="2671" y="1813"/>
                  </a:lnTo>
                  <a:lnTo>
                    <a:pt x="2680" y="1811"/>
                  </a:lnTo>
                  <a:lnTo>
                    <a:pt x="2688" y="1807"/>
                  </a:lnTo>
                  <a:lnTo>
                    <a:pt x="2696" y="1803"/>
                  </a:lnTo>
                  <a:lnTo>
                    <a:pt x="2690" y="1855"/>
                  </a:lnTo>
                  <a:lnTo>
                    <a:pt x="2690" y="1855"/>
                  </a:lnTo>
                  <a:lnTo>
                    <a:pt x="2680" y="1859"/>
                  </a:lnTo>
                  <a:lnTo>
                    <a:pt x="2668" y="1862"/>
                  </a:lnTo>
                  <a:lnTo>
                    <a:pt x="2655" y="1865"/>
                  </a:lnTo>
                  <a:lnTo>
                    <a:pt x="2643" y="1866"/>
                  </a:lnTo>
                  <a:lnTo>
                    <a:pt x="2643" y="1866"/>
                  </a:lnTo>
                  <a:lnTo>
                    <a:pt x="2636" y="1865"/>
                  </a:lnTo>
                  <a:lnTo>
                    <a:pt x="2628" y="1864"/>
                  </a:lnTo>
                  <a:lnTo>
                    <a:pt x="2621" y="1861"/>
                  </a:lnTo>
                  <a:lnTo>
                    <a:pt x="2616" y="1859"/>
                  </a:lnTo>
                  <a:lnTo>
                    <a:pt x="2610" y="1856"/>
                  </a:lnTo>
                  <a:lnTo>
                    <a:pt x="2605" y="1853"/>
                  </a:lnTo>
                  <a:lnTo>
                    <a:pt x="2601" y="1848"/>
                  </a:lnTo>
                  <a:lnTo>
                    <a:pt x="2597" y="1843"/>
                  </a:lnTo>
                  <a:lnTo>
                    <a:pt x="2591" y="1833"/>
                  </a:lnTo>
                  <a:lnTo>
                    <a:pt x="2587" y="1821"/>
                  </a:lnTo>
                  <a:lnTo>
                    <a:pt x="2585" y="1810"/>
                  </a:lnTo>
                  <a:lnTo>
                    <a:pt x="2584" y="1797"/>
                  </a:lnTo>
                  <a:lnTo>
                    <a:pt x="2584" y="1689"/>
                  </a:lnTo>
                  <a:lnTo>
                    <a:pt x="2549" y="1689"/>
                  </a:lnTo>
                  <a:lnTo>
                    <a:pt x="2549" y="1639"/>
                  </a:lnTo>
                  <a:lnTo>
                    <a:pt x="2584" y="1639"/>
                  </a:lnTo>
                  <a:lnTo>
                    <a:pt x="2584" y="1581"/>
                  </a:lnTo>
                  <a:lnTo>
                    <a:pt x="2639" y="1554"/>
                  </a:lnTo>
                  <a:lnTo>
                    <a:pt x="2639" y="1639"/>
                  </a:lnTo>
                  <a:lnTo>
                    <a:pt x="2688" y="1639"/>
                  </a:lnTo>
                  <a:lnTo>
                    <a:pt x="2688" y="1689"/>
                  </a:lnTo>
                  <a:lnTo>
                    <a:pt x="2639" y="1689"/>
                  </a:lnTo>
                  <a:lnTo>
                    <a:pt x="2639" y="1783"/>
                  </a:lnTo>
                  <a:close/>
                  <a:moveTo>
                    <a:pt x="2532" y="1855"/>
                  </a:moveTo>
                  <a:lnTo>
                    <a:pt x="2532" y="1855"/>
                  </a:lnTo>
                  <a:lnTo>
                    <a:pt x="2522" y="1859"/>
                  </a:lnTo>
                  <a:lnTo>
                    <a:pt x="2511" y="1862"/>
                  </a:lnTo>
                  <a:lnTo>
                    <a:pt x="2499" y="1865"/>
                  </a:lnTo>
                  <a:lnTo>
                    <a:pt x="2487" y="1866"/>
                  </a:lnTo>
                  <a:lnTo>
                    <a:pt x="2487" y="1866"/>
                  </a:lnTo>
                  <a:lnTo>
                    <a:pt x="2478" y="1865"/>
                  </a:lnTo>
                  <a:lnTo>
                    <a:pt x="2471" y="1864"/>
                  </a:lnTo>
                  <a:lnTo>
                    <a:pt x="2464" y="1861"/>
                  </a:lnTo>
                  <a:lnTo>
                    <a:pt x="2458" y="1859"/>
                  </a:lnTo>
                  <a:lnTo>
                    <a:pt x="2453" y="1856"/>
                  </a:lnTo>
                  <a:lnTo>
                    <a:pt x="2448" y="1853"/>
                  </a:lnTo>
                  <a:lnTo>
                    <a:pt x="2443" y="1848"/>
                  </a:lnTo>
                  <a:lnTo>
                    <a:pt x="2440" y="1843"/>
                  </a:lnTo>
                  <a:lnTo>
                    <a:pt x="2434" y="1833"/>
                  </a:lnTo>
                  <a:lnTo>
                    <a:pt x="2430" y="1821"/>
                  </a:lnTo>
                  <a:lnTo>
                    <a:pt x="2427" y="1810"/>
                  </a:lnTo>
                  <a:lnTo>
                    <a:pt x="2427" y="1797"/>
                  </a:lnTo>
                  <a:lnTo>
                    <a:pt x="2427" y="1689"/>
                  </a:lnTo>
                  <a:lnTo>
                    <a:pt x="2393" y="1689"/>
                  </a:lnTo>
                  <a:lnTo>
                    <a:pt x="2393" y="1639"/>
                  </a:lnTo>
                  <a:lnTo>
                    <a:pt x="2427" y="1639"/>
                  </a:lnTo>
                  <a:lnTo>
                    <a:pt x="2427" y="1581"/>
                  </a:lnTo>
                  <a:lnTo>
                    <a:pt x="2482" y="1554"/>
                  </a:lnTo>
                  <a:lnTo>
                    <a:pt x="2482" y="1639"/>
                  </a:lnTo>
                  <a:lnTo>
                    <a:pt x="2528" y="1639"/>
                  </a:lnTo>
                  <a:lnTo>
                    <a:pt x="2528" y="1689"/>
                  </a:lnTo>
                  <a:lnTo>
                    <a:pt x="2482" y="1689"/>
                  </a:lnTo>
                  <a:lnTo>
                    <a:pt x="2482" y="1783"/>
                  </a:lnTo>
                  <a:lnTo>
                    <a:pt x="2482" y="1783"/>
                  </a:lnTo>
                  <a:lnTo>
                    <a:pt x="2482" y="1791"/>
                  </a:lnTo>
                  <a:lnTo>
                    <a:pt x="2483" y="1796"/>
                  </a:lnTo>
                  <a:lnTo>
                    <a:pt x="2485" y="1802"/>
                  </a:lnTo>
                  <a:lnTo>
                    <a:pt x="2488" y="1806"/>
                  </a:lnTo>
                  <a:lnTo>
                    <a:pt x="2491" y="1810"/>
                  </a:lnTo>
                  <a:lnTo>
                    <a:pt x="2495" y="1812"/>
                  </a:lnTo>
                  <a:lnTo>
                    <a:pt x="2500" y="1813"/>
                  </a:lnTo>
                  <a:lnTo>
                    <a:pt x="2505" y="1813"/>
                  </a:lnTo>
                  <a:lnTo>
                    <a:pt x="2505" y="1813"/>
                  </a:lnTo>
                  <a:lnTo>
                    <a:pt x="2514" y="1813"/>
                  </a:lnTo>
                  <a:lnTo>
                    <a:pt x="2523" y="1811"/>
                  </a:lnTo>
                  <a:lnTo>
                    <a:pt x="2531" y="1807"/>
                  </a:lnTo>
                  <a:lnTo>
                    <a:pt x="2538" y="1803"/>
                  </a:lnTo>
                  <a:lnTo>
                    <a:pt x="2532" y="1855"/>
                  </a:lnTo>
                  <a:close/>
                  <a:moveTo>
                    <a:pt x="3074" y="1700"/>
                  </a:moveTo>
                  <a:lnTo>
                    <a:pt x="3074" y="1700"/>
                  </a:lnTo>
                  <a:lnTo>
                    <a:pt x="3066" y="1695"/>
                  </a:lnTo>
                  <a:lnTo>
                    <a:pt x="3057" y="1691"/>
                  </a:lnTo>
                  <a:lnTo>
                    <a:pt x="3047" y="1689"/>
                  </a:lnTo>
                  <a:lnTo>
                    <a:pt x="3037" y="1688"/>
                  </a:lnTo>
                  <a:lnTo>
                    <a:pt x="3037" y="1688"/>
                  </a:lnTo>
                  <a:lnTo>
                    <a:pt x="3028" y="1689"/>
                  </a:lnTo>
                  <a:lnTo>
                    <a:pt x="3020" y="1691"/>
                  </a:lnTo>
                  <a:lnTo>
                    <a:pt x="3013" y="1696"/>
                  </a:lnTo>
                  <a:lnTo>
                    <a:pt x="3007" y="1701"/>
                  </a:lnTo>
                  <a:lnTo>
                    <a:pt x="3003" y="1708"/>
                  </a:lnTo>
                  <a:lnTo>
                    <a:pt x="3001" y="1717"/>
                  </a:lnTo>
                  <a:lnTo>
                    <a:pt x="2999" y="1728"/>
                  </a:lnTo>
                  <a:lnTo>
                    <a:pt x="2998" y="1740"/>
                  </a:lnTo>
                  <a:lnTo>
                    <a:pt x="2998" y="1860"/>
                  </a:lnTo>
                  <a:lnTo>
                    <a:pt x="2943" y="1860"/>
                  </a:lnTo>
                  <a:lnTo>
                    <a:pt x="2943" y="1639"/>
                  </a:lnTo>
                  <a:lnTo>
                    <a:pt x="2998" y="1639"/>
                  </a:lnTo>
                  <a:lnTo>
                    <a:pt x="2998" y="1657"/>
                  </a:lnTo>
                  <a:lnTo>
                    <a:pt x="2998" y="1657"/>
                  </a:lnTo>
                  <a:lnTo>
                    <a:pt x="3003" y="1652"/>
                  </a:lnTo>
                  <a:lnTo>
                    <a:pt x="3009" y="1646"/>
                  </a:lnTo>
                  <a:lnTo>
                    <a:pt x="3014" y="1643"/>
                  </a:lnTo>
                  <a:lnTo>
                    <a:pt x="3021" y="1640"/>
                  </a:lnTo>
                  <a:lnTo>
                    <a:pt x="3026" y="1636"/>
                  </a:lnTo>
                  <a:lnTo>
                    <a:pt x="3033" y="1635"/>
                  </a:lnTo>
                  <a:lnTo>
                    <a:pt x="3039" y="1634"/>
                  </a:lnTo>
                  <a:lnTo>
                    <a:pt x="3047" y="1633"/>
                  </a:lnTo>
                  <a:lnTo>
                    <a:pt x="3047" y="1633"/>
                  </a:lnTo>
                  <a:lnTo>
                    <a:pt x="3058" y="1634"/>
                  </a:lnTo>
                  <a:lnTo>
                    <a:pt x="3069" y="1637"/>
                  </a:lnTo>
                  <a:lnTo>
                    <a:pt x="3079" y="1641"/>
                  </a:lnTo>
                  <a:lnTo>
                    <a:pt x="3088" y="1646"/>
                  </a:lnTo>
                  <a:lnTo>
                    <a:pt x="3074" y="1700"/>
                  </a:lnTo>
                  <a:close/>
                  <a:moveTo>
                    <a:pt x="593" y="1579"/>
                  </a:moveTo>
                  <a:lnTo>
                    <a:pt x="593" y="1607"/>
                  </a:lnTo>
                  <a:lnTo>
                    <a:pt x="537" y="1607"/>
                  </a:lnTo>
                  <a:lnTo>
                    <a:pt x="537" y="1551"/>
                  </a:lnTo>
                  <a:lnTo>
                    <a:pt x="593" y="1551"/>
                  </a:lnTo>
                  <a:lnTo>
                    <a:pt x="593" y="1579"/>
                  </a:lnTo>
                  <a:close/>
                  <a:moveTo>
                    <a:pt x="975" y="1639"/>
                  </a:moveTo>
                  <a:lnTo>
                    <a:pt x="1030" y="1639"/>
                  </a:lnTo>
                  <a:lnTo>
                    <a:pt x="1030" y="1738"/>
                  </a:lnTo>
                  <a:lnTo>
                    <a:pt x="1030" y="1860"/>
                  </a:lnTo>
                  <a:lnTo>
                    <a:pt x="975" y="1860"/>
                  </a:lnTo>
                  <a:lnTo>
                    <a:pt x="975" y="1639"/>
                  </a:lnTo>
                  <a:close/>
                  <a:moveTo>
                    <a:pt x="1030" y="1579"/>
                  </a:moveTo>
                  <a:lnTo>
                    <a:pt x="1030" y="1607"/>
                  </a:lnTo>
                  <a:lnTo>
                    <a:pt x="975" y="1607"/>
                  </a:lnTo>
                  <a:lnTo>
                    <a:pt x="975" y="1551"/>
                  </a:lnTo>
                  <a:lnTo>
                    <a:pt x="1030" y="1551"/>
                  </a:lnTo>
                  <a:lnTo>
                    <a:pt x="1030" y="1579"/>
                  </a:lnTo>
                  <a:close/>
                  <a:moveTo>
                    <a:pt x="2539" y="2042"/>
                  </a:moveTo>
                  <a:lnTo>
                    <a:pt x="2539" y="2042"/>
                  </a:lnTo>
                  <a:lnTo>
                    <a:pt x="2534" y="2038"/>
                  </a:lnTo>
                  <a:lnTo>
                    <a:pt x="2528" y="2033"/>
                  </a:lnTo>
                  <a:lnTo>
                    <a:pt x="2523" y="2030"/>
                  </a:lnTo>
                  <a:lnTo>
                    <a:pt x="2516" y="2027"/>
                  </a:lnTo>
                  <a:lnTo>
                    <a:pt x="2511" y="2025"/>
                  </a:lnTo>
                  <a:lnTo>
                    <a:pt x="2504" y="2024"/>
                  </a:lnTo>
                  <a:lnTo>
                    <a:pt x="2490" y="2021"/>
                  </a:lnTo>
                  <a:lnTo>
                    <a:pt x="2490" y="2021"/>
                  </a:lnTo>
                  <a:lnTo>
                    <a:pt x="2480" y="2022"/>
                  </a:lnTo>
                  <a:lnTo>
                    <a:pt x="2471" y="2024"/>
                  </a:lnTo>
                  <a:lnTo>
                    <a:pt x="2462" y="2027"/>
                  </a:lnTo>
                  <a:lnTo>
                    <a:pt x="2453" y="2030"/>
                  </a:lnTo>
                  <a:lnTo>
                    <a:pt x="2446" y="2035"/>
                  </a:lnTo>
                  <a:lnTo>
                    <a:pt x="2439" y="2039"/>
                  </a:lnTo>
                  <a:lnTo>
                    <a:pt x="2432" y="2046"/>
                  </a:lnTo>
                  <a:lnTo>
                    <a:pt x="2426" y="2052"/>
                  </a:lnTo>
                  <a:lnTo>
                    <a:pt x="2421" y="2060"/>
                  </a:lnTo>
                  <a:lnTo>
                    <a:pt x="2416" y="2069"/>
                  </a:lnTo>
                  <a:lnTo>
                    <a:pt x="2413" y="2078"/>
                  </a:lnTo>
                  <a:lnTo>
                    <a:pt x="2409" y="2089"/>
                  </a:lnTo>
                  <a:lnTo>
                    <a:pt x="2406" y="2099"/>
                  </a:lnTo>
                  <a:lnTo>
                    <a:pt x="2405" y="2111"/>
                  </a:lnTo>
                  <a:lnTo>
                    <a:pt x="2404" y="2123"/>
                  </a:lnTo>
                  <a:lnTo>
                    <a:pt x="2403" y="2136"/>
                  </a:lnTo>
                  <a:lnTo>
                    <a:pt x="2403" y="2136"/>
                  </a:lnTo>
                  <a:lnTo>
                    <a:pt x="2404" y="2149"/>
                  </a:lnTo>
                  <a:lnTo>
                    <a:pt x="2405" y="2161"/>
                  </a:lnTo>
                  <a:lnTo>
                    <a:pt x="2406" y="2174"/>
                  </a:lnTo>
                  <a:lnTo>
                    <a:pt x="2409" y="2186"/>
                  </a:lnTo>
                  <a:lnTo>
                    <a:pt x="2411" y="2196"/>
                  </a:lnTo>
                  <a:lnTo>
                    <a:pt x="2416" y="2206"/>
                  </a:lnTo>
                  <a:lnTo>
                    <a:pt x="2420" y="2214"/>
                  </a:lnTo>
                  <a:lnTo>
                    <a:pt x="2426" y="2222"/>
                  </a:lnTo>
                  <a:lnTo>
                    <a:pt x="2431" y="2230"/>
                  </a:lnTo>
                  <a:lnTo>
                    <a:pt x="2438" y="2235"/>
                  </a:lnTo>
                  <a:lnTo>
                    <a:pt x="2445" y="2241"/>
                  </a:lnTo>
                  <a:lnTo>
                    <a:pt x="2452" y="2245"/>
                  </a:lnTo>
                  <a:lnTo>
                    <a:pt x="2461" y="2250"/>
                  </a:lnTo>
                  <a:lnTo>
                    <a:pt x="2470" y="2252"/>
                  </a:lnTo>
                  <a:lnTo>
                    <a:pt x="2479" y="2253"/>
                  </a:lnTo>
                  <a:lnTo>
                    <a:pt x="2489" y="2254"/>
                  </a:lnTo>
                  <a:lnTo>
                    <a:pt x="2489" y="2254"/>
                  </a:lnTo>
                  <a:lnTo>
                    <a:pt x="2495" y="2253"/>
                  </a:lnTo>
                  <a:lnTo>
                    <a:pt x="2503" y="2252"/>
                  </a:lnTo>
                  <a:lnTo>
                    <a:pt x="2510" y="2251"/>
                  </a:lnTo>
                  <a:lnTo>
                    <a:pt x="2515" y="2249"/>
                  </a:lnTo>
                  <a:lnTo>
                    <a:pt x="2522" y="2245"/>
                  </a:lnTo>
                  <a:lnTo>
                    <a:pt x="2528" y="2242"/>
                  </a:lnTo>
                  <a:lnTo>
                    <a:pt x="2534" y="2238"/>
                  </a:lnTo>
                  <a:lnTo>
                    <a:pt x="2539" y="2232"/>
                  </a:lnTo>
                  <a:lnTo>
                    <a:pt x="2539" y="2249"/>
                  </a:lnTo>
                  <a:lnTo>
                    <a:pt x="2595" y="2249"/>
                  </a:lnTo>
                  <a:lnTo>
                    <a:pt x="2595" y="1934"/>
                  </a:lnTo>
                  <a:lnTo>
                    <a:pt x="2539" y="1962"/>
                  </a:lnTo>
                  <a:lnTo>
                    <a:pt x="2539" y="2042"/>
                  </a:lnTo>
                  <a:close/>
                  <a:moveTo>
                    <a:pt x="2501" y="2203"/>
                  </a:moveTo>
                  <a:lnTo>
                    <a:pt x="2501" y="2203"/>
                  </a:lnTo>
                  <a:lnTo>
                    <a:pt x="2493" y="2202"/>
                  </a:lnTo>
                  <a:lnTo>
                    <a:pt x="2487" y="2200"/>
                  </a:lnTo>
                  <a:lnTo>
                    <a:pt x="2479" y="2197"/>
                  </a:lnTo>
                  <a:lnTo>
                    <a:pt x="2472" y="2190"/>
                  </a:lnTo>
                  <a:lnTo>
                    <a:pt x="2467" y="2181"/>
                  </a:lnTo>
                  <a:lnTo>
                    <a:pt x="2462" y="2169"/>
                  </a:lnTo>
                  <a:lnTo>
                    <a:pt x="2460" y="2154"/>
                  </a:lnTo>
                  <a:lnTo>
                    <a:pt x="2459" y="2134"/>
                  </a:lnTo>
                  <a:lnTo>
                    <a:pt x="2459" y="2134"/>
                  </a:lnTo>
                  <a:lnTo>
                    <a:pt x="2460" y="2117"/>
                  </a:lnTo>
                  <a:lnTo>
                    <a:pt x="2462" y="2103"/>
                  </a:lnTo>
                  <a:lnTo>
                    <a:pt x="2467" y="2092"/>
                  </a:lnTo>
                  <a:lnTo>
                    <a:pt x="2472" y="2084"/>
                  </a:lnTo>
                  <a:lnTo>
                    <a:pt x="2479" y="2079"/>
                  </a:lnTo>
                  <a:lnTo>
                    <a:pt x="2485" y="2074"/>
                  </a:lnTo>
                  <a:lnTo>
                    <a:pt x="2493" y="2073"/>
                  </a:lnTo>
                  <a:lnTo>
                    <a:pt x="2500" y="2072"/>
                  </a:lnTo>
                  <a:lnTo>
                    <a:pt x="2500" y="2072"/>
                  </a:lnTo>
                  <a:lnTo>
                    <a:pt x="2507" y="2073"/>
                  </a:lnTo>
                  <a:lnTo>
                    <a:pt x="2514" y="2074"/>
                  </a:lnTo>
                  <a:lnTo>
                    <a:pt x="2520" y="2076"/>
                  </a:lnTo>
                  <a:lnTo>
                    <a:pt x="2525" y="2080"/>
                  </a:lnTo>
                  <a:lnTo>
                    <a:pt x="2530" y="2083"/>
                  </a:lnTo>
                  <a:lnTo>
                    <a:pt x="2534" y="2086"/>
                  </a:lnTo>
                  <a:lnTo>
                    <a:pt x="2539" y="2094"/>
                  </a:lnTo>
                  <a:lnTo>
                    <a:pt x="2539" y="2181"/>
                  </a:lnTo>
                  <a:lnTo>
                    <a:pt x="2539" y="2181"/>
                  </a:lnTo>
                  <a:lnTo>
                    <a:pt x="2533" y="2189"/>
                  </a:lnTo>
                  <a:lnTo>
                    <a:pt x="2525" y="2196"/>
                  </a:lnTo>
                  <a:lnTo>
                    <a:pt x="2520" y="2199"/>
                  </a:lnTo>
                  <a:lnTo>
                    <a:pt x="2514" y="2201"/>
                  </a:lnTo>
                  <a:lnTo>
                    <a:pt x="2507" y="2202"/>
                  </a:lnTo>
                  <a:lnTo>
                    <a:pt x="2501" y="2203"/>
                  </a:lnTo>
                  <a:lnTo>
                    <a:pt x="2501" y="2203"/>
                  </a:lnTo>
                  <a:close/>
                  <a:moveTo>
                    <a:pt x="672" y="2089"/>
                  </a:moveTo>
                  <a:lnTo>
                    <a:pt x="672" y="2089"/>
                  </a:lnTo>
                  <a:lnTo>
                    <a:pt x="664" y="2084"/>
                  </a:lnTo>
                  <a:lnTo>
                    <a:pt x="656" y="2080"/>
                  </a:lnTo>
                  <a:lnTo>
                    <a:pt x="646" y="2078"/>
                  </a:lnTo>
                  <a:lnTo>
                    <a:pt x="636" y="2076"/>
                  </a:lnTo>
                  <a:lnTo>
                    <a:pt x="636" y="2076"/>
                  </a:lnTo>
                  <a:lnTo>
                    <a:pt x="627" y="2078"/>
                  </a:lnTo>
                  <a:lnTo>
                    <a:pt x="618" y="2080"/>
                  </a:lnTo>
                  <a:lnTo>
                    <a:pt x="611" y="2084"/>
                  </a:lnTo>
                  <a:lnTo>
                    <a:pt x="606" y="2090"/>
                  </a:lnTo>
                  <a:lnTo>
                    <a:pt x="601" y="2096"/>
                  </a:lnTo>
                  <a:lnTo>
                    <a:pt x="599" y="2105"/>
                  </a:lnTo>
                  <a:lnTo>
                    <a:pt x="597" y="2116"/>
                  </a:lnTo>
                  <a:lnTo>
                    <a:pt x="596" y="2128"/>
                  </a:lnTo>
                  <a:lnTo>
                    <a:pt x="596" y="2249"/>
                  </a:lnTo>
                  <a:lnTo>
                    <a:pt x="542" y="2249"/>
                  </a:lnTo>
                  <a:lnTo>
                    <a:pt x="542" y="2027"/>
                  </a:lnTo>
                  <a:lnTo>
                    <a:pt x="596" y="2027"/>
                  </a:lnTo>
                  <a:lnTo>
                    <a:pt x="596" y="2046"/>
                  </a:lnTo>
                  <a:lnTo>
                    <a:pt x="596" y="2046"/>
                  </a:lnTo>
                  <a:lnTo>
                    <a:pt x="601" y="2040"/>
                  </a:lnTo>
                  <a:lnTo>
                    <a:pt x="607" y="2035"/>
                  </a:lnTo>
                  <a:lnTo>
                    <a:pt x="613" y="2031"/>
                  </a:lnTo>
                  <a:lnTo>
                    <a:pt x="619" y="2028"/>
                  </a:lnTo>
                  <a:lnTo>
                    <a:pt x="625" y="2025"/>
                  </a:lnTo>
                  <a:lnTo>
                    <a:pt x="631" y="2024"/>
                  </a:lnTo>
                  <a:lnTo>
                    <a:pt x="639" y="2022"/>
                  </a:lnTo>
                  <a:lnTo>
                    <a:pt x="646" y="2021"/>
                  </a:lnTo>
                  <a:lnTo>
                    <a:pt x="646" y="2021"/>
                  </a:lnTo>
                  <a:lnTo>
                    <a:pt x="657" y="2022"/>
                  </a:lnTo>
                  <a:lnTo>
                    <a:pt x="668" y="2026"/>
                  </a:lnTo>
                  <a:lnTo>
                    <a:pt x="679" y="2030"/>
                  </a:lnTo>
                  <a:lnTo>
                    <a:pt x="688" y="2036"/>
                  </a:lnTo>
                  <a:lnTo>
                    <a:pt x="672" y="2089"/>
                  </a:lnTo>
                  <a:close/>
                  <a:moveTo>
                    <a:pt x="241" y="2027"/>
                  </a:moveTo>
                  <a:lnTo>
                    <a:pt x="295" y="2027"/>
                  </a:lnTo>
                  <a:lnTo>
                    <a:pt x="232" y="2249"/>
                  </a:lnTo>
                  <a:lnTo>
                    <a:pt x="184" y="2249"/>
                  </a:lnTo>
                  <a:lnTo>
                    <a:pt x="160" y="2157"/>
                  </a:lnTo>
                  <a:lnTo>
                    <a:pt x="160" y="2157"/>
                  </a:lnTo>
                  <a:lnTo>
                    <a:pt x="148" y="2108"/>
                  </a:lnTo>
                  <a:lnTo>
                    <a:pt x="148" y="2108"/>
                  </a:lnTo>
                  <a:lnTo>
                    <a:pt x="142" y="2132"/>
                  </a:lnTo>
                  <a:lnTo>
                    <a:pt x="136" y="2158"/>
                  </a:lnTo>
                  <a:lnTo>
                    <a:pt x="110" y="2249"/>
                  </a:lnTo>
                  <a:lnTo>
                    <a:pt x="63" y="2249"/>
                  </a:lnTo>
                  <a:lnTo>
                    <a:pt x="63" y="2247"/>
                  </a:lnTo>
                  <a:lnTo>
                    <a:pt x="0" y="2027"/>
                  </a:lnTo>
                  <a:lnTo>
                    <a:pt x="57" y="2027"/>
                  </a:lnTo>
                  <a:lnTo>
                    <a:pt x="77" y="2110"/>
                  </a:lnTo>
                  <a:lnTo>
                    <a:pt x="77" y="2110"/>
                  </a:lnTo>
                  <a:lnTo>
                    <a:pt x="83" y="2136"/>
                  </a:lnTo>
                  <a:lnTo>
                    <a:pt x="88" y="2164"/>
                  </a:lnTo>
                  <a:lnTo>
                    <a:pt x="88" y="2164"/>
                  </a:lnTo>
                  <a:lnTo>
                    <a:pt x="95" y="2136"/>
                  </a:lnTo>
                  <a:lnTo>
                    <a:pt x="102" y="2108"/>
                  </a:lnTo>
                  <a:lnTo>
                    <a:pt x="125" y="2027"/>
                  </a:lnTo>
                  <a:lnTo>
                    <a:pt x="172" y="2027"/>
                  </a:lnTo>
                  <a:lnTo>
                    <a:pt x="195" y="2108"/>
                  </a:lnTo>
                  <a:lnTo>
                    <a:pt x="195" y="2108"/>
                  </a:lnTo>
                  <a:lnTo>
                    <a:pt x="202" y="2135"/>
                  </a:lnTo>
                  <a:lnTo>
                    <a:pt x="209" y="2165"/>
                  </a:lnTo>
                  <a:lnTo>
                    <a:pt x="209" y="2165"/>
                  </a:lnTo>
                  <a:lnTo>
                    <a:pt x="213" y="2139"/>
                  </a:lnTo>
                  <a:lnTo>
                    <a:pt x="220" y="2108"/>
                  </a:lnTo>
                  <a:lnTo>
                    <a:pt x="241" y="2027"/>
                  </a:lnTo>
                  <a:close/>
                  <a:moveTo>
                    <a:pt x="406" y="2021"/>
                  </a:moveTo>
                  <a:lnTo>
                    <a:pt x="406" y="2021"/>
                  </a:lnTo>
                  <a:lnTo>
                    <a:pt x="396" y="2022"/>
                  </a:lnTo>
                  <a:lnTo>
                    <a:pt x="385" y="2024"/>
                  </a:lnTo>
                  <a:lnTo>
                    <a:pt x="375" y="2027"/>
                  </a:lnTo>
                  <a:lnTo>
                    <a:pt x="366" y="2030"/>
                  </a:lnTo>
                  <a:lnTo>
                    <a:pt x="358" y="2035"/>
                  </a:lnTo>
                  <a:lnTo>
                    <a:pt x="349" y="2040"/>
                  </a:lnTo>
                  <a:lnTo>
                    <a:pt x="341" y="2047"/>
                  </a:lnTo>
                  <a:lnTo>
                    <a:pt x="334" y="2054"/>
                  </a:lnTo>
                  <a:lnTo>
                    <a:pt x="328" y="2062"/>
                  </a:lnTo>
                  <a:lnTo>
                    <a:pt x="322" y="2071"/>
                  </a:lnTo>
                  <a:lnTo>
                    <a:pt x="317" y="2081"/>
                  </a:lnTo>
                  <a:lnTo>
                    <a:pt x="313" y="2091"/>
                  </a:lnTo>
                  <a:lnTo>
                    <a:pt x="310" y="2102"/>
                  </a:lnTo>
                  <a:lnTo>
                    <a:pt x="308" y="2113"/>
                  </a:lnTo>
                  <a:lnTo>
                    <a:pt x="306" y="2125"/>
                  </a:lnTo>
                  <a:lnTo>
                    <a:pt x="306" y="2138"/>
                  </a:lnTo>
                  <a:lnTo>
                    <a:pt x="306" y="2138"/>
                  </a:lnTo>
                  <a:lnTo>
                    <a:pt x="306" y="2150"/>
                  </a:lnTo>
                  <a:lnTo>
                    <a:pt x="308" y="2163"/>
                  </a:lnTo>
                  <a:lnTo>
                    <a:pt x="310" y="2174"/>
                  </a:lnTo>
                  <a:lnTo>
                    <a:pt x="313" y="2185"/>
                  </a:lnTo>
                  <a:lnTo>
                    <a:pt x="317" y="2194"/>
                  </a:lnTo>
                  <a:lnTo>
                    <a:pt x="322" y="2204"/>
                  </a:lnTo>
                  <a:lnTo>
                    <a:pt x="328" y="2213"/>
                  </a:lnTo>
                  <a:lnTo>
                    <a:pt x="334" y="2221"/>
                  </a:lnTo>
                  <a:lnTo>
                    <a:pt x="341" y="2229"/>
                  </a:lnTo>
                  <a:lnTo>
                    <a:pt x="349" y="2235"/>
                  </a:lnTo>
                  <a:lnTo>
                    <a:pt x="358" y="2241"/>
                  </a:lnTo>
                  <a:lnTo>
                    <a:pt x="366" y="2245"/>
                  </a:lnTo>
                  <a:lnTo>
                    <a:pt x="375" y="2249"/>
                  </a:lnTo>
                  <a:lnTo>
                    <a:pt x="385" y="2252"/>
                  </a:lnTo>
                  <a:lnTo>
                    <a:pt x="396" y="2253"/>
                  </a:lnTo>
                  <a:lnTo>
                    <a:pt x="406" y="2254"/>
                  </a:lnTo>
                  <a:lnTo>
                    <a:pt x="406" y="2254"/>
                  </a:lnTo>
                  <a:lnTo>
                    <a:pt x="417" y="2253"/>
                  </a:lnTo>
                  <a:lnTo>
                    <a:pt x="428" y="2252"/>
                  </a:lnTo>
                  <a:lnTo>
                    <a:pt x="438" y="2249"/>
                  </a:lnTo>
                  <a:lnTo>
                    <a:pt x="447" y="2245"/>
                  </a:lnTo>
                  <a:lnTo>
                    <a:pt x="456" y="2241"/>
                  </a:lnTo>
                  <a:lnTo>
                    <a:pt x="465" y="2235"/>
                  </a:lnTo>
                  <a:lnTo>
                    <a:pt x="472" y="2229"/>
                  </a:lnTo>
                  <a:lnTo>
                    <a:pt x="479" y="2221"/>
                  </a:lnTo>
                  <a:lnTo>
                    <a:pt x="486" y="2213"/>
                  </a:lnTo>
                  <a:lnTo>
                    <a:pt x="491" y="2204"/>
                  </a:lnTo>
                  <a:lnTo>
                    <a:pt x="496" y="2194"/>
                  </a:lnTo>
                  <a:lnTo>
                    <a:pt x="500" y="2185"/>
                  </a:lnTo>
                  <a:lnTo>
                    <a:pt x="503" y="2174"/>
                  </a:lnTo>
                  <a:lnTo>
                    <a:pt x="505" y="2163"/>
                  </a:lnTo>
                  <a:lnTo>
                    <a:pt x="508" y="2150"/>
                  </a:lnTo>
                  <a:lnTo>
                    <a:pt x="508" y="2138"/>
                  </a:lnTo>
                  <a:lnTo>
                    <a:pt x="508" y="2138"/>
                  </a:lnTo>
                  <a:lnTo>
                    <a:pt x="508" y="2125"/>
                  </a:lnTo>
                  <a:lnTo>
                    <a:pt x="505" y="2113"/>
                  </a:lnTo>
                  <a:lnTo>
                    <a:pt x="503" y="2102"/>
                  </a:lnTo>
                  <a:lnTo>
                    <a:pt x="500" y="2091"/>
                  </a:lnTo>
                  <a:lnTo>
                    <a:pt x="496" y="2081"/>
                  </a:lnTo>
                  <a:lnTo>
                    <a:pt x="491" y="2071"/>
                  </a:lnTo>
                  <a:lnTo>
                    <a:pt x="486" y="2062"/>
                  </a:lnTo>
                  <a:lnTo>
                    <a:pt x="479" y="2054"/>
                  </a:lnTo>
                  <a:lnTo>
                    <a:pt x="472" y="2047"/>
                  </a:lnTo>
                  <a:lnTo>
                    <a:pt x="465" y="2040"/>
                  </a:lnTo>
                  <a:lnTo>
                    <a:pt x="456" y="2035"/>
                  </a:lnTo>
                  <a:lnTo>
                    <a:pt x="447" y="2030"/>
                  </a:lnTo>
                  <a:lnTo>
                    <a:pt x="438" y="2027"/>
                  </a:lnTo>
                  <a:lnTo>
                    <a:pt x="428" y="2024"/>
                  </a:lnTo>
                  <a:lnTo>
                    <a:pt x="417" y="2022"/>
                  </a:lnTo>
                  <a:lnTo>
                    <a:pt x="406" y="2021"/>
                  </a:lnTo>
                  <a:lnTo>
                    <a:pt x="406" y="2021"/>
                  </a:lnTo>
                  <a:close/>
                  <a:moveTo>
                    <a:pt x="406" y="2202"/>
                  </a:moveTo>
                  <a:lnTo>
                    <a:pt x="406" y="2202"/>
                  </a:lnTo>
                  <a:lnTo>
                    <a:pt x="396" y="2201"/>
                  </a:lnTo>
                  <a:lnTo>
                    <a:pt x="387" y="2198"/>
                  </a:lnTo>
                  <a:lnTo>
                    <a:pt x="381" y="2192"/>
                  </a:lnTo>
                  <a:lnTo>
                    <a:pt x="374" y="2185"/>
                  </a:lnTo>
                  <a:lnTo>
                    <a:pt x="369" y="2176"/>
                  </a:lnTo>
                  <a:lnTo>
                    <a:pt x="364" y="2165"/>
                  </a:lnTo>
                  <a:lnTo>
                    <a:pt x="362" y="2151"/>
                  </a:lnTo>
                  <a:lnTo>
                    <a:pt x="362" y="2138"/>
                  </a:lnTo>
                  <a:lnTo>
                    <a:pt x="362" y="2138"/>
                  </a:lnTo>
                  <a:lnTo>
                    <a:pt x="362" y="2124"/>
                  </a:lnTo>
                  <a:lnTo>
                    <a:pt x="364" y="2111"/>
                  </a:lnTo>
                  <a:lnTo>
                    <a:pt x="369" y="2101"/>
                  </a:lnTo>
                  <a:lnTo>
                    <a:pt x="374" y="2091"/>
                  </a:lnTo>
                  <a:lnTo>
                    <a:pt x="381" y="2083"/>
                  </a:lnTo>
                  <a:lnTo>
                    <a:pt x="387" y="2078"/>
                  </a:lnTo>
                  <a:lnTo>
                    <a:pt x="396" y="2074"/>
                  </a:lnTo>
                  <a:lnTo>
                    <a:pt x="406" y="2073"/>
                  </a:lnTo>
                  <a:lnTo>
                    <a:pt x="406" y="2073"/>
                  </a:lnTo>
                  <a:lnTo>
                    <a:pt x="416" y="2074"/>
                  </a:lnTo>
                  <a:lnTo>
                    <a:pt x="425" y="2078"/>
                  </a:lnTo>
                  <a:lnTo>
                    <a:pt x="433" y="2083"/>
                  </a:lnTo>
                  <a:lnTo>
                    <a:pt x="439" y="2091"/>
                  </a:lnTo>
                  <a:lnTo>
                    <a:pt x="445" y="2101"/>
                  </a:lnTo>
                  <a:lnTo>
                    <a:pt x="448" y="2111"/>
                  </a:lnTo>
                  <a:lnTo>
                    <a:pt x="450" y="2124"/>
                  </a:lnTo>
                  <a:lnTo>
                    <a:pt x="451" y="2138"/>
                  </a:lnTo>
                  <a:lnTo>
                    <a:pt x="451" y="2138"/>
                  </a:lnTo>
                  <a:lnTo>
                    <a:pt x="450" y="2151"/>
                  </a:lnTo>
                  <a:lnTo>
                    <a:pt x="448" y="2165"/>
                  </a:lnTo>
                  <a:lnTo>
                    <a:pt x="445" y="2176"/>
                  </a:lnTo>
                  <a:lnTo>
                    <a:pt x="439" y="2185"/>
                  </a:lnTo>
                  <a:lnTo>
                    <a:pt x="433" y="2192"/>
                  </a:lnTo>
                  <a:lnTo>
                    <a:pt x="425" y="2198"/>
                  </a:lnTo>
                  <a:lnTo>
                    <a:pt x="416" y="2201"/>
                  </a:lnTo>
                  <a:lnTo>
                    <a:pt x="406" y="2202"/>
                  </a:lnTo>
                  <a:lnTo>
                    <a:pt x="406" y="2202"/>
                  </a:lnTo>
                  <a:close/>
                  <a:moveTo>
                    <a:pt x="2269" y="2089"/>
                  </a:moveTo>
                  <a:lnTo>
                    <a:pt x="2269" y="2089"/>
                  </a:lnTo>
                  <a:lnTo>
                    <a:pt x="2260" y="2084"/>
                  </a:lnTo>
                  <a:lnTo>
                    <a:pt x="2251" y="2080"/>
                  </a:lnTo>
                  <a:lnTo>
                    <a:pt x="2242" y="2078"/>
                  </a:lnTo>
                  <a:lnTo>
                    <a:pt x="2233" y="2076"/>
                  </a:lnTo>
                  <a:lnTo>
                    <a:pt x="2233" y="2076"/>
                  </a:lnTo>
                  <a:lnTo>
                    <a:pt x="2223" y="2078"/>
                  </a:lnTo>
                  <a:lnTo>
                    <a:pt x="2215" y="2080"/>
                  </a:lnTo>
                  <a:lnTo>
                    <a:pt x="2208" y="2084"/>
                  </a:lnTo>
                  <a:lnTo>
                    <a:pt x="2203" y="2090"/>
                  </a:lnTo>
                  <a:lnTo>
                    <a:pt x="2198" y="2096"/>
                  </a:lnTo>
                  <a:lnTo>
                    <a:pt x="2195" y="2105"/>
                  </a:lnTo>
                  <a:lnTo>
                    <a:pt x="2193" y="2116"/>
                  </a:lnTo>
                  <a:lnTo>
                    <a:pt x="2193" y="2128"/>
                  </a:lnTo>
                  <a:lnTo>
                    <a:pt x="2193" y="2249"/>
                  </a:lnTo>
                  <a:lnTo>
                    <a:pt x="2138" y="2249"/>
                  </a:lnTo>
                  <a:lnTo>
                    <a:pt x="2138" y="2027"/>
                  </a:lnTo>
                  <a:lnTo>
                    <a:pt x="2193" y="2027"/>
                  </a:lnTo>
                  <a:lnTo>
                    <a:pt x="2193" y="2046"/>
                  </a:lnTo>
                  <a:lnTo>
                    <a:pt x="2193" y="2046"/>
                  </a:lnTo>
                  <a:lnTo>
                    <a:pt x="2197" y="2040"/>
                  </a:lnTo>
                  <a:lnTo>
                    <a:pt x="2203" y="2035"/>
                  </a:lnTo>
                  <a:lnTo>
                    <a:pt x="2208" y="2031"/>
                  </a:lnTo>
                  <a:lnTo>
                    <a:pt x="2215" y="2028"/>
                  </a:lnTo>
                  <a:lnTo>
                    <a:pt x="2222" y="2025"/>
                  </a:lnTo>
                  <a:lnTo>
                    <a:pt x="2228" y="2024"/>
                  </a:lnTo>
                  <a:lnTo>
                    <a:pt x="2235" y="2022"/>
                  </a:lnTo>
                  <a:lnTo>
                    <a:pt x="2242" y="2021"/>
                  </a:lnTo>
                  <a:lnTo>
                    <a:pt x="2242" y="2021"/>
                  </a:lnTo>
                  <a:lnTo>
                    <a:pt x="2253" y="2022"/>
                  </a:lnTo>
                  <a:lnTo>
                    <a:pt x="2264" y="2026"/>
                  </a:lnTo>
                  <a:lnTo>
                    <a:pt x="2275" y="2030"/>
                  </a:lnTo>
                  <a:lnTo>
                    <a:pt x="2283" y="2036"/>
                  </a:lnTo>
                  <a:lnTo>
                    <a:pt x="2269" y="2089"/>
                  </a:lnTo>
                  <a:close/>
                  <a:moveTo>
                    <a:pt x="1836" y="2027"/>
                  </a:moveTo>
                  <a:lnTo>
                    <a:pt x="1891" y="2027"/>
                  </a:lnTo>
                  <a:lnTo>
                    <a:pt x="1828" y="2249"/>
                  </a:lnTo>
                  <a:lnTo>
                    <a:pt x="1780" y="2249"/>
                  </a:lnTo>
                  <a:lnTo>
                    <a:pt x="1756" y="2157"/>
                  </a:lnTo>
                  <a:lnTo>
                    <a:pt x="1756" y="2157"/>
                  </a:lnTo>
                  <a:lnTo>
                    <a:pt x="1744" y="2108"/>
                  </a:lnTo>
                  <a:lnTo>
                    <a:pt x="1744" y="2108"/>
                  </a:lnTo>
                  <a:lnTo>
                    <a:pt x="1738" y="2132"/>
                  </a:lnTo>
                  <a:lnTo>
                    <a:pt x="1732" y="2158"/>
                  </a:lnTo>
                  <a:lnTo>
                    <a:pt x="1707" y="2249"/>
                  </a:lnTo>
                  <a:lnTo>
                    <a:pt x="1660" y="2249"/>
                  </a:lnTo>
                  <a:lnTo>
                    <a:pt x="1659" y="2247"/>
                  </a:lnTo>
                  <a:lnTo>
                    <a:pt x="1597" y="2027"/>
                  </a:lnTo>
                  <a:lnTo>
                    <a:pt x="1653" y="2027"/>
                  </a:lnTo>
                  <a:lnTo>
                    <a:pt x="1674" y="2110"/>
                  </a:lnTo>
                  <a:lnTo>
                    <a:pt x="1674" y="2110"/>
                  </a:lnTo>
                  <a:lnTo>
                    <a:pt x="1680" y="2136"/>
                  </a:lnTo>
                  <a:lnTo>
                    <a:pt x="1685" y="2164"/>
                  </a:lnTo>
                  <a:lnTo>
                    <a:pt x="1685" y="2164"/>
                  </a:lnTo>
                  <a:lnTo>
                    <a:pt x="1691" y="2136"/>
                  </a:lnTo>
                  <a:lnTo>
                    <a:pt x="1699" y="2108"/>
                  </a:lnTo>
                  <a:lnTo>
                    <a:pt x="1722" y="2027"/>
                  </a:lnTo>
                  <a:lnTo>
                    <a:pt x="1768" y="2027"/>
                  </a:lnTo>
                  <a:lnTo>
                    <a:pt x="1791" y="2108"/>
                  </a:lnTo>
                  <a:lnTo>
                    <a:pt x="1791" y="2108"/>
                  </a:lnTo>
                  <a:lnTo>
                    <a:pt x="1798" y="2135"/>
                  </a:lnTo>
                  <a:lnTo>
                    <a:pt x="1804" y="2165"/>
                  </a:lnTo>
                  <a:lnTo>
                    <a:pt x="1804" y="2165"/>
                  </a:lnTo>
                  <a:lnTo>
                    <a:pt x="1810" y="2139"/>
                  </a:lnTo>
                  <a:lnTo>
                    <a:pt x="1817" y="2108"/>
                  </a:lnTo>
                  <a:lnTo>
                    <a:pt x="1836" y="2027"/>
                  </a:lnTo>
                  <a:close/>
                  <a:moveTo>
                    <a:pt x="2002" y="2021"/>
                  </a:moveTo>
                  <a:lnTo>
                    <a:pt x="2002" y="2021"/>
                  </a:lnTo>
                  <a:lnTo>
                    <a:pt x="1992" y="2022"/>
                  </a:lnTo>
                  <a:lnTo>
                    <a:pt x="1981" y="2024"/>
                  </a:lnTo>
                  <a:lnTo>
                    <a:pt x="1971" y="2027"/>
                  </a:lnTo>
                  <a:lnTo>
                    <a:pt x="1962" y="2030"/>
                  </a:lnTo>
                  <a:lnTo>
                    <a:pt x="1953" y="2035"/>
                  </a:lnTo>
                  <a:lnTo>
                    <a:pt x="1945" y="2041"/>
                  </a:lnTo>
                  <a:lnTo>
                    <a:pt x="1937" y="2047"/>
                  </a:lnTo>
                  <a:lnTo>
                    <a:pt x="1930" y="2054"/>
                  </a:lnTo>
                  <a:lnTo>
                    <a:pt x="1924" y="2062"/>
                  </a:lnTo>
                  <a:lnTo>
                    <a:pt x="1918" y="2071"/>
                  </a:lnTo>
                  <a:lnTo>
                    <a:pt x="1913" y="2081"/>
                  </a:lnTo>
                  <a:lnTo>
                    <a:pt x="1909" y="2091"/>
                  </a:lnTo>
                  <a:lnTo>
                    <a:pt x="1906" y="2102"/>
                  </a:lnTo>
                  <a:lnTo>
                    <a:pt x="1903" y="2114"/>
                  </a:lnTo>
                  <a:lnTo>
                    <a:pt x="1902" y="2125"/>
                  </a:lnTo>
                  <a:lnTo>
                    <a:pt x="1902" y="2138"/>
                  </a:lnTo>
                  <a:lnTo>
                    <a:pt x="1902" y="2138"/>
                  </a:lnTo>
                  <a:lnTo>
                    <a:pt x="1902" y="2150"/>
                  </a:lnTo>
                  <a:lnTo>
                    <a:pt x="1903" y="2163"/>
                  </a:lnTo>
                  <a:lnTo>
                    <a:pt x="1906" y="2174"/>
                  </a:lnTo>
                  <a:lnTo>
                    <a:pt x="1909" y="2185"/>
                  </a:lnTo>
                  <a:lnTo>
                    <a:pt x="1913" y="2194"/>
                  </a:lnTo>
                  <a:lnTo>
                    <a:pt x="1918" y="2204"/>
                  </a:lnTo>
                  <a:lnTo>
                    <a:pt x="1924" y="2213"/>
                  </a:lnTo>
                  <a:lnTo>
                    <a:pt x="1930" y="2221"/>
                  </a:lnTo>
                  <a:lnTo>
                    <a:pt x="1937" y="2229"/>
                  </a:lnTo>
                  <a:lnTo>
                    <a:pt x="1945" y="2235"/>
                  </a:lnTo>
                  <a:lnTo>
                    <a:pt x="1953" y="2241"/>
                  </a:lnTo>
                  <a:lnTo>
                    <a:pt x="1962" y="2245"/>
                  </a:lnTo>
                  <a:lnTo>
                    <a:pt x="1971" y="2249"/>
                  </a:lnTo>
                  <a:lnTo>
                    <a:pt x="1981" y="2252"/>
                  </a:lnTo>
                  <a:lnTo>
                    <a:pt x="1992" y="2253"/>
                  </a:lnTo>
                  <a:lnTo>
                    <a:pt x="2002" y="2254"/>
                  </a:lnTo>
                  <a:lnTo>
                    <a:pt x="2002" y="2254"/>
                  </a:lnTo>
                  <a:lnTo>
                    <a:pt x="2013" y="2253"/>
                  </a:lnTo>
                  <a:lnTo>
                    <a:pt x="2024" y="2252"/>
                  </a:lnTo>
                  <a:lnTo>
                    <a:pt x="2034" y="2249"/>
                  </a:lnTo>
                  <a:lnTo>
                    <a:pt x="2043" y="2245"/>
                  </a:lnTo>
                  <a:lnTo>
                    <a:pt x="2052" y="2241"/>
                  </a:lnTo>
                  <a:lnTo>
                    <a:pt x="2061" y="2235"/>
                  </a:lnTo>
                  <a:lnTo>
                    <a:pt x="2068" y="2229"/>
                  </a:lnTo>
                  <a:lnTo>
                    <a:pt x="2075" y="2221"/>
                  </a:lnTo>
                  <a:lnTo>
                    <a:pt x="2081" y="2213"/>
                  </a:lnTo>
                  <a:lnTo>
                    <a:pt x="2087" y="2204"/>
                  </a:lnTo>
                  <a:lnTo>
                    <a:pt x="2091" y="2194"/>
                  </a:lnTo>
                  <a:lnTo>
                    <a:pt x="2096" y="2185"/>
                  </a:lnTo>
                  <a:lnTo>
                    <a:pt x="2099" y="2174"/>
                  </a:lnTo>
                  <a:lnTo>
                    <a:pt x="2101" y="2163"/>
                  </a:lnTo>
                  <a:lnTo>
                    <a:pt x="2104" y="2150"/>
                  </a:lnTo>
                  <a:lnTo>
                    <a:pt x="2104" y="2138"/>
                  </a:lnTo>
                  <a:lnTo>
                    <a:pt x="2104" y="2138"/>
                  </a:lnTo>
                  <a:lnTo>
                    <a:pt x="2104" y="2125"/>
                  </a:lnTo>
                  <a:lnTo>
                    <a:pt x="2101" y="2114"/>
                  </a:lnTo>
                  <a:lnTo>
                    <a:pt x="2099" y="2102"/>
                  </a:lnTo>
                  <a:lnTo>
                    <a:pt x="2096" y="2091"/>
                  </a:lnTo>
                  <a:lnTo>
                    <a:pt x="2091" y="2081"/>
                  </a:lnTo>
                  <a:lnTo>
                    <a:pt x="2087" y="2071"/>
                  </a:lnTo>
                  <a:lnTo>
                    <a:pt x="2081" y="2062"/>
                  </a:lnTo>
                  <a:lnTo>
                    <a:pt x="2075" y="2054"/>
                  </a:lnTo>
                  <a:lnTo>
                    <a:pt x="2068" y="2047"/>
                  </a:lnTo>
                  <a:lnTo>
                    <a:pt x="2061" y="2041"/>
                  </a:lnTo>
                  <a:lnTo>
                    <a:pt x="2052" y="2035"/>
                  </a:lnTo>
                  <a:lnTo>
                    <a:pt x="2043" y="2030"/>
                  </a:lnTo>
                  <a:lnTo>
                    <a:pt x="2034" y="2027"/>
                  </a:lnTo>
                  <a:lnTo>
                    <a:pt x="2024" y="2024"/>
                  </a:lnTo>
                  <a:lnTo>
                    <a:pt x="2013" y="2022"/>
                  </a:lnTo>
                  <a:lnTo>
                    <a:pt x="2002" y="2021"/>
                  </a:lnTo>
                  <a:lnTo>
                    <a:pt x="2002" y="2021"/>
                  </a:lnTo>
                  <a:close/>
                  <a:moveTo>
                    <a:pt x="2002" y="2202"/>
                  </a:moveTo>
                  <a:lnTo>
                    <a:pt x="2002" y="2202"/>
                  </a:lnTo>
                  <a:lnTo>
                    <a:pt x="1992" y="2201"/>
                  </a:lnTo>
                  <a:lnTo>
                    <a:pt x="1984" y="2198"/>
                  </a:lnTo>
                  <a:lnTo>
                    <a:pt x="1977" y="2192"/>
                  </a:lnTo>
                  <a:lnTo>
                    <a:pt x="1970" y="2185"/>
                  </a:lnTo>
                  <a:lnTo>
                    <a:pt x="1964" y="2176"/>
                  </a:lnTo>
                  <a:lnTo>
                    <a:pt x="1960" y="2165"/>
                  </a:lnTo>
                  <a:lnTo>
                    <a:pt x="1958" y="2151"/>
                  </a:lnTo>
                  <a:lnTo>
                    <a:pt x="1958" y="2138"/>
                  </a:lnTo>
                  <a:lnTo>
                    <a:pt x="1958" y="2138"/>
                  </a:lnTo>
                  <a:lnTo>
                    <a:pt x="1958" y="2124"/>
                  </a:lnTo>
                  <a:lnTo>
                    <a:pt x="1960" y="2112"/>
                  </a:lnTo>
                  <a:lnTo>
                    <a:pt x="1964" y="2101"/>
                  </a:lnTo>
                  <a:lnTo>
                    <a:pt x="1970" y="2091"/>
                  </a:lnTo>
                  <a:lnTo>
                    <a:pt x="1977" y="2083"/>
                  </a:lnTo>
                  <a:lnTo>
                    <a:pt x="1984" y="2078"/>
                  </a:lnTo>
                  <a:lnTo>
                    <a:pt x="1992" y="2074"/>
                  </a:lnTo>
                  <a:lnTo>
                    <a:pt x="2002" y="2073"/>
                  </a:lnTo>
                  <a:lnTo>
                    <a:pt x="2002" y="2073"/>
                  </a:lnTo>
                  <a:lnTo>
                    <a:pt x="2012" y="2074"/>
                  </a:lnTo>
                  <a:lnTo>
                    <a:pt x="2021" y="2078"/>
                  </a:lnTo>
                  <a:lnTo>
                    <a:pt x="2029" y="2083"/>
                  </a:lnTo>
                  <a:lnTo>
                    <a:pt x="2035" y="2091"/>
                  </a:lnTo>
                  <a:lnTo>
                    <a:pt x="2041" y="2101"/>
                  </a:lnTo>
                  <a:lnTo>
                    <a:pt x="2044" y="2112"/>
                  </a:lnTo>
                  <a:lnTo>
                    <a:pt x="2046" y="2124"/>
                  </a:lnTo>
                  <a:lnTo>
                    <a:pt x="2047" y="2138"/>
                  </a:lnTo>
                  <a:lnTo>
                    <a:pt x="2047" y="2138"/>
                  </a:lnTo>
                  <a:lnTo>
                    <a:pt x="2046" y="2151"/>
                  </a:lnTo>
                  <a:lnTo>
                    <a:pt x="2044" y="2165"/>
                  </a:lnTo>
                  <a:lnTo>
                    <a:pt x="2041" y="2176"/>
                  </a:lnTo>
                  <a:lnTo>
                    <a:pt x="2035" y="2185"/>
                  </a:lnTo>
                  <a:lnTo>
                    <a:pt x="2029" y="2192"/>
                  </a:lnTo>
                  <a:lnTo>
                    <a:pt x="2021" y="2198"/>
                  </a:lnTo>
                  <a:lnTo>
                    <a:pt x="2012" y="2201"/>
                  </a:lnTo>
                  <a:lnTo>
                    <a:pt x="2002" y="2202"/>
                  </a:lnTo>
                  <a:lnTo>
                    <a:pt x="2002" y="2202"/>
                  </a:lnTo>
                  <a:close/>
                  <a:moveTo>
                    <a:pt x="837" y="2100"/>
                  </a:moveTo>
                  <a:lnTo>
                    <a:pt x="904" y="2249"/>
                  </a:lnTo>
                  <a:lnTo>
                    <a:pt x="843" y="2249"/>
                  </a:lnTo>
                  <a:lnTo>
                    <a:pt x="797" y="2146"/>
                  </a:lnTo>
                  <a:lnTo>
                    <a:pt x="767" y="2182"/>
                  </a:lnTo>
                  <a:lnTo>
                    <a:pt x="767" y="2249"/>
                  </a:lnTo>
                  <a:lnTo>
                    <a:pt x="713" y="2249"/>
                  </a:lnTo>
                  <a:lnTo>
                    <a:pt x="713" y="1962"/>
                  </a:lnTo>
                  <a:lnTo>
                    <a:pt x="767" y="1934"/>
                  </a:lnTo>
                  <a:lnTo>
                    <a:pt x="767" y="2112"/>
                  </a:lnTo>
                  <a:lnTo>
                    <a:pt x="767" y="2112"/>
                  </a:lnTo>
                  <a:lnTo>
                    <a:pt x="788" y="2083"/>
                  </a:lnTo>
                  <a:lnTo>
                    <a:pt x="832" y="2027"/>
                  </a:lnTo>
                  <a:lnTo>
                    <a:pt x="896" y="2027"/>
                  </a:lnTo>
                  <a:lnTo>
                    <a:pt x="837" y="2100"/>
                  </a:lnTo>
                  <a:close/>
                  <a:moveTo>
                    <a:pt x="1097" y="2249"/>
                  </a:moveTo>
                  <a:lnTo>
                    <a:pt x="1042" y="2249"/>
                  </a:lnTo>
                  <a:lnTo>
                    <a:pt x="1042" y="2027"/>
                  </a:lnTo>
                  <a:lnTo>
                    <a:pt x="1097" y="2027"/>
                  </a:lnTo>
                  <a:lnTo>
                    <a:pt x="1097" y="2046"/>
                  </a:lnTo>
                  <a:lnTo>
                    <a:pt x="1097" y="2046"/>
                  </a:lnTo>
                  <a:lnTo>
                    <a:pt x="1103" y="2040"/>
                  </a:lnTo>
                  <a:lnTo>
                    <a:pt x="1108" y="2036"/>
                  </a:lnTo>
                  <a:lnTo>
                    <a:pt x="1115" y="2031"/>
                  </a:lnTo>
                  <a:lnTo>
                    <a:pt x="1121" y="2028"/>
                  </a:lnTo>
                  <a:lnTo>
                    <a:pt x="1129" y="2026"/>
                  </a:lnTo>
                  <a:lnTo>
                    <a:pt x="1137" y="2024"/>
                  </a:lnTo>
                  <a:lnTo>
                    <a:pt x="1144" y="2022"/>
                  </a:lnTo>
                  <a:lnTo>
                    <a:pt x="1153" y="2021"/>
                  </a:lnTo>
                  <a:lnTo>
                    <a:pt x="1153" y="2021"/>
                  </a:lnTo>
                  <a:lnTo>
                    <a:pt x="1163" y="2022"/>
                  </a:lnTo>
                  <a:lnTo>
                    <a:pt x="1172" y="2024"/>
                  </a:lnTo>
                  <a:lnTo>
                    <a:pt x="1180" y="2026"/>
                  </a:lnTo>
                  <a:lnTo>
                    <a:pt x="1189" y="2028"/>
                  </a:lnTo>
                  <a:lnTo>
                    <a:pt x="1195" y="2032"/>
                  </a:lnTo>
                  <a:lnTo>
                    <a:pt x="1202" y="2037"/>
                  </a:lnTo>
                  <a:lnTo>
                    <a:pt x="1208" y="2041"/>
                  </a:lnTo>
                  <a:lnTo>
                    <a:pt x="1214" y="2048"/>
                  </a:lnTo>
                  <a:lnTo>
                    <a:pt x="1218" y="2054"/>
                  </a:lnTo>
                  <a:lnTo>
                    <a:pt x="1223" y="2062"/>
                  </a:lnTo>
                  <a:lnTo>
                    <a:pt x="1226" y="2070"/>
                  </a:lnTo>
                  <a:lnTo>
                    <a:pt x="1229" y="2080"/>
                  </a:lnTo>
                  <a:lnTo>
                    <a:pt x="1232" y="2090"/>
                  </a:lnTo>
                  <a:lnTo>
                    <a:pt x="1233" y="2100"/>
                  </a:lnTo>
                  <a:lnTo>
                    <a:pt x="1234" y="2111"/>
                  </a:lnTo>
                  <a:lnTo>
                    <a:pt x="1235" y="2123"/>
                  </a:lnTo>
                  <a:lnTo>
                    <a:pt x="1235" y="2249"/>
                  </a:lnTo>
                  <a:lnTo>
                    <a:pt x="1180" y="2249"/>
                  </a:lnTo>
                  <a:lnTo>
                    <a:pt x="1180" y="2126"/>
                  </a:lnTo>
                  <a:lnTo>
                    <a:pt x="1180" y="2126"/>
                  </a:lnTo>
                  <a:lnTo>
                    <a:pt x="1179" y="2114"/>
                  </a:lnTo>
                  <a:lnTo>
                    <a:pt x="1178" y="2102"/>
                  </a:lnTo>
                  <a:lnTo>
                    <a:pt x="1174" y="2093"/>
                  </a:lnTo>
                  <a:lnTo>
                    <a:pt x="1170" y="2085"/>
                  </a:lnTo>
                  <a:lnTo>
                    <a:pt x="1164" y="2080"/>
                  </a:lnTo>
                  <a:lnTo>
                    <a:pt x="1158" y="2075"/>
                  </a:lnTo>
                  <a:lnTo>
                    <a:pt x="1149" y="2073"/>
                  </a:lnTo>
                  <a:lnTo>
                    <a:pt x="1139" y="2072"/>
                  </a:lnTo>
                  <a:lnTo>
                    <a:pt x="1139" y="2072"/>
                  </a:lnTo>
                  <a:lnTo>
                    <a:pt x="1130" y="2073"/>
                  </a:lnTo>
                  <a:lnTo>
                    <a:pt x="1121" y="2075"/>
                  </a:lnTo>
                  <a:lnTo>
                    <a:pt x="1114" y="2080"/>
                  </a:lnTo>
                  <a:lnTo>
                    <a:pt x="1108" y="2086"/>
                  </a:lnTo>
                  <a:lnTo>
                    <a:pt x="1104" y="2093"/>
                  </a:lnTo>
                  <a:lnTo>
                    <a:pt x="1100" y="2103"/>
                  </a:lnTo>
                  <a:lnTo>
                    <a:pt x="1098" y="2114"/>
                  </a:lnTo>
                  <a:lnTo>
                    <a:pt x="1097" y="2126"/>
                  </a:lnTo>
                  <a:lnTo>
                    <a:pt x="1097" y="2249"/>
                  </a:lnTo>
                  <a:close/>
                  <a:moveTo>
                    <a:pt x="1408" y="2042"/>
                  </a:moveTo>
                  <a:lnTo>
                    <a:pt x="1408" y="2042"/>
                  </a:lnTo>
                  <a:lnTo>
                    <a:pt x="1403" y="2038"/>
                  </a:lnTo>
                  <a:lnTo>
                    <a:pt x="1397" y="2033"/>
                  </a:lnTo>
                  <a:lnTo>
                    <a:pt x="1392" y="2030"/>
                  </a:lnTo>
                  <a:lnTo>
                    <a:pt x="1385" y="2027"/>
                  </a:lnTo>
                  <a:lnTo>
                    <a:pt x="1378" y="2025"/>
                  </a:lnTo>
                  <a:lnTo>
                    <a:pt x="1372" y="2024"/>
                  </a:lnTo>
                  <a:lnTo>
                    <a:pt x="1365" y="2022"/>
                  </a:lnTo>
                  <a:lnTo>
                    <a:pt x="1359" y="2021"/>
                  </a:lnTo>
                  <a:lnTo>
                    <a:pt x="1359" y="2021"/>
                  </a:lnTo>
                  <a:lnTo>
                    <a:pt x="1349" y="2022"/>
                  </a:lnTo>
                  <a:lnTo>
                    <a:pt x="1340" y="2024"/>
                  </a:lnTo>
                  <a:lnTo>
                    <a:pt x="1331" y="2026"/>
                  </a:lnTo>
                  <a:lnTo>
                    <a:pt x="1322" y="2030"/>
                  </a:lnTo>
                  <a:lnTo>
                    <a:pt x="1314" y="2033"/>
                  </a:lnTo>
                  <a:lnTo>
                    <a:pt x="1308" y="2039"/>
                  </a:lnTo>
                  <a:lnTo>
                    <a:pt x="1301" y="2046"/>
                  </a:lnTo>
                  <a:lnTo>
                    <a:pt x="1295" y="2052"/>
                  </a:lnTo>
                  <a:lnTo>
                    <a:pt x="1289" y="2060"/>
                  </a:lnTo>
                  <a:lnTo>
                    <a:pt x="1285" y="2069"/>
                  </a:lnTo>
                  <a:lnTo>
                    <a:pt x="1280" y="2078"/>
                  </a:lnTo>
                  <a:lnTo>
                    <a:pt x="1277" y="2089"/>
                  </a:lnTo>
                  <a:lnTo>
                    <a:pt x="1275" y="2099"/>
                  </a:lnTo>
                  <a:lnTo>
                    <a:pt x="1273" y="2111"/>
                  </a:lnTo>
                  <a:lnTo>
                    <a:pt x="1271" y="2123"/>
                  </a:lnTo>
                  <a:lnTo>
                    <a:pt x="1271" y="2135"/>
                  </a:lnTo>
                  <a:lnTo>
                    <a:pt x="1271" y="2135"/>
                  </a:lnTo>
                  <a:lnTo>
                    <a:pt x="1271" y="2149"/>
                  </a:lnTo>
                  <a:lnTo>
                    <a:pt x="1273" y="2161"/>
                  </a:lnTo>
                  <a:lnTo>
                    <a:pt x="1275" y="2174"/>
                  </a:lnTo>
                  <a:lnTo>
                    <a:pt x="1277" y="2186"/>
                  </a:lnTo>
                  <a:lnTo>
                    <a:pt x="1280" y="2196"/>
                  </a:lnTo>
                  <a:lnTo>
                    <a:pt x="1285" y="2206"/>
                  </a:lnTo>
                  <a:lnTo>
                    <a:pt x="1289" y="2214"/>
                  </a:lnTo>
                  <a:lnTo>
                    <a:pt x="1295" y="2222"/>
                  </a:lnTo>
                  <a:lnTo>
                    <a:pt x="1300" y="2230"/>
                  </a:lnTo>
                  <a:lnTo>
                    <a:pt x="1307" y="2235"/>
                  </a:lnTo>
                  <a:lnTo>
                    <a:pt x="1313" y="2241"/>
                  </a:lnTo>
                  <a:lnTo>
                    <a:pt x="1321" y="2245"/>
                  </a:lnTo>
                  <a:lnTo>
                    <a:pt x="1330" y="2249"/>
                  </a:lnTo>
                  <a:lnTo>
                    <a:pt x="1339" y="2252"/>
                  </a:lnTo>
                  <a:lnTo>
                    <a:pt x="1348" y="2253"/>
                  </a:lnTo>
                  <a:lnTo>
                    <a:pt x="1357" y="2254"/>
                  </a:lnTo>
                  <a:lnTo>
                    <a:pt x="1357" y="2254"/>
                  </a:lnTo>
                  <a:lnTo>
                    <a:pt x="1364" y="2253"/>
                  </a:lnTo>
                  <a:lnTo>
                    <a:pt x="1372" y="2252"/>
                  </a:lnTo>
                  <a:lnTo>
                    <a:pt x="1378" y="2251"/>
                  </a:lnTo>
                  <a:lnTo>
                    <a:pt x="1385" y="2249"/>
                  </a:lnTo>
                  <a:lnTo>
                    <a:pt x="1391" y="2245"/>
                  </a:lnTo>
                  <a:lnTo>
                    <a:pt x="1397" y="2242"/>
                  </a:lnTo>
                  <a:lnTo>
                    <a:pt x="1403" y="2238"/>
                  </a:lnTo>
                  <a:lnTo>
                    <a:pt x="1408" y="2232"/>
                  </a:lnTo>
                  <a:lnTo>
                    <a:pt x="1408" y="2238"/>
                  </a:lnTo>
                  <a:lnTo>
                    <a:pt x="1408" y="2238"/>
                  </a:lnTo>
                  <a:lnTo>
                    <a:pt x="1408" y="2246"/>
                  </a:lnTo>
                  <a:lnTo>
                    <a:pt x="1407" y="2256"/>
                  </a:lnTo>
                  <a:lnTo>
                    <a:pt x="1404" y="2266"/>
                  </a:lnTo>
                  <a:lnTo>
                    <a:pt x="1402" y="2271"/>
                  </a:lnTo>
                  <a:lnTo>
                    <a:pt x="1399" y="2275"/>
                  </a:lnTo>
                  <a:lnTo>
                    <a:pt x="1395" y="2279"/>
                  </a:lnTo>
                  <a:lnTo>
                    <a:pt x="1391" y="2284"/>
                  </a:lnTo>
                  <a:lnTo>
                    <a:pt x="1385" y="2287"/>
                  </a:lnTo>
                  <a:lnTo>
                    <a:pt x="1378" y="2290"/>
                  </a:lnTo>
                  <a:lnTo>
                    <a:pt x="1370" y="2293"/>
                  </a:lnTo>
                  <a:lnTo>
                    <a:pt x="1361" y="2295"/>
                  </a:lnTo>
                  <a:lnTo>
                    <a:pt x="1350" y="2296"/>
                  </a:lnTo>
                  <a:lnTo>
                    <a:pt x="1337" y="2296"/>
                  </a:lnTo>
                  <a:lnTo>
                    <a:pt x="1334" y="2296"/>
                  </a:lnTo>
                  <a:lnTo>
                    <a:pt x="1354" y="2339"/>
                  </a:lnTo>
                  <a:lnTo>
                    <a:pt x="1355" y="2339"/>
                  </a:lnTo>
                  <a:lnTo>
                    <a:pt x="1355" y="2339"/>
                  </a:lnTo>
                  <a:lnTo>
                    <a:pt x="1369" y="2339"/>
                  </a:lnTo>
                  <a:lnTo>
                    <a:pt x="1381" y="2338"/>
                  </a:lnTo>
                  <a:lnTo>
                    <a:pt x="1392" y="2335"/>
                  </a:lnTo>
                  <a:lnTo>
                    <a:pt x="1403" y="2332"/>
                  </a:lnTo>
                  <a:lnTo>
                    <a:pt x="1413" y="2328"/>
                  </a:lnTo>
                  <a:lnTo>
                    <a:pt x="1421" y="2324"/>
                  </a:lnTo>
                  <a:lnTo>
                    <a:pt x="1429" y="2318"/>
                  </a:lnTo>
                  <a:lnTo>
                    <a:pt x="1436" y="2311"/>
                  </a:lnTo>
                  <a:lnTo>
                    <a:pt x="1442" y="2304"/>
                  </a:lnTo>
                  <a:lnTo>
                    <a:pt x="1448" y="2296"/>
                  </a:lnTo>
                  <a:lnTo>
                    <a:pt x="1452" y="2286"/>
                  </a:lnTo>
                  <a:lnTo>
                    <a:pt x="1456" y="2276"/>
                  </a:lnTo>
                  <a:lnTo>
                    <a:pt x="1459" y="2266"/>
                  </a:lnTo>
                  <a:lnTo>
                    <a:pt x="1461" y="2254"/>
                  </a:lnTo>
                  <a:lnTo>
                    <a:pt x="1462" y="2242"/>
                  </a:lnTo>
                  <a:lnTo>
                    <a:pt x="1462" y="2229"/>
                  </a:lnTo>
                  <a:lnTo>
                    <a:pt x="1462" y="2027"/>
                  </a:lnTo>
                  <a:lnTo>
                    <a:pt x="1408" y="2027"/>
                  </a:lnTo>
                  <a:lnTo>
                    <a:pt x="1408" y="2042"/>
                  </a:lnTo>
                  <a:close/>
                  <a:moveTo>
                    <a:pt x="1408" y="2094"/>
                  </a:moveTo>
                  <a:lnTo>
                    <a:pt x="1408" y="2181"/>
                  </a:lnTo>
                  <a:lnTo>
                    <a:pt x="1408" y="2181"/>
                  </a:lnTo>
                  <a:lnTo>
                    <a:pt x="1401" y="2189"/>
                  </a:lnTo>
                  <a:lnTo>
                    <a:pt x="1393" y="2197"/>
                  </a:lnTo>
                  <a:lnTo>
                    <a:pt x="1387" y="2199"/>
                  </a:lnTo>
                  <a:lnTo>
                    <a:pt x="1382" y="2201"/>
                  </a:lnTo>
                  <a:lnTo>
                    <a:pt x="1376" y="2202"/>
                  </a:lnTo>
                  <a:lnTo>
                    <a:pt x="1369" y="2203"/>
                  </a:lnTo>
                  <a:lnTo>
                    <a:pt x="1369" y="2203"/>
                  </a:lnTo>
                  <a:lnTo>
                    <a:pt x="1362" y="2202"/>
                  </a:lnTo>
                  <a:lnTo>
                    <a:pt x="1354" y="2200"/>
                  </a:lnTo>
                  <a:lnTo>
                    <a:pt x="1348" y="2197"/>
                  </a:lnTo>
                  <a:lnTo>
                    <a:pt x="1341" y="2190"/>
                  </a:lnTo>
                  <a:lnTo>
                    <a:pt x="1335" y="2181"/>
                  </a:lnTo>
                  <a:lnTo>
                    <a:pt x="1331" y="2169"/>
                  </a:lnTo>
                  <a:lnTo>
                    <a:pt x="1329" y="2154"/>
                  </a:lnTo>
                  <a:lnTo>
                    <a:pt x="1328" y="2134"/>
                  </a:lnTo>
                  <a:lnTo>
                    <a:pt x="1328" y="2134"/>
                  </a:lnTo>
                  <a:lnTo>
                    <a:pt x="1329" y="2117"/>
                  </a:lnTo>
                  <a:lnTo>
                    <a:pt x="1331" y="2103"/>
                  </a:lnTo>
                  <a:lnTo>
                    <a:pt x="1335" y="2092"/>
                  </a:lnTo>
                  <a:lnTo>
                    <a:pt x="1341" y="2084"/>
                  </a:lnTo>
                  <a:lnTo>
                    <a:pt x="1348" y="2079"/>
                  </a:lnTo>
                  <a:lnTo>
                    <a:pt x="1354" y="2074"/>
                  </a:lnTo>
                  <a:lnTo>
                    <a:pt x="1362" y="2073"/>
                  </a:lnTo>
                  <a:lnTo>
                    <a:pt x="1369" y="2072"/>
                  </a:lnTo>
                  <a:lnTo>
                    <a:pt x="1369" y="2072"/>
                  </a:lnTo>
                  <a:lnTo>
                    <a:pt x="1376" y="2073"/>
                  </a:lnTo>
                  <a:lnTo>
                    <a:pt x="1383" y="2074"/>
                  </a:lnTo>
                  <a:lnTo>
                    <a:pt x="1388" y="2076"/>
                  </a:lnTo>
                  <a:lnTo>
                    <a:pt x="1394" y="2080"/>
                  </a:lnTo>
                  <a:lnTo>
                    <a:pt x="1398" y="2083"/>
                  </a:lnTo>
                  <a:lnTo>
                    <a:pt x="1402" y="2086"/>
                  </a:lnTo>
                  <a:lnTo>
                    <a:pt x="1408" y="2094"/>
                  </a:lnTo>
                  <a:lnTo>
                    <a:pt x="1408" y="2094"/>
                  </a:lnTo>
                  <a:close/>
                  <a:moveTo>
                    <a:pt x="938" y="2027"/>
                  </a:moveTo>
                  <a:lnTo>
                    <a:pt x="993" y="2027"/>
                  </a:lnTo>
                  <a:lnTo>
                    <a:pt x="993" y="2123"/>
                  </a:lnTo>
                  <a:lnTo>
                    <a:pt x="993" y="2249"/>
                  </a:lnTo>
                  <a:lnTo>
                    <a:pt x="938" y="2249"/>
                  </a:lnTo>
                  <a:lnTo>
                    <a:pt x="938" y="2027"/>
                  </a:lnTo>
                  <a:close/>
                  <a:moveTo>
                    <a:pt x="993" y="1967"/>
                  </a:moveTo>
                  <a:lnTo>
                    <a:pt x="993" y="1995"/>
                  </a:lnTo>
                  <a:lnTo>
                    <a:pt x="938" y="1995"/>
                  </a:lnTo>
                  <a:lnTo>
                    <a:pt x="938" y="1940"/>
                  </a:lnTo>
                  <a:lnTo>
                    <a:pt x="993" y="1940"/>
                  </a:lnTo>
                  <a:lnTo>
                    <a:pt x="993" y="1967"/>
                  </a:lnTo>
                  <a:close/>
                  <a:moveTo>
                    <a:pt x="2309" y="1962"/>
                  </a:moveTo>
                  <a:lnTo>
                    <a:pt x="2364" y="1934"/>
                  </a:lnTo>
                  <a:lnTo>
                    <a:pt x="2364" y="2127"/>
                  </a:lnTo>
                  <a:lnTo>
                    <a:pt x="2364" y="2249"/>
                  </a:lnTo>
                  <a:lnTo>
                    <a:pt x="2309" y="2249"/>
                  </a:lnTo>
                  <a:lnTo>
                    <a:pt x="2309" y="1962"/>
                  </a:lnTo>
                  <a:close/>
                  <a:moveTo>
                    <a:pt x="397" y="757"/>
                  </a:moveTo>
                  <a:lnTo>
                    <a:pt x="850" y="757"/>
                  </a:lnTo>
                  <a:lnTo>
                    <a:pt x="850" y="495"/>
                  </a:lnTo>
                  <a:lnTo>
                    <a:pt x="397" y="495"/>
                  </a:lnTo>
                  <a:lnTo>
                    <a:pt x="397" y="288"/>
                  </a:lnTo>
                  <a:lnTo>
                    <a:pt x="898" y="288"/>
                  </a:lnTo>
                  <a:lnTo>
                    <a:pt x="732" y="0"/>
                  </a:lnTo>
                  <a:lnTo>
                    <a:pt x="22" y="0"/>
                  </a:lnTo>
                  <a:lnTo>
                    <a:pt x="22" y="1251"/>
                  </a:lnTo>
                  <a:lnTo>
                    <a:pt x="1023" y="1251"/>
                  </a:lnTo>
                  <a:lnTo>
                    <a:pt x="1023" y="963"/>
                  </a:lnTo>
                  <a:lnTo>
                    <a:pt x="397" y="963"/>
                  </a:lnTo>
                  <a:lnTo>
                    <a:pt x="397" y="757"/>
                  </a:lnTo>
                  <a:close/>
                  <a:moveTo>
                    <a:pt x="1690" y="0"/>
                  </a:moveTo>
                  <a:lnTo>
                    <a:pt x="1477" y="409"/>
                  </a:lnTo>
                  <a:lnTo>
                    <a:pt x="1265" y="0"/>
                  </a:lnTo>
                  <a:lnTo>
                    <a:pt x="850" y="0"/>
                  </a:lnTo>
                  <a:lnTo>
                    <a:pt x="1287" y="757"/>
                  </a:lnTo>
                  <a:lnTo>
                    <a:pt x="1287" y="1251"/>
                  </a:lnTo>
                  <a:lnTo>
                    <a:pt x="1661" y="1251"/>
                  </a:lnTo>
                  <a:lnTo>
                    <a:pt x="1661" y="757"/>
                  </a:lnTo>
                  <a:lnTo>
                    <a:pt x="2099" y="0"/>
                  </a:lnTo>
                  <a:lnTo>
                    <a:pt x="169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grpSp>
      <p:grpSp>
        <p:nvGrpSpPr>
          <p:cNvPr id="2" name="Group 1">
            <a:extLst>
              <a:ext uri="{FF2B5EF4-FFF2-40B4-BE49-F238E27FC236}">
                <a16:creationId xmlns:a16="http://schemas.microsoft.com/office/drawing/2014/main" id="{3866816A-225D-4941-8833-C0875AC305B7}"/>
              </a:ext>
            </a:extLst>
          </p:cNvPr>
          <p:cNvGrpSpPr/>
          <p:nvPr userDrawn="1"/>
        </p:nvGrpSpPr>
        <p:grpSpPr>
          <a:xfrm>
            <a:off x="605941" y="5826613"/>
            <a:ext cx="3876004" cy="570195"/>
            <a:chOff x="606256" y="5826612"/>
            <a:chExt cx="3878023" cy="570195"/>
          </a:xfrm>
        </p:grpSpPr>
        <p:sp>
          <p:nvSpPr>
            <p:cNvPr id="76" name="Rectangle 75">
              <a:extLst>
                <a:ext uri="{FF2B5EF4-FFF2-40B4-BE49-F238E27FC236}">
                  <a16:creationId xmlns:a16="http://schemas.microsoft.com/office/drawing/2014/main" id="{68EBEB4C-A235-4AAA-AC57-4B3B4639073F}"/>
                </a:ext>
              </a:extLst>
            </p:cNvPr>
            <p:cNvSpPr>
              <a:spLocks noChangeArrowheads="1"/>
            </p:cNvSpPr>
            <p:nvPr userDrawn="1"/>
          </p:nvSpPr>
          <p:spPr bwMode="auto">
            <a:xfrm>
              <a:off x="606256" y="5826612"/>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sp>
          <p:nvSpPr>
            <p:cNvPr id="77" name="Rectangle 6">
              <a:extLst>
                <a:ext uri="{FF2B5EF4-FFF2-40B4-BE49-F238E27FC236}">
                  <a16:creationId xmlns:a16="http://schemas.microsoft.com/office/drawing/2014/main" id="{29FCB468-D775-43D1-A928-20134F2D24E6}"/>
                </a:ext>
              </a:extLst>
            </p:cNvPr>
            <p:cNvSpPr>
              <a:spLocks noChangeArrowheads="1"/>
            </p:cNvSpPr>
            <p:nvPr userDrawn="1"/>
          </p:nvSpPr>
          <p:spPr bwMode="auto">
            <a:xfrm>
              <a:off x="801552" y="5826612"/>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sp>
          <p:nvSpPr>
            <p:cNvPr id="78" name="Rectangle 7">
              <a:extLst>
                <a:ext uri="{FF2B5EF4-FFF2-40B4-BE49-F238E27FC236}">
                  <a16:creationId xmlns:a16="http://schemas.microsoft.com/office/drawing/2014/main" id="{64148D2D-1952-48FF-AAA4-52ADC98574A9}"/>
                </a:ext>
              </a:extLst>
            </p:cNvPr>
            <p:cNvSpPr>
              <a:spLocks noChangeArrowheads="1"/>
            </p:cNvSpPr>
            <p:nvPr userDrawn="1"/>
          </p:nvSpPr>
          <p:spPr bwMode="auto">
            <a:xfrm>
              <a:off x="998592" y="5826612"/>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sp>
          <p:nvSpPr>
            <p:cNvPr id="79" name="Freeform 8">
              <a:extLst>
                <a:ext uri="{FF2B5EF4-FFF2-40B4-BE49-F238E27FC236}">
                  <a16:creationId xmlns:a16="http://schemas.microsoft.com/office/drawing/2014/main" id="{D485CBC2-CFA7-4861-A1FE-44719EA8E4CB}"/>
                </a:ext>
              </a:extLst>
            </p:cNvPr>
            <p:cNvSpPr>
              <a:spLocks/>
            </p:cNvSpPr>
            <p:nvPr userDrawn="1"/>
          </p:nvSpPr>
          <p:spPr bwMode="black">
            <a:xfrm>
              <a:off x="606256" y="6056782"/>
              <a:ext cx="94161" cy="130778"/>
            </a:xfrm>
            <a:custGeom>
              <a:avLst/>
              <a:gdLst>
                <a:gd name="T0" fmla="*/ 32 w 54"/>
                <a:gd name="T1" fmla="*/ 11 h 75"/>
                <a:gd name="T2" fmla="*/ 32 w 54"/>
                <a:gd name="T3" fmla="*/ 75 h 75"/>
                <a:gd name="T4" fmla="*/ 22 w 54"/>
                <a:gd name="T5" fmla="*/ 75 h 75"/>
                <a:gd name="T6" fmla="*/ 22 w 54"/>
                <a:gd name="T7" fmla="*/ 11 h 75"/>
                <a:gd name="T8" fmla="*/ 0 w 54"/>
                <a:gd name="T9" fmla="*/ 11 h 75"/>
                <a:gd name="T10" fmla="*/ 0 w 54"/>
                <a:gd name="T11" fmla="*/ 0 h 75"/>
                <a:gd name="T12" fmla="*/ 54 w 54"/>
                <a:gd name="T13" fmla="*/ 0 h 75"/>
                <a:gd name="T14" fmla="*/ 54 w 54"/>
                <a:gd name="T15" fmla="*/ 11 h 75"/>
                <a:gd name="T16" fmla="*/ 32 w 54"/>
                <a:gd name="T17" fmla="*/ 11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75">
                  <a:moveTo>
                    <a:pt x="32" y="11"/>
                  </a:moveTo>
                  <a:lnTo>
                    <a:pt x="32" y="75"/>
                  </a:lnTo>
                  <a:lnTo>
                    <a:pt x="22" y="75"/>
                  </a:lnTo>
                  <a:lnTo>
                    <a:pt x="22" y="11"/>
                  </a:lnTo>
                  <a:lnTo>
                    <a:pt x="0" y="11"/>
                  </a:lnTo>
                  <a:lnTo>
                    <a:pt x="0" y="0"/>
                  </a:lnTo>
                  <a:lnTo>
                    <a:pt x="54" y="0"/>
                  </a:lnTo>
                  <a:lnTo>
                    <a:pt x="54" y="11"/>
                  </a:lnTo>
                  <a:lnTo>
                    <a:pt x="32" y="1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80" name="Freeform 9">
              <a:extLst>
                <a:ext uri="{FF2B5EF4-FFF2-40B4-BE49-F238E27FC236}">
                  <a16:creationId xmlns:a16="http://schemas.microsoft.com/office/drawing/2014/main" id="{1CB2A9E7-ABC1-4A07-A680-8EE4990448F4}"/>
                </a:ext>
              </a:extLst>
            </p:cNvPr>
            <p:cNvSpPr>
              <a:spLocks/>
            </p:cNvSpPr>
            <p:nvPr userDrawn="1"/>
          </p:nvSpPr>
          <p:spPr bwMode="black">
            <a:xfrm>
              <a:off x="717854" y="6049807"/>
              <a:ext cx="78468"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9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1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2" y="26"/>
                    <a:pt x="21" y="24"/>
                  </a:cubicBezTo>
                  <a:cubicBezTo>
                    <a:pt x="20" y="22"/>
                    <a:pt x="18" y="22"/>
                    <a:pt x="15" y="22"/>
                  </a:cubicBezTo>
                  <a:cubicBezTo>
                    <a:pt x="14" y="22"/>
                    <a:pt x="13" y="22"/>
                    <a:pt x="12" y="22"/>
                  </a:cubicBezTo>
                  <a:cubicBezTo>
                    <a:pt x="11" y="22"/>
                    <a:pt x="10" y="23"/>
                    <a:pt x="9" y="24"/>
                  </a:cubicBezTo>
                  <a:cubicBezTo>
                    <a:pt x="9" y="25"/>
                    <a:pt x="8" y="26"/>
                    <a:pt x="8" y="27"/>
                  </a:cubicBezTo>
                  <a:cubicBezTo>
                    <a:pt x="7"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8" y="18"/>
                    <a:pt x="9" y="17"/>
                  </a:cubicBezTo>
                  <a:cubicBezTo>
                    <a:pt x="10" y="17"/>
                    <a:pt x="10" y="16"/>
                    <a:pt x="11" y="16"/>
                  </a:cubicBezTo>
                  <a:cubicBezTo>
                    <a:pt x="12" y="15"/>
                    <a:pt x="13" y="15"/>
                    <a:pt x="14" y="15"/>
                  </a:cubicBezTo>
                  <a:cubicBezTo>
                    <a:pt x="15" y="15"/>
                    <a:pt x="16" y="15"/>
                    <a:pt x="17" y="15"/>
                  </a:cubicBezTo>
                  <a:cubicBezTo>
                    <a:pt x="19" y="15"/>
                    <a:pt x="21" y="15"/>
                    <a:pt x="23" y="16"/>
                  </a:cubicBezTo>
                  <a:cubicBezTo>
                    <a:pt x="25" y="16"/>
                    <a:pt x="26" y="17"/>
                    <a:pt x="27" y="19"/>
                  </a:cubicBezTo>
                  <a:cubicBezTo>
                    <a:pt x="28" y="20"/>
                    <a:pt x="29" y="22"/>
                    <a:pt x="30" y="24"/>
                  </a:cubicBezTo>
                  <a:cubicBezTo>
                    <a:pt x="30"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81" name="Freeform 10">
              <a:extLst>
                <a:ext uri="{FF2B5EF4-FFF2-40B4-BE49-F238E27FC236}">
                  <a16:creationId xmlns:a16="http://schemas.microsoft.com/office/drawing/2014/main" id="{E4B925BC-2EFD-424C-8DB1-3ABFB2B9E2CD}"/>
                </a:ext>
              </a:extLst>
            </p:cNvPr>
            <p:cNvSpPr>
              <a:spLocks noEditPoints="1"/>
            </p:cNvSpPr>
            <p:nvPr userDrawn="1"/>
          </p:nvSpPr>
          <p:spPr bwMode="black">
            <a:xfrm>
              <a:off x="813759" y="6088169"/>
              <a:ext cx="85443"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19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19"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86" name="Freeform 11">
              <a:extLst>
                <a:ext uri="{FF2B5EF4-FFF2-40B4-BE49-F238E27FC236}">
                  <a16:creationId xmlns:a16="http://schemas.microsoft.com/office/drawing/2014/main" id="{C43AF4E8-1291-49F3-B287-C2E4492292E2}"/>
                </a:ext>
              </a:extLst>
            </p:cNvPr>
            <p:cNvSpPr>
              <a:spLocks noEditPoints="1"/>
            </p:cNvSpPr>
            <p:nvPr userDrawn="1"/>
          </p:nvSpPr>
          <p:spPr bwMode="black">
            <a:xfrm>
              <a:off x="965461" y="6049807"/>
              <a:ext cx="83698" cy="139497"/>
            </a:xfrm>
            <a:custGeom>
              <a:avLst/>
              <a:gdLst>
                <a:gd name="T0" fmla="*/ 33 w 33"/>
                <a:gd name="T1" fmla="*/ 35 h 55"/>
                <a:gd name="T2" fmla="*/ 31 w 33"/>
                <a:gd name="T3" fmla="*/ 44 h 55"/>
                <a:gd name="T4" fmla="*/ 28 w 33"/>
                <a:gd name="T5" fmla="*/ 50 h 55"/>
                <a:gd name="T6" fmla="*/ 23 w 33"/>
                <a:gd name="T7" fmla="*/ 53 h 55"/>
                <a:gd name="T8" fmla="*/ 17 w 33"/>
                <a:gd name="T9" fmla="*/ 55 h 55"/>
                <a:gd name="T10" fmla="*/ 12 w 33"/>
                <a:gd name="T11" fmla="*/ 53 h 55"/>
                <a:gd name="T12" fmla="*/ 8 w 33"/>
                <a:gd name="T13" fmla="*/ 50 h 55"/>
                <a:gd name="T14" fmla="*/ 8 w 33"/>
                <a:gd name="T15" fmla="*/ 54 h 55"/>
                <a:gd name="T16" fmla="*/ 0 w 33"/>
                <a:gd name="T17" fmla="*/ 54 h 55"/>
                <a:gd name="T18" fmla="*/ 0 w 33"/>
                <a:gd name="T19" fmla="*/ 4 h 55"/>
                <a:gd name="T20" fmla="*/ 8 w 33"/>
                <a:gd name="T21" fmla="*/ 0 h 55"/>
                <a:gd name="T22" fmla="*/ 8 w 33"/>
                <a:gd name="T23" fmla="*/ 19 h 55"/>
                <a:gd name="T24" fmla="*/ 10 w 33"/>
                <a:gd name="T25" fmla="*/ 17 h 55"/>
                <a:gd name="T26" fmla="*/ 12 w 33"/>
                <a:gd name="T27" fmla="*/ 16 h 55"/>
                <a:gd name="T28" fmla="*/ 14 w 33"/>
                <a:gd name="T29" fmla="*/ 15 h 55"/>
                <a:gd name="T30" fmla="*/ 18 w 33"/>
                <a:gd name="T31" fmla="*/ 15 h 55"/>
                <a:gd name="T32" fmla="*/ 24 w 33"/>
                <a:gd name="T33" fmla="*/ 16 h 55"/>
                <a:gd name="T34" fmla="*/ 28 w 33"/>
                <a:gd name="T35" fmla="*/ 19 h 55"/>
                <a:gd name="T36" fmla="*/ 31 w 33"/>
                <a:gd name="T37" fmla="*/ 26 h 55"/>
                <a:gd name="T38" fmla="*/ 33 w 33"/>
                <a:gd name="T39" fmla="*/ 35 h 55"/>
                <a:gd name="T40" fmla="*/ 25 w 33"/>
                <a:gd name="T41" fmla="*/ 35 h 55"/>
                <a:gd name="T42" fmla="*/ 23 w 33"/>
                <a:gd name="T43" fmla="*/ 25 h 55"/>
                <a:gd name="T44" fmla="*/ 16 w 33"/>
                <a:gd name="T45" fmla="*/ 22 h 55"/>
                <a:gd name="T46" fmla="*/ 14 w 33"/>
                <a:gd name="T47" fmla="*/ 22 h 55"/>
                <a:gd name="T48" fmla="*/ 11 w 33"/>
                <a:gd name="T49" fmla="*/ 23 h 55"/>
                <a:gd name="T50" fmla="*/ 9 w 33"/>
                <a:gd name="T51" fmla="*/ 25 h 55"/>
                <a:gd name="T52" fmla="*/ 8 w 33"/>
                <a:gd name="T53" fmla="*/ 26 h 55"/>
                <a:gd name="T54" fmla="*/ 8 w 33"/>
                <a:gd name="T55" fmla="*/ 43 h 55"/>
                <a:gd name="T56" fmla="*/ 9 w 33"/>
                <a:gd name="T57" fmla="*/ 44 h 55"/>
                <a:gd name="T58" fmla="*/ 11 w 33"/>
                <a:gd name="T59" fmla="*/ 46 h 55"/>
                <a:gd name="T60" fmla="*/ 14 w 33"/>
                <a:gd name="T61" fmla="*/ 47 h 55"/>
                <a:gd name="T62" fmla="*/ 17 w 33"/>
                <a:gd name="T63" fmla="*/ 48 h 55"/>
                <a:gd name="T64" fmla="*/ 23 w 33"/>
                <a:gd name="T65" fmla="*/ 45 h 55"/>
                <a:gd name="T66" fmla="*/ 25 w 33"/>
                <a:gd name="T67" fmla="*/ 3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3" h="55">
                  <a:moveTo>
                    <a:pt x="33" y="35"/>
                  </a:moveTo>
                  <a:cubicBezTo>
                    <a:pt x="33" y="38"/>
                    <a:pt x="32" y="41"/>
                    <a:pt x="31" y="44"/>
                  </a:cubicBezTo>
                  <a:cubicBezTo>
                    <a:pt x="30" y="46"/>
                    <a:pt x="29" y="48"/>
                    <a:pt x="28" y="50"/>
                  </a:cubicBezTo>
                  <a:cubicBezTo>
                    <a:pt x="27" y="51"/>
                    <a:pt x="25" y="53"/>
                    <a:pt x="23" y="53"/>
                  </a:cubicBezTo>
                  <a:cubicBezTo>
                    <a:pt x="21" y="54"/>
                    <a:pt x="19" y="55"/>
                    <a:pt x="17" y="55"/>
                  </a:cubicBezTo>
                  <a:cubicBezTo>
                    <a:pt x="16" y="55"/>
                    <a:pt x="14" y="54"/>
                    <a:pt x="12" y="53"/>
                  </a:cubicBezTo>
                  <a:cubicBezTo>
                    <a:pt x="10" y="52"/>
                    <a:pt x="9" y="51"/>
                    <a:pt x="8" y="50"/>
                  </a:cubicBezTo>
                  <a:cubicBezTo>
                    <a:pt x="8" y="54"/>
                    <a:pt x="8" y="54"/>
                    <a:pt x="8" y="54"/>
                  </a:cubicBezTo>
                  <a:cubicBezTo>
                    <a:pt x="0" y="54"/>
                    <a:pt x="0" y="54"/>
                    <a:pt x="0" y="54"/>
                  </a:cubicBezTo>
                  <a:cubicBezTo>
                    <a:pt x="0" y="4"/>
                    <a:pt x="0" y="4"/>
                    <a:pt x="0" y="4"/>
                  </a:cubicBezTo>
                  <a:cubicBezTo>
                    <a:pt x="8" y="0"/>
                    <a:pt x="8" y="0"/>
                    <a:pt x="8" y="0"/>
                  </a:cubicBezTo>
                  <a:cubicBezTo>
                    <a:pt x="8" y="19"/>
                    <a:pt x="8" y="19"/>
                    <a:pt x="8" y="19"/>
                  </a:cubicBezTo>
                  <a:cubicBezTo>
                    <a:pt x="9" y="18"/>
                    <a:pt x="9" y="18"/>
                    <a:pt x="10" y="17"/>
                  </a:cubicBezTo>
                  <a:cubicBezTo>
                    <a:pt x="11" y="17"/>
                    <a:pt x="11" y="16"/>
                    <a:pt x="12" y="16"/>
                  </a:cubicBezTo>
                  <a:cubicBezTo>
                    <a:pt x="13" y="16"/>
                    <a:pt x="13" y="15"/>
                    <a:pt x="14" y="15"/>
                  </a:cubicBezTo>
                  <a:cubicBezTo>
                    <a:pt x="15" y="15"/>
                    <a:pt x="16" y="15"/>
                    <a:pt x="18" y="15"/>
                  </a:cubicBezTo>
                  <a:cubicBezTo>
                    <a:pt x="20" y="15"/>
                    <a:pt x="22" y="15"/>
                    <a:pt x="24" y="16"/>
                  </a:cubicBezTo>
                  <a:cubicBezTo>
                    <a:pt x="25" y="16"/>
                    <a:pt x="27" y="18"/>
                    <a:pt x="28" y="19"/>
                  </a:cubicBezTo>
                  <a:cubicBezTo>
                    <a:pt x="30" y="21"/>
                    <a:pt x="31" y="23"/>
                    <a:pt x="31" y="26"/>
                  </a:cubicBezTo>
                  <a:cubicBezTo>
                    <a:pt x="32" y="28"/>
                    <a:pt x="33" y="32"/>
                    <a:pt x="33" y="35"/>
                  </a:cubicBezTo>
                  <a:close/>
                  <a:moveTo>
                    <a:pt x="25" y="35"/>
                  </a:moveTo>
                  <a:cubicBezTo>
                    <a:pt x="25" y="31"/>
                    <a:pt x="24" y="27"/>
                    <a:pt x="23" y="25"/>
                  </a:cubicBezTo>
                  <a:cubicBezTo>
                    <a:pt x="21" y="23"/>
                    <a:pt x="19" y="22"/>
                    <a:pt x="16" y="22"/>
                  </a:cubicBezTo>
                  <a:cubicBezTo>
                    <a:pt x="15" y="22"/>
                    <a:pt x="15" y="22"/>
                    <a:pt x="14" y="22"/>
                  </a:cubicBezTo>
                  <a:cubicBezTo>
                    <a:pt x="13" y="22"/>
                    <a:pt x="12" y="23"/>
                    <a:pt x="11" y="23"/>
                  </a:cubicBezTo>
                  <a:cubicBezTo>
                    <a:pt x="11" y="23"/>
                    <a:pt x="10" y="24"/>
                    <a:pt x="9" y="25"/>
                  </a:cubicBezTo>
                  <a:cubicBezTo>
                    <a:pt x="9" y="25"/>
                    <a:pt x="8" y="26"/>
                    <a:pt x="8" y="26"/>
                  </a:cubicBezTo>
                  <a:cubicBezTo>
                    <a:pt x="8" y="43"/>
                    <a:pt x="8" y="43"/>
                    <a:pt x="8" y="43"/>
                  </a:cubicBezTo>
                  <a:cubicBezTo>
                    <a:pt x="8" y="43"/>
                    <a:pt x="9" y="44"/>
                    <a:pt x="9" y="44"/>
                  </a:cubicBezTo>
                  <a:cubicBezTo>
                    <a:pt x="10" y="45"/>
                    <a:pt x="11" y="45"/>
                    <a:pt x="11" y="46"/>
                  </a:cubicBezTo>
                  <a:cubicBezTo>
                    <a:pt x="12" y="46"/>
                    <a:pt x="13" y="47"/>
                    <a:pt x="14" y="47"/>
                  </a:cubicBezTo>
                  <a:cubicBezTo>
                    <a:pt x="15" y="47"/>
                    <a:pt x="16" y="48"/>
                    <a:pt x="17" y="48"/>
                  </a:cubicBezTo>
                  <a:cubicBezTo>
                    <a:pt x="19" y="48"/>
                    <a:pt x="21" y="47"/>
                    <a:pt x="23" y="45"/>
                  </a:cubicBezTo>
                  <a:cubicBezTo>
                    <a:pt x="24" y="43"/>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87" name="Freeform 12">
              <a:extLst>
                <a:ext uri="{FF2B5EF4-FFF2-40B4-BE49-F238E27FC236}">
                  <a16:creationId xmlns:a16="http://schemas.microsoft.com/office/drawing/2014/main" id="{92B8FD60-49E1-465F-B7F2-1AD41971CCB9}"/>
                </a:ext>
              </a:extLst>
            </p:cNvPr>
            <p:cNvSpPr>
              <a:spLocks noEditPoints="1"/>
            </p:cNvSpPr>
            <p:nvPr userDrawn="1"/>
          </p:nvSpPr>
          <p:spPr bwMode="black">
            <a:xfrm>
              <a:off x="1064854" y="6088169"/>
              <a:ext cx="83698" cy="101135"/>
            </a:xfrm>
            <a:custGeom>
              <a:avLst/>
              <a:gdLst>
                <a:gd name="T0" fmla="*/ 33 w 33"/>
                <a:gd name="T1" fmla="*/ 19 h 40"/>
                <a:gd name="T2" fmla="*/ 33 w 33"/>
                <a:gd name="T3" fmla="*/ 21 h 40"/>
                <a:gd name="T4" fmla="*/ 32 w 33"/>
                <a:gd name="T5" fmla="*/ 22 h 40"/>
                <a:gd name="T6" fmla="*/ 7 w 33"/>
                <a:gd name="T7" fmla="*/ 22 h 40"/>
                <a:gd name="T8" fmla="*/ 8 w 33"/>
                <a:gd name="T9" fmla="*/ 27 h 40"/>
                <a:gd name="T10" fmla="*/ 10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6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2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2" y="22"/>
                    <a:pt x="32" y="22"/>
                  </a:cubicBezTo>
                  <a:cubicBezTo>
                    <a:pt x="7" y="22"/>
                    <a:pt x="7" y="22"/>
                    <a:pt x="7" y="22"/>
                  </a:cubicBezTo>
                  <a:cubicBezTo>
                    <a:pt x="7" y="24"/>
                    <a:pt x="8" y="26"/>
                    <a:pt x="8" y="27"/>
                  </a:cubicBezTo>
                  <a:cubicBezTo>
                    <a:pt x="9" y="28"/>
                    <a:pt x="10" y="29"/>
                    <a:pt x="10" y="30"/>
                  </a:cubicBezTo>
                  <a:cubicBezTo>
                    <a:pt x="11" y="31"/>
                    <a:pt x="12" y="32"/>
                    <a:pt x="13" y="32"/>
                  </a:cubicBezTo>
                  <a:cubicBezTo>
                    <a:pt x="14" y="33"/>
                    <a:pt x="16" y="33"/>
                    <a:pt x="17" y="33"/>
                  </a:cubicBezTo>
                  <a:cubicBezTo>
                    <a:pt x="18" y="33"/>
                    <a:pt x="18" y="33"/>
                    <a:pt x="19" y="33"/>
                  </a:cubicBezTo>
                  <a:cubicBezTo>
                    <a:pt x="20" y="32"/>
                    <a:pt x="21" y="32"/>
                    <a:pt x="21" y="32"/>
                  </a:cubicBezTo>
                  <a:cubicBezTo>
                    <a:pt x="22" y="32"/>
                    <a:pt x="22" y="31"/>
                    <a:pt x="23" y="31"/>
                  </a:cubicBezTo>
                  <a:cubicBezTo>
                    <a:pt x="24" y="31"/>
                    <a:pt x="24"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6"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3" y="10"/>
                    <a:pt x="23" y="9"/>
                  </a:cubicBezTo>
                  <a:cubicBezTo>
                    <a:pt x="22" y="8"/>
                    <a:pt x="21" y="8"/>
                    <a:pt x="20" y="7"/>
                  </a:cubicBezTo>
                  <a:cubicBezTo>
                    <a:pt x="19" y="7"/>
                    <a:pt x="18" y="6"/>
                    <a:pt x="16" y="6"/>
                  </a:cubicBezTo>
                  <a:cubicBezTo>
                    <a:pt x="15" y="6"/>
                    <a:pt x="13" y="7"/>
                    <a:pt x="12" y="7"/>
                  </a:cubicBezTo>
                  <a:cubicBezTo>
                    <a:pt x="11"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88" name="Freeform 13">
              <a:extLst>
                <a:ext uri="{FF2B5EF4-FFF2-40B4-BE49-F238E27FC236}">
                  <a16:creationId xmlns:a16="http://schemas.microsoft.com/office/drawing/2014/main" id="{69D622BE-5169-414B-AF7C-BB7C0109373B}"/>
                </a:ext>
              </a:extLst>
            </p:cNvPr>
            <p:cNvSpPr>
              <a:spLocks/>
            </p:cNvSpPr>
            <p:nvPr userDrawn="1"/>
          </p:nvSpPr>
          <p:spPr bwMode="black">
            <a:xfrm>
              <a:off x="1159014" y="6049807"/>
              <a:ext cx="55799" cy="139497"/>
            </a:xfrm>
            <a:custGeom>
              <a:avLst/>
              <a:gdLst>
                <a:gd name="T0" fmla="*/ 21 w 22"/>
                <a:gd name="T1" fmla="*/ 53 h 55"/>
                <a:gd name="T2" fmla="*/ 18 w 22"/>
                <a:gd name="T3" fmla="*/ 54 h 55"/>
                <a:gd name="T4" fmla="*/ 14 w 22"/>
                <a:gd name="T5" fmla="*/ 55 h 55"/>
                <a:gd name="T6" fmla="*/ 11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2" y="54"/>
                    <a:pt x="11" y="54"/>
                  </a:cubicBezTo>
                  <a:cubicBezTo>
                    <a:pt x="10" y="54"/>
                    <a:pt x="9" y="53"/>
                    <a:pt x="8" y="52"/>
                  </a:cubicBezTo>
                  <a:cubicBezTo>
                    <a:pt x="7" y="51"/>
                    <a:pt x="6" y="50"/>
                    <a:pt x="6" y="49"/>
                  </a:cubicBezTo>
                  <a:cubicBezTo>
                    <a:pt x="6"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2"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89" name="Freeform 14">
              <a:extLst>
                <a:ext uri="{FF2B5EF4-FFF2-40B4-BE49-F238E27FC236}">
                  <a16:creationId xmlns:a16="http://schemas.microsoft.com/office/drawing/2014/main" id="{5B899AB3-F1E8-4570-BF5D-FF5211035FC2}"/>
                </a:ext>
              </a:extLst>
            </p:cNvPr>
            <p:cNvSpPr>
              <a:spLocks/>
            </p:cNvSpPr>
            <p:nvPr userDrawn="1"/>
          </p:nvSpPr>
          <p:spPr bwMode="black">
            <a:xfrm>
              <a:off x="1227018" y="6049807"/>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1" y="54"/>
                    <a:pt x="10" y="54"/>
                  </a:cubicBezTo>
                  <a:cubicBezTo>
                    <a:pt x="9" y="54"/>
                    <a:pt x="9"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90" name="Freeform 15">
              <a:extLst>
                <a:ext uri="{FF2B5EF4-FFF2-40B4-BE49-F238E27FC236}">
                  <a16:creationId xmlns:a16="http://schemas.microsoft.com/office/drawing/2014/main" id="{E8C0CB74-8087-4E85-B500-BE4546C52760}"/>
                </a:ext>
              </a:extLst>
            </p:cNvPr>
            <p:cNvSpPr>
              <a:spLocks noEditPoints="1"/>
            </p:cNvSpPr>
            <p:nvPr userDrawn="1"/>
          </p:nvSpPr>
          <p:spPr bwMode="black">
            <a:xfrm>
              <a:off x="1298511" y="6088169"/>
              <a:ext cx="83698" cy="101135"/>
            </a:xfrm>
            <a:custGeom>
              <a:avLst/>
              <a:gdLst>
                <a:gd name="T0" fmla="*/ 33 w 33"/>
                <a:gd name="T1" fmla="*/ 19 h 40"/>
                <a:gd name="T2" fmla="*/ 33 w 33"/>
                <a:gd name="T3" fmla="*/ 21 h 40"/>
                <a:gd name="T4" fmla="*/ 32 w 33"/>
                <a:gd name="T5" fmla="*/ 22 h 40"/>
                <a:gd name="T6" fmla="*/ 7 w 33"/>
                <a:gd name="T7" fmla="*/ 22 h 40"/>
                <a:gd name="T8" fmla="*/ 8 w 33"/>
                <a:gd name="T9" fmla="*/ 27 h 40"/>
                <a:gd name="T10" fmla="*/ 10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29 w 33"/>
                <a:gd name="T25" fmla="*/ 35 h 40"/>
                <a:gd name="T26" fmla="*/ 27 w 33"/>
                <a:gd name="T27" fmla="*/ 37 h 40"/>
                <a:gd name="T28" fmla="*/ 24 w 33"/>
                <a:gd name="T29" fmla="*/ 38 h 40"/>
                <a:gd name="T30" fmla="*/ 20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6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2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2" y="21"/>
                    <a:pt x="32" y="22"/>
                    <a:pt x="32" y="22"/>
                  </a:cubicBezTo>
                  <a:cubicBezTo>
                    <a:pt x="7" y="22"/>
                    <a:pt x="7" y="22"/>
                    <a:pt x="7" y="22"/>
                  </a:cubicBezTo>
                  <a:cubicBezTo>
                    <a:pt x="7" y="24"/>
                    <a:pt x="8" y="26"/>
                    <a:pt x="8" y="27"/>
                  </a:cubicBezTo>
                  <a:cubicBezTo>
                    <a:pt x="9" y="28"/>
                    <a:pt x="10" y="29"/>
                    <a:pt x="10" y="30"/>
                  </a:cubicBezTo>
                  <a:cubicBezTo>
                    <a:pt x="11" y="31"/>
                    <a:pt x="12" y="32"/>
                    <a:pt x="13" y="32"/>
                  </a:cubicBezTo>
                  <a:cubicBezTo>
                    <a:pt x="14" y="33"/>
                    <a:pt x="16" y="33"/>
                    <a:pt x="17" y="33"/>
                  </a:cubicBezTo>
                  <a:cubicBezTo>
                    <a:pt x="18" y="33"/>
                    <a:pt x="18" y="33"/>
                    <a:pt x="19" y="33"/>
                  </a:cubicBezTo>
                  <a:cubicBezTo>
                    <a:pt x="20" y="32"/>
                    <a:pt x="20" y="32"/>
                    <a:pt x="21" y="32"/>
                  </a:cubicBezTo>
                  <a:cubicBezTo>
                    <a:pt x="22" y="32"/>
                    <a:pt x="22" y="31"/>
                    <a:pt x="23" y="31"/>
                  </a:cubicBezTo>
                  <a:cubicBezTo>
                    <a:pt x="23" y="31"/>
                    <a:pt x="24" y="30"/>
                    <a:pt x="25" y="30"/>
                  </a:cubicBezTo>
                  <a:cubicBezTo>
                    <a:pt x="29" y="35"/>
                    <a:pt x="29" y="35"/>
                    <a:pt x="29" y="35"/>
                  </a:cubicBezTo>
                  <a:cubicBezTo>
                    <a:pt x="29" y="35"/>
                    <a:pt x="28" y="36"/>
                    <a:pt x="27" y="37"/>
                  </a:cubicBezTo>
                  <a:cubicBezTo>
                    <a:pt x="26" y="37"/>
                    <a:pt x="25" y="38"/>
                    <a:pt x="24" y="38"/>
                  </a:cubicBezTo>
                  <a:cubicBezTo>
                    <a:pt x="23" y="39"/>
                    <a:pt x="22" y="39"/>
                    <a:pt x="20"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6"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3" y="10"/>
                    <a:pt x="23" y="9"/>
                  </a:cubicBezTo>
                  <a:cubicBezTo>
                    <a:pt x="22" y="8"/>
                    <a:pt x="21" y="8"/>
                    <a:pt x="20" y="7"/>
                  </a:cubicBezTo>
                  <a:cubicBezTo>
                    <a:pt x="19" y="7"/>
                    <a:pt x="17" y="6"/>
                    <a:pt x="16" y="6"/>
                  </a:cubicBezTo>
                  <a:cubicBezTo>
                    <a:pt x="15" y="6"/>
                    <a:pt x="13" y="7"/>
                    <a:pt x="12" y="7"/>
                  </a:cubicBezTo>
                  <a:cubicBezTo>
                    <a:pt x="11"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91" name="Freeform 16">
              <a:extLst>
                <a:ext uri="{FF2B5EF4-FFF2-40B4-BE49-F238E27FC236}">
                  <a16:creationId xmlns:a16="http://schemas.microsoft.com/office/drawing/2014/main" id="{373D412E-BD55-4C88-B64D-F003591378CE}"/>
                </a:ext>
              </a:extLst>
            </p:cNvPr>
            <p:cNvSpPr>
              <a:spLocks/>
            </p:cNvSpPr>
            <p:nvPr userDrawn="1"/>
          </p:nvSpPr>
          <p:spPr bwMode="black">
            <a:xfrm>
              <a:off x="1403134" y="6088169"/>
              <a:ext cx="55799" cy="99391"/>
            </a:xfrm>
            <a:custGeom>
              <a:avLst/>
              <a:gdLst>
                <a:gd name="T0" fmla="*/ 20 w 22"/>
                <a:gd name="T1" fmla="*/ 8 h 39"/>
                <a:gd name="T2" fmla="*/ 18 w 22"/>
                <a:gd name="T3" fmla="*/ 7 h 39"/>
                <a:gd name="T4" fmla="*/ 15 w 22"/>
                <a:gd name="T5" fmla="*/ 7 h 39"/>
                <a:gd name="T6" fmla="*/ 9 w 22"/>
                <a:gd name="T7" fmla="*/ 9 h 39"/>
                <a:gd name="T8" fmla="*/ 7 w 22"/>
                <a:gd name="T9" fmla="*/ 17 h 39"/>
                <a:gd name="T10" fmla="*/ 7 w 22"/>
                <a:gd name="T11" fmla="*/ 39 h 39"/>
                <a:gd name="T12" fmla="*/ 0 w 22"/>
                <a:gd name="T13" fmla="*/ 39 h 39"/>
                <a:gd name="T14" fmla="*/ 0 w 22"/>
                <a:gd name="T15" fmla="*/ 0 h 39"/>
                <a:gd name="T16" fmla="*/ 7 w 22"/>
                <a:gd name="T17" fmla="*/ 0 h 39"/>
                <a:gd name="T18" fmla="*/ 7 w 22"/>
                <a:gd name="T19" fmla="*/ 4 h 39"/>
                <a:gd name="T20" fmla="*/ 9 w 22"/>
                <a:gd name="T21" fmla="*/ 2 h 39"/>
                <a:gd name="T22" fmla="*/ 11 w 22"/>
                <a:gd name="T23" fmla="*/ 1 h 39"/>
                <a:gd name="T24" fmla="*/ 13 w 22"/>
                <a:gd name="T25" fmla="*/ 0 h 39"/>
                <a:gd name="T26" fmla="*/ 16 w 22"/>
                <a:gd name="T27" fmla="*/ 0 h 39"/>
                <a:gd name="T28" fmla="*/ 20 w 22"/>
                <a:gd name="T29" fmla="*/ 0 h 39"/>
                <a:gd name="T30" fmla="*/ 22 w 22"/>
                <a:gd name="T31" fmla="*/ 1 h 39"/>
                <a:gd name="T32" fmla="*/ 20 w 22"/>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 h="39">
                  <a:moveTo>
                    <a:pt x="20" y="8"/>
                  </a:moveTo>
                  <a:cubicBezTo>
                    <a:pt x="20" y="8"/>
                    <a:pt x="19" y="8"/>
                    <a:pt x="18" y="7"/>
                  </a:cubicBezTo>
                  <a:cubicBezTo>
                    <a:pt x="17" y="7"/>
                    <a:pt x="16" y="7"/>
                    <a:pt x="15" y="7"/>
                  </a:cubicBezTo>
                  <a:cubicBezTo>
                    <a:pt x="12" y="7"/>
                    <a:pt x="10" y="8"/>
                    <a:pt x="9" y="9"/>
                  </a:cubicBezTo>
                  <a:cubicBezTo>
                    <a:pt x="8" y="11"/>
                    <a:pt x="7" y="14"/>
                    <a:pt x="7" y="17"/>
                  </a:cubicBezTo>
                  <a:cubicBezTo>
                    <a:pt x="7" y="39"/>
                    <a:pt x="7" y="39"/>
                    <a:pt x="7" y="39"/>
                  </a:cubicBezTo>
                  <a:cubicBezTo>
                    <a:pt x="0" y="39"/>
                    <a:pt x="0" y="39"/>
                    <a:pt x="0" y="39"/>
                  </a:cubicBezTo>
                  <a:cubicBezTo>
                    <a:pt x="0" y="0"/>
                    <a:pt x="0" y="0"/>
                    <a:pt x="0" y="0"/>
                  </a:cubicBezTo>
                  <a:cubicBezTo>
                    <a:pt x="7" y="0"/>
                    <a:pt x="7" y="0"/>
                    <a:pt x="7" y="0"/>
                  </a:cubicBezTo>
                  <a:cubicBezTo>
                    <a:pt x="7" y="4"/>
                    <a:pt x="7" y="4"/>
                    <a:pt x="7" y="4"/>
                  </a:cubicBezTo>
                  <a:cubicBezTo>
                    <a:pt x="8" y="3"/>
                    <a:pt x="8" y="3"/>
                    <a:pt x="9" y="2"/>
                  </a:cubicBezTo>
                  <a:cubicBezTo>
                    <a:pt x="9" y="2"/>
                    <a:pt x="10" y="1"/>
                    <a:pt x="11" y="1"/>
                  </a:cubicBezTo>
                  <a:cubicBezTo>
                    <a:pt x="11" y="0"/>
                    <a:pt x="12" y="0"/>
                    <a:pt x="13" y="0"/>
                  </a:cubicBezTo>
                  <a:cubicBezTo>
                    <a:pt x="14" y="0"/>
                    <a:pt x="15" y="0"/>
                    <a:pt x="16" y="0"/>
                  </a:cubicBezTo>
                  <a:cubicBezTo>
                    <a:pt x="17" y="0"/>
                    <a:pt x="19" y="0"/>
                    <a:pt x="20" y="0"/>
                  </a:cubicBezTo>
                  <a:cubicBezTo>
                    <a:pt x="21" y="0"/>
                    <a:pt x="22" y="1"/>
                    <a:pt x="22" y="1"/>
                  </a:cubicBezTo>
                  <a:lnTo>
                    <a:pt x="20"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92" name="Freeform 17">
              <a:extLst>
                <a:ext uri="{FF2B5EF4-FFF2-40B4-BE49-F238E27FC236}">
                  <a16:creationId xmlns:a16="http://schemas.microsoft.com/office/drawing/2014/main" id="{6351B638-0516-4418-BA9C-331B01CA3521}"/>
                </a:ext>
              </a:extLst>
            </p:cNvPr>
            <p:cNvSpPr>
              <a:spLocks/>
            </p:cNvSpPr>
            <p:nvPr userDrawn="1"/>
          </p:nvSpPr>
          <p:spPr bwMode="black">
            <a:xfrm>
              <a:off x="1514732" y="6049807"/>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1" y="54"/>
                    <a:pt x="10" y="54"/>
                  </a:cubicBezTo>
                  <a:cubicBezTo>
                    <a:pt x="9" y="54"/>
                    <a:pt x="9"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93" name="Freeform 18">
              <a:extLst>
                <a:ext uri="{FF2B5EF4-FFF2-40B4-BE49-F238E27FC236}">
                  <a16:creationId xmlns:a16="http://schemas.microsoft.com/office/drawing/2014/main" id="{5CC3C79A-6E67-470C-BCEE-1EB62C95AF0F}"/>
                </a:ext>
              </a:extLst>
            </p:cNvPr>
            <p:cNvSpPr>
              <a:spLocks/>
            </p:cNvSpPr>
            <p:nvPr userDrawn="1"/>
          </p:nvSpPr>
          <p:spPr bwMode="black">
            <a:xfrm>
              <a:off x="1593199" y="6049807"/>
              <a:ext cx="80211"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10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2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3" y="26"/>
                    <a:pt x="21" y="24"/>
                  </a:cubicBezTo>
                  <a:cubicBezTo>
                    <a:pt x="20" y="22"/>
                    <a:pt x="18" y="22"/>
                    <a:pt x="15" y="22"/>
                  </a:cubicBezTo>
                  <a:cubicBezTo>
                    <a:pt x="14" y="22"/>
                    <a:pt x="13" y="22"/>
                    <a:pt x="12" y="22"/>
                  </a:cubicBezTo>
                  <a:cubicBezTo>
                    <a:pt x="11" y="22"/>
                    <a:pt x="10" y="23"/>
                    <a:pt x="10" y="24"/>
                  </a:cubicBezTo>
                  <a:cubicBezTo>
                    <a:pt x="9" y="25"/>
                    <a:pt x="8" y="26"/>
                    <a:pt x="8" y="27"/>
                  </a:cubicBezTo>
                  <a:cubicBezTo>
                    <a:pt x="8"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9" y="18"/>
                    <a:pt x="9" y="17"/>
                  </a:cubicBezTo>
                  <a:cubicBezTo>
                    <a:pt x="10" y="17"/>
                    <a:pt x="11" y="16"/>
                    <a:pt x="12" y="16"/>
                  </a:cubicBezTo>
                  <a:cubicBezTo>
                    <a:pt x="12" y="15"/>
                    <a:pt x="13" y="15"/>
                    <a:pt x="14" y="15"/>
                  </a:cubicBezTo>
                  <a:cubicBezTo>
                    <a:pt x="15" y="15"/>
                    <a:pt x="16" y="15"/>
                    <a:pt x="17" y="15"/>
                  </a:cubicBezTo>
                  <a:cubicBezTo>
                    <a:pt x="19" y="15"/>
                    <a:pt x="21" y="15"/>
                    <a:pt x="23" y="16"/>
                  </a:cubicBezTo>
                  <a:cubicBezTo>
                    <a:pt x="25" y="16"/>
                    <a:pt x="26" y="17"/>
                    <a:pt x="27" y="19"/>
                  </a:cubicBezTo>
                  <a:cubicBezTo>
                    <a:pt x="29" y="20"/>
                    <a:pt x="29" y="22"/>
                    <a:pt x="30" y="24"/>
                  </a:cubicBezTo>
                  <a:cubicBezTo>
                    <a:pt x="31"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94" name="Freeform 19">
              <a:extLst>
                <a:ext uri="{FF2B5EF4-FFF2-40B4-BE49-F238E27FC236}">
                  <a16:creationId xmlns:a16="http://schemas.microsoft.com/office/drawing/2014/main" id="{71395AFF-525A-433D-B912-DA0A57AFF288}"/>
                </a:ext>
              </a:extLst>
            </p:cNvPr>
            <p:cNvSpPr>
              <a:spLocks noEditPoints="1"/>
            </p:cNvSpPr>
            <p:nvPr userDrawn="1"/>
          </p:nvSpPr>
          <p:spPr bwMode="black">
            <a:xfrm>
              <a:off x="1690847" y="6088169"/>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7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3" y="32"/>
                    <a:pt x="23" y="31"/>
                    <a:pt x="24" y="31"/>
                  </a:cubicBezTo>
                  <a:cubicBezTo>
                    <a:pt x="24" y="31"/>
                    <a:pt x="25" y="30"/>
                    <a:pt x="26" y="30"/>
                  </a:cubicBezTo>
                  <a:cubicBezTo>
                    <a:pt x="30" y="35"/>
                    <a:pt x="30" y="35"/>
                    <a:pt x="30" y="35"/>
                  </a:cubicBezTo>
                  <a:cubicBezTo>
                    <a:pt x="29" y="35"/>
                    <a:pt x="28" y="36"/>
                    <a:pt x="27" y="37"/>
                  </a:cubicBezTo>
                  <a:cubicBezTo>
                    <a:pt x="27" y="37"/>
                    <a:pt x="26" y="38"/>
                    <a:pt x="25" y="38"/>
                  </a:cubicBezTo>
                  <a:cubicBezTo>
                    <a:pt x="24" y="39"/>
                    <a:pt x="22" y="39"/>
                    <a:pt x="21" y="39"/>
                  </a:cubicBezTo>
                  <a:cubicBezTo>
                    <a:pt x="20" y="39"/>
                    <a:pt x="18" y="40"/>
                    <a:pt x="17" y="40"/>
                  </a:cubicBezTo>
                  <a:cubicBezTo>
                    <a:pt x="15" y="40"/>
                    <a:pt x="14" y="39"/>
                    <a:pt x="12" y="39"/>
                  </a:cubicBezTo>
                  <a:cubicBezTo>
                    <a:pt x="11" y="38"/>
                    <a:pt x="10" y="38"/>
                    <a:pt x="8" y="37"/>
                  </a:cubicBezTo>
                  <a:cubicBezTo>
                    <a:pt x="7" y="36"/>
                    <a:pt x="6" y="35"/>
                    <a:pt x="5" y="34"/>
                  </a:cubicBezTo>
                  <a:cubicBezTo>
                    <a:pt x="4"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6"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95" name="Freeform 20">
              <a:extLst>
                <a:ext uri="{FF2B5EF4-FFF2-40B4-BE49-F238E27FC236}">
                  <a16:creationId xmlns:a16="http://schemas.microsoft.com/office/drawing/2014/main" id="{84B9728F-75B4-4476-80FE-B83AD694380B}"/>
                </a:ext>
              </a:extLst>
            </p:cNvPr>
            <p:cNvSpPr>
              <a:spLocks noEditPoints="1"/>
            </p:cNvSpPr>
            <p:nvPr userDrawn="1"/>
          </p:nvSpPr>
          <p:spPr bwMode="black">
            <a:xfrm>
              <a:off x="1839063" y="6088169"/>
              <a:ext cx="80211" cy="134265"/>
            </a:xfrm>
            <a:custGeom>
              <a:avLst/>
              <a:gdLst>
                <a:gd name="T0" fmla="*/ 25 w 32"/>
                <a:gd name="T1" fmla="*/ 53 h 53"/>
                <a:gd name="T2" fmla="*/ 25 w 32"/>
                <a:gd name="T3" fmla="*/ 35 h 53"/>
                <a:gd name="T4" fmla="*/ 20 w 32"/>
                <a:gd name="T5" fmla="*/ 38 h 53"/>
                <a:gd name="T6" fmla="*/ 15 w 32"/>
                <a:gd name="T7" fmla="*/ 40 h 53"/>
                <a:gd name="T8" fmla="*/ 9 w 32"/>
                <a:gd name="T9" fmla="*/ 38 h 53"/>
                <a:gd name="T10" fmla="*/ 4 w 32"/>
                <a:gd name="T11" fmla="*/ 35 h 53"/>
                <a:gd name="T12" fmla="*/ 1 w 32"/>
                <a:gd name="T13" fmla="*/ 28 h 53"/>
                <a:gd name="T14" fmla="*/ 0 w 32"/>
                <a:gd name="T15" fmla="*/ 19 h 53"/>
                <a:gd name="T16" fmla="*/ 1 w 32"/>
                <a:gd name="T17" fmla="*/ 10 h 53"/>
                <a:gd name="T18" fmla="*/ 4 w 32"/>
                <a:gd name="T19" fmla="*/ 4 h 53"/>
                <a:gd name="T20" fmla="*/ 9 w 32"/>
                <a:gd name="T21" fmla="*/ 1 h 53"/>
                <a:gd name="T22" fmla="*/ 15 w 32"/>
                <a:gd name="T23" fmla="*/ 0 h 53"/>
                <a:gd name="T24" fmla="*/ 18 w 32"/>
                <a:gd name="T25" fmla="*/ 0 h 53"/>
                <a:gd name="T26" fmla="*/ 20 w 32"/>
                <a:gd name="T27" fmla="*/ 1 h 53"/>
                <a:gd name="T28" fmla="*/ 23 w 32"/>
                <a:gd name="T29" fmla="*/ 2 h 53"/>
                <a:gd name="T30" fmla="*/ 25 w 32"/>
                <a:gd name="T31" fmla="*/ 4 h 53"/>
                <a:gd name="T32" fmla="*/ 25 w 32"/>
                <a:gd name="T33" fmla="*/ 0 h 53"/>
                <a:gd name="T34" fmla="*/ 32 w 32"/>
                <a:gd name="T35" fmla="*/ 0 h 53"/>
                <a:gd name="T36" fmla="*/ 32 w 32"/>
                <a:gd name="T37" fmla="*/ 49 h 53"/>
                <a:gd name="T38" fmla="*/ 25 w 32"/>
                <a:gd name="T39" fmla="*/ 53 h 53"/>
                <a:gd name="T40" fmla="*/ 25 w 32"/>
                <a:gd name="T41" fmla="*/ 12 h 53"/>
                <a:gd name="T42" fmla="*/ 23 w 32"/>
                <a:gd name="T43" fmla="*/ 10 h 53"/>
                <a:gd name="T44" fmla="*/ 21 w 32"/>
                <a:gd name="T45" fmla="*/ 8 h 53"/>
                <a:gd name="T46" fmla="*/ 18 w 32"/>
                <a:gd name="T47" fmla="*/ 7 h 53"/>
                <a:gd name="T48" fmla="*/ 16 w 32"/>
                <a:gd name="T49" fmla="*/ 7 h 53"/>
                <a:gd name="T50" fmla="*/ 9 w 32"/>
                <a:gd name="T51" fmla="*/ 10 h 53"/>
                <a:gd name="T52" fmla="*/ 7 w 32"/>
                <a:gd name="T53" fmla="*/ 19 h 53"/>
                <a:gd name="T54" fmla="*/ 10 w 32"/>
                <a:gd name="T55" fmla="*/ 29 h 53"/>
                <a:gd name="T56" fmla="*/ 16 w 32"/>
                <a:gd name="T57" fmla="*/ 33 h 53"/>
                <a:gd name="T58" fmla="*/ 21 w 32"/>
                <a:gd name="T59" fmla="*/ 31 h 53"/>
                <a:gd name="T60" fmla="*/ 25 w 32"/>
                <a:gd name="T61" fmla="*/ 28 h 53"/>
                <a:gd name="T62" fmla="*/ 25 w 32"/>
                <a:gd name="T63" fmla="*/ 12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2" h="53">
                  <a:moveTo>
                    <a:pt x="25" y="53"/>
                  </a:moveTo>
                  <a:cubicBezTo>
                    <a:pt x="25" y="35"/>
                    <a:pt x="25" y="35"/>
                    <a:pt x="25" y="35"/>
                  </a:cubicBezTo>
                  <a:cubicBezTo>
                    <a:pt x="23" y="36"/>
                    <a:pt x="22" y="37"/>
                    <a:pt x="20" y="38"/>
                  </a:cubicBezTo>
                  <a:cubicBezTo>
                    <a:pt x="18" y="39"/>
                    <a:pt x="17" y="40"/>
                    <a:pt x="15" y="40"/>
                  </a:cubicBezTo>
                  <a:cubicBezTo>
                    <a:pt x="13" y="40"/>
                    <a:pt x="11" y="39"/>
                    <a:pt x="9" y="38"/>
                  </a:cubicBezTo>
                  <a:cubicBezTo>
                    <a:pt x="7" y="38"/>
                    <a:pt x="5" y="36"/>
                    <a:pt x="4" y="35"/>
                  </a:cubicBezTo>
                  <a:cubicBezTo>
                    <a:pt x="3" y="33"/>
                    <a:pt x="2" y="31"/>
                    <a:pt x="1" y="28"/>
                  </a:cubicBezTo>
                  <a:cubicBezTo>
                    <a:pt x="0" y="26"/>
                    <a:pt x="0" y="23"/>
                    <a:pt x="0" y="19"/>
                  </a:cubicBezTo>
                  <a:cubicBezTo>
                    <a:pt x="0" y="16"/>
                    <a:pt x="0" y="13"/>
                    <a:pt x="1" y="10"/>
                  </a:cubicBezTo>
                  <a:cubicBezTo>
                    <a:pt x="2" y="8"/>
                    <a:pt x="3" y="6"/>
                    <a:pt x="4" y="4"/>
                  </a:cubicBezTo>
                  <a:cubicBezTo>
                    <a:pt x="6" y="3"/>
                    <a:pt x="7" y="2"/>
                    <a:pt x="9" y="1"/>
                  </a:cubicBezTo>
                  <a:cubicBezTo>
                    <a:pt x="11" y="0"/>
                    <a:pt x="13" y="0"/>
                    <a:pt x="15" y="0"/>
                  </a:cubicBezTo>
                  <a:cubicBezTo>
                    <a:pt x="16" y="0"/>
                    <a:pt x="17" y="0"/>
                    <a:pt x="18" y="0"/>
                  </a:cubicBezTo>
                  <a:cubicBezTo>
                    <a:pt x="19" y="0"/>
                    <a:pt x="20" y="0"/>
                    <a:pt x="20" y="1"/>
                  </a:cubicBezTo>
                  <a:cubicBezTo>
                    <a:pt x="21" y="1"/>
                    <a:pt x="22" y="2"/>
                    <a:pt x="23" y="2"/>
                  </a:cubicBezTo>
                  <a:cubicBezTo>
                    <a:pt x="23" y="3"/>
                    <a:pt x="24" y="3"/>
                    <a:pt x="25" y="4"/>
                  </a:cubicBezTo>
                  <a:cubicBezTo>
                    <a:pt x="25" y="0"/>
                    <a:pt x="25" y="0"/>
                    <a:pt x="25" y="0"/>
                  </a:cubicBezTo>
                  <a:cubicBezTo>
                    <a:pt x="32" y="0"/>
                    <a:pt x="32" y="0"/>
                    <a:pt x="32" y="0"/>
                  </a:cubicBezTo>
                  <a:cubicBezTo>
                    <a:pt x="32" y="49"/>
                    <a:pt x="32" y="49"/>
                    <a:pt x="32" y="49"/>
                  </a:cubicBezTo>
                  <a:lnTo>
                    <a:pt x="25" y="53"/>
                  </a:lnTo>
                  <a:close/>
                  <a:moveTo>
                    <a:pt x="25" y="12"/>
                  </a:moveTo>
                  <a:cubicBezTo>
                    <a:pt x="24" y="11"/>
                    <a:pt x="24" y="10"/>
                    <a:pt x="23" y="10"/>
                  </a:cubicBezTo>
                  <a:cubicBezTo>
                    <a:pt x="23" y="9"/>
                    <a:pt x="22" y="9"/>
                    <a:pt x="21" y="8"/>
                  </a:cubicBezTo>
                  <a:cubicBezTo>
                    <a:pt x="20" y="8"/>
                    <a:pt x="19" y="7"/>
                    <a:pt x="18" y="7"/>
                  </a:cubicBezTo>
                  <a:cubicBezTo>
                    <a:pt x="18" y="7"/>
                    <a:pt x="17" y="7"/>
                    <a:pt x="16" y="7"/>
                  </a:cubicBezTo>
                  <a:cubicBezTo>
                    <a:pt x="13" y="7"/>
                    <a:pt x="11" y="8"/>
                    <a:pt x="9" y="10"/>
                  </a:cubicBezTo>
                  <a:cubicBezTo>
                    <a:pt x="8" y="12"/>
                    <a:pt x="7" y="15"/>
                    <a:pt x="7" y="19"/>
                  </a:cubicBezTo>
                  <a:cubicBezTo>
                    <a:pt x="7" y="23"/>
                    <a:pt x="8" y="27"/>
                    <a:pt x="10" y="29"/>
                  </a:cubicBezTo>
                  <a:cubicBezTo>
                    <a:pt x="11" y="31"/>
                    <a:pt x="13" y="33"/>
                    <a:pt x="16" y="33"/>
                  </a:cubicBezTo>
                  <a:cubicBezTo>
                    <a:pt x="18" y="33"/>
                    <a:pt x="19" y="32"/>
                    <a:pt x="21" y="31"/>
                  </a:cubicBezTo>
                  <a:cubicBezTo>
                    <a:pt x="22" y="30"/>
                    <a:pt x="24" y="29"/>
                    <a:pt x="25" y="28"/>
                  </a:cubicBezTo>
                  <a:lnTo>
                    <a:pt x="25"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96" name="Freeform 21">
              <a:extLst>
                <a:ext uri="{FF2B5EF4-FFF2-40B4-BE49-F238E27FC236}">
                  <a16:creationId xmlns:a16="http://schemas.microsoft.com/office/drawing/2014/main" id="{8D0465A5-9AB2-4873-AE4D-3719BA465A43}"/>
                </a:ext>
              </a:extLst>
            </p:cNvPr>
            <p:cNvSpPr>
              <a:spLocks/>
            </p:cNvSpPr>
            <p:nvPr userDrawn="1"/>
          </p:nvSpPr>
          <p:spPr bwMode="black">
            <a:xfrm>
              <a:off x="1943686" y="6088169"/>
              <a:ext cx="78468" cy="101135"/>
            </a:xfrm>
            <a:custGeom>
              <a:avLst/>
              <a:gdLst>
                <a:gd name="T0" fmla="*/ 24 w 31"/>
                <a:gd name="T1" fmla="*/ 39 h 40"/>
                <a:gd name="T2" fmla="*/ 24 w 31"/>
                <a:gd name="T3" fmla="*/ 35 h 40"/>
                <a:gd name="T4" fmla="*/ 20 w 31"/>
                <a:gd name="T5" fmla="*/ 38 h 40"/>
                <a:gd name="T6" fmla="*/ 14 w 31"/>
                <a:gd name="T7" fmla="*/ 40 h 40"/>
                <a:gd name="T8" fmla="*/ 4 w 31"/>
                <a:gd name="T9" fmla="*/ 35 h 40"/>
                <a:gd name="T10" fmla="*/ 0 w 31"/>
                <a:gd name="T11" fmla="*/ 22 h 40"/>
                <a:gd name="T12" fmla="*/ 0 w 31"/>
                <a:gd name="T13" fmla="*/ 0 h 40"/>
                <a:gd name="T14" fmla="*/ 8 w 31"/>
                <a:gd name="T15" fmla="*/ 0 h 40"/>
                <a:gd name="T16" fmla="*/ 8 w 31"/>
                <a:gd name="T17" fmla="*/ 22 h 40"/>
                <a:gd name="T18" fmla="*/ 10 w 31"/>
                <a:gd name="T19" fmla="*/ 30 h 40"/>
                <a:gd name="T20" fmla="*/ 16 w 31"/>
                <a:gd name="T21" fmla="*/ 33 h 40"/>
                <a:gd name="T22" fmla="*/ 22 w 31"/>
                <a:gd name="T23" fmla="*/ 30 h 40"/>
                <a:gd name="T24" fmla="*/ 24 w 31"/>
                <a:gd name="T25" fmla="*/ 23 h 40"/>
                <a:gd name="T26" fmla="*/ 24 w 31"/>
                <a:gd name="T27" fmla="*/ 0 h 40"/>
                <a:gd name="T28" fmla="*/ 31 w 31"/>
                <a:gd name="T29" fmla="*/ 0 h 40"/>
                <a:gd name="T30" fmla="*/ 31 w 31"/>
                <a:gd name="T31" fmla="*/ 39 h 40"/>
                <a:gd name="T32" fmla="*/ 24 w 31"/>
                <a:gd name="T33" fmla="*/ 39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 h="40">
                  <a:moveTo>
                    <a:pt x="24" y="39"/>
                  </a:moveTo>
                  <a:cubicBezTo>
                    <a:pt x="24" y="35"/>
                    <a:pt x="24" y="35"/>
                    <a:pt x="24" y="35"/>
                  </a:cubicBezTo>
                  <a:cubicBezTo>
                    <a:pt x="23" y="36"/>
                    <a:pt x="22" y="38"/>
                    <a:pt x="20" y="38"/>
                  </a:cubicBezTo>
                  <a:cubicBezTo>
                    <a:pt x="18" y="39"/>
                    <a:pt x="16" y="40"/>
                    <a:pt x="14" y="40"/>
                  </a:cubicBezTo>
                  <a:cubicBezTo>
                    <a:pt x="10" y="40"/>
                    <a:pt x="6" y="38"/>
                    <a:pt x="4" y="35"/>
                  </a:cubicBezTo>
                  <a:cubicBezTo>
                    <a:pt x="2" y="32"/>
                    <a:pt x="0" y="28"/>
                    <a:pt x="0" y="22"/>
                  </a:cubicBezTo>
                  <a:cubicBezTo>
                    <a:pt x="0" y="0"/>
                    <a:pt x="0" y="0"/>
                    <a:pt x="0" y="0"/>
                  </a:cubicBezTo>
                  <a:cubicBezTo>
                    <a:pt x="8" y="0"/>
                    <a:pt x="8" y="0"/>
                    <a:pt x="8" y="0"/>
                  </a:cubicBezTo>
                  <a:cubicBezTo>
                    <a:pt x="8" y="22"/>
                    <a:pt x="8" y="22"/>
                    <a:pt x="8" y="22"/>
                  </a:cubicBezTo>
                  <a:cubicBezTo>
                    <a:pt x="8" y="26"/>
                    <a:pt x="9" y="28"/>
                    <a:pt x="10" y="30"/>
                  </a:cubicBezTo>
                  <a:cubicBezTo>
                    <a:pt x="11" y="32"/>
                    <a:pt x="13" y="33"/>
                    <a:pt x="16" y="33"/>
                  </a:cubicBezTo>
                  <a:cubicBezTo>
                    <a:pt x="18" y="33"/>
                    <a:pt x="20" y="32"/>
                    <a:pt x="22" y="30"/>
                  </a:cubicBezTo>
                  <a:cubicBezTo>
                    <a:pt x="23" y="28"/>
                    <a:pt x="24" y="26"/>
                    <a:pt x="24" y="23"/>
                  </a:cubicBezTo>
                  <a:cubicBezTo>
                    <a:pt x="24" y="0"/>
                    <a:pt x="24" y="0"/>
                    <a:pt x="24" y="0"/>
                  </a:cubicBezTo>
                  <a:cubicBezTo>
                    <a:pt x="31" y="0"/>
                    <a:pt x="31" y="0"/>
                    <a:pt x="31" y="0"/>
                  </a:cubicBezTo>
                  <a:cubicBezTo>
                    <a:pt x="31" y="39"/>
                    <a:pt x="31" y="39"/>
                    <a:pt x="31" y="39"/>
                  </a:cubicBezTo>
                  <a:lnTo>
                    <a:pt x="24"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97" name="Freeform 22">
              <a:extLst>
                <a:ext uri="{FF2B5EF4-FFF2-40B4-BE49-F238E27FC236}">
                  <a16:creationId xmlns:a16="http://schemas.microsoft.com/office/drawing/2014/main" id="{82467338-C7C8-4745-9C76-B0C57EE376AC}"/>
                </a:ext>
              </a:extLst>
            </p:cNvPr>
            <p:cNvSpPr>
              <a:spLocks noEditPoints="1"/>
            </p:cNvSpPr>
            <p:nvPr userDrawn="1"/>
          </p:nvSpPr>
          <p:spPr bwMode="black">
            <a:xfrm>
              <a:off x="2043077" y="6088169"/>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3 w 33"/>
                <a:gd name="T21" fmla="*/ 31 h 40"/>
                <a:gd name="T22" fmla="*/ 26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2" y="32"/>
                    <a:pt x="23" y="31"/>
                    <a:pt x="23" y="31"/>
                  </a:cubicBezTo>
                  <a:cubicBezTo>
                    <a:pt x="24" y="31"/>
                    <a:pt x="25" y="30"/>
                    <a:pt x="26"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4"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1"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6" y="16"/>
                  </a:moveTo>
                  <a:cubicBezTo>
                    <a:pt x="25" y="15"/>
                    <a:pt x="25" y="13"/>
                    <a:pt x="25" y="12"/>
                  </a:cubicBezTo>
                  <a:cubicBezTo>
                    <a:pt x="24" y="11"/>
                    <a:pt x="24" y="10"/>
                    <a:pt x="23" y="9"/>
                  </a:cubicBezTo>
                  <a:cubicBezTo>
                    <a:pt x="22" y="8"/>
                    <a:pt x="22"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98" name="Freeform 23">
              <a:extLst>
                <a:ext uri="{FF2B5EF4-FFF2-40B4-BE49-F238E27FC236}">
                  <a16:creationId xmlns:a16="http://schemas.microsoft.com/office/drawing/2014/main" id="{1A478E4C-0829-4268-9506-98807596B8A0}"/>
                </a:ext>
              </a:extLst>
            </p:cNvPr>
            <p:cNvSpPr>
              <a:spLocks/>
            </p:cNvSpPr>
            <p:nvPr userDrawn="1"/>
          </p:nvSpPr>
          <p:spPr bwMode="black">
            <a:xfrm>
              <a:off x="2138982" y="6088169"/>
              <a:ext cx="73236" cy="101135"/>
            </a:xfrm>
            <a:custGeom>
              <a:avLst/>
              <a:gdLst>
                <a:gd name="T0" fmla="*/ 28 w 29"/>
                <a:gd name="T1" fmla="*/ 4 h 40"/>
                <a:gd name="T2" fmla="*/ 24 w 29"/>
                <a:gd name="T3" fmla="*/ 10 h 40"/>
                <a:gd name="T4" fmla="*/ 20 w 29"/>
                <a:gd name="T5" fmla="*/ 7 h 40"/>
                <a:gd name="T6" fmla="*/ 14 w 29"/>
                <a:gd name="T7" fmla="*/ 6 h 40"/>
                <a:gd name="T8" fmla="*/ 10 w 29"/>
                <a:gd name="T9" fmla="*/ 7 h 40"/>
                <a:gd name="T10" fmla="*/ 9 w 29"/>
                <a:gd name="T11" fmla="*/ 10 h 40"/>
                <a:gd name="T12" fmla="*/ 9 w 29"/>
                <a:gd name="T13" fmla="*/ 11 h 40"/>
                <a:gd name="T14" fmla="*/ 11 w 29"/>
                <a:gd name="T15" fmla="*/ 12 h 40"/>
                <a:gd name="T16" fmla="*/ 13 w 29"/>
                <a:gd name="T17" fmla="*/ 14 h 40"/>
                <a:gd name="T18" fmla="*/ 16 w 29"/>
                <a:gd name="T19" fmla="*/ 15 h 40"/>
                <a:gd name="T20" fmla="*/ 22 w 29"/>
                <a:gd name="T21" fmla="*/ 18 h 40"/>
                <a:gd name="T22" fmla="*/ 26 w 29"/>
                <a:gd name="T23" fmla="*/ 20 h 40"/>
                <a:gd name="T24" fmla="*/ 28 w 29"/>
                <a:gd name="T25" fmla="*/ 24 h 40"/>
                <a:gd name="T26" fmla="*/ 29 w 29"/>
                <a:gd name="T27" fmla="*/ 28 h 40"/>
                <a:gd name="T28" fmla="*/ 28 w 29"/>
                <a:gd name="T29" fmla="*/ 34 h 40"/>
                <a:gd name="T30" fmla="*/ 25 w 29"/>
                <a:gd name="T31" fmla="*/ 37 h 40"/>
                <a:gd name="T32" fmla="*/ 20 w 29"/>
                <a:gd name="T33" fmla="*/ 39 h 40"/>
                <a:gd name="T34" fmla="*/ 15 w 29"/>
                <a:gd name="T35" fmla="*/ 40 h 40"/>
                <a:gd name="T36" fmla="*/ 7 w 29"/>
                <a:gd name="T37" fmla="*/ 38 h 40"/>
                <a:gd name="T38" fmla="*/ 0 w 29"/>
                <a:gd name="T39" fmla="*/ 35 h 40"/>
                <a:gd name="T40" fmla="*/ 4 w 29"/>
                <a:gd name="T41" fmla="*/ 29 h 40"/>
                <a:gd name="T42" fmla="*/ 9 w 29"/>
                <a:gd name="T43" fmla="*/ 32 h 40"/>
                <a:gd name="T44" fmla="*/ 15 w 29"/>
                <a:gd name="T45" fmla="*/ 33 h 40"/>
                <a:gd name="T46" fmla="*/ 20 w 29"/>
                <a:gd name="T47" fmla="*/ 32 h 40"/>
                <a:gd name="T48" fmla="*/ 22 w 29"/>
                <a:gd name="T49" fmla="*/ 29 h 40"/>
                <a:gd name="T50" fmla="*/ 21 w 29"/>
                <a:gd name="T51" fmla="*/ 27 h 40"/>
                <a:gd name="T52" fmla="*/ 19 w 29"/>
                <a:gd name="T53" fmla="*/ 25 h 40"/>
                <a:gd name="T54" fmla="*/ 17 w 29"/>
                <a:gd name="T55" fmla="*/ 24 h 40"/>
                <a:gd name="T56" fmla="*/ 13 w 29"/>
                <a:gd name="T57" fmla="*/ 22 h 40"/>
                <a:gd name="T58" fmla="*/ 8 w 29"/>
                <a:gd name="T59" fmla="*/ 20 h 40"/>
                <a:gd name="T60" fmla="*/ 4 w 29"/>
                <a:gd name="T61" fmla="*/ 17 h 40"/>
                <a:gd name="T62" fmla="*/ 2 w 29"/>
                <a:gd name="T63" fmla="*/ 14 h 40"/>
                <a:gd name="T64" fmla="*/ 2 w 29"/>
                <a:gd name="T65" fmla="*/ 10 h 40"/>
                <a:gd name="T66" fmla="*/ 2 w 29"/>
                <a:gd name="T67" fmla="*/ 5 h 40"/>
                <a:gd name="T68" fmla="*/ 5 w 29"/>
                <a:gd name="T69" fmla="*/ 2 h 40"/>
                <a:gd name="T70" fmla="*/ 9 w 29"/>
                <a:gd name="T71" fmla="*/ 0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4" y="10"/>
                    <a:pt x="24" y="10"/>
                    <a:pt x="24" y="10"/>
                  </a:cubicBezTo>
                  <a:cubicBezTo>
                    <a:pt x="23" y="8"/>
                    <a:pt x="21" y="8"/>
                    <a:pt x="20" y="7"/>
                  </a:cubicBezTo>
                  <a:cubicBezTo>
                    <a:pt x="18" y="7"/>
                    <a:pt x="16" y="6"/>
                    <a:pt x="14" y="6"/>
                  </a:cubicBezTo>
                  <a:cubicBezTo>
                    <a:pt x="13" y="6"/>
                    <a:pt x="11" y="7"/>
                    <a:pt x="10" y="7"/>
                  </a:cubicBezTo>
                  <a:cubicBezTo>
                    <a:pt x="10" y="8"/>
                    <a:pt x="9" y="9"/>
                    <a:pt x="9" y="10"/>
                  </a:cubicBezTo>
                  <a:cubicBezTo>
                    <a:pt x="9" y="10"/>
                    <a:pt x="9" y="11"/>
                    <a:pt x="9" y="11"/>
                  </a:cubicBezTo>
                  <a:cubicBezTo>
                    <a:pt x="10" y="12"/>
                    <a:pt x="10" y="12"/>
                    <a:pt x="11" y="12"/>
                  </a:cubicBezTo>
                  <a:cubicBezTo>
                    <a:pt x="11" y="13"/>
                    <a:pt x="12" y="13"/>
                    <a:pt x="13" y="14"/>
                  </a:cubicBezTo>
                  <a:cubicBezTo>
                    <a:pt x="14" y="14"/>
                    <a:pt x="15" y="15"/>
                    <a:pt x="16" y="15"/>
                  </a:cubicBezTo>
                  <a:cubicBezTo>
                    <a:pt x="18" y="16"/>
                    <a:pt x="20" y="17"/>
                    <a:pt x="22" y="18"/>
                  </a:cubicBezTo>
                  <a:cubicBezTo>
                    <a:pt x="23" y="19"/>
                    <a:pt x="25" y="19"/>
                    <a:pt x="26" y="20"/>
                  </a:cubicBezTo>
                  <a:cubicBezTo>
                    <a:pt x="27" y="21"/>
                    <a:pt x="28" y="22"/>
                    <a:pt x="28" y="24"/>
                  </a:cubicBezTo>
                  <a:cubicBezTo>
                    <a:pt x="29" y="25"/>
                    <a:pt x="29" y="26"/>
                    <a:pt x="29" y="28"/>
                  </a:cubicBezTo>
                  <a:cubicBezTo>
                    <a:pt x="29" y="30"/>
                    <a:pt x="29" y="32"/>
                    <a:pt x="28" y="34"/>
                  </a:cubicBezTo>
                  <a:cubicBezTo>
                    <a:pt x="27" y="35"/>
                    <a:pt x="26" y="36"/>
                    <a:pt x="25" y="37"/>
                  </a:cubicBezTo>
                  <a:cubicBezTo>
                    <a:pt x="23" y="38"/>
                    <a:pt x="22" y="39"/>
                    <a:pt x="20" y="39"/>
                  </a:cubicBezTo>
                  <a:cubicBezTo>
                    <a:pt x="18" y="39"/>
                    <a:pt x="17" y="40"/>
                    <a:pt x="15" y="40"/>
                  </a:cubicBezTo>
                  <a:cubicBezTo>
                    <a:pt x="12" y="40"/>
                    <a:pt x="10" y="39"/>
                    <a:pt x="7" y="38"/>
                  </a:cubicBezTo>
                  <a:cubicBezTo>
                    <a:pt x="4" y="37"/>
                    <a:pt x="2" y="36"/>
                    <a:pt x="0" y="35"/>
                  </a:cubicBezTo>
                  <a:cubicBezTo>
                    <a:pt x="4" y="29"/>
                    <a:pt x="4" y="29"/>
                    <a:pt x="4" y="29"/>
                  </a:cubicBezTo>
                  <a:cubicBezTo>
                    <a:pt x="5" y="30"/>
                    <a:pt x="7" y="31"/>
                    <a:pt x="9" y="32"/>
                  </a:cubicBezTo>
                  <a:cubicBezTo>
                    <a:pt x="11" y="32"/>
                    <a:pt x="13" y="33"/>
                    <a:pt x="15" y="33"/>
                  </a:cubicBezTo>
                  <a:cubicBezTo>
                    <a:pt x="17" y="33"/>
                    <a:pt x="19" y="32"/>
                    <a:pt x="20" y="32"/>
                  </a:cubicBezTo>
                  <a:cubicBezTo>
                    <a:pt x="21" y="31"/>
                    <a:pt x="22" y="30"/>
                    <a:pt x="22" y="29"/>
                  </a:cubicBezTo>
                  <a:cubicBezTo>
                    <a:pt x="22" y="28"/>
                    <a:pt x="22" y="27"/>
                    <a:pt x="21" y="27"/>
                  </a:cubicBezTo>
                  <a:cubicBezTo>
                    <a:pt x="21" y="26"/>
                    <a:pt x="20" y="25"/>
                    <a:pt x="19" y="25"/>
                  </a:cubicBezTo>
                  <a:cubicBezTo>
                    <a:pt x="19" y="25"/>
                    <a:pt x="18" y="24"/>
                    <a:pt x="17" y="24"/>
                  </a:cubicBezTo>
                  <a:cubicBezTo>
                    <a:pt x="15" y="23"/>
                    <a:pt x="14" y="23"/>
                    <a:pt x="13" y="22"/>
                  </a:cubicBezTo>
                  <a:cubicBezTo>
                    <a:pt x="11" y="21"/>
                    <a:pt x="9" y="20"/>
                    <a:pt x="8" y="20"/>
                  </a:cubicBezTo>
                  <a:cubicBezTo>
                    <a:pt x="6" y="19"/>
                    <a:pt x="5" y="18"/>
                    <a:pt x="4" y="17"/>
                  </a:cubicBezTo>
                  <a:cubicBezTo>
                    <a:pt x="3" y="16"/>
                    <a:pt x="3" y="15"/>
                    <a:pt x="2" y="14"/>
                  </a:cubicBezTo>
                  <a:cubicBezTo>
                    <a:pt x="2" y="13"/>
                    <a:pt x="2" y="12"/>
                    <a:pt x="2" y="10"/>
                  </a:cubicBezTo>
                  <a:cubicBezTo>
                    <a:pt x="2" y="8"/>
                    <a:pt x="2" y="7"/>
                    <a:pt x="2" y="5"/>
                  </a:cubicBezTo>
                  <a:cubicBezTo>
                    <a:pt x="3" y="4"/>
                    <a:pt x="4" y="3"/>
                    <a:pt x="5" y="2"/>
                  </a:cubicBezTo>
                  <a:cubicBezTo>
                    <a:pt x="6" y="1"/>
                    <a:pt x="8" y="1"/>
                    <a:pt x="9" y="0"/>
                  </a:cubicBezTo>
                  <a:cubicBezTo>
                    <a:pt x="11" y="0"/>
                    <a:pt x="13" y="0"/>
                    <a:pt x="15" y="0"/>
                  </a:cubicBezTo>
                  <a:cubicBezTo>
                    <a:pt x="17" y="0"/>
                    <a:pt x="19"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99" name="Freeform 24">
              <a:extLst>
                <a:ext uri="{FF2B5EF4-FFF2-40B4-BE49-F238E27FC236}">
                  <a16:creationId xmlns:a16="http://schemas.microsoft.com/office/drawing/2014/main" id="{DAFD5736-B236-4B46-9A90-A3080EE70F41}"/>
                </a:ext>
              </a:extLst>
            </p:cNvPr>
            <p:cNvSpPr>
              <a:spLocks/>
            </p:cNvSpPr>
            <p:nvPr userDrawn="1"/>
          </p:nvSpPr>
          <p:spPr bwMode="black">
            <a:xfrm>
              <a:off x="2226168" y="6049807"/>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00" name="Freeform 25">
              <a:extLst>
                <a:ext uri="{FF2B5EF4-FFF2-40B4-BE49-F238E27FC236}">
                  <a16:creationId xmlns:a16="http://schemas.microsoft.com/office/drawing/2014/main" id="{2FE5766D-DE8E-4F89-9B4C-64103797D684}"/>
                </a:ext>
              </a:extLst>
            </p:cNvPr>
            <p:cNvSpPr>
              <a:spLocks noEditPoints="1"/>
            </p:cNvSpPr>
            <p:nvPr userDrawn="1"/>
          </p:nvSpPr>
          <p:spPr bwMode="black">
            <a:xfrm>
              <a:off x="2302891" y="6051552"/>
              <a:ext cx="24412" cy="136010"/>
            </a:xfrm>
            <a:custGeom>
              <a:avLst/>
              <a:gdLst>
                <a:gd name="T0" fmla="*/ 10 w 10"/>
                <a:gd name="T1" fmla="*/ 5 h 53"/>
                <a:gd name="T2" fmla="*/ 9 w 10"/>
                <a:gd name="T3" fmla="*/ 6 h 53"/>
                <a:gd name="T4" fmla="*/ 8 w 10"/>
                <a:gd name="T5" fmla="*/ 8 h 53"/>
                <a:gd name="T6" fmla="*/ 7 w 10"/>
                <a:gd name="T7" fmla="*/ 9 h 53"/>
                <a:gd name="T8" fmla="*/ 5 w 10"/>
                <a:gd name="T9" fmla="*/ 9 h 53"/>
                <a:gd name="T10" fmla="*/ 3 w 10"/>
                <a:gd name="T11" fmla="*/ 9 h 53"/>
                <a:gd name="T12" fmla="*/ 1 w 10"/>
                <a:gd name="T13" fmla="*/ 8 h 53"/>
                <a:gd name="T14" fmla="*/ 0 w 10"/>
                <a:gd name="T15" fmla="*/ 6 h 53"/>
                <a:gd name="T16" fmla="*/ 0 w 10"/>
                <a:gd name="T17" fmla="*/ 5 h 53"/>
                <a:gd name="T18" fmla="*/ 0 w 10"/>
                <a:gd name="T19" fmla="*/ 3 h 53"/>
                <a:gd name="T20" fmla="*/ 1 w 10"/>
                <a:gd name="T21" fmla="*/ 1 h 53"/>
                <a:gd name="T22" fmla="*/ 3 w 10"/>
                <a:gd name="T23" fmla="*/ 0 h 53"/>
                <a:gd name="T24" fmla="*/ 5 w 10"/>
                <a:gd name="T25" fmla="*/ 0 h 53"/>
                <a:gd name="T26" fmla="*/ 7 w 10"/>
                <a:gd name="T27" fmla="*/ 0 h 53"/>
                <a:gd name="T28" fmla="*/ 8 w 10"/>
                <a:gd name="T29" fmla="*/ 1 h 53"/>
                <a:gd name="T30" fmla="*/ 9 w 10"/>
                <a:gd name="T31" fmla="*/ 3 h 53"/>
                <a:gd name="T32" fmla="*/ 10 w 10"/>
                <a:gd name="T33" fmla="*/ 5 h 53"/>
                <a:gd name="T34" fmla="*/ 1 w 10"/>
                <a:gd name="T35" fmla="*/ 53 h 53"/>
                <a:gd name="T36" fmla="*/ 1 w 10"/>
                <a:gd name="T37" fmla="*/ 14 h 53"/>
                <a:gd name="T38" fmla="*/ 9 w 10"/>
                <a:gd name="T39" fmla="*/ 14 h 53"/>
                <a:gd name="T40" fmla="*/ 9 w 10"/>
                <a:gd name="T41" fmla="*/ 53 h 53"/>
                <a:gd name="T42" fmla="*/ 1 w 10"/>
                <a:gd name="T4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 h="53">
                  <a:moveTo>
                    <a:pt x="10" y="5"/>
                  </a:moveTo>
                  <a:cubicBezTo>
                    <a:pt x="10" y="5"/>
                    <a:pt x="10" y="6"/>
                    <a:pt x="9" y="6"/>
                  </a:cubicBezTo>
                  <a:cubicBezTo>
                    <a:pt x="9" y="7"/>
                    <a:pt x="9" y="8"/>
                    <a:pt x="8" y="8"/>
                  </a:cubicBezTo>
                  <a:cubicBezTo>
                    <a:pt x="8" y="8"/>
                    <a:pt x="7" y="9"/>
                    <a:pt x="7" y="9"/>
                  </a:cubicBezTo>
                  <a:cubicBezTo>
                    <a:pt x="6" y="9"/>
                    <a:pt x="6" y="9"/>
                    <a:pt x="5" y="9"/>
                  </a:cubicBezTo>
                  <a:cubicBezTo>
                    <a:pt x="4" y="9"/>
                    <a:pt x="4" y="9"/>
                    <a:pt x="3" y="9"/>
                  </a:cubicBezTo>
                  <a:cubicBezTo>
                    <a:pt x="2" y="9"/>
                    <a:pt x="2" y="8"/>
                    <a:pt x="1" y="8"/>
                  </a:cubicBezTo>
                  <a:cubicBezTo>
                    <a:pt x="1" y="8"/>
                    <a:pt x="1" y="7"/>
                    <a:pt x="0" y="6"/>
                  </a:cubicBezTo>
                  <a:cubicBezTo>
                    <a:pt x="0" y="6"/>
                    <a:pt x="0" y="5"/>
                    <a:pt x="0" y="5"/>
                  </a:cubicBezTo>
                  <a:cubicBezTo>
                    <a:pt x="0" y="4"/>
                    <a:pt x="0" y="3"/>
                    <a:pt x="0" y="3"/>
                  </a:cubicBezTo>
                  <a:cubicBezTo>
                    <a:pt x="1" y="2"/>
                    <a:pt x="1" y="2"/>
                    <a:pt x="1" y="1"/>
                  </a:cubicBezTo>
                  <a:cubicBezTo>
                    <a:pt x="2" y="1"/>
                    <a:pt x="2" y="0"/>
                    <a:pt x="3" y="0"/>
                  </a:cubicBezTo>
                  <a:cubicBezTo>
                    <a:pt x="4" y="0"/>
                    <a:pt x="4" y="0"/>
                    <a:pt x="5" y="0"/>
                  </a:cubicBezTo>
                  <a:cubicBezTo>
                    <a:pt x="6" y="0"/>
                    <a:pt x="6" y="0"/>
                    <a:pt x="7" y="0"/>
                  </a:cubicBezTo>
                  <a:cubicBezTo>
                    <a:pt x="7" y="0"/>
                    <a:pt x="8" y="1"/>
                    <a:pt x="8" y="1"/>
                  </a:cubicBezTo>
                  <a:cubicBezTo>
                    <a:pt x="9" y="2"/>
                    <a:pt x="9" y="2"/>
                    <a:pt x="9" y="3"/>
                  </a:cubicBezTo>
                  <a:cubicBezTo>
                    <a:pt x="10" y="3"/>
                    <a:pt x="10" y="4"/>
                    <a:pt x="10" y="5"/>
                  </a:cubicBezTo>
                  <a:close/>
                  <a:moveTo>
                    <a:pt x="1" y="53"/>
                  </a:moveTo>
                  <a:cubicBezTo>
                    <a:pt x="1" y="14"/>
                    <a:pt x="1" y="14"/>
                    <a:pt x="1" y="14"/>
                  </a:cubicBezTo>
                  <a:cubicBezTo>
                    <a:pt x="9" y="14"/>
                    <a:pt x="9" y="14"/>
                    <a:pt x="9" y="14"/>
                  </a:cubicBezTo>
                  <a:cubicBezTo>
                    <a:pt x="9" y="53"/>
                    <a:pt x="9" y="53"/>
                    <a:pt x="9" y="53"/>
                  </a:cubicBezTo>
                  <a:lnTo>
                    <a:pt x="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01" name="Freeform 26">
              <a:extLst>
                <a:ext uri="{FF2B5EF4-FFF2-40B4-BE49-F238E27FC236}">
                  <a16:creationId xmlns:a16="http://schemas.microsoft.com/office/drawing/2014/main" id="{3DDFD7D8-5449-4C7A-A277-B90479C23628}"/>
                </a:ext>
              </a:extLst>
            </p:cNvPr>
            <p:cNvSpPr>
              <a:spLocks noEditPoints="1"/>
            </p:cNvSpPr>
            <p:nvPr userDrawn="1"/>
          </p:nvSpPr>
          <p:spPr bwMode="black">
            <a:xfrm>
              <a:off x="2344740" y="6088169"/>
              <a:ext cx="87186" cy="101135"/>
            </a:xfrm>
            <a:custGeom>
              <a:avLst/>
              <a:gdLst>
                <a:gd name="T0" fmla="*/ 34 w 34"/>
                <a:gd name="T1" fmla="*/ 19 h 40"/>
                <a:gd name="T2" fmla="*/ 33 w 34"/>
                <a:gd name="T3" fmla="*/ 28 h 40"/>
                <a:gd name="T4" fmla="*/ 29 w 34"/>
                <a:gd name="T5" fmla="*/ 34 h 40"/>
                <a:gd name="T6" fmla="*/ 24 w 34"/>
                <a:gd name="T7" fmla="*/ 38 h 40"/>
                <a:gd name="T8" fmla="*/ 17 w 34"/>
                <a:gd name="T9" fmla="*/ 40 h 40"/>
                <a:gd name="T10" fmla="*/ 10 w 34"/>
                <a:gd name="T11" fmla="*/ 38 h 40"/>
                <a:gd name="T12" fmla="*/ 5 w 34"/>
                <a:gd name="T13" fmla="*/ 34 h 40"/>
                <a:gd name="T14" fmla="*/ 1 w 34"/>
                <a:gd name="T15" fmla="*/ 28 h 40"/>
                <a:gd name="T16" fmla="*/ 0 w 34"/>
                <a:gd name="T17" fmla="*/ 20 h 40"/>
                <a:gd name="T18" fmla="*/ 1 w 34"/>
                <a:gd name="T19" fmla="*/ 11 h 40"/>
                <a:gd name="T20" fmla="*/ 5 w 34"/>
                <a:gd name="T21" fmla="*/ 5 h 40"/>
                <a:gd name="T22" fmla="*/ 10 w 34"/>
                <a:gd name="T23" fmla="*/ 1 h 40"/>
                <a:gd name="T24" fmla="*/ 17 w 34"/>
                <a:gd name="T25" fmla="*/ 0 h 40"/>
                <a:gd name="T26" fmla="*/ 24 w 34"/>
                <a:gd name="T27" fmla="*/ 1 h 40"/>
                <a:gd name="T28" fmla="*/ 29 w 34"/>
                <a:gd name="T29" fmla="*/ 5 h 40"/>
                <a:gd name="T30" fmla="*/ 33 w 34"/>
                <a:gd name="T31" fmla="*/ 11 h 40"/>
                <a:gd name="T32" fmla="*/ 34 w 34"/>
                <a:gd name="T33" fmla="*/ 19 h 40"/>
                <a:gd name="T34" fmla="*/ 26 w 34"/>
                <a:gd name="T35" fmla="*/ 20 h 40"/>
                <a:gd name="T36" fmla="*/ 26 w 34"/>
                <a:gd name="T37" fmla="*/ 14 h 40"/>
                <a:gd name="T38" fmla="*/ 24 w 34"/>
                <a:gd name="T39" fmla="*/ 10 h 40"/>
                <a:gd name="T40" fmla="*/ 21 w 34"/>
                <a:gd name="T41" fmla="*/ 8 h 40"/>
                <a:gd name="T42" fmla="*/ 17 w 34"/>
                <a:gd name="T43" fmla="*/ 7 h 40"/>
                <a:gd name="T44" fmla="*/ 13 w 34"/>
                <a:gd name="T45" fmla="*/ 8 h 40"/>
                <a:gd name="T46" fmla="*/ 10 w 34"/>
                <a:gd name="T47" fmla="*/ 10 h 40"/>
                <a:gd name="T48" fmla="*/ 8 w 34"/>
                <a:gd name="T49" fmla="*/ 14 h 40"/>
                <a:gd name="T50" fmla="*/ 7 w 34"/>
                <a:gd name="T51" fmla="*/ 19 h 40"/>
                <a:gd name="T52" fmla="*/ 8 w 34"/>
                <a:gd name="T53" fmla="*/ 25 h 40"/>
                <a:gd name="T54" fmla="*/ 10 w 34"/>
                <a:gd name="T55" fmla="*/ 29 h 40"/>
                <a:gd name="T56" fmla="*/ 13 w 34"/>
                <a:gd name="T57" fmla="*/ 32 h 40"/>
                <a:gd name="T58" fmla="*/ 17 w 34"/>
                <a:gd name="T59" fmla="*/ 32 h 40"/>
                <a:gd name="T60" fmla="*/ 21 w 34"/>
                <a:gd name="T61" fmla="*/ 31 h 40"/>
                <a:gd name="T62" fmla="*/ 24 w 34"/>
                <a:gd name="T63" fmla="*/ 29 h 40"/>
                <a:gd name="T64" fmla="*/ 26 w 34"/>
                <a:gd name="T65" fmla="*/ 25 h 40"/>
                <a:gd name="T66" fmla="*/ 26 w 34"/>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4" h="40">
                  <a:moveTo>
                    <a:pt x="34" y="19"/>
                  </a:moveTo>
                  <a:cubicBezTo>
                    <a:pt x="34" y="23"/>
                    <a:pt x="34" y="25"/>
                    <a:pt x="33" y="28"/>
                  </a:cubicBezTo>
                  <a:cubicBezTo>
                    <a:pt x="32" y="30"/>
                    <a:pt x="31" y="33"/>
                    <a:pt x="29" y="34"/>
                  </a:cubicBezTo>
                  <a:cubicBezTo>
                    <a:pt x="28" y="36"/>
                    <a:pt x="26" y="37"/>
                    <a:pt x="24" y="38"/>
                  </a:cubicBezTo>
                  <a:cubicBezTo>
                    <a:pt x="21" y="39"/>
                    <a:pt x="19" y="40"/>
                    <a:pt x="17" y="40"/>
                  </a:cubicBezTo>
                  <a:cubicBezTo>
                    <a:pt x="14" y="40"/>
                    <a:pt x="12" y="39"/>
                    <a:pt x="10" y="38"/>
                  </a:cubicBezTo>
                  <a:cubicBezTo>
                    <a:pt x="8" y="37"/>
                    <a:pt x="6" y="36"/>
                    <a:pt x="5" y="34"/>
                  </a:cubicBezTo>
                  <a:cubicBezTo>
                    <a:pt x="3" y="32"/>
                    <a:pt x="2" y="30"/>
                    <a:pt x="1" y="28"/>
                  </a:cubicBezTo>
                  <a:cubicBezTo>
                    <a:pt x="0" y="25"/>
                    <a:pt x="0" y="23"/>
                    <a:pt x="0" y="20"/>
                  </a:cubicBezTo>
                  <a:cubicBezTo>
                    <a:pt x="0" y="16"/>
                    <a:pt x="0" y="14"/>
                    <a:pt x="1" y="11"/>
                  </a:cubicBezTo>
                  <a:cubicBezTo>
                    <a:pt x="2" y="9"/>
                    <a:pt x="3" y="7"/>
                    <a:pt x="5" y="5"/>
                  </a:cubicBezTo>
                  <a:cubicBezTo>
                    <a:pt x="6" y="3"/>
                    <a:pt x="8" y="2"/>
                    <a:pt x="10" y="1"/>
                  </a:cubicBezTo>
                  <a:cubicBezTo>
                    <a:pt x="12" y="0"/>
                    <a:pt x="14" y="0"/>
                    <a:pt x="17" y="0"/>
                  </a:cubicBezTo>
                  <a:cubicBezTo>
                    <a:pt x="19" y="0"/>
                    <a:pt x="22" y="0"/>
                    <a:pt x="24" y="1"/>
                  </a:cubicBezTo>
                  <a:cubicBezTo>
                    <a:pt x="26" y="2"/>
                    <a:pt x="28" y="3"/>
                    <a:pt x="29" y="5"/>
                  </a:cubicBezTo>
                  <a:cubicBezTo>
                    <a:pt x="31" y="7"/>
                    <a:pt x="32" y="9"/>
                    <a:pt x="33" y="11"/>
                  </a:cubicBezTo>
                  <a:cubicBezTo>
                    <a:pt x="34" y="14"/>
                    <a:pt x="34" y="16"/>
                    <a:pt x="34" y="19"/>
                  </a:cubicBezTo>
                  <a:close/>
                  <a:moveTo>
                    <a:pt x="26" y="20"/>
                  </a:moveTo>
                  <a:cubicBezTo>
                    <a:pt x="26" y="18"/>
                    <a:pt x="26" y="16"/>
                    <a:pt x="26" y="14"/>
                  </a:cubicBezTo>
                  <a:cubicBezTo>
                    <a:pt x="25" y="13"/>
                    <a:pt x="25" y="11"/>
                    <a:pt x="24" y="10"/>
                  </a:cubicBezTo>
                  <a:cubicBezTo>
                    <a:pt x="23" y="9"/>
                    <a:pt x="22" y="8"/>
                    <a:pt x="21" y="8"/>
                  </a:cubicBezTo>
                  <a:cubicBezTo>
                    <a:pt x="19" y="7"/>
                    <a:pt x="18" y="7"/>
                    <a:pt x="17" y="7"/>
                  </a:cubicBezTo>
                  <a:cubicBezTo>
                    <a:pt x="15" y="7"/>
                    <a:pt x="14" y="7"/>
                    <a:pt x="13" y="8"/>
                  </a:cubicBezTo>
                  <a:cubicBezTo>
                    <a:pt x="12" y="8"/>
                    <a:pt x="11" y="9"/>
                    <a:pt x="10" y="10"/>
                  </a:cubicBezTo>
                  <a:cubicBezTo>
                    <a:pt x="9" y="11"/>
                    <a:pt x="8" y="13"/>
                    <a:pt x="8" y="14"/>
                  </a:cubicBezTo>
                  <a:cubicBezTo>
                    <a:pt x="8" y="16"/>
                    <a:pt x="7" y="17"/>
                    <a:pt x="7" y="19"/>
                  </a:cubicBezTo>
                  <a:cubicBezTo>
                    <a:pt x="7" y="21"/>
                    <a:pt x="8" y="23"/>
                    <a:pt x="8" y="25"/>
                  </a:cubicBezTo>
                  <a:cubicBezTo>
                    <a:pt x="9" y="27"/>
                    <a:pt x="9" y="28"/>
                    <a:pt x="10" y="29"/>
                  </a:cubicBezTo>
                  <a:cubicBezTo>
                    <a:pt x="11" y="30"/>
                    <a:pt x="12" y="31"/>
                    <a:pt x="13" y="32"/>
                  </a:cubicBezTo>
                  <a:cubicBezTo>
                    <a:pt x="14" y="32"/>
                    <a:pt x="16" y="32"/>
                    <a:pt x="17" y="32"/>
                  </a:cubicBezTo>
                  <a:cubicBezTo>
                    <a:pt x="18" y="32"/>
                    <a:pt x="20" y="32"/>
                    <a:pt x="21" y="31"/>
                  </a:cubicBezTo>
                  <a:cubicBezTo>
                    <a:pt x="22" y="31"/>
                    <a:pt x="23" y="30"/>
                    <a:pt x="24" y="29"/>
                  </a:cubicBezTo>
                  <a:cubicBezTo>
                    <a:pt x="25" y="27"/>
                    <a:pt x="25" y="26"/>
                    <a:pt x="26" y="25"/>
                  </a:cubicBezTo>
                  <a:cubicBezTo>
                    <a:pt x="26" y="23"/>
                    <a:pt x="26" y="21"/>
                    <a:pt x="26"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02" name="Freeform 27">
              <a:extLst>
                <a:ext uri="{FF2B5EF4-FFF2-40B4-BE49-F238E27FC236}">
                  <a16:creationId xmlns:a16="http://schemas.microsoft.com/office/drawing/2014/main" id="{86505141-EC7A-4366-9592-86B075A59B50}"/>
                </a:ext>
              </a:extLst>
            </p:cNvPr>
            <p:cNvSpPr>
              <a:spLocks/>
            </p:cNvSpPr>
            <p:nvPr userDrawn="1"/>
          </p:nvSpPr>
          <p:spPr bwMode="black">
            <a:xfrm>
              <a:off x="2452851" y="6088169"/>
              <a:ext cx="78468" cy="99391"/>
            </a:xfrm>
            <a:custGeom>
              <a:avLst/>
              <a:gdLst>
                <a:gd name="T0" fmla="*/ 23 w 31"/>
                <a:gd name="T1" fmla="*/ 39 h 39"/>
                <a:gd name="T2" fmla="*/ 23 w 31"/>
                <a:gd name="T3" fmla="*/ 17 h 39"/>
                <a:gd name="T4" fmla="*/ 21 w 31"/>
                <a:gd name="T5" fmla="*/ 9 h 39"/>
                <a:gd name="T6" fmla="*/ 15 w 31"/>
                <a:gd name="T7" fmla="*/ 7 h 39"/>
                <a:gd name="T8" fmla="*/ 12 w 31"/>
                <a:gd name="T9" fmla="*/ 7 h 39"/>
                <a:gd name="T10" fmla="*/ 9 w 31"/>
                <a:gd name="T11" fmla="*/ 9 h 39"/>
                <a:gd name="T12" fmla="*/ 8 w 31"/>
                <a:gd name="T13" fmla="*/ 12 h 39"/>
                <a:gd name="T14" fmla="*/ 7 w 31"/>
                <a:gd name="T15" fmla="*/ 16 h 39"/>
                <a:gd name="T16" fmla="*/ 7 w 31"/>
                <a:gd name="T17" fmla="*/ 39 h 39"/>
                <a:gd name="T18" fmla="*/ 0 w 31"/>
                <a:gd name="T19" fmla="*/ 39 h 39"/>
                <a:gd name="T20" fmla="*/ 0 w 31"/>
                <a:gd name="T21" fmla="*/ 0 h 39"/>
                <a:gd name="T22" fmla="*/ 7 w 31"/>
                <a:gd name="T23" fmla="*/ 0 h 39"/>
                <a:gd name="T24" fmla="*/ 7 w 31"/>
                <a:gd name="T25" fmla="*/ 4 h 39"/>
                <a:gd name="T26" fmla="*/ 9 w 31"/>
                <a:gd name="T27" fmla="*/ 2 h 39"/>
                <a:gd name="T28" fmla="*/ 11 w 31"/>
                <a:gd name="T29" fmla="*/ 1 h 39"/>
                <a:gd name="T30" fmla="*/ 14 w 31"/>
                <a:gd name="T31" fmla="*/ 0 h 39"/>
                <a:gd name="T32" fmla="*/ 17 w 31"/>
                <a:gd name="T33" fmla="*/ 0 h 39"/>
                <a:gd name="T34" fmla="*/ 23 w 31"/>
                <a:gd name="T35" fmla="*/ 1 h 39"/>
                <a:gd name="T36" fmla="*/ 27 w 31"/>
                <a:gd name="T37" fmla="*/ 4 h 39"/>
                <a:gd name="T38" fmla="*/ 30 w 31"/>
                <a:gd name="T39" fmla="*/ 9 h 39"/>
                <a:gd name="T40" fmla="*/ 31 w 31"/>
                <a:gd name="T41" fmla="*/ 17 h 39"/>
                <a:gd name="T42" fmla="*/ 31 w 31"/>
                <a:gd name="T43" fmla="*/ 39 h 39"/>
                <a:gd name="T44" fmla="*/ 23 w 31"/>
                <a:gd name="T45"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39">
                  <a:moveTo>
                    <a:pt x="23" y="39"/>
                  </a:moveTo>
                  <a:cubicBezTo>
                    <a:pt x="23" y="17"/>
                    <a:pt x="23" y="17"/>
                    <a:pt x="23" y="17"/>
                  </a:cubicBezTo>
                  <a:cubicBezTo>
                    <a:pt x="23" y="14"/>
                    <a:pt x="23" y="11"/>
                    <a:pt x="21" y="9"/>
                  </a:cubicBezTo>
                  <a:cubicBezTo>
                    <a:pt x="20" y="7"/>
                    <a:pt x="18" y="7"/>
                    <a:pt x="15" y="7"/>
                  </a:cubicBezTo>
                  <a:cubicBezTo>
                    <a:pt x="14" y="7"/>
                    <a:pt x="13" y="7"/>
                    <a:pt x="12" y="7"/>
                  </a:cubicBezTo>
                  <a:cubicBezTo>
                    <a:pt x="11" y="8"/>
                    <a:pt x="10" y="8"/>
                    <a:pt x="9" y="9"/>
                  </a:cubicBezTo>
                  <a:cubicBezTo>
                    <a:pt x="9" y="10"/>
                    <a:pt x="8" y="11"/>
                    <a:pt x="8" y="12"/>
                  </a:cubicBezTo>
                  <a:cubicBezTo>
                    <a:pt x="8" y="14"/>
                    <a:pt x="7" y="15"/>
                    <a:pt x="7" y="16"/>
                  </a:cubicBezTo>
                  <a:cubicBezTo>
                    <a:pt x="7" y="39"/>
                    <a:pt x="7" y="39"/>
                    <a:pt x="7" y="39"/>
                  </a:cubicBezTo>
                  <a:cubicBezTo>
                    <a:pt x="0" y="39"/>
                    <a:pt x="0" y="39"/>
                    <a:pt x="0" y="39"/>
                  </a:cubicBezTo>
                  <a:cubicBezTo>
                    <a:pt x="0" y="0"/>
                    <a:pt x="0" y="0"/>
                    <a:pt x="0" y="0"/>
                  </a:cubicBezTo>
                  <a:cubicBezTo>
                    <a:pt x="7" y="0"/>
                    <a:pt x="7" y="0"/>
                    <a:pt x="7" y="0"/>
                  </a:cubicBezTo>
                  <a:cubicBezTo>
                    <a:pt x="7" y="4"/>
                    <a:pt x="7" y="4"/>
                    <a:pt x="7" y="4"/>
                  </a:cubicBezTo>
                  <a:cubicBezTo>
                    <a:pt x="8" y="3"/>
                    <a:pt x="8" y="3"/>
                    <a:pt x="9" y="2"/>
                  </a:cubicBezTo>
                  <a:cubicBezTo>
                    <a:pt x="10" y="2"/>
                    <a:pt x="11" y="1"/>
                    <a:pt x="11" y="1"/>
                  </a:cubicBezTo>
                  <a:cubicBezTo>
                    <a:pt x="12" y="0"/>
                    <a:pt x="13" y="0"/>
                    <a:pt x="14" y="0"/>
                  </a:cubicBezTo>
                  <a:cubicBezTo>
                    <a:pt x="15" y="0"/>
                    <a:pt x="16" y="0"/>
                    <a:pt x="17" y="0"/>
                  </a:cubicBezTo>
                  <a:cubicBezTo>
                    <a:pt x="19" y="0"/>
                    <a:pt x="21" y="0"/>
                    <a:pt x="23" y="1"/>
                  </a:cubicBezTo>
                  <a:cubicBezTo>
                    <a:pt x="25" y="1"/>
                    <a:pt x="26" y="2"/>
                    <a:pt x="27" y="4"/>
                  </a:cubicBezTo>
                  <a:cubicBezTo>
                    <a:pt x="28" y="5"/>
                    <a:pt x="29" y="7"/>
                    <a:pt x="30" y="9"/>
                  </a:cubicBezTo>
                  <a:cubicBezTo>
                    <a:pt x="30" y="11"/>
                    <a:pt x="31" y="14"/>
                    <a:pt x="31" y="17"/>
                  </a:cubicBezTo>
                  <a:cubicBezTo>
                    <a:pt x="31" y="39"/>
                    <a:pt x="31" y="39"/>
                    <a:pt x="31" y="39"/>
                  </a:cubicBezTo>
                  <a:lnTo>
                    <a:pt x="23"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03" name="Freeform 28">
              <a:extLst>
                <a:ext uri="{FF2B5EF4-FFF2-40B4-BE49-F238E27FC236}">
                  <a16:creationId xmlns:a16="http://schemas.microsoft.com/office/drawing/2014/main" id="{CCC0CE55-A085-4993-9028-5CB81D02959D}"/>
                </a:ext>
              </a:extLst>
            </p:cNvPr>
            <p:cNvSpPr>
              <a:spLocks/>
            </p:cNvSpPr>
            <p:nvPr userDrawn="1"/>
          </p:nvSpPr>
          <p:spPr bwMode="black">
            <a:xfrm>
              <a:off x="2553986" y="6159662"/>
              <a:ext cx="31387" cy="29643"/>
            </a:xfrm>
            <a:custGeom>
              <a:avLst/>
              <a:gdLst>
                <a:gd name="T0" fmla="*/ 12 w 12"/>
                <a:gd name="T1" fmla="*/ 6 h 12"/>
                <a:gd name="T2" fmla="*/ 11 w 12"/>
                <a:gd name="T3" fmla="*/ 8 h 12"/>
                <a:gd name="T4" fmla="*/ 10 w 12"/>
                <a:gd name="T5" fmla="*/ 10 h 12"/>
                <a:gd name="T6" fmla="*/ 8 w 12"/>
                <a:gd name="T7" fmla="*/ 11 h 12"/>
                <a:gd name="T8" fmla="*/ 6 w 12"/>
                <a:gd name="T9" fmla="*/ 12 h 12"/>
                <a:gd name="T10" fmla="*/ 4 w 12"/>
                <a:gd name="T11" fmla="*/ 11 h 12"/>
                <a:gd name="T12" fmla="*/ 2 w 12"/>
                <a:gd name="T13" fmla="*/ 10 h 12"/>
                <a:gd name="T14" fmla="*/ 1 w 12"/>
                <a:gd name="T15" fmla="*/ 8 h 12"/>
                <a:gd name="T16" fmla="*/ 0 w 12"/>
                <a:gd name="T17" fmla="*/ 6 h 12"/>
                <a:gd name="T18" fmla="*/ 1 w 12"/>
                <a:gd name="T19" fmla="*/ 4 h 12"/>
                <a:gd name="T20" fmla="*/ 2 w 12"/>
                <a:gd name="T21" fmla="*/ 2 h 12"/>
                <a:gd name="T22" fmla="*/ 4 w 12"/>
                <a:gd name="T23" fmla="*/ 0 h 12"/>
                <a:gd name="T24" fmla="*/ 6 w 12"/>
                <a:gd name="T25" fmla="*/ 0 h 12"/>
                <a:gd name="T26" fmla="*/ 8 w 12"/>
                <a:gd name="T27" fmla="*/ 0 h 12"/>
                <a:gd name="T28" fmla="*/ 10 w 12"/>
                <a:gd name="T29" fmla="*/ 2 h 12"/>
                <a:gd name="T30" fmla="*/ 11 w 12"/>
                <a:gd name="T31" fmla="*/ 4 h 12"/>
                <a:gd name="T32" fmla="*/ 12 w 12"/>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2">
                  <a:moveTo>
                    <a:pt x="12" y="6"/>
                  </a:moveTo>
                  <a:cubicBezTo>
                    <a:pt x="12" y="7"/>
                    <a:pt x="11" y="7"/>
                    <a:pt x="11" y="8"/>
                  </a:cubicBezTo>
                  <a:cubicBezTo>
                    <a:pt x="11" y="9"/>
                    <a:pt x="10" y="9"/>
                    <a:pt x="10" y="10"/>
                  </a:cubicBezTo>
                  <a:cubicBezTo>
                    <a:pt x="9" y="10"/>
                    <a:pt x="9" y="11"/>
                    <a:pt x="8" y="11"/>
                  </a:cubicBezTo>
                  <a:cubicBezTo>
                    <a:pt x="7" y="11"/>
                    <a:pt x="7" y="12"/>
                    <a:pt x="6" y="12"/>
                  </a:cubicBezTo>
                  <a:cubicBezTo>
                    <a:pt x="5" y="12"/>
                    <a:pt x="4" y="11"/>
                    <a:pt x="4" y="11"/>
                  </a:cubicBezTo>
                  <a:cubicBezTo>
                    <a:pt x="3" y="11"/>
                    <a:pt x="2" y="10"/>
                    <a:pt x="2" y="10"/>
                  </a:cubicBezTo>
                  <a:cubicBezTo>
                    <a:pt x="1" y="9"/>
                    <a:pt x="1" y="9"/>
                    <a:pt x="1" y="8"/>
                  </a:cubicBezTo>
                  <a:cubicBezTo>
                    <a:pt x="0" y="7"/>
                    <a:pt x="0" y="7"/>
                    <a:pt x="0" y="6"/>
                  </a:cubicBezTo>
                  <a:cubicBezTo>
                    <a:pt x="0" y="5"/>
                    <a:pt x="0" y="4"/>
                    <a:pt x="1" y="4"/>
                  </a:cubicBezTo>
                  <a:cubicBezTo>
                    <a:pt x="1" y="3"/>
                    <a:pt x="1" y="2"/>
                    <a:pt x="2" y="2"/>
                  </a:cubicBezTo>
                  <a:cubicBezTo>
                    <a:pt x="2" y="1"/>
                    <a:pt x="3" y="1"/>
                    <a:pt x="4" y="0"/>
                  </a:cubicBezTo>
                  <a:cubicBezTo>
                    <a:pt x="4" y="0"/>
                    <a:pt x="5" y="0"/>
                    <a:pt x="6" y="0"/>
                  </a:cubicBezTo>
                  <a:cubicBezTo>
                    <a:pt x="7" y="0"/>
                    <a:pt x="7" y="0"/>
                    <a:pt x="8" y="0"/>
                  </a:cubicBezTo>
                  <a:cubicBezTo>
                    <a:pt x="9" y="1"/>
                    <a:pt x="9" y="1"/>
                    <a:pt x="10" y="2"/>
                  </a:cubicBezTo>
                  <a:cubicBezTo>
                    <a:pt x="10" y="2"/>
                    <a:pt x="11" y="3"/>
                    <a:pt x="11" y="4"/>
                  </a:cubicBezTo>
                  <a:cubicBezTo>
                    <a:pt x="11" y="4"/>
                    <a:pt x="12" y="5"/>
                    <a:pt x="12"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04" name="Freeform 29">
              <a:extLst>
                <a:ext uri="{FF2B5EF4-FFF2-40B4-BE49-F238E27FC236}">
                  <a16:creationId xmlns:a16="http://schemas.microsoft.com/office/drawing/2014/main" id="{148198C4-7F52-439D-ABF7-192868FBF1D1}"/>
                </a:ext>
              </a:extLst>
            </p:cNvPr>
            <p:cNvSpPr>
              <a:spLocks/>
            </p:cNvSpPr>
            <p:nvPr userDrawn="1"/>
          </p:nvSpPr>
          <p:spPr bwMode="black">
            <a:xfrm>
              <a:off x="2648147" y="6056782"/>
              <a:ext cx="97648" cy="130778"/>
            </a:xfrm>
            <a:custGeom>
              <a:avLst/>
              <a:gdLst>
                <a:gd name="T0" fmla="*/ 34 w 56"/>
                <a:gd name="T1" fmla="*/ 11 h 75"/>
                <a:gd name="T2" fmla="*/ 34 w 56"/>
                <a:gd name="T3" fmla="*/ 75 h 75"/>
                <a:gd name="T4" fmla="*/ 22 w 56"/>
                <a:gd name="T5" fmla="*/ 75 h 75"/>
                <a:gd name="T6" fmla="*/ 22 w 56"/>
                <a:gd name="T7" fmla="*/ 11 h 75"/>
                <a:gd name="T8" fmla="*/ 0 w 56"/>
                <a:gd name="T9" fmla="*/ 11 h 75"/>
                <a:gd name="T10" fmla="*/ 0 w 56"/>
                <a:gd name="T11" fmla="*/ 0 h 75"/>
                <a:gd name="T12" fmla="*/ 56 w 56"/>
                <a:gd name="T13" fmla="*/ 0 h 75"/>
                <a:gd name="T14" fmla="*/ 56 w 56"/>
                <a:gd name="T15" fmla="*/ 11 h 75"/>
                <a:gd name="T16" fmla="*/ 34 w 56"/>
                <a:gd name="T17" fmla="*/ 11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75">
                  <a:moveTo>
                    <a:pt x="34" y="11"/>
                  </a:moveTo>
                  <a:lnTo>
                    <a:pt x="34" y="75"/>
                  </a:lnTo>
                  <a:lnTo>
                    <a:pt x="22" y="75"/>
                  </a:lnTo>
                  <a:lnTo>
                    <a:pt x="22" y="11"/>
                  </a:lnTo>
                  <a:lnTo>
                    <a:pt x="0" y="11"/>
                  </a:lnTo>
                  <a:lnTo>
                    <a:pt x="0" y="0"/>
                  </a:lnTo>
                  <a:lnTo>
                    <a:pt x="56" y="0"/>
                  </a:lnTo>
                  <a:lnTo>
                    <a:pt x="56" y="11"/>
                  </a:lnTo>
                  <a:lnTo>
                    <a:pt x="34" y="1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05" name="Freeform 30">
              <a:extLst>
                <a:ext uri="{FF2B5EF4-FFF2-40B4-BE49-F238E27FC236}">
                  <a16:creationId xmlns:a16="http://schemas.microsoft.com/office/drawing/2014/main" id="{C2A02E85-8802-451A-9BC3-0DA2B7CAA0A9}"/>
                </a:ext>
              </a:extLst>
            </p:cNvPr>
            <p:cNvSpPr>
              <a:spLocks/>
            </p:cNvSpPr>
            <p:nvPr userDrawn="1"/>
          </p:nvSpPr>
          <p:spPr bwMode="black">
            <a:xfrm>
              <a:off x="2759744" y="6049807"/>
              <a:ext cx="80211" cy="137753"/>
            </a:xfrm>
            <a:custGeom>
              <a:avLst/>
              <a:gdLst>
                <a:gd name="T0" fmla="*/ 24 w 31"/>
                <a:gd name="T1" fmla="*/ 54 h 54"/>
                <a:gd name="T2" fmla="*/ 24 w 31"/>
                <a:gd name="T3" fmla="*/ 32 h 54"/>
                <a:gd name="T4" fmla="*/ 22 w 31"/>
                <a:gd name="T5" fmla="*/ 24 h 54"/>
                <a:gd name="T6" fmla="*/ 16 w 31"/>
                <a:gd name="T7" fmla="*/ 22 h 54"/>
                <a:gd name="T8" fmla="*/ 13 w 31"/>
                <a:gd name="T9" fmla="*/ 22 h 54"/>
                <a:gd name="T10" fmla="*/ 10 w 31"/>
                <a:gd name="T11" fmla="*/ 24 h 54"/>
                <a:gd name="T12" fmla="*/ 8 w 31"/>
                <a:gd name="T13" fmla="*/ 27 h 54"/>
                <a:gd name="T14" fmla="*/ 8 w 31"/>
                <a:gd name="T15" fmla="*/ 31 h 54"/>
                <a:gd name="T16" fmla="*/ 8 w 31"/>
                <a:gd name="T17" fmla="*/ 54 h 54"/>
                <a:gd name="T18" fmla="*/ 0 w 31"/>
                <a:gd name="T19" fmla="*/ 54 h 54"/>
                <a:gd name="T20" fmla="*/ 0 w 31"/>
                <a:gd name="T21" fmla="*/ 4 h 54"/>
                <a:gd name="T22" fmla="*/ 8 w 31"/>
                <a:gd name="T23" fmla="*/ 0 h 54"/>
                <a:gd name="T24" fmla="*/ 8 w 31"/>
                <a:gd name="T25" fmla="*/ 19 h 54"/>
                <a:gd name="T26" fmla="*/ 10 w 31"/>
                <a:gd name="T27" fmla="*/ 17 h 54"/>
                <a:gd name="T28" fmla="*/ 12 w 31"/>
                <a:gd name="T29" fmla="*/ 16 h 54"/>
                <a:gd name="T30" fmla="*/ 15 w 31"/>
                <a:gd name="T31" fmla="*/ 15 h 54"/>
                <a:gd name="T32" fmla="*/ 18 w 31"/>
                <a:gd name="T33" fmla="*/ 15 h 54"/>
                <a:gd name="T34" fmla="*/ 24 w 31"/>
                <a:gd name="T35" fmla="*/ 16 h 54"/>
                <a:gd name="T36" fmla="*/ 28 w 31"/>
                <a:gd name="T37" fmla="*/ 19 h 54"/>
                <a:gd name="T38" fmla="*/ 30 w 31"/>
                <a:gd name="T39" fmla="*/ 24 h 54"/>
                <a:gd name="T40" fmla="*/ 31 w 31"/>
                <a:gd name="T41" fmla="*/ 32 h 54"/>
                <a:gd name="T42" fmla="*/ 31 w 31"/>
                <a:gd name="T43" fmla="*/ 54 h 54"/>
                <a:gd name="T44" fmla="*/ 24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4" y="54"/>
                  </a:moveTo>
                  <a:cubicBezTo>
                    <a:pt x="24" y="32"/>
                    <a:pt x="24" y="32"/>
                    <a:pt x="24" y="32"/>
                  </a:cubicBezTo>
                  <a:cubicBezTo>
                    <a:pt x="24" y="28"/>
                    <a:pt x="23" y="26"/>
                    <a:pt x="22" y="24"/>
                  </a:cubicBezTo>
                  <a:cubicBezTo>
                    <a:pt x="21" y="22"/>
                    <a:pt x="19" y="22"/>
                    <a:pt x="16" y="22"/>
                  </a:cubicBezTo>
                  <a:cubicBezTo>
                    <a:pt x="15" y="22"/>
                    <a:pt x="14" y="22"/>
                    <a:pt x="13" y="22"/>
                  </a:cubicBezTo>
                  <a:cubicBezTo>
                    <a:pt x="12" y="22"/>
                    <a:pt x="11" y="23"/>
                    <a:pt x="10" y="24"/>
                  </a:cubicBezTo>
                  <a:cubicBezTo>
                    <a:pt x="9" y="25"/>
                    <a:pt x="9" y="26"/>
                    <a:pt x="8" y="27"/>
                  </a:cubicBezTo>
                  <a:cubicBezTo>
                    <a:pt x="8" y="28"/>
                    <a:pt x="8" y="30"/>
                    <a:pt x="8" y="31"/>
                  </a:cubicBezTo>
                  <a:cubicBezTo>
                    <a:pt x="8" y="54"/>
                    <a:pt x="8" y="54"/>
                    <a:pt x="8" y="54"/>
                  </a:cubicBezTo>
                  <a:cubicBezTo>
                    <a:pt x="0" y="54"/>
                    <a:pt x="0" y="54"/>
                    <a:pt x="0" y="54"/>
                  </a:cubicBezTo>
                  <a:cubicBezTo>
                    <a:pt x="0" y="4"/>
                    <a:pt x="0" y="4"/>
                    <a:pt x="0" y="4"/>
                  </a:cubicBezTo>
                  <a:cubicBezTo>
                    <a:pt x="8" y="0"/>
                    <a:pt x="8" y="0"/>
                    <a:pt x="8" y="0"/>
                  </a:cubicBezTo>
                  <a:cubicBezTo>
                    <a:pt x="8" y="19"/>
                    <a:pt x="8" y="19"/>
                    <a:pt x="8" y="19"/>
                  </a:cubicBezTo>
                  <a:cubicBezTo>
                    <a:pt x="8" y="18"/>
                    <a:pt x="9" y="18"/>
                    <a:pt x="10" y="17"/>
                  </a:cubicBezTo>
                  <a:cubicBezTo>
                    <a:pt x="10" y="17"/>
                    <a:pt x="11" y="16"/>
                    <a:pt x="12" y="16"/>
                  </a:cubicBezTo>
                  <a:cubicBezTo>
                    <a:pt x="13" y="15"/>
                    <a:pt x="14" y="15"/>
                    <a:pt x="15" y="15"/>
                  </a:cubicBezTo>
                  <a:cubicBezTo>
                    <a:pt x="16" y="15"/>
                    <a:pt x="17" y="15"/>
                    <a:pt x="18" y="15"/>
                  </a:cubicBezTo>
                  <a:cubicBezTo>
                    <a:pt x="20" y="15"/>
                    <a:pt x="22" y="15"/>
                    <a:pt x="24" y="16"/>
                  </a:cubicBezTo>
                  <a:cubicBezTo>
                    <a:pt x="25" y="16"/>
                    <a:pt x="27" y="17"/>
                    <a:pt x="28" y="19"/>
                  </a:cubicBezTo>
                  <a:cubicBezTo>
                    <a:pt x="29" y="20"/>
                    <a:pt x="30" y="22"/>
                    <a:pt x="30" y="24"/>
                  </a:cubicBezTo>
                  <a:cubicBezTo>
                    <a:pt x="31" y="27"/>
                    <a:pt x="31" y="29"/>
                    <a:pt x="31" y="32"/>
                  </a:cubicBezTo>
                  <a:cubicBezTo>
                    <a:pt x="31" y="54"/>
                    <a:pt x="31" y="54"/>
                    <a:pt x="31" y="54"/>
                  </a:cubicBezTo>
                  <a:lnTo>
                    <a:pt x="24"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06" name="Freeform 31">
              <a:extLst>
                <a:ext uri="{FF2B5EF4-FFF2-40B4-BE49-F238E27FC236}">
                  <a16:creationId xmlns:a16="http://schemas.microsoft.com/office/drawing/2014/main" id="{D73DEB4A-A5BA-443A-8688-0D54E4B7436C}"/>
                </a:ext>
              </a:extLst>
            </p:cNvPr>
            <p:cNvSpPr>
              <a:spLocks noEditPoints="1"/>
            </p:cNvSpPr>
            <p:nvPr userDrawn="1"/>
          </p:nvSpPr>
          <p:spPr bwMode="black">
            <a:xfrm>
              <a:off x="2859137" y="6088169"/>
              <a:ext cx="85443" cy="101135"/>
            </a:xfrm>
            <a:custGeom>
              <a:avLst/>
              <a:gdLst>
                <a:gd name="T0" fmla="*/ 33 w 33"/>
                <a:gd name="T1" fmla="*/ 19 h 40"/>
                <a:gd name="T2" fmla="*/ 33 w 33"/>
                <a:gd name="T3" fmla="*/ 21 h 40"/>
                <a:gd name="T4" fmla="*/ 33 w 33"/>
                <a:gd name="T5" fmla="*/ 22 h 40"/>
                <a:gd name="T6" fmla="*/ 7 w 33"/>
                <a:gd name="T7" fmla="*/ 22 h 40"/>
                <a:gd name="T8" fmla="*/ 8 w 33"/>
                <a:gd name="T9" fmla="*/ 27 h 40"/>
                <a:gd name="T10" fmla="*/ 11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7" y="24"/>
                    <a:pt x="8" y="26"/>
                    <a:pt x="8" y="27"/>
                  </a:cubicBezTo>
                  <a:cubicBezTo>
                    <a:pt x="9" y="28"/>
                    <a:pt x="10" y="29"/>
                    <a:pt x="11" y="30"/>
                  </a:cubicBezTo>
                  <a:cubicBezTo>
                    <a:pt x="11" y="31"/>
                    <a:pt x="12" y="32"/>
                    <a:pt x="13" y="32"/>
                  </a:cubicBezTo>
                  <a:cubicBezTo>
                    <a:pt x="15" y="33"/>
                    <a:pt x="16" y="33"/>
                    <a:pt x="17" y="33"/>
                  </a:cubicBezTo>
                  <a:cubicBezTo>
                    <a:pt x="18" y="33"/>
                    <a:pt x="18" y="33"/>
                    <a:pt x="19" y="33"/>
                  </a:cubicBezTo>
                  <a:cubicBezTo>
                    <a:pt x="20" y="32"/>
                    <a:pt x="21" y="32"/>
                    <a:pt x="21" y="32"/>
                  </a:cubicBezTo>
                  <a:cubicBezTo>
                    <a:pt x="22" y="32"/>
                    <a:pt x="23" y="31"/>
                    <a:pt x="23" y="31"/>
                  </a:cubicBezTo>
                  <a:cubicBezTo>
                    <a:pt x="24" y="31"/>
                    <a:pt x="24"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7"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07" name="Freeform 32">
              <a:extLst>
                <a:ext uri="{FF2B5EF4-FFF2-40B4-BE49-F238E27FC236}">
                  <a16:creationId xmlns:a16="http://schemas.microsoft.com/office/drawing/2014/main" id="{5ED9E991-65F9-4894-85FD-CC79CFB5839B}"/>
                </a:ext>
              </a:extLst>
            </p:cNvPr>
            <p:cNvSpPr>
              <a:spLocks noEditPoints="1"/>
            </p:cNvSpPr>
            <p:nvPr userDrawn="1"/>
          </p:nvSpPr>
          <p:spPr bwMode="black">
            <a:xfrm>
              <a:off x="3010839" y="6049807"/>
              <a:ext cx="80211" cy="139497"/>
            </a:xfrm>
            <a:custGeom>
              <a:avLst/>
              <a:gdLst>
                <a:gd name="T0" fmla="*/ 32 w 32"/>
                <a:gd name="T1" fmla="*/ 35 h 55"/>
                <a:gd name="T2" fmla="*/ 31 w 32"/>
                <a:gd name="T3" fmla="*/ 44 h 55"/>
                <a:gd name="T4" fmla="*/ 28 w 32"/>
                <a:gd name="T5" fmla="*/ 50 h 55"/>
                <a:gd name="T6" fmla="*/ 23 w 32"/>
                <a:gd name="T7" fmla="*/ 53 h 55"/>
                <a:gd name="T8" fmla="*/ 17 w 32"/>
                <a:gd name="T9" fmla="*/ 55 h 55"/>
                <a:gd name="T10" fmla="*/ 12 w 32"/>
                <a:gd name="T11" fmla="*/ 53 h 55"/>
                <a:gd name="T12" fmla="*/ 7 w 32"/>
                <a:gd name="T13" fmla="*/ 50 h 55"/>
                <a:gd name="T14" fmla="*/ 7 w 32"/>
                <a:gd name="T15" fmla="*/ 54 h 55"/>
                <a:gd name="T16" fmla="*/ 0 w 32"/>
                <a:gd name="T17" fmla="*/ 54 h 55"/>
                <a:gd name="T18" fmla="*/ 0 w 32"/>
                <a:gd name="T19" fmla="*/ 4 h 55"/>
                <a:gd name="T20" fmla="*/ 7 w 32"/>
                <a:gd name="T21" fmla="*/ 0 h 55"/>
                <a:gd name="T22" fmla="*/ 7 w 32"/>
                <a:gd name="T23" fmla="*/ 19 h 55"/>
                <a:gd name="T24" fmla="*/ 10 w 32"/>
                <a:gd name="T25" fmla="*/ 17 h 55"/>
                <a:gd name="T26" fmla="*/ 12 w 32"/>
                <a:gd name="T27" fmla="*/ 16 h 55"/>
                <a:gd name="T28" fmla="*/ 14 w 32"/>
                <a:gd name="T29" fmla="*/ 15 h 55"/>
                <a:gd name="T30" fmla="*/ 17 w 32"/>
                <a:gd name="T31" fmla="*/ 15 h 55"/>
                <a:gd name="T32" fmla="*/ 23 w 32"/>
                <a:gd name="T33" fmla="*/ 16 h 55"/>
                <a:gd name="T34" fmla="*/ 28 w 32"/>
                <a:gd name="T35" fmla="*/ 19 h 55"/>
                <a:gd name="T36" fmla="*/ 31 w 32"/>
                <a:gd name="T37" fmla="*/ 26 h 55"/>
                <a:gd name="T38" fmla="*/ 32 w 32"/>
                <a:gd name="T39" fmla="*/ 35 h 55"/>
                <a:gd name="T40" fmla="*/ 25 w 32"/>
                <a:gd name="T41" fmla="*/ 35 h 55"/>
                <a:gd name="T42" fmla="*/ 23 w 32"/>
                <a:gd name="T43" fmla="*/ 25 h 55"/>
                <a:gd name="T44" fmla="*/ 16 w 32"/>
                <a:gd name="T45" fmla="*/ 22 h 55"/>
                <a:gd name="T46" fmla="*/ 14 w 32"/>
                <a:gd name="T47" fmla="*/ 22 h 55"/>
                <a:gd name="T48" fmla="*/ 11 w 32"/>
                <a:gd name="T49" fmla="*/ 23 h 55"/>
                <a:gd name="T50" fmla="*/ 9 w 32"/>
                <a:gd name="T51" fmla="*/ 25 h 55"/>
                <a:gd name="T52" fmla="*/ 7 w 32"/>
                <a:gd name="T53" fmla="*/ 26 h 55"/>
                <a:gd name="T54" fmla="*/ 7 w 32"/>
                <a:gd name="T55" fmla="*/ 43 h 55"/>
                <a:gd name="T56" fmla="*/ 9 w 32"/>
                <a:gd name="T57" fmla="*/ 44 h 55"/>
                <a:gd name="T58" fmla="*/ 11 w 32"/>
                <a:gd name="T59" fmla="*/ 46 h 55"/>
                <a:gd name="T60" fmla="*/ 14 w 32"/>
                <a:gd name="T61" fmla="*/ 47 h 55"/>
                <a:gd name="T62" fmla="*/ 16 w 32"/>
                <a:gd name="T63" fmla="*/ 48 h 55"/>
                <a:gd name="T64" fmla="*/ 23 w 32"/>
                <a:gd name="T65" fmla="*/ 45 h 55"/>
                <a:gd name="T66" fmla="*/ 25 w 32"/>
                <a:gd name="T67" fmla="*/ 3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2" h="55">
                  <a:moveTo>
                    <a:pt x="32" y="35"/>
                  </a:moveTo>
                  <a:cubicBezTo>
                    <a:pt x="32" y="38"/>
                    <a:pt x="32" y="41"/>
                    <a:pt x="31" y="44"/>
                  </a:cubicBezTo>
                  <a:cubicBezTo>
                    <a:pt x="30" y="46"/>
                    <a:pt x="29" y="48"/>
                    <a:pt x="28" y="50"/>
                  </a:cubicBezTo>
                  <a:cubicBezTo>
                    <a:pt x="26" y="51"/>
                    <a:pt x="25" y="53"/>
                    <a:pt x="23" y="53"/>
                  </a:cubicBezTo>
                  <a:cubicBezTo>
                    <a:pt x="21" y="54"/>
                    <a:pt x="19" y="55"/>
                    <a:pt x="17" y="55"/>
                  </a:cubicBezTo>
                  <a:cubicBezTo>
                    <a:pt x="15" y="55"/>
                    <a:pt x="13" y="54"/>
                    <a:pt x="12" y="53"/>
                  </a:cubicBezTo>
                  <a:cubicBezTo>
                    <a:pt x="10" y="52"/>
                    <a:pt x="9" y="51"/>
                    <a:pt x="7" y="50"/>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9" y="18"/>
                    <a:pt x="10" y="17"/>
                  </a:cubicBezTo>
                  <a:cubicBezTo>
                    <a:pt x="10" y="17"/>
                    <a:pt x="11" y="16"/>
                    <a:pt x="12" y="16"/>
                  </a:cubicBezTo>
                  <a:cubicBezTo>
                    <a:pt x="12" y="16"/>
                    <a:pt x="13" y="15"/>
                    <a:pt x="14" y="15"/>
                  </a:cubicBezTo>
                  <a:cubicBezTo>
                    <a:pt x="15" y="15"/>
                    <a:pt x="16" y="15"/>
                    <a:pt x="17" y="15"/>
                  </a:cubicBezTo>
                  <a:cubicBezTo>
                    <a:pt x="20" y="15"/>
                    <a:pt x="21" y="15"/>
                    <a:pt x="23" y="16"/>
                  </a:cubicBezTo>
                  <a:cubicBezTo>
                    <a:pt x="25" y="16"/>
                    <a:pt x="27" y="18"/>
                    <a:pt x="28" y="19"/>
                  </a:cubicBezTo>
                  <a:cubicBezTo>
                    <a:pt x="29" y="21"/>
                    <a:pt x="30" y="23"/>
                    <a:pt x="31" y="26"/>
                  </a:cubicBezTo>
                  <a:cubicBezTo>
                    <a:pt x="32" y="28"/>
                    <a:pt x="32" y="32"/>
                    <a:pt x="32" y="35"/>
                  </a:cubicBezTo>
                  <a:close/>
                  <a:moveTo>
                    <a:pt x="25" y="35"/>
                  </a:moveTo>
                  <a:cubicBezTo>
                    <a:pt x="25" y="31"/>
                    <a:pt x="24" y="27"/>
                    <a:pt x="23" y="25"/>
                  </a:cubicBezTo>
                  <a:cubicBezTo>
                    <a:pt x="21" y="23"/>
                    <a:pt x="19" y="22"/>
                    <a:pt x="16" y="22"/>
                  </a:cubicBezTo>
                  <a:cubicBezTo>
                    <a:pt x="15" y="22"/>
                    <a:pt x="14" y="22"/>
                    <a:pt x="14" y="22"/>
                  </a:cubicBezTo>
                  <a:cubicBezTo>
                    <a:pt x="13" y="22"/>
                    <a:pt x="12" y="23"/>
                    <a:pt x="11" y="23"/>
                  </a:cubicBezTo>
                  <a:cubicBezTo>
                    <a:pt x="10" y="23"/>
                    <a:pt x="10" y="24"/>
                    <a:pt x="9" y="25"/>
                  </a:cubicBezTo>
                  <a:cubicBezTo>
                    <a:pt x="8" y="25"/>
                    <a:pt x="8" y="26"/>
                    <a:pt x="7" y="26"/>
                  </a:cubicBezTo>
                  <a:cubicBezTo>
                    <a:pt x="7" y="43"/>
                    <a:pt x="7" y="43"/>
                    <a:pt x="7" y="43"/>
                  </a:cubicBezTo>
                  <a:cubicBezTo>
                    <a:pt x="8" y="43"/>
                    <a:pt x="8" y="44"/>
                    <a:pt x="9" y="44"/>
                  </a:cubicBezTo>
                  <a:cubicBezTo>
                    <a:pt x="10" y="45"/>
                    <a:pt x="10" y="45"/>
                    <a:pt x="11" y="46"/>
                  </a:cubicBezTo>
                  <a:cubicBezTo>
                    <a:pt x="12" y="46"/>
                    <a:pt x="13" y="47"/>
                    <a:pt x="14" y="47"/>
                  </a:cubicBezTo>
                  <a:cubicBezTo>
                    <a:pt x="15" y="47"/>
                    <a:pt x="15" y="48"/>
                    <a:pt x="16" y="48"/>
                  </a:cubicBezTo>
                  <a:cubicBezTo>
                    <a:pt x="19" y="48"/>
                    <a:pt x="21" y="47"/>
                    <a:pt x="23" y="45"/>
                  </a:cubicBezTo>
                  <a:cubicBezTo>
                    <a:pt x="24" y="43"/>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08" name="Freeform 33">
              <a:extLst>
                <a:ext uri="{FF2B5EF4-FFF2-40B4-BE49-F238E27FC236}">
                  <a16:creationId xmlns:a16="http://schemas.microsoft.com/office/drawing/2014/main" id="{239E1285-B5A3-4B18-9808-428A1BE89FA6}"/>
                </a:ext>
              </a:extLst>
            </p:cNvPr>
            <p:cNvSpPr>
              <a:spLocks noEditPoints="1"/>
            </p:cNvSpPr>
            <p:nvPr userDrawn="1"/>
          </p:nvSpPr>
          <p:spPr bwMode="black">
            <a:xfrm>
              <a:off x="3106744" y="6088169"/>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8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1" y="32"/>
                    <a:pt x="21" y="32"/>
                    <a:pt x="22" y="32"/>
                  </a:cubicBezTo>
                  <a:cubicBezTo>
                    <a:pt x="23" y="32"/>
                    <a:pt x="23" y="31"/>
                    <a:pt x="24" y="31"/>
                  </a:cubicBezTo>
                  <a:cubicBezTo>
                    <a:pt x="24" y="31"/>
                    <a:pt x="25" y="30"/>
                    <a:pt x="26" y="30"/>
                  </a:cubicBezTo>
                  <a:cubicBezTo>
                    <a:pt x="30" y="35"/>
                    <a:pt x="30" y="35"/>
                    <a:pt x="30" y="35"/>
                  </a:cubicBezTo>
                  <a:cubicBezTo>
                    <a:pt x="29" y="35"/>
                    <a:pt x="28" y="36"/>
                    <a:pt x="28" y="37"/>
                  </a:cubicBezTo>
                  <a:cubicBezTo>
                    <a:pt x="27" y="37"/>
                    <a:pt x="26" y="38"/>
                    <a:pt x="25" y="38"/>
                  </a:cubicBezTo>
                  <a:cubicBezTo>
                    <a:pt x="24" y="39"/>
                    <a:pt x="23" y="39"/>
                    <a:pt x="21" y="39"/>
                  </a:cubicBezTo>
                  <a:cubicBezTo>
                    <a:pt x="20" y="39"/>
                    <a:pt x="19" y="40"/>
                    <a:pt x="17" y="40"/>
                  </a:cubicBezTo>
                  <a:cubicBezTo>
                    <a:pt x="15" y="40"/>
                    <a:pt x="14" y="39"/>
                    <a:pt x="12" y="39"/>
                  </a:cubicBezTo>
                  <a:cubicBezTo>
                    <a:pt x="11" y="38"/>
                    <a:pt x="10" y="38"/>
                    <a:pt x="8" y="37"/>
                  </a:cubicBezTo>
                  <a:cubicBezTo>
                    <a:pt x="7" y="36"/>
                    <a:pt x="6" y="35"/>
                    <a:pt x="5" y="34"/>
                  </a:cubicBezTo>
                  <a:cubicBezTo>
                    <a:pt x="5"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7"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09" name="Freeform 34">
              <a:extLst>
                <a:ext uri="{FF2B5EF4-FFF2-40B4-BE49-F238E27FC236}">
                  <a16:creationId xmlns:a16="http://schemas.microsoft.com/office/drawing/2014/main" id="{DE4770D2-1334-4ED0-BA16-C9F875497848}"/>
                </a:ext>
              </a:extLst>
            </p:cNvPr>
            <p:cNvSpPr>
              <a:spLocks/>
            </p:cNvSpPr>
            <p:nvPr userDrawn="1"/>
          </p:nvSpPr>
          <p:spPr bwMode="black">
            <a:xfrm>
              <a:off x="3204392" y="6049807"/>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3"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10" name="Freeform 35">
              <a:extLst>
                <a:ext uri="{FF2B5EF4-FFF2-40B4-BE49-F238E27FC236}">
                  <a16:creationId xmlns:a16="http://schemas.microsoft.com/office/drawing/2014/main" id="{87A8E5B0-FE39-48B1-B470-BEEC90EB9466}"/>
                </a:ext>
              </a:extLst>
            </p:cNvPr>
            <p:cNvSpPr>
              <a:spLocks/>
            </p:cNvSpPr>
            <p:nvPr userDrawn="1"/>
          </p:nvSpPr>
          <p:spPr bwMode="black">
            <a:xfrm>
              <a:off x="3272397" y="6049807"/>
              <a:ext cx="55799" cy="139497"/>
            </a:xfrm>
            <a:custGeom>
              <a:avLst/>
              <a:gdLst>
                <a:gd name="T0" fmla="*/ 21 w 22"/>
                <a:gd name="T1" fmla="*/ 53 h 55"/>
                <a:gd name="T2" fmla="*/ 18 w 22"/>
                <a:gd name="T3" fmla="*/ 54 h 55"/>
                <a:gd name="T4" fmla="*/ 14 w 22"/>
                <a:gd name="T5" fmla="*/ 55 h 55"/>
                <a:gd name="T6" fmla="*/ 10 w 22"/>
                <a:gd name="T7" fmla="*/ 54 h 55"/>
                <a:gd name="T8" fmla="*/ 7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6" y="54"/>
                    <a:pt x="15" y="55"/>
                    <a:pt x="14" y="55"/>
                  </a:cubicBezTo>
                  <a:cubicBezTo>
                    <a:pt x="12" y="55"/>
                    <a:pt x="11" y="54"/>
                    <a:pt x="10" y="54"/>
                  </a:cubicBezTo>
                  <a:cubicBezTo>
                    <a:pt x="9" y="54"/>
                    <a:pt x="8" y="53"/>
                    <a:pt x="7"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11" name="Freeform 36">
              <a:extLst>
                <a:ext uri="{FF2B5EF4-FFF2-40B4-BE49-F238E27FC236}">
                  <a16:creationId xmlns:a16="http://schemas.microsoft.com/office/drawing/2014/main" id="{4BBB7CCF-7B1A-4211-8E72-3F6126C8BFB1}"/>
                </a:ext>
              </a:extLst>
            </p:cNvPr>
            <p:cNvSpPr>
              <a:spLocks noEditPoints="1"/>
            </p:cNvSpPr>
            <p:nvPr userDrawn="1"/>
          </p:nvSpPr>
          <p:spPr bwMode="black">
            <a:xfrm>
              <a:off x="3342145" y="6088169"/>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7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1" y="32"/>
                    <a:pt x="21" y="32"/>
                    <a:pt x="22" y="32"/>
                  </a:cubicBezTo>
                  <a:cubicBezTo>
                    <a:pt x="23" y="32"/>
                    <a:pt x="23" y="31"/>
                    <a:pt x="24" y="31"/>
                  </a:cubicBezTo>
                  <a:cubicBezTo>
                    <a:pt x="24" y="31"/>
                    <a:pt x="25" y="30"/>
                    <a:pt x="26" y="30"/>
                  </a:cubicBezTo>
                  <a:cubicBezTo>
                    <a:pt x="30" y="35"/>
                    <a:pt x="30" y="35"/>
                    <a:pt x="30" y="35"/>
                  </a:cubicBezTo>
                  <a:cubicBezTo>
                    <a:pt x="29" y="35"/>
                    <a:pt x="28" y="36"/>
                    <a:pt x="27" y="37"/>
                  </a:cubicBezTo>
                  <a:cubicBezTo>
                    <a:pt x="27" y="37"/>
                    <a:pt x="26" y="38"/>
                    <a:pt x="25" y="38"/>
                  </a:cubicBezTo>
                  <a:cubicBezTo>
                    <a:pt x="24" y="39"/>
                    <a:pt x="22" y="39"/>
                    <a:pt x="21" y="39"/>
                  </a:cubicBezTo>
                  <a:cubicBezTo>
                    <a:pt x="20" y="39"/>
                    <a:pt x="19" y="40"/>
                    <a:pt x="17" y="40"/>
                  </a:cubicBezTo>
                  <a:cubicBezTo>
                    <a:pt x="15" y="40"/>
                    <a:pt x="14" y="39"/>
                    <a:pt x="12" y="39"/>
                  </a:cubicBezTo>
                  <a:cubicBezTo>
                    <a:pt x="11" y="38"/>
                    <a:pt x="10" y="38"/>
                    <a:pt x="8" y="37"/>
                  </a:cubicBezTo>
                  <a:cubicBezTo>
                    <a:pt x="7" y="36"/>
                    <a:pt x="6" y="35"/>
                    <a:pt x="5" y="34"/>
                  </a:cubicBezTo>
                  <a:cubicBezTo>
                    <a:pt x="5"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6"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12" name="Freeform 37">
              <a:extLst>
                <a:ext uri="{FF2B5EF4-FFF2-40B4-BE49-F238E27FC236}">
                  <a16:creationId xmlns:a16="http://schemas.microsoft.com/office/drawing/2014/main" id="{1549A2C9-4371-4AC5-8B27-6F9591FD9043}"/>
                </a:ext>
              </a:extLst>
            </p:cNvPr>
            <p:cNvSpPr>
              <a:spLocks/>
            </p:cNvSpPr>
            <p:nvPr userDrawn="1"/>
          </p:nvSpPr>
          <p:spPr bwMode="black">
            <a:xfrm>
              <a:off x="3445025" y="6088169"/>
              <a:ext cx="59286" cy="99391"/>
            </a:xfrm>
            <a:custGeom>
              <a:avLst/>
              <a:gdLst>
                <a:gd name="T0" fmla="*/ 21 w 23"/>
                <a:gd name="T1" fmla="*/ 8 h 39"/>
                <a:gd name="T2" fmla="*/ 19 w 23"/>
                <a:gd name="T3" fmla="*/ 7 h 39"/>
                <a:gd name="T4" fmla="*/ 15 w 23"/>
                <a:gd name="T5" fmla="*/ 7 h 39"/>
                <a:gd name="T6" fmla="*/ 10 w 23"/>
                <a:gd name="T7" fmla="*/ 9 h 39"/>
                <a:gd name="T8" fmla="*/ 8 w 23"/>
                <a:gd name="T9" fmla="*/ 17 h 39"/>
                <a:gd name="T10" fmla="*/ 8 w 23"/>
                <a:gd name="T11" fmla="*/ 39 h 39"/>
                <a:gd name="T12" fmla="*/ 0 w 23"/>
                <a:gd name="T13" fmla="*/ 39 h 39"/>
                <a:gd name="T14" fmla="*/ 0 w 23"/>
                <a:gd name="T15" fmla="*/ 0 h 39"/>
                <a:gd name="T16" fmla="*/ 8 w 23"/>
                <a:gd name="T17" fmla="*/ 0 h 39"/>
                <a:gd name="T18" fmla="*/ 8 w 23"/>
                <a:gd name="T19" fmla="*/ 4 h 39"/>
                <a:gd name="T20" fmla="*/ 9 w 23"/>
                <a:gd name="T21" fmla="*/ 2 h 39"/>
                <a:gd name="T22" fmla="*/ 11 w 23"/>
                <a:gd name="T23" fmla="*/ 1 h 39"/>
                <a:gd name="T24" fmla="*/ 14 w 23"/>
                <a:gd name="T25" fmla="*/ 0 h 39"/>
                <a:gd name="T26" fmla="*/ 17 w 23"/>
                <a:gd name="T27" fmla="*/ 0 h 39"/>
                <a:gd name="T28" fmla="*/ 20 w 23"/>
                <a:gd name="T29" fmla="*/ 0 h 39"/>
                <a:gd name="T30" fmla="*/ 23 w 23"/>
                <a:gd name="T31" fmla="*/ 1 h 39"/>
                <a:gd name="T32" fmla="*/ 21 w 23"/>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8"/>
                  </a:moveTo>
                  <a:cubicBezTo>
                    <a:pt x="20" y="8"/>
                    <a:pt x="19" y="8"/>
                    <a:pt x="19" y="7"/>
                  </a:cubicBezTo>
                  <a:cubicBezTo>
                    <a:pt x="18" y="7"/>
                    <a:pt x="17" y="7"/>
                    <a:pt x="15" y="7"/>
                  </a:cubicBezTo>
                  <a:cubicBezTo>
                    <a:pt x="13" y="7"/>
                    <a:pt x="11" y="8"/>
                    <a:pt x="10" y="9"/>
                  </a:cubicBezTo>
                  <a:cubicBezTo>
                    <a:pt x="8" y="11"/>
                    <a:pt x="8" y="14"/>
                    <a:pt x="8" y="17"/>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1" y="1"/>
                    <a:pt x="11" y="1"/>
                  </a:cubicBezTo>
                  <a:cubicBezTo>
                    <a:pt x="12" y="0"/>
                    <a:pt x="13" y="0"/>
                    <a:pt x="14" y="0"/>
                  </a:cubicBezTo>
                  <a:cubicBezTo>
                    <a:pt x="15" y="0"/>
                    <a:pt x="16" y="0"/>
                    <a:pt x="17" y="0"/>
                  </a:cubicBezTo>
                  <a:cubicBezTo>
                    <a:pt x="18" y="0"/>
                    <a:pt x="19" y="0"/>
                    <a:pt x="20" y="0"/>
                  </a:cubicBezTo>
                  <a:cubicBezTo>
                    <a:pt x="21" y="0"/>
                    <a:pt x="22" y="1"/>
                    <a:pt x="23" y="1"/>
                  </a:cubicBezTo>
                  <a:lnTo>
                    <a:pt x="2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13" name="Freeform 38">
              <a:extLst>
                <a:ext uri="{FF2B5EF4-FFF2-40B4-BE49-F238E27FC236}">
                  <a16:creationId xmlns:a16="http://schemas.microsoft.com/office/drawing/2014/main" id="{541458EE-347D-455A-A0BB-7167A7250CC5}"/>
                </a:ext>
              </a:extLst>
            </p:cNvPr>
            <p:cNvSpPr>
              <a:spLocks/>
            </p:cNvSpPr>
            <p:nvPr userDrawn="1"/>
          </p:nvSpPr>
          <p:spPr bwMode="black">
            <a:xfrm>
              <a:off x="3560110" y="6049807"/>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14" name="Freeform 39">
              <a:extLst>
                <a:ext uri="{FF2B5EF4-FFF2-40B4-BE49-F238E27FC236}">
                  <a16:creationId xmlns:a16="http://schemas.microsoft.com/office/drawing/2014/main" id="{551D9B67-7D4B-4046-87FD-4BA716A8D8FF}"/>
                </a:ext>
              </a:extLst>
            </p:cNvPr>
            <p:cNvSpPr>
              <a:spLocks/>
            </p:cNvSpPr>
            <p:nvPr userDrawn="1"/>
          </p:nvSpPr>
          <p:spPr bwMode="black">
            <a:xfrm>
              <a:off x="3638577" y="6049807"/>
              <a:ext cx="80211"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9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1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2" y="26"/>
                    <a:pt x="21" y="24"/>
                  </a:cubicBezTo>
                  <a:cubicBezTo>
                    <a:pt x="20" y="22"/>
                    <a:pt x="18" y="22"/>
                    <a:pt x="15" y="22"/>
                  </a:cubicBezTo>
                  <a:cubicBezTo>
                    <a:pt x="14" y="22"/>
                    <a:pt x="13" y="22"/>
                    <a:pt x="12" y="22"/>
                  </a:cubicBezTo>
                  <a:cubicBezTo>
                    <a:pt x="11" y="22"/>
                    <a:pt x="10" y="23"/>
                    <a:pt x="9" y="24"/>
                  </a:cubicBezTo>
                  <a:cubicBezTo>
                    <a:pt x="9" y="25"/>
                    <a:pt x="8" y="26"/>
                    <a:pt x="8" y="27"/>
                  </a:cubicBezTo>
                  <a:cubicBezTo>
                    <a:pt x="7"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8" y="18"/>
                    <a:pt x="9" y="17"/>
                  </a:cubicBezTo>
                  <a:cubicBezTo>
                    <a:pt x="10" y="17"/>
                    <a:pt x="10" y="16"/>
                    <a:pt x="11" y="16"/>
                  </a:cubicBezTo>
                  <a:cubicBezTo>
                    <a:pt x="12" y="15"/>
                    <a:pt x="13" y="15"/>
                    <a:pt x="14" y="15"/>
                  </a:cubicBezTo>
                  <a:cubicBezTo>
                    <a:pt x="15" y="15"/>
                    <a:pt x="16" y="15"/>
                    <a:pt x="17" y="15"/>
                  </a:cubicBezTo>
                  <a:cubicBezTo>
                    <a:pt x="19" y="15"/>
                    <a:pt x="21" y="15"/>
                    <a:pt x="23" y="16"/>
                  </a:cubicBezTo>
                  <a:cubicBezTo>
                    <a:pt x="25" y="16"/>
                    <a:pt x="26" y="17"/>
                    <a:pt x="27" y="19"/>
                  </a:cubicBezTo>
                  <a:cubicBezTo>
                    <a:pt x="28" y="20"/>
                    <a:pt x="29" y="22"/>
                    <a:pt x="30" y="24"/>
                  </a:cubicBezTo>
                  <a:cubicBezTo>
                    <a:pt x="30"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15" name="Freeform 40">
              <a:extLst>
                <a:ext uri="{FF2B5EF4-FFF2-40B4-BE49-F238E27FC236}">
                  <a16:creationId xmlns:a16="http://schemas.microsoft.com/office/drawing/2014/main" id="{F51056FE-F314-4436-982A-787E749BEC35}"/>
                </a:ext>
              </a:extLst>
            </p:cNvPr>
            <p:cNvSpPr>
              <a:spLocks noEditPoints="1"/>
            </p:cNvSpPr>
            <p:nvPr userDrawn="1"/>
          </p:nvSpPr>
          <p:spPr bwMode="black">
            <a:xfrm>
              <a:off x="3736225" y="6088169"/>
              <a:ext cx="83698"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19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19"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16" name="Freeform 41">
              <a:extLst>
                <a:ext uri="{FF2B5EF4-FFF2-40B4-BE49-F238E27FC236}">
                  <a16:creationId xmlns:a16="http://schemas.microsoft.com/office/drawing/2014/main" id="{7AEE9FC9-002B-4E1E-BF44-6FFA7EDA965C}"/>
                </a:ext>
              </a:extLst>
            </p:cNvPr>
            <p:cNvSpPr>
              <a:spLocks noEditPoints="1"/>
            </p:cNvSpPr>
            <p:nvPr userDrawn="1"/>
          </p:nvSpPr>
          <p:spPr bwMode="black">
            <a:xfrm>
              <a:off x="3880954" y="6088169"/>
              <a:ext cx="81955" cy="101135"/>
            </a:xfrm>
            <a:custGeom>
              <a:avLst/>
              <a:gdLst>
                <a:gd name="T0" fmla="*/ 24 w 32"/>
                <a:gd name="T1" fmla="*/ 39 h 40"/>
                <a:gd name="T2" fmla="*/ 24 w 32"/>
                <a:gd name="T3" fmla="*/ 35 h 40"/>
                <a:gd name="T4" fmla="*/ 22 w 32"/>
                <a:gd name="T5" fmla="*/ 37 h 40"/>
                <a:gd name="T6" fmla="*/ 20 w 32"/>
                <a:gd name="T7" fmla="*/ 38 h 40"/>
                <a:gd name="T8" fmla="*/ 17 w 32"/>
                <a:gd name="T9" fmla="*/ 39 h 40"/>
                <a:gd name="T10" fmla="*/ 14 w 32"/>
                <a:gd name="T11" fmla="*/ 40 h 40"/>
                <a:gd name="T12" fmla="*/ 9 w 32"/>
                <a:gd name="T13" fmla="*/ 39 h 40"/>
                <a:gd name="T14" fmla="*/ 5 w 32"/>
                <a:gd name="T15" fmla="*/ 37 h 40"/>
                <a:gd name="T16" fmla="*/ 2 w 32"/>
                <a:gd name="T17" fmla="*/ 33 h 40"/>
                <a:gd name="T18" fmla="*/ 0 w 32"/>
                <a:gd name="T19" fmla="*/ 27 h 40"/>
                <a:gd name="T20" fmla="*/ 2 w 32"/>
                <a:gd name="T21" fmla="*/ 21 h 40"/>
                <a:gd name="T22" fmla="*/ 5 w 32"/>
                <a:gd name="T23" fmla="*/ 17 h 40"/>
                <a:gd name="T24" fmla="*/ 10 w 32"/>
                <a:gd name="T25" fmla="*/ 15 h 40"/>
                <a:gd name="T26" fmla="*/ 16 w 32"/>
                <a:gd name="T27" fmla="*/ 14 h 40"/>
                <a:gd name="T28" fmla="*/ 21 w 32"/>
                <a:gd name="T29" fmla="*/ 15 h 40"/>
                <a:gd name="T30" fmla="*/ 24 w 32"/>
                <a:gd name="T31" fmla="*/ 16 h 40"/>
                <a:gd name="T32" fmla="*/ 24 w 32"/>
                <a:gd name="T33" fmla="*/ 13 h 40"/>
                <a:gd name="T34" fmla="*/ 22 w 32"/>
                <a:gd name="T35" fmla="*/ 8 h 40"/>
                <a:gd name="T36" fmla="*/ 17 w 32"/>
                <a:gd name="T37" fmla="*/ 6 h 40"/>
                <a:gd name="T38" fmla="*/ 12 w 32"/>
                <a:gd name="T39" fmla="*/ 7 h 40"/>
                <a:gd name="T40" fmla="*/ 7 w 32"/>
                <a:gd name="T41" fmla="*/ 9 h 40"/>
                <a:gd name="T42" fmla="*/ 4 w 32"/>
                <a:gd name="T43" fmla="*/ 3 h 40"/>
                <a:gd name="T44" fmla="*/ 10 w 32"/>
                <a:gd name="T45" fmla="*/ 0 h 40"/>
                <a:gd name="T46" fmla="*/ 17 w 32"/>
                <a:gd name="T47" fmla="*/ 0 h 40"/>
                <a:gd name="T48" fmla="*/ 23 w 32"/>
                <a:gd name="T49" fmla="*/ 0 h 40"/>
                <a:gd name="T50" fmla="*/ 28 w 32"/>
                <a:gd name="T51" fmla="*/ 3 h 40"/>
                <a:gd name="T52" fmla="*/ 31 w 32"/>
                <a:gd name="T53" fmla="*/ 7 h 40"/>
                <a:gd name="T54" fmla="*/ 32 w 32"/>
                <a:gd name="T55" fmla="*/ 12 h 40"/>
                <a:gd name="T56" fmla="*/ 32 w 32"/>
                <a:gd name="T57" fmla="*/ 39 h 40"/>
                <a:gd name="T58" fmla="*/ 24 w 32"/>
                <a:gd name="T59" fmla="*/ 39 h 40"/>
                <a:gd name="T60" fmla="*/ 24 w 32"/>
                <a:gd name="T61" fmla="*/ 22 h 40"/>
                <a:gd name="T62" fmla="*/ 22 w 32"/>
                <a:gd name="T63" fmla="*/ 22 h 40"/>
                <a:gd name="T64" fmla="*/ 21 w 32"/>
                <a:gd name="T65" fmla="*/ 21 h 40"/>
                <a:gd name="T66" fmla="*/ 18 w 32"/>
                <a:gd name="T67" fmla="*/ 21 h 40"/>
                <a:gd name="T68" fmla="*/ 16 w 32"/>
                <a:gd name="T69" fmla="*/ 21 h 40"/>
                <a:gd name="T70" fmla="*/ 10 w 32"/>
                <a:gd name="T71" fmla="*/ 22 h 40"/>
                <a:gd name="T72" fmla="*/ 8 w 32"/>
                <a:gd name="T73" fmla="*/ 26 h 40"/>
                <a:gd name="T74" fmla="*/ 8 w 32"/>
                <a:gd name="T75" fmla="*/ 29 h 40"/>
                <a:gd name="T76" fmla="*/ 10 w 32"/>
                <a:gd name="T77" fmla="*/ 31 h 40"/>
                <a:gd name="T78" fmla="*/ 12 w 32"/>
                <a:gd name="T79" fmla="*/ 32 h 40"/>
                <a:gd name="T80" fmla="*/ 15 w 32"/>
                <a:gd name="T81" fmla="*/ 33 h 40"/>
                <a:gd name="T82" fmla="*/ 18 w 32"/>
                <a:gd name="T83" fmla="*/ 32 h 40"/>
                <a:gd name="T84" fmla="*/ 21 w 32"/>
                <a:gd name="T85" fmla="*/ 31 h 40"/>
                <a:gd name="T86" fmla="*/ 23 w 32"/>
                <a:gd name="T87" fmla="*/ 30 h 40"/>
                <a:gd name="T88" fmla="*/ 24 w 32"/>
                <a:gd name="T89" fmla="*/ 28 h 40"/>
                <a:gd name="T90" fmla="*/ 24 w 32"/>
                <a:gd name="T91" fmla="*/ 2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2" h="40">
                  <a:moveTo>
                    <a:pt x="24" y="39"/>
                  </a:moveTo>
                  <a:cubicBezTo>
                    <a:pt x="24" y="35"/>
                    <a:pt x="24" y="35"/>
                    <a:pt x="24" y="35"/>
                  </a:cubicBezTo>
                  <a:cubicBezTo>
                    <a:pt x="23" y="36"/>
                    <a:pt x="23" y="37"/>
                    <a:pt x="22" y="37"/>
                  </a:cubicBezTo>
                  <a:cubicBezTo>
                    <a:pt x="21" y="37"/>
                    <a:pt x="21" y="38"/>
                    <a:pt x="20" y="38"/>
                  </a:cubicBezTo>
                  <a:cubicBezTo>
                    <a:pt x="19" y="39"/>
                    <a:pt x="18" y="39"/>
                    <a:pt x="17" y="39"/>
                  </a:cubicBezTo>
                  <a:cubicBezTo>
                    <a:pt x="16" y="39"/>
                    <a:pt x="15" y="40"/>
                    <a:pt x="14" y="40"/>
                  </a:cubicBezTo>
                  <a:cubicBezTo>
                    <a:pt x="12" y="40"/>
                    <a:pt x="11" y="39"/>
                    <a:pt x="9" y="39"/>
                  </a:cubicBezTo>
                  <a:cubicBezTo>
                    <a:pt x="7" y="38"/>
                    <a:pt x="6" y="38"/>
                    <a:pt x="5" y="37"/>
                  </a:cubicBezTo>
                  <a:cubicBezTo>
                    <a:pt x="3" y="36"/>
                    <a:pt x="2" y="34"/>
                    <a:pt x="2" y="33"/>
                  </a:cubicBezTo>
                  <a:cubicBezTo>
                    <a:pt x="1" y="31"/>
                    <a:pt x="0" y="29"/>
                    <a:pt x="0" y="27"/>
                  </a:cubicBezTo>
                  <a:cubicBezTo>
                    <a:pt x="0" y="24"/>
                    <a:pt x="1" y="23"/>
                    <a:pt x="2" y="21"/>
                  </a:cubicBezTo>
                  <a:cubicBezTo>
                    <a:pt x="2" y="20"/>
                    <a:pt x="3" y="18"/>
                    <a:pt x="5" y="17"/>
                  </a:cubicBezTo>
                  <a:cubicBezTo>
                    <a:pt x="6" y="16"/>
                    <a:pt x="8" y="15"/>
                    <a:pt x="10" y="15"/>
                  </a:cubicBezTo>
                  <a:cubicBezTo>
                    <a:pt x="12" y="14"/>
                    <a:pt x="14" y="14"/>
                    <a:pt x="16" y="14"/>
                  </a:cubicBezTo>
                  <a:cubicBezTo>
                    <a:pt x="18" y="14"/>
                    <a:pt x="19" y="14"/>
                    <a:pt x="21" y="15"/>
                  </a:cubicBezTo>
                  <a:cubicBezTo>
                    <a:pt x="22" y="15"/>
                    <a:pt x="23" y="15"/>
                    <a:pt x="24" y="16"/>
                  </a:cubicBezTo>
                  <a:cubicBezTo>
                    <a:pt x="24" y="13"/>
                    <a:pt x="24" y="13"/>
                    <a:pt x="24" y="13"/>
                  </a:cubicBezTo>
                  <a:cubicBezTo>
                    <a:pt x="24" y="11"/>
                    <a:pt x="24" y="9"/>
                    <a:pt x="22" y="8"/>
                  </a:cubicBezTo>
                  <a:cubicBezTo>
                    <a:pt x="21" y="7"/>
                    <a:pt x="19" y="6"/>
                    <a:pt x="17" y="6"/>
                  </a:cubicBezTo>
                  <a:cubicBezTo>
                    <a:pt x="15" y="6"/>
                    <a:pt x="13" y="6"/>
                    <a:pt x="12" y="7"/>
                  </a:cubicBezTo>
                  <a:cubicBezTo>
                    <a:pt x="10" y="7"/>
                    <a:pt x="9" y="8"/>
                    <a:pt x="7" y="9"/>
                  </a:cubicBezTo>
                  <a:cubicBezTo>
                    <a:pt x="4" y="3"/>
                    <a:pt x="4" y="3"/>
                    <a:pt x="4" y="3"/>
                  </a:cubicBezTo>
                  <a:cubicBezTo>
                    <a:pt x="6" y="2"/>
                    <a:pt x="8" y="1"/>
                    <a:pt x="10" y="0"/>
                  </a:cubicBezTo>
                  <a:cubicBezTo>
                    <a:pt x="12" y="0"/>
                    <a:pt x="15" y="0"/>
                    <a:pt x="17" y="0"/>
                  </a:cubicBezTo>
                  <a:cubicBezTo>
                    <a:pt x="19" y="0"/>
                    <a:pt x="21" y="0"/>
                    <a:pt x="23" y="0"/>
                  </a:cubicBezTo>
                  <a:cubicBezTo>
                    <a:pt x="25" y="1"/>
                    <a:pt x="26" y="2"/>
                    <a:pt x="28" y="3"/>
                  </a:cubicBezTo>
                  <a:cubicBezTo>
                    <a:pt x="29" y="4"/>
                    <a:pt x="30" y="5"/>
                    <a:pt x="31" y="7"/>
                  </a:cubicBezTo>
                  <a:cubicBezTo>
                    <a:pt x="31" y="8"/>
                    <a:pt x="32" y="10"/>
                    <a:pt x="32" y="12"/>
                  </a:cubicBezTo>
                  <a:cubicBezTo>
                    <a:pt x="32" y="39"/>
                    <a:pt x="32" y="39"/>
                    <a:pt x="32" y="39"/>
                  </a:cubicBezTo>
                  <a:lnTo>
                    <a:pt x="24" y="39"/>
                  </a:lnTo>
                  <a:close/>
                  <a:moveTo>
                    <a:pt x="24" y="22"/>
                  </a:moveTo>
                  <a:cubicBezTo>
                    <a:pt x="24" y="22"/>
                    <a:pt x="23" y="22"/>
                    <a:pt x="22" y="22"/>
                  </a:cubicBezTo>
                  <a:cubicBezTo>
                    <a:pt x="22" y="21"/>
                    <a:pt x="21" y="21"/>
                    <a:pt x="21" y="21"/>
                  </a:cubicBezTo>
                  <a:cubicBezTo>
                    <a:pt x="20" y="21"/>
                    <a:pt x="19" y="21"/>
                    <a:pt x="18" y="21"/>
                  </a:cubicBezTo>
                  <a:cubicBezTo>
                    <a:pt x="17" y="21"/>
                    <a:pt x="17" y="21"/>
                    <a:pt x="16" y="21"/>
                  </a:cubicBezTo>
                  <a:cubicBezTo>
                    <a:pt x="13" y="21"/>
                    <a:pt x="11" y="21"/>
                    <a:pt x="10" y="22"/>
                  </a:cubicBezTo>
                  <a:cubicBezTo>
                    <a:pt x="8" y="23"/>
                    <a:pt x="8" y="25"/>
                    <a:pt x="8" y="26"/>
                  </a:cubicBezTo>
                  <a:cubicBezTo>
                    <a:pt x="8" y="28"/>
                    <a:pt x="8" y="29"/>
                    <a:pt x="8" y="29"/>
                  </a:cubicBezTo>
                  <a:cubicBezTo>
                    <a:pt x="9" y="30"/>
                    <a:pt x="9" y="31"/>
                    <a:pt x="10" y="31"/>
                  </a:cubicBezTo>
                  <a:cubicBezTo>
                    <a:pt x="10" y="32"/>
                    <a:pt x="11" y="32"/>
                    <a:pt x="12" y="32"/>
                  </a:cubicBezTo>
                  <a:cubicBezTo>
                    <a:pt x="13" y="33"/>
                    <a:pt x="14" y="33"/>
                    <a:pt x="15" y="33"/>
                  </a:cubicBezTo>
                  <a:cubicBezTo>
                    <a:pt x="16" y="33"/>
                    <a:pt x="17" y="33"/>
                    <a:pt x="18" y="32"/>
                  </a:cubicBezTo>
                  <a:cubicBezTo>
                    <a:pt x="19" y="32"/>
                    <a:pt x="20" y="32"/>
                    <a:pt x="21" y="31"/>
                  </a:cubicBezTo>
                  <a:cubicBezTo>
                    <a:pt x="21" y="31"/>
                    <a:pt x="22" y="30"/>
                    <a:pt x="23" y="30"/>
                  </a:cubicBezTo>
                  <a:cubicBezTo>
                    <a:pt x="23" y="29"/>
                    <a:pt x="24" y="28"/>
                    <a:pt x="24" y="28"/>
                  </a:cubicBezTo>
                  <a:lnTo>
                    <a:pt x="24" y="2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17" name="Freeform 42">
              <a:extLst>
                <a:ext uri="{FF2B5EF4-FFF2-40B4-BE49-F238E27FC236}">
                  <a16:creationId xmlns:a16="http://schemas.microsoft.com/office/drawing/2014/main" id="{B63E6EFD-223F-4D24-87CF-30C1CADF4818}"/>
                </a:ext>
              </a:extLst>
            </p:cNvPr>
            <p:cNvSpPr>
              <a:spLocks/>
            </p:cNvSpPr>
            <p:nvPr userDrawn="1"/>
          </p:nvSpPr>
          <p:spPr bwMode="black">
            <a:xfrm>
              <a:off x="3985577" y="6088169"/>
              <a:ext cx="78468" cy="99391"/>
            </a:xfrm>
            <a:custGeom>
              <a:avLst/>
              <a:gdLst>
                <a:gd name="T0" fmla="*/ 23 w 31"/>
                <a:gd name="T1" fmla="*/ 39 h 39"/>
                <a:gd name="T2" fmla="*/ 23 w 31"/>
                <a:gd name="T3" fmla="*/ 17 h 39"/>
                <a:gd name="T4" fmla="*/ 22 w 31"/>
                <a:gd name="T5" fmla="*/ 9 h 39"/>
                <a:gd name="T6" fmla="*/ 15 w 31"/>
                <a:gd name="T7" fmla="*/ 7 h 39"/>
                <a:gd name="T8" fmla="*/ 12 w 31"/>
                <a:gd name="T9" fmla="*/ 7 h 39"/>
                <a:gd name="T10" fmla="*/ 10 w 31"/>
                <a:gd name="T11" fmla="*/ 9 h 39"/>
                <a:gd name="T12" fmla="*/ 8 w 31"/>
                <a:gd name="T13" fmla="*/ 12 h 39"/>
                <a:gd name="T14" fmla="*/ 8 w 31"/>
                <a:gd name="T15" fmla="*/ 16 h 39"/>
                <a:gd name="T16" fmla="*/ 8 w 31"/>
                <a:gd name="T17" fmla="*/ 39 h 39"/>
                <a:gd name="T18" fmla="*/ 0 w 31"/>
                <a:gd name="T19" fmla="*/ 39 h 39"/>
                <a:gd name="T20" fmla="*/ 0 w 31"/>
                <a:gd name="T21" fmla="*/ 0 h 39"/>
                <a:gd name="T22" fmla="*/ 8 w 31"/>
                <a:gd name="T23" fmla="*/ 0 h 39"/>
                <a:gd name="T24" fmla="*/ 8 w 31"/>
                <a:gd name="T25" fmla="*/ 4 h 39"/>
                <a:gd name="T26" fmla="*/ 9 w 31"/>
                <a:gd name="T27" fmla="*/ 2 h 39"/>
                <a:gd name="T28" fmla="*/ 12 w 31"/>
                <a:gd name="T29" fmla="*/ 1 h 39"/>
                <a:gd name="T30" fmla="*/ 14 w 31"/>
                <a:gd name="T31" fmla="*/ 0 h 39"/>
                <a:gd name="T32" fmla="*/ 17 w 31"/>
                <a:gd name="T33" fmla="*/ 0 h 39"/>
                <a:gd name="T34" fmla="*/ 23 w 31"/>
                <a:gd name="T35" fmla="*/ 1 h 39"/>
                <a:gd name="T36" fmla="*/ 28 w 31"/>
                <a:gd name="T37" fmla="*/ 4 h 39"/>
                <a:gd name="T38" fmla="*/ 30 w 31"/>
                <a:gd name="T39" fmla="*/ 9 h 39"/>
                <a:gd name="T40" fmla="*/ 31 w 31"/>
                <a:gd name="T41" fmla="*/ 17 h 39"/>
                <a:gd name="T42" fmla="*/ 31 w 31"/>
                <a:gd name="T43" fmla="*/ 39 h 39"/>
                <a:gd name="T44" fmla="*/ 23 w 31"/>
                <a:gd name="T45"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39">
                  <a:moveTo>
                    <a:pt x="23" y="39"/>
                  </a:moveTo>
                  <a:cubicBezTo>
                    <a:pt x="23" y="17"/>
                    <a:pt x="23" y="17"/>
                    <a:pt x="23" y="17"/>
                  </a:cubicBezTo>
                  <a:cubicBezTo>
                    <a:pt x="23" y="14"/>
                    <a:pt x="23" y="11"/>
                    <a:pt x="22" y="9"/>
                  </a:cubicBezTo>
                  <a:cubicBezTo>
                    <a:pt x="20" y="7"/>
                    <a:pt x="18" y="7"/>
                    <a:pt x="15" y="7"/>
                  </a:cubicBezTo>
                  <a:cubicBezTo>
                    <a:pt x="14" y="7"/>
                    <a:pt x="13" y="7"/>
                    <a:pt x="12" y="7"/>
                  </a:cubicBezTo>
                  <a:cubicBezTo>
                    <a:pt x="11" y="8"/>
                    <a:pt x="10" y="8"/>
                    <a:pt x="10" y="9"/>
                  </a:cubicBezTo>
                  <a:cubicBezTo>
                    <a:pt x="9" y="10"/>
                    <a:pt x="8" y="11"/>
                    <a:pt x="8" y="12"/>
                  </a:cubicBezTo>
                  <a:cubicBezTo>
                    <a:pt x="8" y="14"/>
                    <a:pt x="8" y="15"/>
                    <a:pt x="8" y="16"/>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1" y="1"/>
                    <a:pt x="12" y="1"/>
                  </a:cubicBezTo>
                  <a:cubicBezTo>
                    <a:pt x="12" y="0"/>
                    <a:pt x="13" y="0"/>
                    <a:pt x="14" y="0"/>
                  </a:cubicBezTo>
                  <a:cubicBezTo>
                    <a:pt x="15" y="0"/>
                    <a:pt x="16" y="0"/>
                    <a:pt x="17" y="0"/>
                  </a:cubicBezTo>
                  <a:cubicBezTo>
                    <a:pt x="20" y="0"/>
                    <a:pt x="22" y="0"/>
                    <a:pt x="23" y="1"/>
                  </a:cubicBezTo>
                  <a:cubicBezTo>
                    <a:pt x="25" y="1"/>
                    <a:pt x="26" y="2"/>
                    <a:pt x="28" y="4"/>
                  </a:cubicBezTo>
                  <a:cubicBezTo>
                    <a:pt x="29" y="5"/>
                    <a:pt x="29" y="7"/>
                    <a:pt x="30" y="9"/>
                  </a:cubicBezTo>
                  <a:cubicBezTo>
                    <a:pt x="31" y="11"/>
                    <a:pt x="31" y="14"/>
                    <a:pt x="31" y="17"/>
                  </a:cubicBezTo>
                  <a:cubicBezTo>
                    <a:pt x="31" y="39"/>
                    <a:pt x="31" y="39"/>
                    <a:pt x="31" y="39"/>
                  </a:cubicBezTo>
                  <a:lnTo>
                    <a:pt x="23"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18" name="Freeform 43">
              <a:extLst>
                <a:ext uri="{FF2B5EF4-FFF2-40B4-BE49-F238E27FC236}">
                  <a16:creationId xmlns:a16="http://schemas.microsoft.com/office/drawing/2014/main" id="{FF5D03E3-B48A-4A25-9CFE-673C7BBB4FFA}"/>
                </a:ext>
              </a:extLst>
            </p:cNvPr>
            <p:cNvSpPr>
              <a:spLocks/>
            </p:cNvSpPr>
            <p:nvPr userDrawn="1"/>
          </p:nvSpPr>
          <p:spPr bwMode="black">
            <a:xfrm>
              <a:off x="4083225" y="6088169"/>
              <a:ext cx="73236" cy="101135"/>
            </a:xfrm>
            <a:custGeom>
              <a:avLst/>
              <a:gdLst>
                <a:gd name="T0" fmla="*/ 28 w 29"/>
                <a:gd name="T1" fmla="*/ 4 h 40"/>
                <a:gd name="T2" fmla="*/ 24 w 29"/>
                <a:gd name="T3" fmla="*/ 10 h 40"/>
                <a:gd name="T4" fmla="*/ 20 w 29"/>
                <a:gd name="T5" fmla="*/ 7 h 40"/>
                <a:gd name="T6" fmla="*/ 14 w 29"/>
                <a:gd name="T7" fmla="*/ 6 h 40"/>
                <a:gd name="T8" fmla="*/ 10 w 29"/>
                <a:gd name="T9" fmla="*/ 7 h 40"/>
                <a:gd name="T10" fmla="*/ 9 w 29"/>
                <a:gd name="T11" fmla="*/ 10 h 40"/>
                <a:gd name="T12" fmla="*/ 9 w 29"/>
                <a:gd name="T13" fmla="*/ 11 h 40"/>
                <a:gd name="T14" fmla="*/ 10 w 29"/>
                <a:gd name="T15" fmla="*/ 12 h 40"/>
                <a:gd name="T16" fmla="*/ 13 w 29"/>
                <a:gd name="T17" fmla="*/ 14 h 40"/>
                <a:gd name="T18" fmla="*/ 16 w 29"/>
                <a:gd name="T19" fmla="*/ 15 h 40"/>
                <a:gd name="T20" fmla="*/ 22 w 29"/>
                <a:gd name="T21" fmla="*/ 18 h 40"/>
                <a:gd name="T22" fmla="*/ 26 w 29"/>
                <a:gd name="T23" fmla="*/ 20 h 40"/>
                <a:gd name="T24" fmla="*/ 28 w 29"/>
                <a:gd name="T25" fmla="*/ 24 h 40"/>
                <a:gd name="T26" fmla="*/ 29 w 29"/>
                <a:gd name="T27" fmla="*/ 28 h 40"/>
                <a:gd name="T28" fmla="*/ 28 w 29"/>
                <a:gd name="T29" fmla="*/ 34 h 40"/>
                <a:gd name="T30" fmla="*/ 25 w 29"/>
                <a:gd name="T31" fmla="*/ 37 h 40"/>
                <a:gd name="T32" fmla="*/ 20 w 29"/>
                <a:gd name="T33" fmla="*/ 39 h 40"/>
                <a:gd name="T34" fmla="*/ 15 w 29"/>
                <a:gd name="T35" fmla="*/ 40 h 40"/>
                <a:gd name="T36" fmla="*/ 7 w 29"/>
                <a:gd name="T37" fmla="*/ 38 h 40"/>
                <a:gd name="T38" fmla="*/ 0 w 29"/>
                <a:gd name="T39" fmla="*/ 35 h 40"/>
                <a:gd name="T40" fmla="*/ 3 w 29"/>
                <a:gd name="T41" fmla="*/ 29 h 40"/>
                <a:gd name="T42" fmla="*/ 9 w 29"/>
                <a:gd name="T43" fmla="*/ 32 h 40"/>
                <a:gd name="T44" fmla="*/ 15 w 29"/>
                <a:gd name="T45" fmla="*/ 33 h 40"/>
                <a:gd name="T46" fmla="*/ 20 w 29"/>
                <a:gd name="T47" fmla="*/ 32 h 40"/>
                <a:gd name="T48" fmla="*/ 22 w 29"/>
                <a:gd name="T49" fmla="*/ 29 h 40"/>
                <a:gd name="T50" fmla="*/ 21 w 29"/>
                <a:gd name="T51" fmla="*/ 27 h 40"/>
                <a:gd name="T52" fmla="*/ 19 w 29"/>
                <a:gd name="T53" fmla="*/ 25 h 40"/>
                <a:gd name="T54" fmla="*/ 16 w 29"/>
                <a:gd name="T55" fmla="*/ 24 h 40"/>
                <a:gd name="T56" fmla="*/ 13 w 29"/>
                <a:gd name="T57" fmla="*/ 22 h 40"/>
                <a:gd name="T58" fmla="*/ 7 w 29"/>
                <a:gd name="T59" fmla="*/ 20 h 40"/>
                <a:gd name="T60" fmla="*/ 4 w 29"/>
                <a:gd name="T61" fmla="*/ 17 h 40"/>
                <a:gd name="T62" fmla="*/ 2 w 29"/>
                <a:gd name="T63" fmla="*/ 14 h 40"/>
                <a:gd name="T64" fmla="*/ 1 w 29"/>
                <a:gd name="T65" fmla="*/ 10 h 40"/>
                <a:gd name="T66" fmla="*/ 2 w 29"/>
                <a:gd name="T67" fmla="*/ 5 h 40"/>
                <a:gd name="T68" fmla="*/ 5 w 29"/>
                <a:gd name="T69" fmla="*/ 2 h 40"/>
                <a:gd name="T70" fmla="*/ 9 w 29"/>
                <a:gd name="T71" fmla="*/ 0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4" y="10"/>
                    <a:pt x="24" y="10"/>
                    <a:pt x="24" y="10"/>
                  </a:cubicBezTo>
                  <a:cubicBezTo>
                    <a:pt x="23" y="8"/>
                    <a:pt x="21" y="8"/>
                    <a:pt x="20" y="7"/>
                  </a:cubicBezTo>
                  <a:cubicBezTo>
                    <a:pt x="18" y="7"/>
                    <a:pt x="16" y="6"/>
                    <a:pt x="14" y="6"/>
                  </a:cubicBezTo>
                  <a:cubicBezTo>
                    <a:pt x="12" y="6"/>
                    <a:pt x="11" y="7"/>
                    <a:pt x="10" y="7"/>
                  </a:cubicBezTo>
                  <a:cubicBezTo>
                    <a:pt x="9" y="8"/>
                    <a:pt x="9" y="9"/>
                    <a:pt x="9" y="10"/>
                  </a:cubicBezTo>
                  <a:cubicBezTo>
                    <a:pt x="9" y="10"/>
                    <a:pt x="9" y="11"/>
                    <a:pt x="9" y="11"/>
                  </a:cubicBezTo>
                  <a:cubicBezTo>
                    <a:pt x="10" y="12"/>
                    <a:pt x="10" y="12"/>
                    <a:pt x="10" y="12"/>
                  </a:cubicBezTo>
                  <a:cubicBezTo>
                    <a:pt x="11" y="13"/>
                    <a:pt x="12" y="13"/>
                    <a:pt x="13" y="14"/>
                  </a:cubicBezTo>
                  <a:cubicBezTo>
                    <a:pt x="14" y="14"/>
                    <a:pt x="15" y="15"/>
                    <a:pt x="16" y="15"/>
                  </a:cubicBezTo>
                  <a:cubicBezTo>
                    <a:pt x="18" y="16"/>
                    <a:pt x="20" y="17"/>
                    <a:pt x="22" y="18"/>
                  </a:cubicBezTo>
                  <a:cubicBezTo>
                    <a:pt x="23" y="19"/>
                    <a:pt x="25" y="19"/>
                    <a:pt x="26" y="20"/>
                  </a:cubicBezTo>
                  <a:cubicBezTo>
                    <a:pt x="27" y="21"/>
                    <a:pt x="28" y="22"/>
                    <a:pt x="28" y="24"/>
                  </a:cubicBezTo>
                  <a:cubicBezTo>
                    <a:pt x="29" y="25"/>
                    <a:pt x="29" y="26"/>
                    <a:pt x="29" y="28"/>
                  </a:cubicBezTo>
                  <a:cubicBezTo>
                    <a:pt x="29" y="30"/>
                    <a:pt x="29" y="32"/>
                    <a:pt x="28" y="34"/>
                  </a:cubicBezTo>
                  <a:cubicBezTo>
                    <a:pt x="27" y="35"/>
                    <a:pt x="26" y="36"/>
                    <a:pt x="25" y="37"/>
                  </a:cubicBezTo>
                  <a:cubicBezTo>
                    <a:pt x="23" y="38"/>
                    <a:pt x="22" y="39"/>
                    <a:pt x="20" y="39"/>
                  </a:cubicBezTo>
                  <a:cubicBezTo>
                    <a:pt x="18" y="39"/>
                    <a:pt x="17" y="40"/>
                    <a:pt x="15" y="40"/>
                  </a:cubicBezTo>
                  <a:cubicBezTo>
                    <a:pt x="12" y="40"/>
                    <a:pt x="10" y="39"/>
                    <a:pt x="7" y="38"/>
                  </a:cubicBezTo>
                  <a:cubicBezTo>
                    <a:pt x="4" y="37"/>
                    <a:pt x="2" y="36"/>
                    <a:pt x="0" y="35"/>
                  </a:cubicBezTo>
                  <a:cubicBezTo>
                    <a:pt x="3" y="29"/>
                    <a:pt x="3" y="29"/>
                    <a:pt x="3" y="29"/>
                  </a:cubicBezTo>
                  <a:cubicBezTo>
                    <a:pt x="5" y="30"/>
                    <a:pt x="7" y="31"/>
                    <a:pt x="9" y="32"/>
                  </a:cubicBezTo>
                  <a:cubicBezTo>
                    <a:pt x="11" y="32"/>
                    <a:pt x="13" y="33"/>
                    <a:pt x="15" y="33"/>
                  </a:cubicBezTo>
                  <a:cubicBezTo>
                    <a:pt x="17" y="33"/>
                    <a:pt x="19" y="32"/>
                    <a:pt x="20" y="32"/>
                  </a:cubicBezTo>
                  <a:cubicBezTo>
                    <a:pt x="21" y="31"/>
                    <a:pt x="22" y="30"/>
                    <a:pt x="22" y="29"/>
                  </a:cubicBezTo>
                  <a:cubicBezTo>
                    <a:pt x="22" y="28"/>
                    <a:pt x="21" y="27"/>
                    <a:pt x="21" y="27"/>
                  </a:cubicBezTo>
                  <a:cubicBezTo>
                    <a:pt x="21" y="26"/>
                    <a:pt x="20" y="25"/>
                    <a:pt x="19" y="25"/>
                  </a:cubicBezTo>
                  <a:cubicBezTo>
                    <a:pt x="18" y="25"/>
                    <a:pt x="18" y="24"/>
                    <a:pt x="16" y="24"/>
                  </a:cubicBezTo>
                  <a:cubicBezTo>
                    <a:pt x="15" y="23"/>
                    <a:pt x="14" y="23"/>
                    <a:pt x="13" y="22"/>
                  </a:cubicBezTo>
                  <a:cubicBezTo>
                    <a:pt x="11" y="21"/>
                    <a:pt x="9" y="20"/>
                    <a:pt x="7" y="20"/>
                  </a:cubicBezTo>
                  <a:cubicBezTo>
                    <a:pt x="6" y="19"/>
                    <a:pt x="5" y="18"/>
                    <a:pt x="4" y="17"/>
                  </a:cubicBezTo>
                  <a:cubicBezTo>
                    <a:pt x="3" y="16"/>
                    <a:pt x="2" y="15"/>
                    <a:pt x="2" y="14"/>
                  </a:cubicBezTo>
                  <a:cubicBezTo>
                    <a:pt x="2" y="13"/>
                    <a:pt x="1" y="12"/>
                    <a:pt x="1" y="10"/>
                  </a:cubicBezTo>
                  <a:cubicBezTo>
                    <a:pt x="1" y="8"/>
                    <a:pt x="2" y="7"/>
                    <a:pt x="2" y="5"/>
                  </a:cubicBezTo>
                  <a:cubicBezTo>
                    <a:pt x="3" y="4"/>
                    <a:pt x="4" y="3"/>
                    <a:pt x="5" y="2"/>
                  </a:cubicBezTo>
                  <a:cubicBezTo>
                    <a:pt x="6" y="1"/>
                    <a:pt x="8" y="1"/>
                    <a:pt x="9" y="0"/>
                  </a:cubicBezTo>
                  <a:cubicBezTo>
                    <a:pt x="11" y="0"/>
                    <a:pt x="13" y="0"/>
                    <a:pt x="15" y="0"/>
                  </a:cubicBezTo>
                  <a:cubicBezTo>
                    <a:pt x="17" y="0"/>
                    <a:pt x="19"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19" name="Freeform 44">
              <a:extLst>
                <a:ext uri="{FF2B5EF4-FFF2-40B4-BE49-F238E27FC236}">
                  <a16:creationId xmlns:a16="http://schemas.microsoft.com/office/drawing/2014/main" id="{34329961-7A72-499F-B755-E519E029D77B}"/>
                </a:ext>
              </a:extLst>
            </p:cNvPr>
            <p:cNvSpPr>
              <a:spLocks/>
            </p:cNvSpPr>
            <p:nvPr userDrawn="1"/>
          </p:nvSpPr>
          <p:spPr bwMode="black">
            <a:xfrm>
              <a:off x="4166923" y="6088169"/>
              <a:ext cx="122060" cy="99391"/>
            </a:xfrm>
            <a:custGeom>
              <a:avLst/>
              <a:gdLst>
                <a:gd name="T0" fmla="*/ 55 w 70"/>
                <a:gd name="T1" fmla="*/ 57 h 57"/>
                <a:gd name="T2" fmla="*/ 45 w 70"/>
                <a:gd name="T3" fmla="*/ 57 h 57"/>
                <a:gd name="T4" fmla="*/ 35 w 70"/>
                <a:gd name="T5" fmla="*/ 17 h 57"/>
                <a:gd name="T6" fmla="*/ 25 w 70"/>
                <a:gd name="T7" fmla="*/ 57 h 57"/>
                <a:gd name="T8" fmla="*/ 14 w 70"/>
                <a:gd name="T9" fmla="*/ 57 h 57"/>
                <a:gd name="T10" fmla="*/ 0 w 70"/>
                <a:gd name="T11" fmla="*/ 0 h 57"/>
                <a:gd name="T12" fmla="*/ 10 w 70"/>
                <a:gd name="T13" fmla="*/ 0 h 57"/>
                <a:gd name="T14" fmla="*/ 20 w 70"/>
                <a:gd name="T15" fmla="*/ 39 h 57"/>
                <a:gd name="T16" fmla="*/ 30 w 70"/>
                <a:gd name="T17" fmla="*/ 0 h 57"/>
                <a:gd name="T18" fmla="*/ 39 w 70"/>
                <a:gd name="T19" fmla="*/ 0 h 57"/>
                <a:gd name="T20" fmla="*/ 49 w 70"/>
                <a:gd name="T21" fmla="*/ 39 h 57"/>
                <a:gd name="T22" fmla="*/ 60 w 70"/>
                <a:gd name="T23" fmla="*/ 0 h 57"/>
                <a:gd name="T24" fmla="*/ 70 w 70"/>
                <a:gd name="T25" fmla="*/ 0 h 57"/>
                <a:gd name="T26" fmla="*/ 55 w 70"/>
                <a:gd name="T27"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7">
                  <a:moveTo>
                    <a:pt x="55" y="57"/>
                  </a:moveTo>
                  <a:lnTo>
                    <a:pt x="45" y="57"/>
                  </a:lnTo>
                  <a:lnTo>
                    <a:pt x="35" y="17"/>
                  </a:lnTo>
                  <a:lnTo>
                    <a:pt x="25" y="57"/>
                  </a:lnTo>
                  <a:lnTo>
                    <a:pt x="14" y="57"/>
                  </a:lnTo>
                  <a:lnTo>
                    <a:pt x="0" y="0"/>
                  </a:lnTo>
                  <a:lnTo>
                    <a:pt x="10" y="0"/>
                  </a:lnTo>
                  <a:lnTo>
                    <a:pt x="20" y="39"/>
                  </a:lnTo>
                  <a:lnTo>
                    <a:pt x="30" y="0"/>
                  </a:lnTo>
                  <a:lnTo>
                    <a:pt x="39" y="0"/>
                  </a:lnTo>
                  <a:lnTo>
                    <a:pt x="49" y="39"/>
                  </a:lnTo>
                  <a:lnTo>
                    <a:pt x="60" y="0"/>
                  </a:lnTo>
                  <a:lnTo>
                    <a:pt x="70" y="0"/>
                  </a:lnTo>
                  <a:lnTo>
                    <a:pt x="55" y="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20" name="Freeform 45">
              <a:extLst>
                <a:ext uri="{FF2B5EF4-FFF2-40B4-BE49-F238E27FC236}">
                  <a16:creationId xmlns:a16="http://schemas.microsoft.com/office/drawing/2014/main" id="{841971FC-7D78-4620-83C8-E5ED9F210625}"/>
                </a:ext>
              </a:extLst>
            </p:cNvPr>
            <p:cNvSpPr>
              <a:spLocks noEditPoints="1"/>
            </p:cNvSpPr>
            <p:nvPr userDrawn="1"/>
          </p:nvSpPr>
          <p:spPr bwMode="black">
            <a:xfrm>
              <a:off x="4299445" y="6088169"/>
              <a:ext cx="83698"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21" name="Freeform 46">
              <a:extLst>
                <a:ext uri="{FF2B5EF4-FFF2-40B4-BE49-F238E27FC236}">
                  <a16:creationId xmlns:a16="http://schemas.microsoft.com/office/drawing/2014/main" id="{D66DAAA2-52B0-41E6-992D-6ED2BE0E899D}"/>
                </a:ext>
              </a:extLst>
            </p:cNvPr>
            <p:cNvSpPr>
              <a:spLocks/>
            </p:cNvSpPr>
            <p:nvPr userDrawn="1"/>
          </p:nvSpPr>
          <p:spPr bwMode="black">
            <a:xfrm>
              <a:off x="4404068" y="6088169"/>
              <a:ext cx="57543" cy="99391"/>
            </a:xfrm>
            <a:custGeom>
              <a:avLst/>
              <a:gdLst>
                <a:gd name="T0" fmla="*/ 21 w 23"/>
                <a:gd name="T1" fmla="*/ 8 h 39"/>
                <a:gd name="T2" fmla="*/ 18 w 23"/>
                <a:gd name="T3" fmla="*/ 7 h 39"/>
                <a:gd name="T4" fmla="*/ 15 w 23"/>
                <a:gd name="T5" fmla="*/ 7 h 39"/>
                <a:gd name="T6" fmla="*/ 10 w 23"/>
                <a:gd name="T7" fmla="*/ 9 h 39"/>
                <a:gd name="T8" fmla="*/ 8 w 23"/>
                <a:gd name="T9" fmla="*/ 17 h 39"/>
                <a:gd name="T10" fmla="*/ 8 w 23"/>
                <a:gd name="T11" fmla="*/ 39 h 39"/>
                <a:gd name="T12" fmla="*/ 0 w 23"/>
                <a:gd name="T13" fmla="*/ 39 h 39"/>
                <a:gd name="T14" fmla="*/ 0 w 23"/>
                <a:gd name="T15" fmla="*/ 0 h 39"/>
                <a:gd name="T16" fmla="*/ 8 w 23"/>
                <a:gd name="T17" fmla="*/ 0 h 39"/>
                <a:gd name="T18" fmla="*/ 8 w 23"/>
                <a:gd name="T19" fmla="*/ 4 h 39"/>
                <a:gd name="T20" fmla="*/ 9 w 23"/>
                <a:gd name="T21" fmla="*/ 2 h 39"/>
                <a:gd name="T22" fmla="*/ 11 w 23"/>
                <a:gd name="T23" fmla="*/ 1 h 39"/>
                <a:gd name="T24" fmla="*/ 14 w 23"/>
                <a:gd name="T25" fmla="*/ 0 h 39"/>
                <a:gd name="T26" fmla="*/ 16 w 23"/>
                <a:gd name="T27" fmla="*/ 0 h 39"/>
                <a:gd name="T28" fmla="*/ 20 w 23"/>
                <a:gd name="T29" fmla="*/ 0 h 39"/>
                <a:gd name="T30" fmla="*/ 23 w 23"/>
                <a:gd name="T31" fmla="*/ 1 h 39"/>
                <a:gd name="T32" fmla="*/ 21 w 23"/>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8"/>
                  </a:moveTo>
                  <a:cubicBezTo>
                    <a:pt x="20" y="8"/>
                    <a:pt x="19" y="8"/>
                    <a:pt x="18" y="7"/>
                  </a:cubicBezTo>
                  <a:cubicBezTo>
                    <a:pt x="17" y="7"/>
                    <a:pt x="16" y="7"/>
                    <a:pt x="15" y="7"/>
                  </a:cubicBezTo>
                  <a:cubicBezTo>
                    <a:pt x="13" y="7"/>
                    <a:pt x="11" y="8"/>
                    <a:pt x="10" y="9"/>
                  </a:cubicBezTo>
                  <a:cubicBezTo>
                    <a:pt x="8" y="11"/>
                    <a:pt x="8" y="14"/>
                    <a:pt x="8" y="17"/>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0" y="1"/>
                    <a:pt x="11" y="1"/>
                  </a:cubicBezTo>
                  <a:cubicBezTo>
                    <a:pt x="12" y="0"/>
                    <a:pt x="13" y="0"/>
                    <a:pt x="14" y="0"/>
                  </a:cubicBezTo>
                  <a:cubicBezTo>
                    <a:pt x="14" y="0"/>
                    <a:pt x="15" y="0"/>
                    <a:pt x="16" y="0"/>
                  </a:cubicBezTo>
                  <a:cubicBezTo>
                    <a:pt x="18" y="0"/>
                    <a:pt x="19" y="0"/>
                    <a:pt x="20" y="0"/>
                  </a:cubicBezTo>
                  <a:cubicBezTo>
                    <a:pt x="21" y="0"/>
                    <a:pt x="22" y="1"/>
                    <a:pt x="23" y="1"/>
                  </a:cubicBezTo>
                  <a:lnTo>
                    <a:pt x="2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22" name="Freeform 47">
              <a:extLst>
                <a:ext uri="{FF2B5EF4-FFF2-40B4-BE49-F238E27FC236}">
                  <a16:creationId xmlns:a16="http://schemas.microsoft.com/office/drawing/2014/main" id="{B3108124-FD8F-45F8-9104-14FB75F6B76D}"/>
                </a:ext>
              </a:extLst>
            </p:cNvPr>
            <p:cNvSpPr>
              <a:spLocks/>
            </p:cNvSpPr>
            <p:nvPr userDrawn="1"/>
          </p:nvSpPr>
          <p:spPr bwMode="black">
            <a:xfrm>
              <a:off x="4454635" y="6159662"/>
              <a:ext cx="29644" cy="29643"/>
            </a:xfrm>
            <a:custGeom>
              <a:avLst/>
              <a:gdLst>
                <a:gd name="T0" fmla="*/ 12 w 12"/>
                <a:gd name="T1" fmla="*/ 6 h 12"/>
                <a:gd name="T2" fmla="*/ 11 w 12"/>
                <a:gd name="T3" fmla="*/ 8 h 12"/>
                <a:gd name="T4" fmla="*/ 10 w 12"/>
                <a:gd name="T5" fmla="*/ 10 h 12"/>
                <a:gd name="T6" fmla="*/ 8 w 12"/>
                <a:gd name="T7" fmla="*/ 11 h 12"/>
                <a:gd name="T8" fmla="*/ 6 w 12"/>
                <a:gd name="T9" fmla="*/ 12 h 12"/>
                <a:gd name="T10" fmla="*/ 3 w 12"/>
                <a:gd name="T11" fmla="*/ 11 h 12"/>
                <a:gd name="T12" fmla="*/ 2 w 12"/>
                <a:gd name="T13" fmla="*/ 10 h 12"/>
                <a:gd name="T14" fmla="*/ 0 w 12"/>
                <a:gd name="T15" fmla="*/ 8 h 12"/>
                <a:gd name="T16" fmla="*/ 0 w 12"/>
                <a:gd name="T17" fmla="*/ 6 h 12"/>
                <a:gd name="T18" fmla="*/ 0 w 12"/>
                <a:gd name="T19" fmla="*/ 4 h 12"/>
                <a:gd name="T20" fmla="*/ 2 w 12"/>
                <a:gd name="T21" fmla="*/ 2 h 12"/>
                <a:gd name="T22" fmla="*/ 3 w 12"/>
                <a:gd name="T23" fmla="*/ 0 h 12"/>
                <a:gd name="T24" fmla="*/ 6 w 12"/>
                <a:gd name="T25" fmla="*/ 0 h 12"/>
                <a:gd name="T26" fmla="*/ 8 w 12"/>
                <a:gd name="T27" fmla="*/ 0 h 12"/>
                <a:gd name="T28" fmla="*/ 10 w 12"/>
                <a:gd name="T29" fmla="*/ 2 h 12"/>
                <a:gd name="T30" fmla="*/ 11 w 12"/>
                <a:gd name="T31" fmla="*/ 4 h 12"/>
                <a:gd name="T32" fmla="*/ 12 w 12"/>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2">
                  <a:moveTo>
                    <a:pt x="12" y="6"/>
                  </a:moveTo>
                  <a:cubicBezTo>
                    <a:pt x="12" y="7"/>
                    <a:pt x="11" y="7"/>
                    <a:pt x="11" y="8"/>
                  </a:cubicBezTo>
                  <a:cubicBezTo>
                    <a:pt x="11" y="9"/>
                    <a:pt x="10" y="9"/>
                    <a:pt x="10" y="10"/>
                  </a:cubicBezTo>
                  <a:cubicBezTo>
                    <a:pt x="9" y="10"/>
                    <a:pt x="9" y="11"/>
                    <a:pt x="8" y="11"/>
                  </a:cubicBezTo>
                  <a:cubicBezTo>
                    <a:pt x="7" y="11"/>
                    <a:pt x="7" y="12"/>
                    <a:pt x="6" y="12"/>
                  </a:cubicBezTo>
                  <a:cubicBezTo>
                    <a:pt x="5" y="12"/>
                    <a:pt x="4" y="11"/>
                    <a:pt x="3" y="11"/>
                  </a:cubicBezTo>
                  <a:cubicBezTo>
                    <a:pt x="3" y="11"/>
                    <a:pt x="2" y="10"/>
                    <a:pt x="2" y="10"/>
                  </a:cubicBezTo>
                  <a:cubicBezTo>
                    <a:pt x="1" y="9"/>
                    <a:pt x="1" y="9"/>
                    <a:pt x="0" y="8"/>
                  </a:cubicBezTo>
                  <a:cubicBezTo>
                    <a:pt x="0" y="7"/>
                    <a:pt x="0" y="7"/>
                    <a:pt x="0" y="6"/>
                  </a:cubicBezTo>
                  <a:cubicBezTo>
                    <a:pt x="0" y="5"/>
                    <a:pt x="0" y="4"/>
                    <a:pt x="0" y="4"/>
                  </a:cubicBezTo>
                  <a:cubicBezTo>
                    <a:pt x="1" y="3"/>
                    <a:pt x="1" y="2"/>
                    <a:pt x="2" y="2"/>
                  </a:cubicBezTo>
                  <a:cubicBezTo>
                    <a:pt x="2" y="1"/>
                    <a:pt x="3" y="1"/>
                    <a:pt x="3" y="0"/>
                  </a:cubicBezTo>
                  <a:cubicBezTo>
                    <a:pt x="4" y="0"/>
                    <a:pt x="5" y="0"/>
                    <a:pt x="6" y="0"/>
                  </a:cubicBezTo>
                  <a:cubicBezTo>
                    <a:pt x="7" y="0"/>
                    <a:pt x="7" y="0"/>
                    <a:pt x="8" y="0"/>
                  </a:cubicBezTo>
                  <a:cubicBezTo>
                    <a:pt x="9" y="1"/>
                    <a:pt x="9" y="1"/>
                    <a:pt x="10" y="2"/>
                  </a:cubicBezTo>
                  <a:cubicBezTo>
                    <a:pt x="10" y="2"/>
                    <a:pt x="11" y="3"/>
                    <a:pt x="11" y="4"/>
                  </a:cubicBezTo>
                  <a:cubicBezTo>
                    <a:pt x="11" y="4"/>
                    <a:pt x="12" y="5"/>
                    <a:pt x="12"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23" name="Freeform 48">
              <a:extLst>
                <a:ext uri="{FF2B5EF4-FFF2-40B4-BE49-F238E27FC236}">
                  <a16:creationId xmlns:a16="http://schemas.microsoft.com/office/drawing/2014/main" id="{391D1B15-877D-4E5E-9FF0-FCFD36E545FF}"/>
                </a:ext>
              </a:extLst>
            </p:cNvPr>
            <p:cNvSpPr>
              <a:spLocks/>
            </p:cNvSpPr>
            <p:nvPr userDrawn="1"/>
          </p:nvSpPr>
          <p:spPr bwMode="black">
            <a:xfrm>
              <a:off x="606256" y="6264285"/>
              <a:ext cx="94161" cy="130778"/>
            </a:xfrm>
            <a:custGeom>
              <a:avLst/>
              <a:gdLst>
                <a:gd name="T0" fmla="*/ 32 w 54"/>
                <a:gd name="T1" fmla="*/ 12 h 75"/>
                <a:gd name="T2" fmla="*/ 32 w 54"/>
                <a:gd name="T3" fmla="*/ 75 h 75"/>
                <a:gd name="T4" fmla="*/ 22 w 54"/>
                <a:gd name="T5" fmla="*/ 75 h 75"/>
                <a:gd name="T6" fmla="*/ 22 w 54"/>
                <a:gd name="T7" fmla="*/ 12 h 75"/>
                <a:gd name="T8" fmla="*/ 0 w 54"/>
                <a:gd name="T9" fmla="*/ 12 h 75"/>
                <a:gd name="T10" fmla="*/ 0 w 54"/>
                <a:gd name="T11" fmla="*/ 0 h 75"/>
                <a:gd name="T12" fmla="*/ 54 w 54"/>
                <a:gd name="T13" fmla="*/ 0 h 75"/>
                <a:gd name="T14" fmla="*/ 54 w 54"/>
                <a:gd name="T15" fmla="*/ 12 h 75"/>
                <a:gd name="T16" fmla="*/ 32 w 54"/>
                <a:gd name="T17" fmla="*/ 12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75">
                  <a:moveTo>
                    <a:pt x="32" y="12"/>
                  </a:moveTo>
                  <a:lnTo>
                    <a:pt x="32" y="75"/>
                  </a:lnTo>
                  <a:lnTo>
                    <a:pt x="22" y="75"/>
                  </a:lnTo>
                  <a:lnTo>
                    <a:pt x="22" y="12"/>
                  </a:lnTo>
                  <a:lnTo>
                    <a:pt x="0" y="12"/>
                  </a:lnTo>
                  <a:lnTo>
                    <a:pt x="0" y="0"/>
                  </a:lnTo>
                  <a:lnTo>
                    <a:pt x="54" y="0"/>
                  </a:lnTo>
                  <a:lnTo>
                    <a:pt x="54" y="12"/>
                  </a:lnTo>
                  <a:lnTo>
                    <a:pt x="32"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24" name="Freeform 49">
              <a:extLst>
                <a:ext uri="{FF2B5EF4-FFF2-40B4-BE49-F238E27FC236}">
                  <a16:creationId xmlns:a16="http://schemas.microsoft.com/office/drawing/2014/main" id="{8DF41F20-9F25-4D6B-BF69-C3E4675D6EF7}"/>
                </a:ext>
              </a:extLst>
            </p:cNvPr>
            <p:cNvSpPr>
              <a:spLocks/>
            </p:cNvSpPr>
            <p:nvPr userDrawn="1"/>
          </p:nvSpPr>
          <p:spPr bwMode="black">
            <a:xfrm>
              <a:off x="717854" y="6259053"/>
              <a:ext cx="78468" cy="136010"/>
            </a:xfrm>
            <a:custGeom>
              <a:avLst/>
              <a:gdLst>
                <a:gd name="T0" fmla="*/ 23 w 31"/>
                <a:gd name="T1" fmla="*/ 53 h 53"/>
                <a:gd name="T2" fmla="*/ 23 w 31"/>
                <a:gd name="T3" fmla="*/ 32 h 53"/>
                <a:gd name="T4" fmla="*/ 21 w 31"/>
                <a:gd name="T5" fmla="*/ 24 h 53"/>
                <a:gd name="T6" fmla="*/ 15 w 31"/>
                <a:gd name="T7" fmla="*/ 21 h 53"/>
                <a:gd name="T8" fmla="*/ 12 w 31"/>
                <a:gd name="T9" fmla="*/ 22 h 53"/>
                <a:gd name="T10" fmla="*/ 9 w 31"/>
                <a:gd name="T11" fmla="*/ 24 h 53"/>
                <a:gd name="T12" fmla="*/ 8 w 31"/>
                <a:gd name="T13" fmla="*/ 27 h 53"/>
                <a:gd name="T14" fmla="*/ 7 w 31"/>
                <a:gd name="T15" fmla="*/ 31 h 53"/>
                <a:gd name="T16" fmla="*/ 7 w 31"/>
                <a:gd name="T17" fmla="*/ 53 h 53"/>
                <a:gd name="T18" fmla="*/ 0 w 31"/>
                <a:gd name="T19" fmla="*/ 53 h 53"/>
                <a:gd name="T20" fmla="*/ 0 w 31"/>
                <a:gd name="T21" fmla="*/ 4 h 53"/>
                <a:gd name="T22" fmla="*/ 7 w 31"/>
                <a:gd name="T23" fmla="*/ 0 h 53"/>
                <a:gd name="T24" fmla="*/ 7 w 31"/>
                <a:gd name="T25" fmla="*/ 19 h 53"/>
                <a:gd name="T26" fmla="*/ 9 w 31"/>
                <a:gd name="T27" fmla="*/ 17 h 53"/>
                <a:gd name="T28" fmla="*/ 11 w 31"/>
                <a:gd name="T29" fmla="*/ 15 h 53"/>
                <a:gd name="T30" fmla="*/ 14 w 31"/>
                <a:gd name="T31" fmla="*/ 14 h 53"/>
                <a:gd name="T32" fmla="*/ 17 w 31"/>
                <a:gd name="T33" fmla="*/ 14 h 53"/>
                <a:gd name="T34" fmla="*/ 23 w 31"/>
                <a:gd name="T35" fmla="*/ 15 h 53"/>
                <a:gd name="T36" fmla="*/ 27 w 31"/>
                <a:gd name="T37" fmla="*/ 18 h 53"/>
                <a:gd name="T38" fmla="*/ 30 w 31"/>
                <a:gd name="T39" fmla="*/ 24 h 53"/>
                <a:gd name="T40" fmla="*/ 31 w 31"/>
                <a:gd name="T41" fmla="*/ 31 h 53"/>
                <a:gd name="T42" fmla="*/ 31 w 31"/>
                <a:gd name="T43" fmla="*/ 53 h 53"/>
                <a:gd name="T44" fmla="*/ 23 w 31"/>
                <a:gd name="T45"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3">
                  <a:moveTo>
                    <a:pt x="23" y="53"/>
                  </a:moveTo>
                  <a:cubicBezTo>
                    <a:pt x="23" y="32"/>
                    <a:pt x="23" y="32"/>
                    <a:pt x="23" y="32"/>
                  </a:cubicBezTo>
                  <a:cubicBezTo>
                    <a:pt x="23" y="28"/>
                    <a:pt x="22" y="25"/>
                    <a:pt x="21" y="24"/>
                  </a:cubicBezTo>
                  <a:cubicBezTo>
                    <a:pt x="20" y="22"/>
                    <a:pt x="18" y="21"/>
                    <a:pt x="15" y="21"/>
                  </a:cubicBezTo>
                  <a:cubicBezTo>
                    <a:pt x="14" y="21"/>
                    <a:pt x="13" y="21"/>
                    <a:pt x="12" y="22"/>
                  </a:cubicBezTo>
                  <a:cubicBezTo>
                    <a:pt x="11" y="22"/>
                    <a:pt x="10" y="23"/>
                    <a:pt x="9" y="24"/>
                  </a:cubicBezTo>
                  <a:cubicBezTo>
                    <a:pt x="9" y="24"/>
                    <a:pt x="8" y="25"/>
                    <a:pt x="8" y="27"/>
                  </a:cubicBezTo>
                  <a:cubicBezTo>
                    <a:pt x="7" y="28"/>
                    <a:pt x="7" y="29"/>
                    <a:pt x="7" y="31"/>
                  </a:cubicBezTo>
                  <a:cubicBezTo>
                    <a:pt x="7" y="53"/>
                    <a:pt x="7" y="53"/>
                    <a:pt x="7" y="53"/>
                  </a:cubicBezTo>
                  <a:cubicBezTo>
                    <a:pt x="0" y="53"/>
                    <a:pt x="0" y="53"/>
                    <a:pt x="0" y="53"/>
                  </a:cubicBezTo>
                  <a:cubicBezTo>
                    <a:pt x="0" y="4"/>
                    <a:pt x="0" y="4"/>
                    <a:pt x="0" y="4"/>
                  </a:cubicBezTo>
                  <a:cubicBezTo>
                    <a:pt x="7" y="0"/>
                    <a:pt x="7" y="0"/>
                    <a:pt x="7" y="0"/>
                  </a:cubicBezTo>
                  <a:cubicBezTo>
                    <a:pt x="7" y="19"/>
                    <a:pt x="7" y="19"/>
                    <a:pt x="7" y="19"/>
                  </a:cubicBezTo>
                  <a:cubicBezTo>
                    <a:pt x="8" y="18"/>
                    <a:pt x="8" y="17"/>
                    <a:pt x="9" y="17"/>
                  </a:cubicBezTo>
                  <a:cubicBezTo>
                    <a:pt x="10" y="16"/>
                    <a:pt x="10" y="16"/>
                    <a:pt x="11" y="15"/>
                  </a:cubicBezTo>
                  <a:cubicBezTo>
                    <a:pt x="12" y="15"/>
                    <a:pt x="13" y="15"/>
                    <a:pt x="14" y="14"/>
                  </a:cubicBezTo>
                  <a:cubicBezTo>
                    <a:pt x="15" y="14"/>
                    <a:pt x="16" y="14"/>
                    <a:pt x="17" y="14"/>
                  </a:cubicBezTo>
                  <a:cubicBezTo>
                    <a:pt x="19" y="14"/>
                    <a:pt x="21" y="14"/>
                    <a:pt x="23" y="15"/>
                  </a:cubicBezTo>
                  <a:cubicBezTo>
                    <a:pt x="25" y="16"/>
                    <a:pt x="26" y="17"/>
                    <a:pt x="27" y="18"/>
                  </a:cubicBezTo>
                  <a:cubicBezTo>
                    <a:pt x="28" y="20"/>
                    <a:pt x="29" y="22"/>
                    <a:pt x="30" y="24"/>
                  </a:cubicBezTo>
                  <a:cubicBezTo>
                    <a:pt x="30" y="26"/>
                    <a:pt x="31" y="29"/>
                    <a:pt x="31" y="31"/>
                  </a:cubicBezTo>
                  <a:cubicBezTo>
                    <a:pt x="31" y="53"/>
                    <a:pt x="31" y="53"/>
                    <a:pt x="31" y="53"/>
                  </a:cubicBezTo>
                  <a:lnTo>
                    <a:pt x="23"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25" name="Freeform 50">
              <a:extLst>
                <a:ext uri="{FF2B5EF4-FFF2-40B4-BE49-F238E27FC236}">
                  <a16:creationId xmlns:a16="http://schemas.microsoft.com/office/drawing/2014/main" id="{BF5E59EE-A440-40BC-95D2-615EE11AF581}"/>
                </a:ext>
              </a:extLst>
            </p:cNvPr>
            <p:cNvSpPr>
              <a:spLocks noEditPoints="1"/>
            </p:cNvSpPr>
            <p:nvPr userDrawn="1"/>
          </p:nvSpPr>
          <p:spPr bwMode="black">
            <a:xfrm>
              <a:off x="813759" y="6293927"/>
              <a:ext cx="85443" cy="102879"/>
            </a:xfrm>
            <a:custGeom>
              <a:avLst/>
              <a:gdLst>
                <a:gd name="T0" fmla="*/ 33 w 33"/>
                <a:gd name="T1" fmla="*/ 19 h 40"/>
                <a:gd name="T2" fmla="*/ 33 w 33"/>
                <a:gd name="T3" fmla="*/ 21 h 40"/>
                <a:gd name="T4" fmla="*/ 33 w 33"/>
                <a:gd name="T5" fmla="*/ 23 h 40"/>
                <a:gd name="T6" fmla="*/ 7 w 33"/>
                <a:gd name="T7" fmla="*/ 23 h 40"/>
                <a:gd name="T8" fmla="*/ 9 w 33"/>
                <a:gd name="T9" fmla="*/ 28 h 40"/>
                <a:gd name="T10" fmla="*/ 11 w 33"/>
                <a:gd name="T11" fmla="*/ 31 h 40"/>
                <a:gd name="T12" fmla="*/ 14 w 33"/>
                <a:gd name="T13" fmla="*/ 33 h 40"/>
                <a:gd name="T14" fmla="*/ 17 w 33"/>
                <a:gd name="T15" fmla="*/ 33 h 40"/>
                <a:gd name="T16" fmla="*/ 19 w 33"/>
                <a:gd name="T17" fmla="*/ 33 h 40"/>
                <a:gd name="T18" fmla="*/ 22 w 33"/>
                <a:gd name="T19" fmla="*/ 32 h 40"/>
                <a:gd name="T20" fmla="*/ 23 w 33"/>
                <a:gd name="T21" fmla="*/ 32 h 40"/>
                <a:gd name="T22" fmla="*/ 25 w 33"/>
                <a:gd name="T23" fmla="*/ 30 h 40"/>
                <a:gd name="T24" fmla="*/ 30 w 33"/>
                <a:gd name="T25" fmla="*/ 35 h 40"/>
                <a:gd name="T26" fmla="*/ 27 w 33"/>
                <a:gd name="T27" fmla="*/ 37 h 40"/>
                <a:gd name="T28" fmla="*/ 24 w 33"/>
                <a:gd name="T29" fmla="*/ 39 h 40"/>
                <a:gd name="T30" fmla="*/ 21 w 33"/>
                <a:gd name="T31" fmla="*/ 40 h 40"/>
                <a:gd name="T32" fmla="*/ 17 w 33"/>
                <a:gd name="T33" fmla="*/ 40 h 40"/>
                <a:gd name="T34" fmla="*/ 12 w 33"/>
                <a:gd name="T35" fmla="*/ 39 h 40"/>
                <a:gd name="T36" fmla="*/ 8 w 33"/>
                <a:gd name="T37" fmla="*/ 38 h 40"/>
                <a:gd name="T38" fmla="*/ 5 w 33"/>
                <a:gd name="T39" fmla="*/ 35 h 40"/>
                <a:gd name="T40" fmla="*/ 3 w 33"/>
                <a:gd name="T41" fmla="*/ 31 h 40"/>
                <a:gd name="T42" fmla="*/ 1 w 33"/>
                <a:gd name="T43" fmla="*/ 26 h 40"/>
                <a:gd name="T44" fmla="*/ 0 w 33"/>
                <a:gd name="T45" fmla="*/ 20 h 40"/>
                <a:gd name="T46" fmla="*/ 1 w 33"/>
                <a:gd name="T47" fmla="*/ 12 h 40"/>
                <a:gd name="T48" fmla="*/ 5 w 33"/>
                <a:gd name="T49" fmla="*/ 5 h 40"/>
                <a:gd name="T50" fmla="*/ 10 w 33"/>
                <a:gd name="T51" fmla="*/ 1 h 40"/>
                <a:gd name="T52" fmla="*/ 17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5 w 33"/>
                <a:gd name="T65" fmla="*/ 13 h 40"/>
                <a:gd name="T66" fmla="*/ 23 w 33"/>
                <a:gd name="T67" fmla="*/ 10 h 40"/>
                <a:gd name="T68" fmla="*/ 20 w 33"/>
                <a:gd name="T69" fmla="*/ 8 h 40"/>
                <a:gd name="T70" fmla="*/ 16 w 33"/>
                <a:gd name="T71" fmla="*/ 7 h 40"/>
                <a:gd name="T72" fmla="*/ 13 w 33"/>
                <a:gd name="T73" fmla="*/ 8 h 40"/>
                <a:gd name="T74" fmla="*/ 10 w 33"/>
                <a:gd name="T75" fmla="*/ 9 h 40"/>
                <a:gd name="T76" fmla="*/ 9 w 33"/>
                <a:gd name="T77" fmla="*/ 12 h 40"/>
                <a:gd name="T78" fmla="*/ 8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3" y="22"/>
                    <a:pt x="33" y="23"/>
                  </a:cubicBezTo>
                  <a:cubicBezTo>
                    <a:pt x="7" y="23"/>
                    <a:pt x="7" y="23"/>
                    <a:pt x="7" y="23"/>
                  </a:cubicBezTo>
                  <a:cubicBezTo>
                    <a:pt x="8" y="25"/>
                    <a:pt x="8" y="26"/>
                    <a:pt x="9" y="28"/>
                  </a:cubicBezTo>
                  <a:cubicBezTo>
                    <a:pt x="9" y="29"/>
                    <a:pt x="10" y="30"/>
                    <a:pt x="11" y="31"/>
                  </a:cubicBezTo>
                  <a:cubicBezTo>
                    <a:pt x="12" y="32"/>
                    <a:pt x="13" y="32"/>
                    <a:pt x="14" y="33"/>
                  </a:cubicBezTo>
                  <a:cubicBezTo>
                    <a:pt x="15" y="33"/>
                    <a:pt x="16" y="33"/>
                    <a:pt x="17" y="33"/>
                  </a:cubicBezTo>
                  <a:cubicBezTo>
                    <a:pt x="18" y="33"/>
                    <a:pt x="19" y="33"/>
                    <a:pt x="19" y="33"/>
                  </a:cubicBezTo>
                  <a:cubicBezTo>
                    <a:pt x="20" y="33"/>
                    <a:pt x="21" y="33"/>
                    <a:pt x="22" y="32"/>
                  </a:cubicBezTo>
                  <a:cubicBezTo>
                    <a:pt x="22" y="32"/>
                    <a:pt x="23" y="32"/>
                    <a:pt x="23" y="32"/>
                  </a:cubicBezTo>
                  <a:cubicBezTo>
                    <a:pt x="24" y="31"/>
                    <a:pt x="25" y="31"/>
                    <a:pt x="25" y="30"/>
                  </a:cubicBezTo>
                  <a:cubicBezTo>
                    <a:pt x="30" y="35"/>
                    <a:pt x="30" y="35"/>
                    <a:pt x="30" y="35"/>
                  </a:cubicBezTo>
                  <a:cubicBezTo>
                    <a:pt x="29" y="36"/>
                    <a:pt x="28" y="37"/>
                    <a:pt x="27" y="37"/>
                  </a:cubicBezTo>
                  <a:cubicBezTo>
                    <a:pt x="26" y="38"/>
                    <a:pt x="25" y="38"/>
                    <a:pt x="24" y="39"/>
                  </a:cubicBezTo>
                  <a:cubicBezTo>
                    <a:pt x="23" y="39"/>
                    <a:pt x="22" y="40"/>
                    <a:pt x="21" y="40"/>
                  </a:cubicBezTo>
                  <a:cubicBezTo>
                    <a:pt x="20" y="40"/>
                    <a:pt x="18" y="40"/>
                    <a:pt x="17" y="40"/>
                  </a:cubicBezTo>
                  <a:cubicBezTo>
                    <a:pt x="15" y="40"/>
                    <a:pt x="13" y="40"/>
                    <a:pt x="12" y="39"/>
                  </a:cubicBezTo>
                  <a:cubicBezTo>
                    <a:pt x="11" y="39"/>
                    <a:pt x="9" y="38"/>
                    <a:pt x="8" y="38"/>
                  </a:cubicBezTo>
                  <a:cubicBezTo>
                    <a:pt x="7" y="37"/>
                    <a:pt x="6" y="36"/>
                    <a:pt x="5" y="35"/>
                  </a:cubicBezTo>
                  <a:cubicBezTo>
                    <a:pt x="4" y="34"/>
                    <a:pt x="3" y="33"/>
                    <a:pt x="3" y="31"/>
                  </a:cubicBezTo>
                  <a:cubicBezTo>
                    <a:pt x="2" y="30"/>
                    <a:pt x="1" y="28"/>
                    <a:pt x="1" y="26"/>
                  </a:cubicBezTo>
                  <a:cubicBezTo>
                    <a:pt x="0" y="24"/>
                    <a:pt x="0" y="22"/>
                    <a:pt x="0" y="20"/>
                  </a:cubicBezTo>
                  <a:cubicBezTo>
                    <a:pt x="0" y="17"/>
                    <a:pt x="0" y="14"/>
                    <a:pt x="1" y="12"/>
                  </a:cubicBezTo>
                  <a:cubicBezTo>
                    <a:pt x="2" y="9"/>
                    <a:pt x="3" y="7"/>
                    <a:pt x="5" y="5"/>
                  </a:cubicBezTo>
                  <a:cubicBezTo>
                    <a:pt x="6" y="4"/>
                    <a:pt x="8" y="2"/>
                    <a:pt x="10" y="1"/>
                  </a:cubicBezTo>
                  <a:cubicBezTo>
                    <a:pt x="12" y="1"/>
                    <a:pt x="14" y="0"/>
                    <a:pt x="17" y="0"/>
                  </a:cubicBezTo>
                  <a:cubicBezTo>
                    <a:pt x="20" y="0"/>
                    <a:pt x="22" y="1"/>
                    <a:pt x="24" y="2"/>
                  </a:cubicBezTo>
                  <a:cubicBezTo>
                    <a:pt x="26" y="3"/>
                    <a:pt x="28" y="4"/>
                    <a:pt x="29" y="6"/>
                  </a:cubicBezTo>
                  <a:cubicBezTo>
                    <a:pt x="30" y="8"/>
                    <a:pt x="31" y="10"/>
                    <a:pt x="32" y="12"/>
                  </a:cubicBezTo>
                  <a:cubicBezTo>
                    <a:pt x="33" y="14"/>
                    <a:pt x="33" y="17"/>
                    <a:pt x="33" y="19"/>
                  </a:cubicBezTo>
                  <a:close/>
                  <a:moveTo>
                    <a:pt x="25" y="17"/>
                  </a:moveTo>
                  <a:cubicBezTo>
                    <a:pt x="25" y="15"/>
                    <a:pt x="25" y="14"/>
                    <a:pt x="25" y="13"/>
                  </a:cubicBezTo>
                  <a:cubicBezTo>
                    <a:pt x="24" y="12"/>
                    <a:pt x="24" y="11"/>
                    <a:pt x="23" y="10"/>
                  </a:cubicBezTo>
                  <a:cubicBezTo>
                    <a:pt x="22" y="9"/>
                    <a:pt x="21" y="8"/>
                    <a:pt x="20" y="8"/>
                  </a:cubicBezTo>
                  <a:cubicBezTo>
                    <a:pt x="19" y="7"/>
                    <a:pt x="18" y="7"/>
                    <a:pt x="16" y="7"/>
                  </a:cubicBezTo>
                  <a:cubicBezTo>
                    <a:pt x="15" y="7"/>
                    <a:pt x="14" y="7"/>
                    <a:pt x="13" y="8"/>
                  </a:cubicBezTo>
                  <a:cubicBezTo>
                    <a:pt x="12" y="8"/>
                    <a:pt x="11" y="9"/>
                    <a:pt x="10" y="9"/>
                  </a:cubicBezTo>
                  <a:cubicBezTo>
                    <a:pt x="10" y="10"/>
                    <a:pt x="9" y="11"/>
                    <a:pt x="9" y="12"/>
                  </a:cubicBezTo>
                  <a:cubicBezTo>
                    <a:pt x="8" y="14"/>
                    <a:pt x="8" y="15"/>
                    <a:pt x="8"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26" name="Freeform 51">
              <a:extLst>
                <a:ext uri="{FF2B5EF4-FFF2-40B4-BE49-F238E27FC236}">
                  <a16:creationId xmlns:a16="http://schemas.microsoft.com/office/drawing/2014/main" id="{38C5E079-6C5F-4836-AC96-7522AFE1275E}"/>
                </a:ext>
              </a:extLst>
            </p:cNvPr>
            <p:cNvSpPr>
              <a:spLocks noEditPoints="1"/>
            </p:cNvSpPr>
            <p:nvPr userDrawn="1"/>
          </p:nvSpPr>
          <p:spPr bwMode="black">
            <a:xfrm>
              <a:off x="965461" y="6259053"/>
              <a:ext cx="83698" cy="137753"/>
            </a:xfrm>
            <a:custGeom>
              <a:avLst/>
              <a:gdLst>
                <a:gd name="T0" fmla="*/ 33 w 33"/>
                <a:gd name="T1" fmla="*/ 35 h 54"/>
                <a:gd name="T2" fmla="*/ 31 w 33"/>
                <a:gd name="T3" fmla="*/ 43 h 54"/>
                <a:gd name="T4" fmla="*/ 28 w 33"/>
                <a:gd name="T5" fmla="*/ 49 h 54"/>
                <a:gd name="T6" fmla="*/ 23 w 33"/>
                <a:gd name="T7" fmla="*/ 53 h 54"/>
                <a:gd name="T8" fmla="*/ 17 w 33"/>
                <a:gd name="T9" fmla="*/ 54 h 54"/>
                <a:gd name="T10" fmla="*/ 12 w 33"/>
                <a:gd name="T11" fmla="*/ 53 h 54"/>
                <a:gd name="T12" fmla="*/ 8 w 33"/>
                <a:gd name="T13" fmla="*/ 50 h 54"/>
                <a:gd name="T14" fmla="*/ 8 w 33"/>
                <a:gd name="T15" fmla="*/ 53 h 54"/>
                <a:gd name="T16" fmla="*/ 0 w 33"/>
                <a:gd name="T17" fmla="*/ 53 h 54"/>
                <a:gd name="T18" fmla="*/ 0 w 33"/>
                <a:gd name="T19" fmla="*/ 4 h 54"/>
                <a:gd name="T20" fmla="*/ 8 w 33"/>
                <a:gd name="T21" fmla="*/ 0 h 54"/>
                <a:gd name="T22" fmla="*/ 8 w 33"/>
                <a:gd name="T23" fmla="*/ 19 h 54"/>
                <a:gd name="T24" fmla="*/ 10 w 33"/>
                <a:gd name="T25" fmla="*/ 17 h 54"/>
                <a:gd name="T26" fmla="*/ 12 w 33"/>
                <a:gd name="T27" fmla="*/ 16 h 54"/>
                <a:gd name="T28" fmla="*/ 14 w 33"/>
                <a:gd name="T29" fmla="*/ 14 h 54"/>
                <a:gd name="T30" fmla="*/ 18 w 33"/>
                <a:gd name="T31" fmla="*/ 14 h 54"/>
                <a:gd name="T32" fmla="*/ 24 w 33"/>
                <a:gd name="T33" fmla="*/ 15 h 54"/>
                <a:gd name="T34" fmla="*/ 28 w 33"/>
                <a:gd name="T35" fmla="*/ 19 h 54"/>
                <a:gd name="T36" fmla="*/ 31 w 33"/>
                <a:gd name="T37" fmla="*/ 25 h 54"/>
                <a:gd name="T38" fmla="*/ 33 w 33"/>
                <a:gd name="T39" fmla="*/ 35 h 54"/>
                <a:gd name="T40" fmla="*/ 25 w 33"/>
                <a:gd name="T41" fmla="*/ 35 h 54"/>
                <a:gd name="T42" fmla="*/ 23 w 33"/>
                <a:gd name="T43" fmla="*/ 24 h 54"/>
                <a:gd name="T44" fmla="*/ 16 w 33"/>
                <a:gd name="T45" fmla="*/ 21 h 54"/>
                <a:gd name="T46" fmla="*/ 14 w 33"/>
                <a:gd name="T47" fmla="*/ 21 h 54"/>
                <a:gd name="T48" fmla="*/ 11 w 33"/>
                <a:gd name="T49" fmla="*/ 23 h 54"/>
                <a:gd name="T50" fmla="*/ 9 w 33"/>
                <a:gd name="T51" fmla="*/ 24 h 54"/>
                <a:gd name="T52" fmla="*/ 8 w 33"/>
                <a:gd name="T53" fmla="*/ 26 h 54"/>
                <a:gd name="T54" fmla="*/ 8 w 33"/>
                <a:gd name="T55" fmla="*/ 42 h 54"/>
                <a:gd name="T56" fmla="*/ 9 w 33"/>
                <a:gd name="T57" fmla="*/ 44 h 54"/>
                <a:gd name="T58" fmla="*/ 11 w 33"/>
                <a:gd name="T59" fmla="*/ 45 h 54"/>
                <a:gd name="T60" fmla="*/ 14 w 33"/>
                <a:gd name="T61" fmla="*/ 47 h 54"/>
                <a:gd name="T62" fmla="*/ 17 w 33"/>
                <a:gd name="T63" fmla="*/ 47 h 54"/>
                <a:gd name="T64" fmla="*/ 23 w 33"/>
                <a:gd name="T65" fmla="*/ 44 h 54"/>
                <a:gd name="T66" fmla="*/ 25 w 33"/>
                <a:gd name="T67" fmla="*/ 35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3" h="54">
                  <a:moveTo>
                    <a:pt x="33" y="35"/>
                  </a:moveTo>
                  <a:cubicBezTo>
                    <a:pt x="33" y="38"/>
                    <a:pt x="32" y="41"/>
                    <a:pt x="31" y="43"/>
                  </a:cubicBezTo>
                  <a:cubicBezTo>
                    <a:pt x="30" y="46"/>
                    <a:pt x="29" y="48"/>
                    <a:pt x="28" y="49"/>
                  </a:cubicBezTo>
                  <a:cubicBezTo>
                    <a:pt x="27" y="51"/>
                    <a:pt x="25" y="52"/>
                    <a:pt x="23" y="53"/>
                  </a:cubicBezTo>
                  <a:cubicBezTo>
                    <a:pt x="21" y="54"/>
                    <a:pt x="19" y="54"/>
                    <a:pt x="17" y="54"/>
                  </a:cubicBezTo>
                  <a:cubicBezTo>
                    <a:pt x="16" y="54"/>
                    <a:pt x="14" y="54"/>
                    <a:pt x="12" y="53"/>
                  </a:cubicBezTo>
                  <a:cubicBezTo>
                    <a:pt x="10" y="52"/>
                    <a:pt x="9" y="51"/>
                    <a:pt x="8" y="50"/>
                  </a:cubicBezTo>
                  <a:cubicBezTo>
                    <a:pt x="8" y="53"/>
                    <a:pt x="8" y="53"/>
                    <a:pt x="8" y="53"/>
                  </a:cubicBezTo>
                  <a:cubicBezTo>
                    <a:pt x="0" y="53"/>
                    <a:pt x="0" y="53"/>
                    <a:pt x="0" y="53"/>
                  </a:cubicBezTo>
                  <a:cubicBezTo>
                    <a:pt x="0" y="4"/>
                    <a:pt x="0" y="4"/>
                    <a:pt x="0" y="4"/>
                  </a:cubicBezTo>
                  <a:cubicBezTo>
                    <a:pt x="8" y="0"/>
                    <a:pt x="8" y="0"/>
                    <a:pt x="8" y="0"/>
                  </a:cubicBezTo>
                  <a:cubicBezTo>
                    <a:pt x="8" y="19"/>
                    <a:pt x="8" y="19"/>
                    <a:pt x="8" y="19"/>
                  </a:cubicBezTo>
                  <a:cubicBezTo>
                    <a:pt x="9" y="18"/>
                    <a:pt x="9" y="17"/>
                    <a:pt x="10" y="17"/>
                  </a:cubicBezTo>
                  <a:cubicBezTo>
                    <a:pt x="11" y="16"/>
                    <a:pt x="11" y="16"/>
                    <a:pt x="12" y="16"/>
                  </a:cubicBezTo>
                  <a:cubicBezTo>
                    <a:pt x="13" y="15"/>
                    <a:pt x="13" y="15"/>
                    <a:pt x="14" y="14"/>
                  </a:cubicBezTo>
                  <a:cubicBezTo>
                    <a:pt x="15" y="14"/>
                    <a:pt x="16" y="14"/>
                    <a:pt x="18" y="14"/>
                  </a:cubicBezTo>
                  <a:cubicBezTo>
                    <a:pt x="20" y="14"/>
                    <a:pt x="22" y="14"/>
                    <a:pt x="24" y="15"/>
                  </a:cubicBezTo>
                  <a:cubicBezTo>
                    <a:pt x="25" y="16"/>
                    <a:pt x="27" y="17"/>
                    <a:pt x="28" y="19"/>
                  </a:cubicBezTo>
                  <a:cubicBezTo>
                    <a:pt x="30" y="21"/>
                    <a:pt x="31" y="23"/>
                    <a:pt x="31" y="25"/>
                  </a:cubicBezTo>
                  <a:cubicBezTo>
                    <a:pt x="32" y="28"/>
                    <a:pt x="33" y="31"/>
                    <a:pt x="33" y="35"/>
                  </a:cubicBezTo>
                  <a:close/>
                  <a:moveTo>
                    <a:pt x="25" y="35"/>
                  </a:moveTo>
                  <a:cubicBezTo>
                    <a:pt x="25" y="30"/>
                    <a:pt x="24" y="27"/>
                    <a:pt x="23" y="24"/>
                  </a:cubicBezTo>
                  <a:cubicBezTo>
                    <a:pt x="21" y="22"/>
                    <a:pt x="19" y="21"/>
                    <a:pt x="16" y="21"/>
                  </a:cubicBezTo>
                  <a:cubicBezTo>
                    <a:pt x="15" y="21"/>
                    <a:pt x="15" y="21"/>
                    <a:pt x="14" y="21"/>
                  </a:cubicBezTo>
                  <a:cubicBezTo>
                    <a:pt x="13" y="22"/>
                    <a:pt x="12" y="22"/>
                    <a:pt x="11" y="23"/>
                  </a:cubicBezTo>
                  <a:cubicBezTo>
                    <a:pt x="11" y="23"/>
                    <a:pt x="10" y="24"/>
                    <a:pt x="9" y="24"/>
                  </a:cubicBezTo>
                  <a:cubicBezTo>
                    <a:pt x="9" y="25"/>
                    <a:pt x="8" y="25"/>
                    <a:pt x="8" y="26"/>
                  </a:cubicBezTo>
                  <a:cubicBezTo>
                    <a:pt x="8" y="42"/>
                    <a:pt x="8" y="42"/>
                    <a:pt x="8" y="42"/>
                  </a:cubicBezTo>
                  <a:cubicBezTo>
                    <a:pt x="8" y="43"/>
                    <a:pt x="9" y="43"/>
                    <a:pt x="9" y="44"/>
                  </a:cubicBezTo>
                  <a:cubicBezTo>
                    <a:pt x="10" y="44"/>
                    <a:pt x="11" y="45"/>
                    <a:pt x="11" y="45"/>
                  </a:cubicBezTo>
                  <a:cubicBezTo>
                    <a:pt x="12" y="46"/>
                    <a:pt x="13" y="46"/>
                    <a:pt x="14" y="47"/>
                  </a:cubicBezTo>
                  <a:cubicBezTo>
                    <a:pt x="15" y="47"/>
                    <a:pt x="16" y="47"/>
                    <a:pt x="17" y="47"/>
                  </a:cubicBezTo>
                  <a:cubicBezTo>
                    <a:pt x="19" y="47"/>
                    <a:pt x="21" y="46"/>
                    <a:pt x="23" y="44"/>
                  </a:cubicBezTo>
                  <a:cubicBezTo>
                    <a:pt x="24" y="42"/>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27" name="Freeform 52">
              <a:extLst>
                <a:ext uri="{FF2B5EF4-FFF2-40B4-BE49-F238E27FC236}">
                  <a16:creationId xmlns:a16="http://schemas.microsoft.com/office/drawing/2014/main" id="{84D4B2A2-C47D-4049-A2FB-6D5E49B241CC}"/>
                </a:ext>
              </a:extLst>
            </p:cNvPr>
            <p:cNvSpPr>
              <a:spLocks noEditPoints="1"/>
            </p:cNvSpPr>
            <p:nvPr userDrawn="1"/>
          </p:nvSpPr>
          <p:spPr bwMode="black">
            <a:xfrm>
              <a:off x="1064854" y="6293927"/>
              <a:ext cx="83698" cy="102879"/>
            </a:xfrm>
            <a:custGeom>
              <a:avLst/>
              <a:gdLst>
                <a:gd name="T0" fmla="*/ 33 w 33"/>
                <a:gd name="T1" fmla="*/ 19 h 40"/>
                <a:gd name="T2" fmla="*/ 33 w 33"/>
                <a:gd name="T3" fmla="*/ 21 h 40"/>
                <a:gd name="T4" fmla="*/ 32 w 33"/>
                <a:gd name="T5" fmla="*/ 23 h 40"/>
                <a:gd name="T6" fmla="*/ 7 w 33"/>
                <a:gd name="T7" fmla="*/ 23 h 40"/>
                <a:gd name="T8" fmla="*/ 8 w 33"/>
                <a:gd name="T9" fmla="*/ 28 h 40"/>
                <a:gd name="T10" fmla="*/ 10 w 33"/>
                <a:gd name="T11" fmla="*/ 31 h 40"/>
                <a:gd name="T12" fmla="*/ 13 w 33"/>
                <a:gd name="T13" fmla="*/ 33 h 40"/>
                <a:gd name="T14" fmla="*/ 17 w 33"/>
                <a:gd name="T15" fmla="*/ 33 h 40"/>
                <a:gd name="T16" fmla="*/ 19 w 33"/>
                <a:gd name="T17" fmla="*/ 33 h 40"/>
                <a:gd name="T18" fmla="*/ 21 w 33"/>
                <a:gd name="T19" fmla="*/ 32 h 40"/>
                <a:gd name="T20" fmla="*/ 23 w 33"/>
                <a:gd name="T21" fmla="*/ 32 h 40"/>
                <a:gd name="T22" fmla="*/ 25 w 33"/>
                <a:gd name="T23" fmla="*/ 30 h 40"/>
                <a:gd name="T24" fmla="*/ 30 w 33"/>
                <a:gd name="T25" fmla="*/ 35 h 40"/>
                <a:gd name="T26" fmla="*/ 27 w 33"/>
                <a:gd name="T27" fmla="*/ 37 h 40"/>
                <a:gd name="T28" fmla="*/ 24 w 33"/>
                <a:gd name="T29" fmla="*/ 39 h 40"/>
                <a:gd name="T30" fmla="*/ 21 w 33"/>
                <a:gd name="T31" fmla="*/ 40 h 40"/>
                <a:gd name="T32" fmla="*/ 16 w 33"/>
                <a:gd name="T33" fmla="*/ 40 h 40"/>
                <a:gd name="T34" fmla="*/ 12 w 33"/>
                <a:gd name="T35" fmla="*/ 39 h 40"/>
                <a:gd name="T36" fmla="*/ 8 w 33"/>
                <a:gd name="T37" fmla="*/ 38 h 40"/>
                <a:gd name="T38" fmla="*/ 5 w 33"/>
                <a:gd name="T39" fmla="*/ 35 h 40"/>
                <a:gd name="T40" fmla="*/ 2 w 33"/>
                <a:gd name="T41" fmla="*/ 31 h 40"/>
                <a:gd name="T42" fmla="*/ 0 w 33"/>
                <a:gd name="T43" fmla="*/ 26 h 40"/>
                <a:gd name="T44" fmla="*/ 0 w 33"/>
                <a:gd name="T45" fmla="*/ 20 h 40"/>
                <a:gd name="T46" fmla="*/ 1 w 33"/>
                <a:gd name="T47" fmla="*/ 12 h 40"/>
                <a:gd name="T48" fmla="*/ 4 w 33"/>
                <a:gd name="T49" fmla="*/ 5 h 40"/>
                <a:gd name="T50" fmla="*/ 10 w 33"/>
                <a:gd name="T51" fmla="*/ 1 h 40"/>
                <a:gd name="T52" fmla="*/ 16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4 w 33"/>
                <a:gd name="T65" fmla="*/ 13 h 40"/>
                <a:gd name="T66" fmla="*/ 23 w 33"/>
                <a:gd name="T67" fmla="*/ 10 h 40"/>
                <a:gd name="T68" fmla="*/ 20 w 33"/>
                <a:gd name="T69" fmla="*/ 8 h 40"/>
                <a:gd name="T70" fmla="*/ 16 w 33"/>
                <a:gd name="T71" fmla="*/ 7 h 40"/>
                <a:gd name="T72" fmla="*/ 12 w 33"/>
                <a:gd name="T73" fmla="*/ 8 h 40"/>
                <a:gd name="T74" fmla="*/ 10 w 33"/>
                <a:gd name="T75" fmla="*/ 9 h 40"/>
                <a:gd name="T76" fmla="*/ 8 w 33"/>
                <a:gd name="T77" fmla="*/ 12 h 40"/>
                <a:gd name="T78" fmla="*/ 7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2" y="22"/>
                    <a:pt x="32" y="23"/>
                  </a:cubicBezTo>
                  <a:cubicBezTo>
                    <a:pt x="7" y="23"/>
                    <a:pt x="7" y="23"/>
                    <a:pt x="7" y="23"/>
                  </a:cubicBezTo>
                  <a:cubicBezTo>
                    <a:pt x="7" y="25"/>
                    <a:pt x="8" y="26"/>
                    <a:pt x="8" y="28"/>
                  </a:cubicBezTo>
                  <a:cubicBezTo>
                    <a:pt x="9" y="29"/>
                    <a:pt x="10" y="30"/>
                    <a:pt x="10" y="31"/>
                  </a:cubicBezTo>
                  <a:cubicBezTo>
                    <a:pt x="11" y="32"/>
                    <a:pt x="12" y="32"/>
                    <a:pt x="13" y="33"/>
                  </a:cubicBezTo>
                  <a:cubicBezTo>
                    <a:pt x="14" y="33"/>
                    <a:pt x="16" y="33"/>
                    <a:pt x="17" y="33"/>
                  </a:cubicBezTo>
                  <a:cubicBezTo>
                    <a:pt x="18" y="33"/>
                    <a:pt x="18" y="33"/>
                    <a:pt x="19" y="33"/>
                  </a:cubicBezTo>
                  <a:cubicBezTo>
                    <a:pt x="20" y="33"/>
                    <a:pt x="21" y="33"/>
                    <a:pt x="21" y="32"/>
                  </a:cubicBezTo>
                  <a:cubicBezTo>
                    <a:pt x="22" y="32"/>
                    <a:pt x="22" y="32"/>
                    <a:pt x="23" y="32"/>
                  </a:cubicBezTo>
                  <a:cubicBezTo>
                    <a:pt x="24" y="31"/>
                    <a:pt x="24" y="31"/>
                    <a:pt x="25" y="30"/>
                  </a:cubicBezTo>
                  <a:cubicBezTo>
                    <a:pt x="30" y="35"/>
                    <a:pt x="30" y="35"/>
                    <a:pt x="30" y="35"/>
                  </a:cubicBezTo>
                  <a:cubicBezTo>
                    <a:pt x="29" y="36"/>
                    <a:pt x="28" y="37"/>
                    <a:pt x="27" y="37"/>
                  </a:cubicBezTo>
                  <a:cubicBezTo>
                    <a:pt x="26" y="38"/>
                    <a:pt x="25" y="38"/>
                    <a:pt x="24" y="39"/>
                  </a:cubicBezTo>
                  <a:cubicBezTo>
                    <a:pt x="23" y="39"/>
                    <a:pt x="22" y="40"/>
                    <a:pt x="21" y="40"/>
                  </a:cubicBezTo>
                  <a:cubicBezTo>
                    <a:pt x="19" y="40"/>
                    <a:pt x="18" y="40"/>
                    <a:pt x="16" y="40"/>
                  </a:cubicBezTo>
                  <a:cubicBezTo>
                    <a:pt x="15" y="40"/>
                    <a:pt x="13" y="40"/>
                    <a:pt x="12" y="39"/>
                  </a:cubicBezTo>
                  <a:cubicBezTo>
                    <a:pt x="10" y="39"/>
                    <a:pt x="9" y="38"/>
                    <a:pt x="8" y="38"/>
                  </a:cubicBezTo>
                  <a:cubicBezTo>
                    <a:pt x="7" y="37"/>
                    <a:pt x="6" y="36"/>
                    <a:pt x="5" y="35"/>
                  </a:cubicBezTo>
                  <a:cubicBezTo>
                    <a:pt x="4" y="34"/>
                    <a:pt x="3" y="33"/>
                    <a:pt x="2" y="31"/>
                  </a:cubicBezTo>
                  <a:cubicBezTo>
                    <a:pt x="1" y="30"/>
                    <a:pt x="1" y="28"/>
                    <a:pt x="0" y="26"/>
                  </a:cubicBezTo>
                  <a:cubicBezTo>
                    <a:pt x="0" y="24"/>
                    <a:pt x="0" y="22"/>
                    <a:pt x="0" y="20"/>
                  </a:cubicBezTo>
                  <a:cubicBezTo>
                    <a:pt x="0" y="17"/>
                    <a:pt x="0" y="14"/>
                    <a:pt x="1" y="12"/>
                  </a:cubicBezTo>
                  <a:cubicBezTo>
                    <a:pt x="2" y="9"/>
                    <a:pt x="3" y="7"/>
                    <a:pt x="4" y="5"/>
                  </a:cubicBezTo>
                  <a:cubicBezTo>
                    <a:pt x="6" y="4"/>
                    <a:pt x="8" y="2"/>
                    <a:pt x="10" y="1"/>
                  </a:cubicBezTo>
                  <a:cubicBezTo>
                    <a:pt x="12" y="1"/>
                    <a:pt x="14" y="0"/>
                    <a:pt x="16" y="0"/>
                  </a:cubicBezTo>
                  <a:cubicBezTo>
                    <a:pt x="19" y="0"/>
                    <a:pt x="22" y="1"/>
                    <a:pt x="24" y="2"/>
                  </a:cubicBezTo>
                  <a:cubicBezTo>
                    <a:pt x="26" y="3"/>
                    <a:pt x="27" y="4"/>
                    <a:pt x="29" y="6"/>
                  </a:cubicBezTo>
                  <a:cubicBezTo>
                    <a:pt x="30" y="8"/>
                    <a:pt x="31" y="10"/>
                    <a:pt x="32" y="12"/>
                  </a:cubicBezTo>
                  <a:cubicBezTo>
                    <a:pt x="32" y="14"/>
                    <a:pt x="33" y="17"/>
                    <a:pt x="33" y="19"/>
                  </a:cubicBezTo>
                  <a:close/>
                  <a:moveTo>
                    <a:pt x="25" y="17"/>
                  </a:moveTo>
                  <a:cubicBezTo>
                    <a:pt x="25" y="15"/>
                    <a:pt x="25" y="14"/>
                    <a:pt x="24" y="13"/>
                  </a:cubicBezTo>
                  <a:cubicBezTo>
                    <a:pt x="24" y="12"/>
                    <a:pt x="23" y="11"/>
                    <a:pt x="23" y="10"/>
                  </a:cubicBezTo>
                  <a:cubicBezTo>
                    <a:pt x="22" y="9"/>
                    <a:pt x="21" y="8"/>
                    <a:pt x="20" y="8"/>
                  </a:cubicBezTo>
                  <a:cubicBezTo>
                    <a:pt x="19" y="7"/>
                    <a:pt x="18" y="7"/>
                    <a:pt x="16" y="7"/>
                  </a:cubicBezTo>
                  <a:cubicBezTo>
                    <a:pt x="15" y="7"/>
                    <a:pt x="13" y="7"/>
                    <a:pt x="12" y="8"/>
                  </a:cubicBezTo>
                  <a:cubicBezTo>
                    <a:pt x="11" y="8"/>
                    <a:pt x="11" y="9"/>
                    <a:pt x="10" y="9"/>
                  </a:cubicBezTo>
                  <a:cubicBezTo>
                    <a:pt x="9" y="10"/>
                    <a:pt x="9" y="11"/>
                    <a:pt x="8" y="12"/>
                  </a:cubicBezTo>
                  <a:cubicBezTo>
                    <a:pt x="8" y="14"/>
                    <a:pt x="7" y="15"/>
                    <a:pt x="7"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28" name="Freeform 53">
              <a:extLst>
                <a:ext uri="{FF2B5EF4-FFF2-40B4-BE49-F238E27FC236}">
                  <a16:creationId xmlns:a16="http://schemas.microsoft.com/office/drawing/2014/main" id="{3097D19B-BF23-4A30-AD47-61B6FF716398}"/>
                </a:ext>
              </a:extLst>
            </p:cNvPr>
            <p:cNvSpPr>
              <a:spLocks/>
            </p:cNvSpPr>
            <p:nvPr userDrawn="1"/>
          </p:nvSpPr>
          <p:spPr bwMode="black">
            <a:xfrm>
              <a:off x="1159014" y="6259053"/>
              <a:ext cx="55799" cy="137753"/>
            </a:xfrm>
            <a:custGeom>
              <a:avLst/>
              <a:gdLst>
                <a:gd name="T0" fmla="*/ 21 w 22"/>
                <a:gd name="T1" fmla="*/ 52 h 54"/>
                <a:gd name="T2" fmla="*/ 18 w 22"/>
                <a:gd name="T3" fmla="*/ 54 h 54"/>
                <a:gd name="T4" fmla="*/ 14 w 22"/>
                <a:gd name="T5" fmla="*/ 54 h 54"/>
                <a:gd name="T6" fmla="*/ 11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2" y="54"/>
                    <a:pt x="11" y="54"/>
                  </a:cubicBezTo>
                  <a:cubicBezTo>
                    <a:pt x="10" y="53"/>
                    <a:pt x="9" y="53"/>
                    <a:pt x="8" y="52"/>
                  </a:cubicBezTo>
                  <a:cubicBezTo>
                    <a:pt x="7" y="51"/>
                    <a:pt x="6" y="50"/>
                    <a:pt x="6" y="49"/>
                  </a:cubicBezTo>
                  <a:cubicBezTo>
                    <a:pt x="6"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2"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29" name="Freeform 54">
              <a:extLst>
                <a:ext uri="{FF2B5EF4-FFF2-40B4-BE49-F238E27FC236}">
                  <a16:creationId xmlns:a16="http://schemas.microsoft.com/office/drawing/2014/main" id="{0AE03D28-3E13-4F2D-BACB-895BCB5E4714}"/>
                </a:ext>
              </a:extLst>
            </p:cNvPr>
            <p:cNvSpPr>
              <a:spLocks/>
            </p:cNvSpPr>
            <p:nvPr userDrawn="1"/>
          </p:nvSpPr>
          <p:spPr bwMode="black">
            <a:xfrm>
              <a:off x="1227018" y="6259053"/>
              <a:ext cx="55799" cy="137753"/>
            </a:xfrm>
            <a:custGeom>
              <a:avLst/>
              <a:gdLst>
                <a:gd name="T0" fmla="*/ 21 w 22"/>
                <a:gd name="T1" fmla="*/ 52 h 54"/>
                <a:gd name="T2" fmla="*/ 18 w 22"/>
                <a:gd name="T3" fmla="*/ 54 h 54"/>
                <a:gd name="T4" fmla="*/ 14 w 22"/>
                <a:gd name="T5" fmla="*/ 54 h 54"/>
                <a:gd name="T6" fmla="*/ 10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1" y="54"/>
                    <a:pt x="10" y="54"/>
                  </a:cubicBezTo>
                  <a:cubicBezTo>
                    <a:pt x="9" y="53"/>
                    <a:pt x="9" y="53"/>
                    <a:pt x="8" y="52"/>
                  </a:cubicBezTo>
                  <a:cubicBezTo>
                    <a:pt x="7" y="51"/>
                    <a:pt x="6" y="50"/>
                    <a:pt x="6" y="49"/>
                  </a:cubicBezTo>
                  <a:cubicBezTo>
                    <a:pt x="5"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1"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30" name="Freeform 55">
              <a:extLst>
                <a:ext uri="{FF2B5EF4-FFF2-40B4-BE49-F238E27FC236}">
                  <a16:creationId xmlns:a16="http://schemas.microsoft.com/office/drawing/2014/main" id="{370CEA9A-944B-41E5-8D5F-0E776412F39C}"/>
                </a:ext>
              </a:extLst>
            </p:cNvPr>
            <p:cNvSpPr>
              <a:spLocks noEditPoints="1"/>
            </p:cNvSpPr>
            <p:nvPr userDrawn="1"/>
          </p:nvSpPr>
          <p:spPr bwMode="black">
            <a:xfrm>
              <a:off x="1298511" y="6293927"/>
              <a:ext cx="83698" cy="102879"/>
            </a:xfrm>
            <a:custGeom>
              <a:avLst/>
              <a:gdLst>
                <a:gd name="T0" fmla="*/ 33 w 33"/>
                <a:gd name="T1" fmla="*/ 19 h 40"/>
                <a:gd name="T2" fmla="*/ 33 w 33"/>
                <a:gd name="T3" fmla="*/ 21 h 40"/>
                <a:gd name="T4" fmla="*/ 32 w 33"/>
                <a:gd name="T5" fmla="*/ 23 h 40"/>
                <a:gd name="T6" fmla="*/ 7 w 33"/>
                <a:gd name="T7" fmla="*/ 23 h 40"/>
                <a:gd name="T8" fmla="*/ 8 w 33"/>
                <a:gd name="T9" fmla="*/ 28 h 40"/>
                <a:gd name="T10" fmla="*/ 10 w 33"/>
                <a:gd name="T11" fmla="*/ 31 h 40"/>
                <a:gd name="T12" fmla="*/ 13 w 33"/>
                <a:gd name="T13" fmla="*/ 33 h 40"/>
                <a:gd name="T14" fmla="*/ 17 w 33"/>
                <a:gd name="T15" fmla="*/ 33 h 40"/>
                <a:gd name="T16" fmla="*/ 19 w 33"/>
                <a:gd name="T17" fmla="*/ 33 h 40"/>
                <a:gd name="T18" fmla="*/ 21 w 33"/>
                <a:gd name="T19" fmla="*/ 32 h 40"/>
                <a:gd name="T20" fmla="*/ 23 w 33"/>
                <a:gd name="T21" fmla="*/ 32 h 40"/>
                <a:gd name="T22" fmla="*/ 25 w 33"/>
                <a:gd name="T23" fmla="*/ 30 h 40"/>
                <a:gd name="T24" fmla="*/ 29 w 33"/>
                <a:gd name="T25" fmla="*/ 35 h 40"/>
                <a:gd name="T26" fmla="*/ 27 w 33"/>
                <a:gd name="T27" fmla="*/ 37 h 40"/>
                <a:gd name="T28" fmla="*/ 24 w 33"/>
                <a:gd name="T29" fmla="*/ 39 h 40"/>
                <a:gd name="T30" fmla="*/ 20 w 33"/>
                <a:gd name="T31" fmla="*/ 40 h 40"/>
                <a:gd name="T32" fmla="*/ 16 w 33"/>
                <a:gd name="T33" fmla="*/ 40 h 40"/>
                <a:gd name="T34" fmla="*/ 12 w 33"/>
                <a:gd name="T35" fmla="*/ 39 h 40"/>
                <a:gd name="T36" fmla="*/ 8 w 33"/>
                <a:gd name="T37" fmla="*/ 38 h 40"/>
                <a:gd name="T38" fmla="*/ 5 w 33"/>
                <a:gd name="T39" fmla="*/ 35 h 40"/>
                <a:gd name="T40" fmla="*/ 2 w 33"/>
                <a:gd name="T41" fmla="*/ 31 h 40"/>
                <a:gd name="T42" fmla="*/ 0 w 33"/>
                <a:gd name="T43" fmla="*/ 26 h 40"/>
                <a:gd name="T44" fmla="*/ 0 w 33"/>
                <a:gd name="T45" fmla="*/ 20 h 40"/>
                <a:gd name="T46" fmla="*/ 1 w 33"/>
                <a:gd name="T47" fmla="*/ 12 h 40"/>
                <a:gd name="T48" fmla="*/ 4 w 33"/>
                <a:gd name="T49" fmla="*/ 5 h 40"/>
                <a:gd name="T50" fmla="*/ 10 w 33"/>
                <a:gd name="T51" fmla="*/ 1 h 40"/>
                <a:gd name="T52" fmla="*/ 16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4 w 33"/>
                <a:gd name="T65" fmla="*/ 13 h 40"/>
                <a:gd name="T66" fmla="*/ 23 w 33"/>
                <a:gd name="T67" fmla="*/ 10 h 40"/>
                <a:gd name="T68" fmla="*/ 20 w 33"/>
                <a:gd name="T69" fmla="*/ 8 h 40"/>
                <a:gd name="T70" fmla="*/ 16 w 33"/>
                <a:gd name="T71" fmla="*/ 7 h 40"/>
                <a:gd name="T72" fmla="*/ 12 w 33"/>
                <a:gd name="T73" fmla="*/ 8 h 40"/>
                <a:gd name="T74" fmla="*/ 10 w 33"/>
                <a:gd name="T75" fmla="*/ 9 h 40"/>
                <a:gd name="T76" fmla="*/ 8 w 33"/>
                <a:gd name="T77" fmla="*/ 12 h 40"/>
                <a:gd name="T78" fmla="*/ 7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2" y="22"/>
                    <a:pt x="32" y="22"/>
                    <a:pt x="32" y="23"/>
                  </a:cubicBezTo>
                  <a:cubicBezTo>
                    <a:pt x="7" y="23"/>
                    <a:pt x="7" y="23"/>
                    <a:pt x="7" y="23"/>
                  </a:cubicBezTo>
                  <a:cubicBezTo>
                    <a:pt x="7" y="25"/>
                    <a:pt x="8" y="26"/>
                    <a:pt x="8" y="28"/>
                  </a:cubicBezTo>
                  <a:cubicBezTo>
                    <a:pt x="9" y="29"/>
                    <a:pt x="10" y="30"/>
                    <a:pt x="10" y="31"/>
                  </a:cubicBezTo>
                  <a:cubicBezTo>
                    <a:pt x="11" y="32"/>
                    <a:pt x="12" y="32"/>
                    <a:pt x="13" y="33"/>
                  </a:cubicBezTo>
                  <a:cubicBezTo>
                    <a:pt x="14" y="33"/>
                    <a:pt x="16" y="33"/>
                    <a:pt x="17" y="33"/>
                  </a:cubicBezTo>
                  <a:cubicBezTo>
                    <a:pt x="18" y="33"/>
                    <a:pt x="18" y="33"/>
                    <a:pt x="19" y="33"/>
                  </a:cubicBezTo>
                  <a:cubicBezTo>
                    <a:pt x="20" y="33"/>
                    <a:pt x="20" y="33"/>
                    <a:pt x="21" y="32"/>
                  </a:cubicBezTo>
                  <a:cubicBezTo>
                    <a:pt x="22" y="32"/>
                    <a:pt x="22" y="32"/>
                    <a:pt x="23" y="32"/>
                  </a:cubicBezTo>
                  <a:cubicBezTo>
                    <a:pt x="23" y="31"/>
                    <a:pt x="24" y="31"/>
                    <a:pt x="25" y="30"/>
                  </a:cubicBezTo>
                  <a:cubicBezTo>
                    <a:pt x="29" y="35"/>
                    <a:pt x="29" y="35"/>
                    <a:pt x="29" y="35"/>
                  </a:cubicBezTo>
                  <a:cubicBezTo>
                    <a:pt x="29" y="36"/>
                    <a:pt x="28" y="37"/>
                    <a:pt x="27" y="37"/>
                  </a:cubicBezTo>
                  <a:cubicBezTo>
                    <a:pt x="26" y="38"/>
                    <a:pt x="25" y="38"/>
                    <a:pt x="24" y="39"/>
                  </a:cubicBezTo>
                  <a:cubicBezTo>
                    <a:pt x="23" y="39"/>
                    <a:pt x="22" y="40"/>
                    <a:pt x="20" y="40"/>
                  </a:cubicBezTo>
                  <a:cubicBezTo>
                    <a:pt x="19" y="40"/>
                    <a:pt x="18" y="40"/>
                    <a:pt x="16" y="40"/>
                  </a:cubicBezTo>
                  <a:cubicBezTo>
                    <a:pt x="15" y="40"/>
                    <a:pt x="13" y="40"/>
                    <a:pt x="12" y="39"/>
                  </a:cubicBezTo>
                  <a:cubicBezTo>
                    <a:pt x="10" y="39"/>
                    <a:pt x="9" y="38"/>
                    <a:pt x="8" y="38"/>
                  </a:cubicBezTo>
                  <a:cubicBezTo>
                    <a:pt x="7" y="37"/>
                    <a:pt x="6" y="36"/>
                    <a:pt x="5" y="35"/>
                  </a:cubicBezTo>
                  <a:cubicBezTo>
                    <a:pt x="4" y="34"/>
                    <a:pt x="3" y="33"/>
                    <a:pt x="2" y="31"/>
                  </a:cubicBezTo>
                  <a:cubicBezTo>
                    <a:pt x="1" y="30"/>
                    <a:pt x="1" y="28"/>
                    <a:pt x="0" y="26"/>
                  </a:cubicBezTo>
                  <a:cubicBezTo>
                    <a:pt x="0" y="24"/>
                    <a:pt x="0" y="22"/>
                    <a:pt x="0" y="20"/>
                  </a:cubicBezTo>
                  <a:cubicBezTo>
                    <a:pt x="0" y="17"/>
                    <a:pt x="0" y="14"/>
                    <a:pt x="1" y="12"/>
                  </a:cubicBezTo>
                  <a:cubicBezTo>
                    <a:pt x="2" y="9"/>
                    <a:pt x="3" y="7"/>
                    <a:pt x="4" y="5"/>
                  </a:cubicBezTo>
                  <a:cubicBezTo>
                    <a:pt x="6" y="4"/>
                    <a:pt x="8" y="2"/>
                    <a:pt x="10" y="1"/>
                  </a:cubicBezTo>
                  <a:cubicBezTo>
                    <a:pt x="12" y="1"/>
                    <a:pt x="14" y="0"/>
                    <a:pt x="16" y="0"/>
                  </a:cubicBezTo>
                  <a:cubicBezTo>
                    <a:pt x="19" y="0"/>
                    <a:pt x="22" y="1"/>
                    <a:pt x="24" y="2"/>
                  </a:cubicBezTo>
                  <a:cubicBezTo>
                    <a:pt x="26" y="3"/>
                    <a:pt x="27" y="4"/>
                    <a:pt x="29" y="6"/>
                  </a:cubicBezTo>
                  <a:cubicBezTo>
                    <a:pt x="30" y="8"/>
                    <a:pt x="31" y="10"/>
                    <a:pt x="32" y="12"/>
                  </a:cubicBezTo>
                  <a:cubicBezTo>
                    <a:pt x="32" y="14"/>
                    <a:pt x="33" y="17"/>
                    <a:pt x="33" y="19"/>
                  </a:cubicBezTo>
                  <a:close/>
                  <a:moveTo>
                    <a:pt x="25" y="17"/>
                  </a:moveTo>
                  <a:cubicBezTo>
                    <a:pt x="25" y="15"/>
                    <a:pt x="25" y="14"/>
                    <a:pt x="24" y="13"/>
                  </a:cubicBezTo>
                  <a:cubicBezTo>
                    <a:pt x="24" y="12"/>
                    <a:pt x="23" y="11"/>
                    <a:pt x="23" y="10"/>
                  </a:cubicBezTo>
                  <a:cubicBezTo>
                    <a:pt x="22" y="9"/>
                    <a:pt x="21" y="8"/>
                    <a:pt x="20" y="8"/>
                  </a:cubicBezTo>
                  <a:cubicBezTo>
                    <a:pt x="19" y="7"/>
                    <a:pt x="17" y="7"/>
                    <a:pt x="16" y="7"/>
                  </a:cubicBezTo>
                  <a:cubicBezTo>
                    <a:pt x="15" y="7"/>
                    <a:pt x="13" y="7"/>
                    <a:pt x="12" y="8"/>
                  </a:cubicBezTo>
                  <a:cubicBezTo>
                    <a:pt x="11" y="8"/>
                    <a:pt x="11" y="9"/>
                    <a:pt x="10" y="9"/>
                  </a:cubicBezTo>
                  <a:cubicBezTo>
                    <a:pt x="9" y="10"/>
                    <a:pt x="9" y="11"/>
                    <a:pt x="8" y="12"/>
                  </a:cubicBezTo>
                  <a:cubicBezTo>
                    <a:pt x="8" y="14"/>
                    <a:pt x="7" y="15"/>
                    <a:pt x="7"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31" name="Freeform 56">
              <a:extLst>
                <a:ext uri="{FF2B5EF4-FFF2-40B4-BE49-F238E27FC236}">
                  <a16:creationId xmlns:a16="http://schemas.microsoft.com/office/drawing/2014/main" id="{E20DF38A-4A1A-4494-A2BD-8389A0010D5A}"/>
                </a:ext>
              </a:extLst>
            </p:cNvPr>
            <p:cNvSpPr>
              <a:spLocks/>
            </p:cNvSpPr>
            <p:nvPr userDrawn="1"/>
          </p:nvSpPr>
          <p:spPr bwMode="black">
            <a:xfrm>
              <a:off x="1403134" y="6293927"/>
              <a:ext cx="55799" cy="101135"/>
            </a:xfrm>
            <a:custGeom>
              <a:avLst/>
              <a:gdLst>
                <a:gd name="T0" fmla="*/ 20 w 22"/>
                <a:gd name="T1" fmla="*/ 9 h 39"/>
                <a:gd name="T2" fmla="*/ 18 w 22"/>
                <a:gd name="T3" fmla="*/ 8 h 39"/>
                <a:gd name="T4" fmla="*/ 15 w 22"/>
                <a:gd name="T5" fmla="*/ 7 h 39"/>
                <a:gd name="T6" fmla="*/ 9 w 22"/>
                <a:gd name="T7" fmla="*/ 10 h 39"/>
                <a:gd name="T8" fmla="*/ 7 w 22"/>
                <a:gd name="T9" fmla="*/ 17 h 39"/>
                <a:gd name="T10" fmla="*/ 7 w 22"/>
                <a:gd name="T11" fmla="*/ 39 h 39"/>
                <a:gd name="T12" fmla="*/ 0 w 22"/>
                <a:gd name="T13" fmla="*/ 39 h 39"/>
                <a:gd name="T14" fmla="*/ 0 w 22"/>
                <a:gd name="T15" fmla="*/ 1 h 39"/>
                <a:gd name="T16" fmla="*/ 7 w 22"/>
                <a:gd name="T17" fmla="*/ 1 h 39"/>
                <a:gd name="T18" fmla="*/ 7 w 22"/>
                <a:gd name="T19" fmla="*/ 5 h 39"/>
                <a:gd name="T20" fmla="*/ 9 w 22"/>
                <a:gd name="T21" fmla="*/ 3 h 39"/>
                <a:gd name="T22" fmla="*/ 11 w 22"/>
                <a:gd name="T23" fmla="*/ 1 h 39"/>
                <a:gd name="T24" fmla="*/ 13 w 22"/>
                <a:gd name="T25" fmla="*/ 0 h 39"/>
                <a:gd name="T26" fmla="*/ 16 w 22"/>
                <a:gd name="T27" fmla="*/ 0 h 39"/>
                <a:gd name="T28" fmla="*/ 20 w 22"/>
                <a:gd name="T29" fmla="*/ 1 h 39"/>
                <a:gd name="T30" fmla="*/ 22 w 22"/>
                <a:gd name="T31" fmla="*/ 2 h 39"/>
                <a:gd name="T32" fmla="*/ 20 w 22"/>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 h="39">
                  <a:moveTo>
                    <a:pt x="20" y="9"/>
                  </a:moveTo>
                  <a:cubicBezTo>
                    <a:pt x="20" y="8"/>
                    <a:pt x="19" y="8"/>
                    <a:pt x="18" y="8"/>
                  </a:cubicBezTo>
                  <a:cubicBezTo>
                    <a:pt x="17" y="8"/>
                    <a:pt x="16" y="7"/>
                    <a:pt x="15" y="7"/>
                  </a:cubicBezTo>
                  <a:cubicBezTo>
                    <a:pt x="12" y="7"/>
                    <a:pt x="10" y="8"/>
                    <a:pt x="9" y="10"/>
                  </a:cubicBezTo>
                  <a:cubicBezTo>
                    <a:pt x="8" y="12"/>
                    <a:pt x="7" y="14"/>
                    <a:pt x="7" y="17"/>
                  </a:cubicBezTo>
                  <a:cubicBezTo>
                    <a:pt x="7" y="39"/>
                    <a:pt x="7" y="39"/>
                    <a:pt x="7" y="39"/>
                  </a:cubicBezTo>
                  <a:cubicBezTo>
                    <a:pt x="0" y="39"/>
                    <a:pt x="0" y="39"/>
                    <a:pt x="0" y="39"/>
                  </a:cubicBezTo>
                  <a:cubicBezTo>
                    <a:pt x="0" y="1"/>
                    <a:pt x="0" y="1"/>
                    <a:pt x="0" y="1"/>
                  </a:cubicBezTo>
                  <a:cubicBezTo>
                    <a:pt x="7" y="1"/>
                    <a:pt x="7" y="1"/>
                    <a:pt x="7" y="1"/>
                  </a:cubicBezTo>
                  <a:cubicBezTo>
                    <a:pt x="7" y="5"/>
                    <a:pt x="7" y="5"/>
                    <a:pt x="7" y="5"/>
                  </a:cubicBezTo>
                  <a:cubicBezTo>
                    <a:pt x="8" y="4"/>
                    <a:pt x="8" y="3"/>
                    <a:pt x="9" y="3"/>
                  </a:cubicBezTo>
                  <a:cubicBezTo>
                    <a:pt x="9" y="2"/>
                    <a:pt x="10" y="2"/>
                    <a:pt x="11" y="1"/>
                  </a:cubicBezTo>
                  <a:cubicBezTo>
                    <a:pt x="11" y="1"/>
                    <a:pt x="12" y="1"/>
                    <a:pt x="13" y="0"/>
                  </a:cubicBezTo>
                  <a:cubicBezTo>
                    <a:pt x="14" y="0"/>
                    <a:pt x="15" y="0"/>
                    <a:pt x="16" y="0"/>
                  </a:cubicBezTo>
                  <a:cubicBezTo>
                    <a:pt x="17" y="0"/>
                    <a:pt x="19" y="0"/>
                    <a:pt x="20" y="1"/>
                  </a:cubicBezTo>
                  <a:cubicBezTo>
                    <a:pt x="21" y="1"/>
                    <a:pt x="22" y="1"/>
                    <a:pt x="22" y="2"/>
                  </a:cubicBezTo>
                  <a:lnTo>
                    <a:pt x="20"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32" name="Freeform 57">
              <a:extLst>
                <a:ext uri="{FF2B5EF4-FFF2-40B4-BE49-F238E27FC236}">
                  <a16:creationId xmlns:a16="http://schemas.microsoft.com/office/drawing/2014/main" id="{96DB7CC2-3B0B-4678-9523-704B4D166737}"/>
                </a:ext>
              </a:extLst>
            </p:cNvPr>
            <p:cNvSpPr>
              <a:spLocks/>
            </p:cNvSpPr>
            <p:nvPr userDrawn="1"/>
          </p:nvSpPr>
          <p:spPr bwMode="black">
            <a:xfrm>
              <a:off x="1514732" y="6259053"/>
              <a:ext cx="55799" cy="137753"/>
            </a:xfrm>
            <a:custGeom>
              <a:avLst/>
              <a:gdLst>
                <a:gd name="T0" fmla="*/ 21 w 22"/>
                <a:gd name="T1" fmla="*/ 52 h 54"/>
                <a:gd name="T2" fmla="*/ 18 w 22"/>
                <a:gd name="T3" fmla="*/ 54 h 54"/>
                <a:gd name="T4" fmla="*/ 14 w 22"/>
                <a:gd name="T5" fmla="*/ 54 h 54"/>
                <a:gd name="T6" fmla="*/ 10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1" y="54"/>
                    <a:pt x="10" y="54"/>
                  </a:cubicBezTo>
                  <a:cubicBezTo>
                    <a:pt x="9" y="53"/>
                    <a:pt x="9" y="53"/>
                    <a:pt x="8" y="52"/>
                  </a:cubicBezTo>
                  <a:cubicBezTo>
                    <a:pt x="7" y="51"/>
                    <a:pt x="6" y="50"/>
                    <a:pt x="6" y="49"/>
                  </a:cubicBezTo>
                  <a:cubicBezTo>
                    <a:pt x="5"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1"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33" name="Freeform 58">
              <a:extLst>
                <a:ext uri="{FF2B5EF4-FFF2-40B4-BE49-F238E27FC236}">
                  <a16:creationId xmlns:a16="http://schemas.microsoft.com/office/drawing/2014/main" id="{0A251F87-EE7B-4A32-A766-D1FAE8F65037}"/>
                </a:ext>
              </a:extLst>
            </p:cNvPr>
            <p:cNvSpPr>
              <a:spLocks/>
            </p:cNvSpPr>
            <p:nvPr userDrawn="1"/>
          </p:nvSpPr>
          <p:spPr bwMode="black">
            <a:xfrm>
              <a:off x="1593199" y="6259053"/>
              <a:ext cx="80211" cy="136010"/>
            </a:xfrm>
            <a:custGeom>
              <a:avLst/>
              <a:gdLst>
                <a:gd name="T0" fmla="*/ 23 w 31"/>
                <a:gd name="T1" fmla="*/ 53 h 53"/>
                <a:gd name="T2" fmla="*/ 23 w 31"/>
                <a:gd name="T3" fmla="*/ 32 h 53"/>
                <a:gd name="T4" fmla="*/ 21 w 31"/>
                <a:gd name="T5" fmla="*/ 24 h 53"/>
                <a:gd name="T6" fmla="*/ 15 w 31"/>
                <a:gd name="T7" fmla="*/ 21 h 53"/>
                <a:gd name="T8" fmla="*/ 12 w 31"/>
                <a:gd name="T9" fmla="*/ 22 h 53"/>
                <a:gd name="T10" fmla="*/ 10 w 31"/>
                <a:gd name="T11" fmla="*/ 24 h 53"/>
                <a:gd name="T12" fmla="*/ 8 w 31"/>
                <a:gd name="T13" fmla="*/ 27 h 53"/>
                <a:gd name="T14" fmla="*/ 7 w 31"/>
                <a:gd name="T15" fmla="*/ 31 h 53"/>
                <a:gd name="T16" fmla="*/ 7 w 31"/>
                <a:gd name="T17" fmla="*/ 53 h 53"/>
                <a:gd name="T18" fmla="*/ 0 w 31"/>
                <a:gd name="T19" fmla="*/ 53 h 53"/>
                <a:gd name="T20" fmla="*/ 0 w 31"/>
                <a:gd name="T21" fmla="*/ 4 h 53"/>
                <a:gd name="T22" fmla="*/ 7 w 31"/>
                <a:gd name="T23" fmla="*/ 0 h 53"/>
                <a:gd name="T24" fmla="*/ 7 w 31"/>
                <a:gd name="T25" fmla="*/ 19 h 53"/>
                <a:gd name="T26" fmla="*/ 9 w 31"/>
                <a:gd name="T27" fmla="*/ 17 h 53"/>
                <a:gd name="T28" fmla="*/ 12 w 31"/>
                <a:gd name="T29" fmla="*/ 15 h 53"/>
                <a:gd name="T30" fmla="*/ 14 w 31"/>
                <a:gd name="T31" fmla="*/ 14 h 53"/>
                <a:gd name="T32" fmla="*/ 17 w 31"/>
                <a:gd name="T33" fmla="*/ 14 h 53"/>
                <a:gd name="T34" fmla="*/ 23 w 31"/>
                <a:gd name="T35" fmla="*/ 15 h 53"/>
                <a:gd name="T36" fmla="*/ 27 w 31"/>
                <a:gd name="T37" fmla="*/ 18 h 53"/>
                <a:gd name="T38" fmla="*/ 30 w 31"/>
                <a:gd name="T39" fmla="*/ 24 h 53"/>
                <a:gd name="T40" fmla="*/ 31 w 31"/>
                <a:gd name="T41" fmla="*/ 31 h 53"/>
                <a:gd name="T42" fmla="*/ 31 w 31"/>
                <a:gd name="T43" fmla="*/ 53 h 53"/>
                <a:gd name="T44" fmla="*/ 23 w 31"/>
                <a:gd name="T45"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3">
                  <a:moveTo>
                    <a:pt x="23" y="53"/>
                  </a:moveTo>
                  <a:cubicBezTo>
                    <a:pt x="23" y="32"/>
                    <a:pt x="23" y="32"/>
                    <a:pt x="23" y="32"/>
                  </a:cubicBezTo>
                  <a:cubicBezTo>
                    <a:pt x="23" y="28"/>
                    <a:pt x="23" y="25"/>
                    <a:pt x="21" y="24"/>
                  </a:cubicBezTo>
                  <a:cubicBezTo>
                    <a:pt x="20" y="22"/>
                    <a:pt x="18" y="21"/>
                    <a:pt x="15" y="21"/>
                  </a:cubicBezTo>
                  <a:cubicBezTo>
                    <a:pt x="14" y="21"/>
                    <a:pt x="13" y="21"/>
                    <a:pt x="12" y="22"/>
                  </a:cubicBezTo>
                  <a:cubicBezTo>
                    <a:pt x="11" y="22"/>
                    <a:pt x="10" y="23"/>
                    <a:pt x="10" y="24"/>
                  </a:cubicBezTo>
                  <a:cubicBezTo>
                    <a:pt x="9" y="24"/>
                    <a:pt x="8" y="25"/>
                    <a:pt x="8" y="27"/>
                  </a:cubicBezTo>
                  <a:cubicBezTo>
                    <a:pt x="8" y="28"/>
                    <a:pt x="7" y="29"/>
                    <a:pt x="7" y="31"/>
                  </a:cubicBezTo>
                  <a:cubicBezTo>
                    <a:pt x="7" y="53"/>
                    <a:pt x="7" y="53"/>
                    <a:pt x="7" y="53"/>
                  </a:cubicBezTo>
                  <a:cubicBezTo>
                    <a:pt x="0" y="53"/>
                    <a:pt x="0" y="53"/>
                    <a:pt x="0" y="53"/>
                  </a:cubicBezTo>
                  <a:cubicBezTo>
                    <a:pt x="0" y="4"/>
                    <a:pt x="0" y="4"/>
                    <a:pt x="0" y="4"/>
                  </a:cubicBezTo>
                  <a:cubicBezTo>
                    <a:pt x="7" y="0"/>
                    <a:pt x="7" y="0"/>
                    <a:pt x="7" y="0"/>
                  </a:cubicBezTo>
                  <a:cubicBezTo>
                    <a:pt x="7" y="19"/>
                    <a:pt x="7" y="19"/>
                    <a:pt x="7" y="19"/>
                  </a:cubicBezTo>
                  <a:cubicBezTo>
                    <a:pt x="8" y="18"/>
                    <a:pt x="9" y="17"/>
                    <a:pt x="9" y="17"/>
                  </a:cubicBezTo>
                  <a:cubicBezTo>
                    <a:pt x="10" y="16"/>
                    <a:pt x="11" y="16"/>
                    <a:pt x="12" y="15"/>
                  </a:cubicBezTo>
                  <a:cubicBezTo>
                    <a:pt x="12" y="15"/>
                    <a:pt x="13" y="15"/>
                    <a:pt x="14" y="14"/>
                  </a:cubicBezTo>
                  <a:cubicBezTo>
                    <a:pt x="15" y="14"/>
                    <a:pt x="16" y="14"/>
                    <a:pt x="17" y="14"/>
                  </a:cubicBezTo>
                  <a:cubicBezTo>
                    <a:pt x="19" y="14"/>
                    <a:pt x="21" y="14"/>
                    <a:pt x="23" y="15"/>
                  </a:cubicBezTo>
                  <a:cubicBezTo>
                    <a:pt x="25" y="16"/>
                    <a:pt x="26" y="17"/>
                    <a:pt x="27" y="18"/>
                  </a:cubicBezTo>
                  <a:cubicBezTo>
                    <a:pt x="29" y="20"/>
                    <a:pt x="29" y="22"/>
                    <a:pt x="30" y="24"/>
                  </a:cubicBezTo>
                  <a:cubicBezTo>
                    <a:pt x="31" y="26"/>
                    <a:pt x="31" y="29"/>
                    <a:pt x="31" y="31"/>
                  </a:cubicBezTo>
                  <a:cubicBezTo>
                    <a:pt x="31" y="53"/>
                    <a:pt x="31" y="53"/>
                    <a:pt x="31" y="53"/>
                  </a:cubicBezTo>
                  <a:lnTo>
                    <a:pt x="23"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34" name="Freeform 59">
              <a:extLst>
                <a:ext uri="{FF2B5EF4-FFF2-40B4-BE49-F238E27FC236}">
                  <a16:creationId xmlns:a16="http://schemas.microsoft.com/office/drawing/2014/main" id="{B56F6049-66D8-4FDF-8E05-063230B2500F}"/>
                </a:ext>
              </a:extLst>
            </p:cNvPr>
            <p:cNvSpPr>
              <a:spLocks noEditPoints="1"/>
            </p:cNvSpPr>
            <p:nvPr userDrawn="1"/>
          </p:nvSpPr>
          <p:spPr bwMode="black">
            <a:xfrm>
              <a:off x="1690847" y="6293927"/>
              <a:ext cx="83698" cy="102879"/>
            </a:xfrm>
            <a:custGeom>
              <a:avLst/>
              <a:gdLst>
                <a:gd name="T0" fmla="*/ 33 w 33"/>
                <a:gd name="T1" fmla="*/ 19 h 40"/>
                <a:gd name="T2" fmla="*/ 33 w 33"/>
                <a:gd name="T3" fmla="*/ 21 h 40"/>
                <a:gd name="T4" fmla="*/ 33 w 33"/>
                <a:gd name="T5" fmla="*/ 23 h 40"/>
                <a:gd name="T6" fmla="*/ 8 w 33"/>
                <a:gd name="T7" fmla="*/ 23 h 40"/>
                <a:gd name="T8" fmla="*/ 9 w 33"/>
                <a:gd name="T9" fmla="*/ 28 h 40"/>
                <a:gd name="T10" fmla="*/ 11 w 33"/>
                <a:gd name="T11" fmla="*/ 31 h 40"/>
                <a:gd name="T12" fmla="*/ 14 w 33"/>
                <a:gd name="T13" fmla="*/ 33 h 40"/>
                <a:gd name="T14" fmla="*/ 17 w 33"/>
                <a:gd name="T15" fmla="*/ 33 h 40"/>
                <a:gd name="T16" fmla="*/ 20 w 33"/>
                <a:gd name="T17" fmla="*/ 33 h 40"/>
                <a:gd name="T18" fmla="*/ 22 w 33"/>
                <a:gd name="T19" fmla="*/ 32 h 40"/>
                <a:gd name="T20" fmla="*/ 24 w 33"/>
                <a:gd name="T21" fmla="*/ 32 h 40"/>
                <a:gd name="T22" fmla="*/ 26 w 33"/>
                <a:gd name="T23" fmla="*/ 30 h 40"/>
                <a:gd name="T24" fmla="*/ 30 w 33"/>
                <a:gd name="T25" fmla="*/ 35 h 40"/>
                <a:gd name="T26" fmla="*/ 27 w 33"/>
                <a:gd name="T27" fmla="*/ 37 h 40"/>
                <a:gd name="T28" fmla="*/ 25 w 33"/>
                <a:gd name="T29" fmla="*/ 39 h 40"/>
                <a:gd name="T30" fmla="*/ 21 w 33"/>
                <a:gd name="T31" fmla="*/ 40 h 40"/>
                <a:gd name="T32" fmla="*/ 17 w 33"/>
                <a:gd name="T33" fmla="*/ 40 h 40"/>
                <a:gd name="T34" fmla="*/ 12 w 33"/>
                <a:gd name="T35" fmla="*/ 39 h 40"/>
                <a:gd name="T36" fmla="*/ 8 w 33"/>
                <a:gd name="T37" fmla="*/ 38 h 40"/>
                <a:gd name="T38" fmla="*/ 5 w 33"/>
                <a:gd name="T39" fmla="*/ 35 h 40"/>
                <a:gd name="T40" fmla="*/ 3 w 33"/>
                <a:gd name="T41" fmla="*/ 31 h 40"/>
                <a:gd name="T42" fmla="*/ 1 w 33"/>
                <a:gd name="T43" fmla="*/ 26 h 40"/>
                <a:gd name="T44" fmla="*/ 0 w 33"/>
                <a:gd name="T45" fmla="*/ 20 h 40"/>
                <a:gd name="T46" fmla="*/ 2 w 33"/>
                <a:gd name="T47" fmla="*/ 12 h 40"/>
                <a:gd name="T48" fmla="*/ 5 w 33"/>
                <a:gd name="T49" fmla="*/ 5 h 40"/>
                <a:gd name="T50" fmla="*/ 10 w 33"/>
                <a:gd name="T51" fmla="*/ 1 h 40"/>
                <a:gd name="T52" fmla="*/ 17 w 33"/>
                <a:gd name="T53" fmla="*/ 0 h 40"/>
                <a:gd name="T54" fmla="*/ 24 w 33"/>
                <a:gd name="T55" fmla="*/ 2 h 40"/>
                <a:gd name="T56" fmla="*/ 29 w 33"/>
                <a:gd name="T57" fmla="*/ 6 h 40"/>
                <a:gd name="T58" fmla="*/ 32 w 33"/>
                <a:gd name="T59" fmla="*/ 12 h 40"/>
                <a:gd name="T60" fmla="*/ 33 w 33"/>
                <a:gd name="T61" fmla="*/ 19 h 40"/>
                <a:gd name="T62" fmla="*/ 26 w 33"/>
                <a:gd name="T63" fmla="*/ 17 h 40"/>
                <a:gd name="T64" fmla="*/ 25 w 33"/>
                <a:gd name="T65" fmla="*/ 13 h 40"/>
                <a:gd name="T66" fmla="*/ 23 w 33"/>
                <a:gd name="T67" fmla="*/ 10 h 40"/>
                <a:gd name="T68" fmla="*/ 21 w 33"/>
                <a:gd name="T69" fmla="*/ 8 h 40"/>
                <a:gd name="T70" fmla="*/ 17 w 33"/>
                <a:gd name="T71" fmla="*/ 7 h 40"/>
                <a:gd name="T72" fmla="*/ 13 w 33"/>
                <a:gd name="T73" fmla="*/ 8 h 40"/>
                <a:gd name="T74" fmla="*/ 11 w 33"/>
                <a:gd name="T75" fmla="*/ 9 h 40"/>
                <a:gd name="T76" fmla="*/ 9 w 33"/>
                <a:gd name="T77" fmla="*/ 12 h 40"/>
                <a:gd name="T78" fmla="*/ 8 w 33"/>
                <a:gd name="T79" fmla="*/ 17 h 40"/>
                <a:gd name="T80" fmla="*/ 26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3" y="22"/>
                    <a:pt x="33" y="23"/>
                  </a:cubicBezTo>
                  <a:cubicBezTo>
                    <a:pt x="8" y="23"/>
                    <a:pt x="8" y="23"/>
                    <a:pt x="8" y="23"/>
                  </a:cubicBezTo>
                  <a:cubicBezTo>
                    <a:pt x="8" y="25"/>
                    <a:pt x="8" y="26"/>
                    <a:pt x="9" y="28"/>
                  </a:cubicBezTo>
                  <a:cubicBezTo>
                    <a:pt x="10" y="29"/>
                    <a:pt x="10" y="30"/>
                    <a:pt x="11" y="31"/>
                  </a:cubicBezTo>
                  <a:cubicBezTo>
                    <a:pt x="12" y="32"/>
                    <a:pt x="13" y="32"/>
                    <a:pt x="14" y="33"/>
                  </a:cubicBezTo>
                  <a:cubicBezTo>
                    <a:pt x="15" y="33"/>
                    <a:pt x="16" y="33"/>
                    <a:pt x="17" y="33"/>
                  </a:cubicBezTo>
                  <a:cubicBezTo>
                    <a:pt x="18" y="33"/>
                    <a:pt x="19" y="33"/>
                    <a:pt x="20" y="33"/>
                  </a:cubicBezTo>
                  <a:cubicBezTo>
                    <a:pt x="20" y="33"/>
                    <a:pt x="21" y="33"/>
                    <a:pt x="22" y="32"/>
                  </a:cubicBezTo>
                  <a:cubicBezTo>
                    <a:pt x="23" y="32"/>
                    <a:pt x="23" y="32"/>
                    <a:pt x="24" y="32"/>
                  </a:cubicBezTo>
                  <a:cubicBezTo>
                    <a:pt x="24" y="31"/>
                    <a:pt x="25" y="31"/>
                    <a:pt x="26" y="30"/>
                  </a:cubicBezTo>
                  <a:cubicBezTo>
                    <a:pt x="30" y="35"/>
                    <a:pt x="30" y="35"/>
                    <a:pt x="30" y="35"/>
                  </a:cubicBezTo>
                  <a:cubicBezTo>
                    <a:pt x="29" y="36"/>
                    <a:pt x="28" y="37"/>
                    <a:pt x="27" y="37"/>
                  </a:cubicBezTo>
                  <a:cubicBezTo>
                    <a:pt x="27" y="38"/>
                    <a:pt x="26" y="38"/>
                    <a:pt x="25" y="39"/>
                  </a:cubicBezTo>
                  <a:cubicBezTo>
                    <a:pt x="24" y="39"/>
                    <a:pt x="22" y="40"/>
                    <a:pt x="21" y="40"/>
                  </a:cubicBezTo>
                  <a:cubicBezTo>
                    <a:pt x="20" y="40"/>
                    <a:pt x="18" y="40"/>
                    <a:pt x="17" y="40"/>
                  </a:cubicBezTo>
                  <a:cubicBezTo>
                    <a:pt x="15" y="40"/>
                    <a:pt x="14" y="40"/>
                    <a:pt x="12" y="39"/>
                  </a:cubicBezTo>
                  <a:cubicBezTo>
                    <a:pt x="11" y="39"/>
                    <a:pt x="10" y="38"/>
                    <a:pt x="8" y="38"/>
                  </a:cubicBezTo>
                  <a:cubicBezTo>
                    <a:pt x="7" y="37"/>
                    <a:pt x="6" y="36"/>
                    <a:pt x="5" y="35"/>
                  </a:cubicBezTo>
                  <a:cubicBezTo>
                    <a:pt x="4" y="34"/>
                    <a:pt x="4" y="33"/>
                    <a:pt x="3" y="31"/>
                  </a:cubicBezTo>
                  <a:cubicBezTo>
                    <a:pt x="2" y="30"/>
                    <a:pt x="1" y="28"/>
                    <a:pt x="1" y="26"/>
                  </a:cubicBezTo>
                  <a:cubicBezTo>
                    <a:pt x="1" y="24"/>
                    <a:pt x="0" y="22"/>
                    <a:pt x="0" y="20"/>
                  </a:cubicBezTo>
                  <a:cubicBezTo>
                    <a:pt x="0" y="17"/>
                    <a:pt x="1" y="14"/>
                    <a:pt x="2" y="12"/>
                  </a:cubicBezTo>
                  <a:cubicBezTo>
                    <a:pt x="2" y="9"/>
                    <a:pt x="4" y="7"/>
                    <a:pt x="5" y="5"/>
                  </a:cubicBezTo>
                  <a:cubicBezTo>
                    <a:pt x="6" y="4"/>
                    <a:pt x="8" y="2"/>
                    <a:pt x="10" y="1"/>
                  </a:cubicBezTo>
                  <a:cubicBezTo>
                    <a:pt x="12" y="1"/>
                    <a:pt x="15" y="0"/>
                    <a:pt x="17" y="0"/>
                  </a:cubicBezTo>
                  <a:cubicBezTo>
                    <a:pt x="20" y="0"/>
                    <a:pt x="22" y="1"/>
                    <a:pt x="24" y="2"/>
                  </a:cubicBezTo>
                  <a:cubicBezTo>
                    <a:pt x="26" y="3"/>
                    <a:pt x="28" y="4"/>
                    <a:pt x="29" y="6"/>
                  </a:cubicBezTo>
                  <a:cubicBezTo>
                    <a:pt x="31" y="8"/>
                    <a:pt x="32" y="10"/>
                    <a:pt x="32" y="12"/>
                  </a:cubicBezTo>
                  <a:cubicBezTo>
                    <a:pt x="33" y="14"/>
                    <a:pt x="33" y="17"/>
                    <a:pt x="33" y="19"/>
                  </a:cubicBezTo>
                  <a:close/>
                  <a:moveTo>
                    <a:pt x="26" y="17"/>
                  </a:moveTo>
                  <a:cubicBezTo>
                    <a:pt x="26" y="15"/>
                    <a:pt x="25" y="14"/>
                    <a:pt x="25" y="13"/>
                  </a:cubicBezTo>
                  <a:cubicBezTo>
                    <a:pt x="25" y="12"/>
                    <a:pt x="24" y="11"/>
                    <a:pt x="23" y="10"/>
                  </a:cubicBezTo>
                  <a:cubicBezTo>
                    <a:pt x="23" y="9"/>
                    <a:pt x="22" y="8"/>
                    <a:pt x="21" y="8"/>
                  </a:cubicBezTo>
                  <a:cubicBezTo>
                    <a:pt x="20" y="7"/>
                    <a:pt x="18" y="7"/>
                    <a:pt x="17" y="7"/>
                  </a:cubicBezTo>
                  <a:cubicBezTo>
                    <a:pt x="15" y="7"/>
                    <a:pt x="14" y="7"/>
                    <a:pt x="13" y="8"/>
                  </a:cubicBezTo>
                  <a:cubicBezTo>
                    <a:pt x="12" y="8"/>
                    <a:pt x="11" y="9"/>
                    <a:pt x="11" y="9"/>
                  </a:cubicBezTo>
                  <a:cubicBezTo>
                    <a:pt x="10" y="10"/>
                    <a:pt x="9" y="11"/>
                    <a:pt x="9" y="12"/>
                  </a:cubicBezTo>
                  <a:cubicBezTo>
                    <a:pt x="8" y="14"/>
                    <a:pt x="8" y="15"/>
                    <a:pt x="8" y="17"/>
                  </a:cubicBezTo>
                  <a:lnTo>
                    <a:pt x="26"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35" name="Freeform 60">
              <a:extLst>
                <a:ext uri="{FF2B5EF4-FFF2-40B4-BE49-F238E27FC236}">
                  <a16:creationId xmlns:a16="http://schemas.microsoft.com/office/drawing/2014/main" id="{E5B074CD-5D82-4C63-84C4-5224634305C5}"/>
                </a:ext>
              </a:extLst>
            </p:cNvPr>
            <p:cNvSpPr>
              <a:spLocks/>
            </p:cNvSpPr>
            <p:nvPr userDrawn="1"/>
          </p:nvSpPr>
          <p:spPr bwMode="black">
            <a:xfrm>
              <a:off x="1835576" y="6297415"/>
              <a:ext cx="122060" cy="97648"/>
            </a:xfrm>
            <a:custGeom>
              <a:avLst/>
              <a:gdLst>
                <a:gd name="T0" fmla="*/ 56 w 70"/>
                <a:gd name="T1" fmla="*/ 56 h 56"/>
                <a:gd name="T2" fmla="*/ 46 w 70"/>
                <a:gd name="T3" fmla="*/ 56 h 56"/>
                <a:gd name="T4" fmla="*/ 35 w 70"/>
                <a:gd name="T5" fmla="*/ 16 h 56"/>
                <a:gd name="T6" fmla="*/ 25 w 70"/>
                <a:gd name="T7" fmla="*/ 56 h 56"/>
                <a:gd name="T8" fmla="*/ 15 w 70"/>
                <a:gd name="T9" fmla="*/ 56 h 56"/>
                <a:gd name="T10" fmla="*/ 0 w 70"/>
                <a:gd name="T11" fmla="*/ 0 h 56"/>
                <a:gd name="T12" fmla="*/ 10 w 70"/>
                <a:gd name="T13" fmla="*/ 0 h 56"/>
                <a:gd name="T14" fmla="*/ 21 w 70"/>
                <a:gd name="T15" fmla="*/ 38 h 56"/>
                <a:gd name="T16" fmla="*/ 31 w 70"/>
                <a:gd name="T17" fmla="*/ 0 h 56"/>
                <a:gd name="T18" fmla="*/ 40 w 70"/>
                <a:gd name="T19" fmla="*/ 0 h 56"/>
                <a:gd name="T20" fmla="*/ 50 w 70"/>
                <a:gd name="T21" fmla="*/ 38 h 56"/>
                <a:gd name="T22" fmla="*/ 60 w 70"/>
                <a:gd name="T23" fmla="*/ 0 h 56"/>
                <a:gd name="T24" fmla="*/ 70 w 70"/>
                <a:gd name="T25" fmla="*/ 0 h 56"/>
                <a:gd name="T26" fmla="*/ 56 w 70"/>
                <a:gd name="T2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6">
                  <a:moveTo>
                    <a:pt x="56" y="56"/>
                  </a:moveTo>
                  <a:lnTo>
                    <a:pt x="46" y="56"/>
                  </a:lnTo>
                  <a:lnTo>
                    <a:pt x="35" y="16"/>
                  </a:lnTo>
                  <a:lnTo>
                    <a:pt x="25" y="56"/>
                  </a:lnTo>
                  <a:lnTo>
                    <a:pt x="15" y="56"/>
                  </a:lnTo>
                  <a:lnTo>
                    <a:pt x="0" y="0"/>
                  </a:lnTo>
                  <a:lnTo>
                    <a:pt x="10" y="0"/>
                  </a:lnTo>
                  <a:lnTo>
                    <a:pt x="21" y="38"/>
                  </a:lnTo>
                  <a:lnTo>
                    <a:pt x="31" y="0"/>
                  </a:lnTo>
                  <a:lnTo>
                    <a:pt x="40" y="0"/>
                  </a:lnTo>
                  <a:lnTo>
                    <a:pt x="50" y="38"/>
                  </a:lnTo>
                  <a:lnTo>
                    <a:pt x="60" y="0"/>
                  </a:lnTo>
                  <a:lnTo>
                    <a:pt x="70" y="0"/>
                  </a:lnTo>
                  <a:lnTo>
                    <a:pt x="56" y="5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36" name="Freeform 61">
              <a:extLst>
                <a:ext uri="{FF2B5EF4-FFF2-40B4-BE49-F238E27FC236}">
                  <a16:creationId xmlns:a16="http://schemas.microsoft.com/office/drawing/2014/main" id="{CDBEB843-F4D3-4980-AC13-0C733100EA90}"/>
                </a:ext>
              </a:extLst>
            </p:cNvPr>
            <p:cNvSpPr>
              <a:spLocks noEditPoints="1"/>
            </p:cNvSpPr>
            <p:nvPr userDrawn="1"/>
          </p:nvSpPr>
          <p:spPr bwMode="black">
            <a:xfrm>
              <a:off x="1968098" y="6293927"/>
              <a:ext cx="87186" cy="102879"/>
            </a:xfrm>
            <a:custGeom>
              <a:avLst/>
              <a:gdLst>
                <a:gd name="T0" fmla="*/ 34 w 34"/>
                <a:gd name="T1" fmla="*/ 20 h 40"/>
                <a:gd name="T2" fmla="*/ 33 w 34"/>
                <a:gd name="T3" fmla="*/ 28 h 40"/>
                <a:gd name="T4" fmla="*/ 29 w 34"/>
                <a:gd name="T5" fmla="*/ 35 h 40"/>
                <a:gd name="T6" fmla="*/ 24 w 34"/>
                <a:gd name="T7" fmla="*/ 39 h 40"/>
                <a:gd name="T8" fmla="*/ 17 w 34"/>
                <a:gd name="T9" fmla="*/ 40 h 40"/>
                <a:gd name="T10" fmla="*/ 10 w 34"/>
                <a:gd name="T11" fmla="*/ 39 h 40"/>
                <a:gd name="T12" fmla="*/ 5 w 34"/>
                <a:gd name="T13" fmla="*/ 35 h 40"/>
                <a:gd name="T14" fmla="*/ 1 w 34"/>
                <a:gd name="T15" fmla="*/ 28 h 40"/>
                <a:gd name="T16" fmla="*/ 0 w 34"/>
                <a:gd name="T17" fmla="*/ 20 h 40"/>
                <a:gd name="T18" fmla="*/ 1 w 34"/>
                <a:gd name="T19" fmla="*/ 12 h 40"/>
                <a:gd name="T20" fmla="*/ 5 w 34"/>
                <a:gd name="T21" fmla="*/ 5 h 40"/>
                <a:gd name="T22" fmla="*/ 11 w 34"/>
                <a:gd name="T23" fmla="*/ 1 h 40"/>
                <a:gd name="T24" fmla="*/ 17 w 34"/>
                <a:gd name="T25" fmla="*/ 0 h 40"/>
                <a:gd name="T26" fmla="*/ 24 w 34"/>
                <a:gd name="T27" fmla="*/ 1 h 40"/>
                <a:gd name="T28" fmla="*/ 29 w 34"/>
                <a:gd name="T29" fmla="*/ 5 h 40"/>
                <a:gd name="T30" fmla="*/ 33 w 34"/>
                <a:gd name="T31" fmla="*/ 12 h 40"/>
                <a:gd name="T32" fmla="*/ 34 w 34"/>
                <a:gd name="T33" fmla="*/ 20 h 40"/>
                <a:gd name="T34" fmla="*/ 27 w 34"/>
                <a:gd name="T35" fmla="*/ 20 h 40"/>
                <a:gd name="T36" fmla="*/ 26 w 34"/>
                <a:gd name="T37" fmla="*/ 15 h 40"/>
                <a:gd name="T38" fmla="*/ 24 w 34"/>
                <a:gd name="T39" fmla="*/ 11 h 40"/>
                <a:gd name="T40" fmla="*/ 21 w 34"/>
                <a:gd name="T41" fmla="*/ 8 h 40"/>
                <a:gd name="T42" fmla="*/ 17 w 34"/>
                <a:gd name="T43" fmla="*/ 7 h 40"/>
                <a:gd name="T44" fmla="*/ 13 w 34"/>
                <a:gd name="T45" fmla="*/ 8 h 40"/>
                <a:gd name="T46" fmla="*/ 10 w 34"/>
                <a:gd name="T47" fmla="*/ 11 h 40"/>
                <a:gd name="T48" fmla="*/ 8 w 34"/>
                <a:gd name="T49" fmla="*/ 15 h 40"/>
                <a:gd name="T50" fmla="*/ 8 w 34"/>
                <a:gd name="T51" fmla="*/ 20 h 40"/>
                <a:gd name="T52" fmla="*/ 8 w 34"/>
                <a:gd name="T53" fmla="*/ 26 h 40"/>
                <a:gd name="T54" fmla="*/ 10 w 34"/>
                <a:gd name="T55" fmla="*/ 30 h 40"/>
                <a:gd name="T56" fmla="*/ 13 w 34"/>
                <a:gd name="T57" fmla="*/ 32 h 40"/>
                <a:gd name="T58" fmla="*/ 17 w 34"/>
                <a:gd name="T59" fmla="*/ 33 h 40"/>
                <a:gd name="T60" fmla="*/ 21 w 34"/>
                <a:gd name="T61" fmla="*/ 32 h 40"/>
                <a:gd name="T62" fmla="*/ 24 w 34"/>
                <a:gd name="T63" fmla="*/ 29 h 40"/>
                <a:gd name="T64" fmla="*/ 26 w 34"/>
                <a:gd name="T65" fmla="*/ 25 h 40"/>
                <a:gd name="T66" fmla="*/ 27 w 34"/>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4" h="40">
                  <a:moveTo>
                    <a:pt x="34" y="20"/>
                  </a:moveTo>
                  <a:cubicBezTo>
                    <a:pt x="34" y="23"/>
                    <a:pt x="34" y="26"/>
                    <a:pt x="33" y="28"/>
                  </a:cubicBezTo>
                  <a:cubicBezTo>
                    <a:pt x="32" y="31"/>
                    <a:pt x="31" y="33"/>
                    <a:pt x="29" y="35"/>
                  </a:cubicBezTo>
                  <a:cubicBezTo>
                    <a:pt x="28" y="37"/>
                    <a:pt x="26" y="38"/>
                    <a:pt x="24" y="39"/>
                  </a:cubicBezTo>
                  <a:cubicBezTo>
                    <a:pt x="22" y="40"/>
                    <a:pt x="20" y="40"/>
                    <a:pt x="17" y="40"/>
                  </a:cubicBezTo>
                  <a:cubicBezTo>
                    <a:pt x="15" y="40"/>
                    <a:pt x="12" y="40"/>
                    <a:pt x="10" y="39"/>
                  </a:cubicBezTo>
                  <a:cubicBezTo>
                    <a:pt x="8" y="38"/>
                    <a:pt x="6" y="36"/>
                    <a:pt x="5" y="35"/>
                  </a:cubicBezTo>
                  <a:cubicBezTo>
                    <a:pt x="3" y="33"/>
                    <a:pt x="2" y="31"/>
                    <a:pt x="1" y="28"/>
                  </a:cubicBezTo>
                  <a:cubicBezTo>
                    <a:pt x="1" y="26"/>
                    <a:pt x="0" y="23"/>
                    <a:pt x="0" y="20"/>
                  </a:cubicBezTo>
                  <a:cubicBezTo>
                    <a:pt x="0" y="17"/>
                    <a:pt x="1" y="14"/>
                    <a:pt x="1" y="12"/>
                  </a:cubicBezTo>
                  <a:cubicBezTo>
                    <a:pt x="2" y="9"/>
                    <a:pt x="4" y="7"/>
                    <a:pt x="5" y="5"/>
                  </a:cubicBezTo>
                  <a:cubicBezTo>
                    <a:pt x="7" y="4"/>
                    <a:pt x="8" y="2"/>
                    <a:pt x="11" y="1"/>
                  </a:cubicBezTo>
                  <a:cubicBezTo>
                    <a:pt x="13" y="1"/>
                    <a:pt x="15" y="0"/>
                    <a:pt x="17" y="0"/>
                  </a:cubicBezTo>
                  <a:cubicBezTo>
                    <a:pt x="20" y="0"/>
                    <a:pt x="22" y="1"/>
                    <a:pt x="24" y="1"/>
                  </a:cubicBezTo>
                  <a:cubicBezTo>
                    <a:pt x="26" y="2"/>
                    <a:pt x="28" y="4"/>
                    <a:pt x="29" y="5"/>
                  </a:cubicBezTo>
                  <a:cubicBezTo>
                    <a:pt x="31" y="7"/>
                    <a:pt x="32" y="9"/>
                    <a:pt x="33" y="12"/>
                  </a:cubicBezTo>
                  <a:cubicBezTo>
                    <a:pt x="34" y="14"/>
                    <a:pt x="34" y="17"/>
                    <a:pt x="34" y="20"/>
                  </a:cubicBezTo>
                  <a:close/>
                  <a:moveTo>
                    <a:pt x="27" y="20"/>
                  </a:moveTo>
                  <a:cubicBezTo>
                    <a:pt x="27" y="18"/>
                    <a:pt x="27" y="16"/>
                    <a:pt x="26" y="15"/>
                  </a:cubicBezTo>
                  <a:cubicBezTo>
                    <a:pt x="26" y="13"/>
                    <a:pt x="25" y="12"/>
                    <a:pt x="24" y="11"/>
                  </a:cubicBezTo>
                  <a:cubicBezTo>
                    <a:pt x="23" y="10"/>
                    <a:pt x="22" y="9"/>
                    <a:pt x="21" y="8"/>
                  </a:cubicBezTo>
                  <a:cubicBezTo>
                    <a:pt x="20" y="8"/>
                    <a:pt x="18" y="7"/>
                    <a:pt x="17" y="7"/>
                  </a:cubicBezTo>
                  <a:cubicBezTo>
                    <a:pt x="16" y="7"/>
                    <a:pt x="14" y="8"/>
                    <a:pt x="13" y="8"/>
                  </a:cubicBezTo>
                  <a:cubicBezTo>
                    <a:pt x="12" y="9"/>
                    <a:pt x="11" y="10"/>
                    <a:pt x="10" y="11"/>
                  </a:cubicBezTo>
                  <a:cubicBezTo>
                    <a:pt x="9" y="12"/>
                    <a:pt x="9" y="13"/>
                    <a:pt x="8" y="15"/>
                  </a:cubicBezTo>
                  <a:cubicBezTo>
                    <a:pt x="8" y="16"/>
                    <a:pt x="8" y="18"/>
                    <a:pt x="8" y="20"/>
                  </a:cubicBezTo>
                  <a:cubicBezTo>
                    <a:pt x="8" y="22"/>
                    <a:pt x="8" y="24"/>
                    <a:pt x="8" y="26"/>
                  </a:cubicBezTo>
                  <a:cubicBezTo>
                    <a:pt x="9" y="27"/>
                    <a:pt x="10" y="28"/>
                    <a:pt x="10" y="30"/>
                  </a:cubicBezTo>
                  <a:cubicBezTo>
                    <a:pt x="11" y="31"/>
                    <a:pt x="12" y="32"/>
                    <a:pt x="13" y="32"/>
                  </a:cubicBezTo>
                  <a:cubicBezTo>
                    <a:pt x="15" y="33"/>
                    <a:pt x="16" y="33"/>
                    <a:pt x="17" y="33"/>
                  </a:cubicBezTo>
                  <a:cubicBezTo>
                    <a:pt x="19" y="33"/>
                    <a:pt x="20" y="33"/>
                    <a:pt x="21" y="32"/>
                  </a:cubicBezTo>
                  <a:cubicBezTo>
                    <a:pt x="22" y="31"/>
                    <a:pt x="23" y="30"/>
                    <a:pt x="24" y="29"/>
                  </a:cubicBezTo>
                  <a:cubicBezTo>
                    <a:pt x="25" y="28"/>
                    <a:pt x="26" y="27"/>
                    <a:pt x="26" y="25"/>
                  </a:cubicBezTo>
                  <a:cubicBezTo>
                    <a:pt x="27" y="24"/>
                    <a:pt x="27" y="22"/>
                    <a:pt x="27"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37" name="Freeform 62">
              <a:extLst>
                <a:ext uri="{FF2B5EF4-FFF2-40B4-BE49-F238E27FC236}">
                  <a16:creationId xmlns:a16="http://schemas.microsoft.com/office/drawing/2014/main" id="{505657B4-7676-4223-92E5-14CC4164B925}"/>
                </a:ext>
              </a:extLst>
            </p:cNvPr>
            <p:cNvSpPr>
              <a:spLocks/>
            </p:cNvSpPr>
            <p:nvPr userDrawn="1"/>
          </p:nvSpPr>
          <p:spPr bwMode="black">
            <a:xfrm>
              <a:off x="2076208" y="6293927"/>
              <a:ext cx="57543" cy="101135"/>
            </a:xfrm>
            <a:custGeom>
              <a:avLst/>
              <a:gdLst>
                <a:gd name="T0" fmla="*/ 21 w 23"/>
                <a:gd name="T1" fmla="*/ 9 h 39"/>
                <a:gd name="T2" fmla="*/ 18 w 23"/>
                <a:gd name="T3" fmla="*/ 8 h 39"/>
                <a:gd name="T4" fmla="*/ 15 w 23"/>
                <a:gd name="T5" fmla="*/ 7 h 39"/>
                <a:gd name="T6" fmla="*/ 10 w 23"/>
                <a:gd name="T7" fmla="*/ 10 h 39"/>
                <a:gd name="T8" fmla="*/ 8 w 23"/>
                <a:gd name="T9" fmla="*/ 17 h 39"/>
                <a:gd name="T10" fmla="*/ 8 w 23"/>
                <a:gd name="T11" fmla="*/ 39 h 39"/>
                <a:gd name="T12" fmla="*/ 0 w 23"/>
                <a:gd name="T13" fmla="*/ 39 h 39"/>
                <a:gd name="T14" fmla="*/ 0 w 23"/>
                <a:gd name="T15" fmla="*/ 1 h 39"/>
                <a:gd name="T16" fmla="*/ 8 w 23"/>
                <a:gd name="T17" fmla="*/ 1 h 39"/>
                <a:gd name="T18" fmla="*/ 8 w 23"/>
                <a:gd name="T19" fmla="*/ 5 h 39"/>
                <a:gd name="T20" fmla="*/ 9 w 23"/>
                <a:gd name="T21" fmla="*/ 3 h 39"/>
                <a:gd name="T22" fmla="*/ 11 w 23"/>
                <a:gd name="T23" fmla="*/ 1 h 39"/>
                <a:gd name="T24" fmla="*/ 14 w 23"/>
                <a:gd name="T25" fmla="*/ 0 h 39"/>
                <a:gd name="T26" fmla="*/ 17 w 23"/>
                <a:gd name="T27" fmla="*/ 0 h 39"/>
                <a:gd name="T28" fmla="*/ 20 w 23"/>
                <a:gd name="T29" fmla="*/ 1 h 39"/>
                <a:gd name="T30" fmla="*/ 23 w 23"/>
                <a:gd name="T31" fmla="*/ 2 h 39"/>
                <a:gd name="T32" fmla="*/ 21 w 23"/>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9"/>
                  </a:moveTo>
                  <a:cubicBezTo>
                    <a:pt x="20" y="8"/>
                    <a:pt x="19" y="8"/>
                    <a:pt x="18" y="8"/>
                  </a:cubicBezTo>
                  <a:cubicBezTo>
                    <a:pt x="18" y="8"/>
                    <a:pt x="17" y="7"/>
                    <a:pt x="15" y="7"/>
                  </a:cubicBezTo>
                  <a:cubicBezTo>
                    <a:pt x="13" y="7"/>
                    <a:pt x="11" y="8"/>
                    <a:pt x="10" y="10"/>
                  </a:cubicBezTo>
                  <a:cubicBezTo>
                    <a:pt x="8" y="12"/>
                    <a:pt x="8" y="14"/>
                    <a:pt x="8" y="17"/>
                  </a:cubicBezTo>
                  <a:cubicBezTo>
                    <a:pt x="8" y="39"/>
                    <a:pt x="8" y="39"/>
                    <a:pt x="8" y="39"/>
                  </a:cubicBezTo>
                  <a:cubicBezTo>
                    <a:pt x="0" y="39"/>
                    <a:pt x="0" y="39"/>
                    <a:pt x="0" y="39"/>
                  </a:cubicBezTo>
                  <a:cubicBezTo>
                    <a:pt x="0" y="1"/>
                    <a:pt x="0" y="1"/>
                    <a:pt x="0" y="1"/>
                  </a:cubicBezTo>
                  <a:cubicBezTo>
                    <a:pt x="8" y="1"/>
                    <a:pt x="8" y="1"/>
                    <a:pt x="8" y="1"/>
                  </a:cubicBezTo>
                  <a:cubicBezTo>
                    <a:pt x="8" y="5"/>
                    <a:pt x="8" y="5"/>
                    <a:pt x="8" y="5"/>
                  </a:cubicBezTo>
                  <a:cubicBezTo>
                    <a:pt x="8" y="4"/>
                    <a:pt x="9" y="3"/>
                    <a:pt x="9" y="3"/>
                  </a:cubicBezTo>
                  <a:cubicBezTo>
                    <a:pt x="10" y="2"/>
                    <a:pt x="11" y="2"/>
                    <a:pt x="11" y="1"/>
                  </a:cubicBezTo>
                  <a:cubicBezTo>
                    <a:pt x="12" y="1"/>
                    <a:pt x="13" y="1"/>
                    <a:pt x="14" y="0"/>
                  </a:cubicBezTo>
                  <a:cubicBezTo>
                    <a:pt x="15" y="0"/>
                    <a:pt x="16" y="0"/>
                    <a:pt x="17" y="0"/>
                  </a:cubicBezTo>
                  <a:cubicBezTo>
                    <a:pt x="18" y="0"/>
                    <a:pt x="19" y="0"/>
                    <a:pt x="20" y="1"/>
                  </a:cubicBezTo>
                  <a:cubicBezTo>
                    <a:pt x="21" y="1"/>
                    <a:pt x="22" y="1"/>
                    <a:pt x="23" y="2"/>
                  </a:cubicBezTo>
                  <a:lnTo>
                    <a:pt x="21"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38" name="Freeform 63">
              <a:extLst>
                <a:ext uri="{FF2B5EF4-FFF2-40B4-BE49-F238E27FC236}">
                  <a16:creationId xmlns:a16="http://schemas.microsoft.com/office/drawing/2014/main" id="{F4424F78-D32C-4611-9258-F5551F84B5F4}"/>
                </a:ext>
              </a:extLst>
            </p:cNvPr>
            <p:cNvSpPr>
              <a:spLocks/>
            </p:cNvSpPr>
            <p:nvPr userDrawn="1"/>
          </p:nvSpPr>
          <p:spPr bwMode="black">
            <a:xfrm>
              <a:off x="2151187" y="6259053"/>
              <a:ext cx="19181" cy="136010"/>
            </a:xfrm>
            <a:custGeom>
              <a:avLst/>
              <a:gdLst>
                <a:gd name="T0" fmla="*/ 0 w 11"/>
                <a:gd name="T1" fmla="*/ 78 h 78"/>
                <a:gd name="T2" fmla="*/ 0 w 11"/>
                <a:gd name="T3" fmla="*/ 6 h 78"/>
                <a:gd name="T4" fmla="*/ 11 w 11"/>
                <a:gd name="T5" fmla="*/ 0 h 78"/>
                <a:gd name="T6" fmla="*/ 11 w 11"/>
                <a:gd name="T7" fmla="*/ 78 h 78"/>
                <a:gd name="T8" fmla="*/ 0 w 11"/>
                <a:gd name="T9" fmla="*/ 78 h 78"/>
              </a:gdLst>
              <a:ahLst/>
              <a:cxnLst>
                <a:cxn ang="0">
                  <a:pos x="T0" y="T1"/>
                </a:cxn>
                <a:cxn ang="0">
                  <a:pos x="T2" y="T3"/>
                </a:cxn>
                <a:cxn ang="0">
                  <a:pos x="T4" y="T5"/>
                </a:cxn>
                <a:cxn ang="0">
                  <a:pos x="T6" y="T7"/>
                </a:cxn>
                <a:cxn ang="0">
                  <a:pos x="T8" y="T9"/>
                </a:cxn>
              </a:cxnLst>
              <a:rect l="0" t="0" r="r" b="b"/>
              <a:pathLst>
                <a:path w="11" h="78">
                  <a:moveTo>
                    <a:pt x="0" y="78"/>
                  </a:moveTo>
                  <a:lnTo>
                    <a:pt x="0" y="6"/>
                  </a:lnTo>
                  <a:lnTo>
                    <a:pt x="11" y="0"/>
                  </a:lnTo>
                  <a:lnTo>
                    <a:pt x="11" y="78"/>
                  </a:lnTo>
                  <a:lnTo>
                    <a:pt x="0" y="7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39" name="Freeform 64">
              <a:extLst>
                <a:ext uri="{FF2B5EF4-FFF2-40B4-BE49-F238E27FC236}">
                  <a16:creationId xmlns:a16="http://schemas.microsoft.com/office/drawing/2014/main" id="{50145C06-E5E0-437E-A6D7-EADABE45DEB9}"/>
                </a:ext>
              </a:extLst>
            </p:cNvPr>
            <p:cNvSpPr>
              <a:spLocks noEditPoints="1"/>
            </p:cNvSpPr>
            <p:nvPr userDrawn="1"/>
          </p:nvSpPr>
          <p:spPr bwMode="black">
            <a:xfrm>
              <a:off x="2193037" y="6259053"/>
              <a:ext cx="80211" cy="137753"/>
            </a:xfrm>
            <a:custGeom>
              <a:avLst/>
              <a:gdLst>
                <a:gd name="T0" fmla="*/ 24 w 32"/>
                <a:gd name="T1" fmla="*/ 53 h 54"/>
                <a:gd name="T2" fmla="*/ 24 w 32"/>
                <a:gd name="T3" fmla="*/ 50 h 54"/>
                <a:gd name="T4" fmla="*/ 22 w 32"/>
                <a:gd name="T5" fmla="*/ 51 h 54"/>
                <a:gd name="T6" fmla="*/ 20 w 32"/>
                <a:gd name="T7" fmla="*/ 53 h 54"/>
                <a:gd name="T8" fmla="*/ 17 w 32"/>
                <a:gd name="T9" fmla="*/ 54 h 54"/>
                <a:gd name="T10" fmla="*/ 14 w 32"/>
                <a:gd name="T11" fmla="*/ 54 h 54"/>
                <a:gd name="T12" fmla="*/ 9 w 32"/>
                <a:gd name="T13" fmla="*/ 53 h 54"/>
                <a:gd name="T14" fmla="*/ 4 w 32"/>
                <a:gd name="T15" fmla="*/ 49 h 54"/>
                <a:gd name="T16" fmla="*/ 1 w 32"/>
                <a:gd name="T17" fmla="*/ 43 h 54"/>
                <a:gd name="T18" fmla="*/ 0 w 32"/>
                <a:gd name="T19" fmla="*/ 33 h 54"/>
                <a:gd name="T20" fmla="*/ 1 w 32"/>
                <a:gd name="T21" fmla="*/ 25 h 54"/>
                <a:gd name="T22" fmla="*/ 4 w 32"/>
                <a:gd name="T23" fmla="*/ 19 h 54"/>
                <a:gd name="T24" fmla="*/ 9 w 32"/>
                <a:gd name="T25" fmla="*/ 15 h 54"/>
                <a:gd name="T26" fmla="*/ 15 w 32"/>
                <a:gd name="T27" fmla="*/ 14 h 54"/>
                <a:gd name="T28" fmla="*/ 18 w 32"/>
                <a:gd name="T29" fmla="*/ 14 h 54"/>
                <a:gd name="T30" fmla="*/ 20 w 32"/>
                <a:gd name="T31" fmla="*/ 15 h 54"/>
                <a:gd name="T32" fmla="*/ 22 w 32"/>
                <a:gd name="T33" fmla="*/ 17 h 54"/>
                <a:gd name="T34" fmla="*/ 24 w 32"/>
                <a:gd name="T35" fmla="*/ 18 h 54"/>
                <a:gd name="T36" fmla="*/ 24 w 32"/>
                <a:gd name="T37" fmla="*/ 4 h 54"/>
                <a:gd name="T38" fmla="*/ 32 w 32"/>
                <a:gd name="T39" fmla="*/ 0 h 54"/>
                <a:gd name="T40" fmla="*/ 32 w 32"/>
                <a:gd name="T41" fmla="*/ 53 h 54"/>
                <a:gd name="T42" fmla="*/ 24 w 32"/>
                <a:gd name="T43" fmla="*/ 53 h 54"/>
                <a:gd name="T44" fmla="*/ 24 w 32"/>
                <a:gd name="T45" fmla="*/ 26 h 54"/>
                <a:gd name="T46" fmla="*/ 23 w 32"/>
                <a:gd name="T47" fmla="*/ 24 h 54"/>
                <a:gd name="T48" fmla="*/ 21 w 32"/>
                <a:gd name="T49" fmla="*/ 23 h 54"/>
                <a:gd name="T50" fmla="*/ 18 w 32"/>
                <a:gd name="T51" fmla="*/ 22 h 54"/>
                <a:gd name="T52" fmla="*/ 15 w 32"/>
                <a:gd name="T53" fmla="*/ 21 h 54"/>
                <a:gd name="T54" fmla="*/ 9 w 32"/>
                <a:gd name="T55" fmla="*/ 24 h 54"/>
                <a:gd name="T56" fmla="*/ 7 w 32"/>
                <a:gd name="T57" fmla="*/ 33 h 54"/>
                <a:gd name="T58" fmla="*/ 8 w 32"/>
                <a:gd name="T59" fmla="*/ 39 h 54"/>
                <a:gd name="T60" fmla="*/ 9 w 32"/>
                <a:gd name="T61" fmla="*/ 44 h 54"/>
                <a:gd name="T62" fmla="*/ 12 w 32"/>
                <a:gd name="T63" fmla="*/ 46 h 54"/>
                <a:gd name="T64" fmla="*/ 16 w 32"/>
                <a:gd name="T65" fmla="*/ 47 h 54"/>
                <a:gd name="T66" fmla="*/ 18 w 32"/>
                <a:gd name="T67" fmla="*/ 47 h 54"/>
                <a:gd name="T68" fmla="*/ 21 w 32"/>
                <a:gd name="T69" fmla="*/ 46 h 54"/>
                <a:gd name="T70" fmla="*/ 23 w 32"/>
                <a:gd name="T71" fmla="*/ 44 h 54"/>
                <a:gd name="T72" fmla="*/ 24 w 32"/>
                <a:gd name="T73" fmla="*/ 42 h 54"/>
                <a:gd name="T74" fmla="*/ 24 w 32"/>
                <a:gd name="T75" fmla="*/ 26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2" h="54">
                  <a:moveTo>
                    <a:pt x="24" y="53"/>
                  </a:moveTo>
                  <a:cubicBezTo>
                    <a:pt x="24" y="50"/>
                    <a:pt x="24" y="50"/>
                    <a:pt x="24" y="50"/>
                  </a:cubicBezTo>
                  <a:cubicBezTo>
                    <a:pt x="24" y="50"/>
                    <a:pt x="23" y="51"/>
                    <a:pt x="22" y="51"/>
                  </a:cubicBezTo>
                  <a:cubicBezTo>
                    <a:pt x="21" y="52"/>
                    <a:pt x="21" y="52"/>
                    <a:pt x="20" y="53"/>
                  </a:cubicBezTo>
                  <a:cubicBezTo>
                    <a:pt x="19" y="53"/>
                    <a:pt x="18" y="54"/>
                    <a:pt x="17" y="54"/>
                  </a:cubicBezTo>
                  <a:cubicBezTo>
                    <a:pt x="16" y="54"/>
                    <a:pt x="15" y="54"/>
                    <a:pt x="14" y="54"/>
                  </a:cubicBezTo>
                  <a:cubicBezTo>
                    <a:pt x="12" y="54"/>
                    <a:pt x="10" y="54"/>
                    <a:pt x="9" y="53"/>
                  </a:cubicBezTo>
                  <a:cubicBezTo>
                    <a:pt x="7" y="52"/>
                    <a:pt x="5" y="51"/>
                    <a:pt x="4" y="49"/>
                  </a:cubicBezTo>
                  <a:cubicBezTo>
                    <a:pt x="3" y="48"/>
                    <a:pt x="1" y="45"/>
                    <a:pt x="1" y="43"/>
                  </a:cubicBezTo>
                  <a:cubicBezTo>
                    <a:pt x="0" y="40"/>
                    <a:pt x="0" y="37"/>
                    <a:pt x="0" y="33"/>
                  </a:cubicBezTo>
                  <a:cubicBezTo>
                    <a:pt x="0" y="30"/>
                    <a:pt x="0" y="27"/>
                    <a:pt x="1" y="25"/>
                  </a:cubicBezTo>
                  <a:cubicBezTo>
                    <a:pt x="2" y="22"/>
                    <a:pt x="3" y="20"/>
                    <a:pt x="4" y="19"/>
                  </a:cubicBezTo>
                  <a:cubicBezTo>
                    <a:pt x="6" y="17"/>
                    <a:pt x="7" y="16"/>
                    <a:pt x="9" y="15"/>
                  </a:cubicBezTo>
                  <a:cubicBezTo>
                    <a:pt x="11" y="14"/>
                    <a:pt x="13" y="14"/>
                    <a:pt x="15" y="14"/>
                  </a:cubicBezTo>
                  <a:cubicBezTo>
                    <a:pt x="16" y="14"/>
                    <a:pt x="17" y="14"/>
                    <a:pt x="18" y="14"/>
                  </a:cubicBezTo>
                  <a:cubicBezTo>
                    <a:pt x="18" y="15"/>
                    <a:pt x="19" y="15"/>
                    <a:pt x="20" y="15"/>
                  </a:cubicBezTo>
                  <a:cubicBezTo>
                    <a:pt x="21" y="16"/>
                    <a:pt x="22" y="16"/>
                    <a:pt x="22" y="17"/>
                  </a:cubicBezTo>
                  <a:cubicBezTo>
                    <a:pt x="23" y="17"/>
                    <a:pt x="24" y="18"/>
                    <a:pt x="24" y="18"/>
                  </a:cubicBezTo>
                  <a:cubicBezTo>
                    <a:pt x="24" y="4"/>
                    <a:pt x="24" y="4"/>
                    <a:pt x="24" y="4"/>
                  </a:cubicBezTo>
                  <a:cubicBezTo>
                    <a:pt x="32" y="0"/>
                    <a:pt x="32" y="0"/>
                    <a:pt x="32" y="0"/>
                  </a:cubicBezTo>
                  <a:cubicBezTo>
                    <a:pt x="32" y="53"/>
                    <a:pt x="32" y="53"/>
                    <a:pt x="32" y="53"/>
                  </a:cubicBezTo>
                  <a:lnTo>
                    <a:pt x="24" y="53"/>
                  </a:lnTo>
                  <a:close/>
                  <a:moveTo>
                    <a:pt x="24" y="26"/>
                  </a:moveTo>
                  <a:cubicBezTo>
                    <a:pt x="24" y="26"/>
                    <a:pt x="23" y="25"/>
                    <a:pt x="23" y="24"/>
                  </a:cubicBezTo>
                  <a:cubicBezTo>
                    <a:pt x="22" y="24"/>
                    <a:pt x="22" y="23"/>
                    <a:pt x="21" y="23"/>
                  </a:cubicBezTo>
                  <a:cubicBezTo>
                    <a:pt x="20" y="22"/>
                    <a:pt x="19" y="22"/>
                    <a:pt x="18" y="22"/>
                  </a:cubicBezTo>
                  <a:cubicBezTo>
                    <a:pt x="17" y="21"/>
                    <a:pt x="16" y="21"/>
                    <a:pt x="15" y="21"/>
                  </a:cubicBezTo>
                  <a:cubicBezTo>
                    <a:pt x="13" y="21"/>
                    <a:pt x="11" y="22"/>
                    <a:pt x="9" y="24"/>
                  </a:cubicBezTo>
                  <a:cubicBezTo>
                    <a:pt x="8" y="26"/>
                    <a:pt x="7" y="29"/>
                    <a:pt x="7" y="33"/>
                  </a:cubicBezTo>
                  <a:cubicBezTo>
                    <a:pt x="7" y="36"/>
                    <a:pt x="7" y="38"/>
                    <a:pt x="8" y="39"/>
                  </a:cubicBezTo>
                  <a:cubicBezTo>
                    <a:pt x="8" y="41"/>
                    <a:pt x="9" y="43"/>
                    <a:pt x="9" y="44"/>
                  </a:cubicBezTo>
                  <a:cubicBezTo>
                    <a:pt x="10" y="45"/>
                    <a:pt x="11" y="46"/>
                    <a:pt x="12" y="46"/>
                  </a:cubicBezTo>
                  <a:cubicBezTo>
                    <a:pt x="13" y="47"/>
                    <a:pt x="14" y="47"/>
                    <a:pt x="16" y="47"/>
                  </a:cubicBezTo>
                  <a:cubicBezTo>
                    <a:pt x="17" y="47"/>
                    <a:pt x="18" y="47"/>
                    <a:pt x="18" y="47"/>
                  </a:cubicBezTo>
                  <a:cubicBezTo>
                    <a:pt x="19" y="46"/>
                    <a:pt x="20" y="46"/>
                    <a:pt x="21" y="46"/>
                  </a:cubicBezTo>
                  <a:cubicBezTo>
                    <a:pt x="21" y="45"/>
                    <a:pt x="22" y="45"/>
                    <a:pt x="23" y="44"/>
                  </a:cubicBezTo>
                  <a:cubicBezTo>
                    <a:pt x="23" y="43"/>
                    <a:pt x="24" y="43"/>
                    <a:pt x="24" y="42"/>
                  </a:cubicBezTo>
                  <a:lnTo>
                    <a:pt x="24" y="2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40" name="Freeform 65">
              <a:extLst>
                <a:ext uri="{FF2B5EF4-FFF2-40B4-BE49-F238E27FC236}">
                  <a16:creationId xmlns:a16="http://schemas.microsoft.com/office/drawing/2014/main" id="{8271F1C9-BFBF-4F63-B78E-C92EF6FBFBC0}"/>
                </a:ext>
              </a:extLst>
            </p:cNvPr>
            <p:cNvSpPr>
              <a:spLocks/>
            </p:cNvSpPr>
            <p:nvPr userDrawn="1"/>
          </p:nvSpPr>
          <p:spPr bwMode="black">
            <a:xfrm>
              <a:off x="2337765" y="6297415"/>
              <a:ext cx="122060" cy="97648"/>
            </a:xfrm>
            <a:custGeom>
              <a:avLst/>
              <a:gdLst>
                <a:gd name="T0" fmla="*/ 55 w 70"/>
                <a:gd name="T1" fmla="*/ 56 h 56"/>
                <a:gd name="T2" fmla="*/ 45 w 70"/>
                <a:gd name="T3" fmla="*/ 56 h 56"/>
                <a:gd name="T4" fmla="*/ 35 w 70"/>
                <a:gd name="T5" fmla="*/ 16 h 56"/>
                <a:gd name="T6" fmla="*/ 25 w 70"/>
                <a:gd name="T7" fmla="*/ 56 h 56"/>
                <a:gd name="T8" fmla="*/ 16 w 70"/>
                <a:gd name="T9" fmla="*/ 56 h 56"/>
                <a:gd name="T10" fmla="*/ 0 w 70"/>
                <a:gd name="T11" fmla="*/ 0 h 56"/>
                <a:gd name="T12" fmla="*/ 12 w 70"/>
                <a:gd name="T13" fmla="*/ 0 h 56"/>
                <a:gd name="T14" fmla="*/ 20 w 70"/>
                <a:gd name="T15" fmla="*/ 38 h 56"/>
                <a:gd name="T16" fmla="*/ 31 w 70"/>
                <a:gd name="T17" fmla="*/ 0 h 56"/>
                <a:gd name="T18" fmla="*/ 39 w 70"/>
                <a:gd name="T19" fmla="*/ 0 h 56"/>
                <a:gd name="T20" fmla="*/ 51 w 70"/>
                <a:gd name="T21" fmla="*/ 38 h 56"/>
                <a:gd name="T22" fmla="*/ 60 w 70"/>
                <a:gd name="T23" fmla="*/ 0 h 56"/>
                <a:gd name="T24" fmla="*/ 70 w 70"/>
                <a:gd name="T25" fmla="*/ 0 h 56"/>
                <a:gd name="T26" fmla="*/ 55 w 70"/>
                <a:gd name="T2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6">
                  <a:moveTo>
                    <a:pt x="55" y="56"/>
                  </a:moveTo>
                  <a:lnTo>
                    <a:pt x="45" y="56"/>
                  </a:lnTo>
                  <a:lnTo>
                    <a:pt x="35" y="16"/>
                  </a:lnTo>
                  <a:lnTo>
                    <a:pt x="25" y="56"/>
                  </a:lnTo>
                  <a:lnTo>
                    <a:pt x="16" y="56"/>
                  </a:lnTo>
                  <a:lnTo>
                    <a:pt x="0" y="0"/>
                  </a:lnTo>
                  <a:lnTo>
                    <a:pt x="12" y="0"/>
                  </a:lnTo>
                  <a:lnTo>
                    <a:pt x="20" y="38"/>
                  </a:lnTo>
                  <a:lnTo>
                    <a:pt x="31" y="0"/>
                  </a:lnTo>
                  <a:lnTo>
                    <a:pt x="39" y="0"/>
                  </a:lnTo>
                  <a:lnTo>
                    <a:pt x="51" y="38"/>
                  </a:lnTo>
                  <a:lnTo>
                    <a:pt x="60" y="0"/>
                  </a:lnTo>
                  <a:lnTo>
                    <a:pt x="70" y="0"/>
                  </a:lnTo>
                  <a:lnTo>
                    <a:pt x="55" y="5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41" name="Freeform 66">
              <a:extLst>
                <a:ext uri="{FF2B5EF4-FFF2-40B4-BE49-F238E27FC236}">
                  <a16:creationId xmlns:a16="http://schemas.microsoft.com/office/drawing/2014/main" id="{5D20AFDF-7BF6-4D37-9363-185492AFDD32}"/>
                </a:ext>
              </a:extLst>
            </p:cNvPr>
            <p:cNvSpPr>
              <a:spLocks noEditPoints="1"/>
            </p:cNvSpPr>
            <p:nvPr userDrawn="1"/>
          </p:nvSpPr>
          <p:spPr bwMode="black">
            <a:xfrm>
              <a:off x="2470288" y="6293927"/>
              <a:ext cx="88930" cy="102879"/>
            </a:xfrm>
            <a:custGeom>
              <a:avLst/>
              <a:gdLst>
                <a:gd name="T0" fmla="*/ 35 w 35"/>
                <a:gd name="T1" fmla="*/ 20 h 40"/>
                <a:gd name="T2" fmla="*/ 33 w 35"/>
                <a:gd name="T3" fmla="*/ 28 h 40"/>
                <a:gd name="T4" fmla="*/ 30 w 35"/>
                <a:gd name="T5" fmla="*/ 35 h 40"/>
                <a:gd name="T6" fmla="*/ 24 w 35"/>
                <a:gd name="T7" fmla="*/ 39 h 40"/>
                <a:gd name="T8" fmla="*/ 17 w 35"/>
                <a:gd name="T9" fmla="*/ 40 h 40"/>
                <a:gd name="T10" fmla="*/ 11 w 35"/>
                <a:gd name="T11" fmla="*/ 39 h 40"/>
                <a:gd name="T12" fmla="*/ 5 w 35"/>
                <a:gd name="T13" fmla="*/ 35 h 40"/>
                <a:gd name="T14" fmla="*/ 2 w 35"/>
                <a:gd name="T15" fmla="*/ 28 h 40"/>
                <a:gd name="T16" fmla="*/ 0 w 35"/>
                <a:gd name="T17" fmla="*/ 20 h 40"/>
                <a:gd name="T18" fmla="*/ 2 w 35"/>
                <a:gd name="T19" fmla="*/ 12 h 40"/>
                <a:gd name="T20" fmla="*/ 5 w 35"/>
                <a:gd name="T21" fmla="*/ 5 h 40"/>
                <a:gd name="T22" fmla="*/ 11 w 35"/>
                <a:gd name="T23" fmla="*/ 1 h 40"/>
                <a:gd name="T24" fmla="*/ 18 w 35"/>
                <a:gd name="T25" fmla="*/ 0 h 40"/>
                <a:gd name="T26" fmla="*/ 24 w 35"/>
                <a:gd name="T27" fmla="*/ 1 h 40"/>
                <a:gd name="T28" fmla="*/ 30 w 35"/>
                <a:gd name="T29" fmla="*/ 5 h 40"/>
                <a:gd name="T30" fmla="*/ 33 w 35"/>
                <a:gd name="T31" fmla="*/ 12 h 40"/>
                <a:gd name="T32" fmla="*/ 35 w 35"/>
                <a:gd name="T33" fmla="*/ 20 h 40"/>
                <a:gd name="T34" fmla="*/ 27 w 35"/>
                <a:gd name="T35" fmla="*/ 20 h 40"/>
                <a:gd name="T36" fmla="*/ 26 w 35"/>
                <a:gd name="T37" fmla="*/ 15 h 40"/>
                <a:gd name="T38" fmla="*/ 24 w 35"/>
                <a:gd name="T39" fmla="*/ 11 h 40"/>
                <a:gd name="T40" fmla="*/ 21 w 35"/>
                <a:gd name="T41" fmla="*/ 8 h 40"/>
                <a:gd name="T42" fmla="*/ 17 w 35"/>
                <a:gd name="T43" fmla="*/ 7 h 40"/>
                <a:gd name="T44" fmla="*/ 13 w 35"/>
                <a:gd name="T45" fmla="*/ 8 h 40"/>
                <a:gd name="T46" fmla="*/ 10 w 35"/>
                <a:gd name="T47" fmla="*/ 11 h 40"/>
                <a:gd name="T48" fmla="*/ 9 w 35"/>
                <a:gd name="T49" fmla="*/ 15 h 40"/>
                <a:gd name="T50" fmla="*/ 8 w 35"/>
                <a:gd name="T51" fmla="*/ 20 h 40"/>
                <a:gd name="T52" fmla="*/ 9 w 35"/>
                <a:gd name="T53" fmla="*/ 26 h 40"/>
                <a:gd name="T54" fmla="*/ 11 w 35"/>
                <a:gd name="T55" fmla="*/ 30 h 40"/>
                <a:gd name="T56" fmla="*/ 14 w 35"/>
                <a:gd name="T57" fmla="*/ 32 h 40"/>
                <a:gd name="T58" fmla="*/ 18 w 35"/>
                <a:gd name="T59" fmla="*/ 33 h 40"/>
                <a:gd name="T60" fmla="*/ 21 w 35"/>
                <a:gd name="T61" fmla="*/ 32 h 40"/>
                <a:gd name="T62" fmla="*/ 24 w 35"/>
                <a:gd name="T63" fmla="*/ 29 h 40"/>
                <a:gd name="T64" fmla="*/ 26 w 35"/>
                <a:gd name="T65" fmla="*/ 25 h 40"/>
                <a:gd name="T66" fmla="*/ 27 w 35"/>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5" h="40">
                  <a:moveTo>
                    <a:pt x="35" y="20"/>
                  </a:moveTo>
                  <a:cubicBezTo>
                    <a:pt x="35" y="23"/>
                    <a:pt x="34" y="26"/>
                    <a:pt x="33" y="28"/>
                  </a:cubicBezTo>
                  <a:cubicBezTo>
                    <a:pt x="32" y="31"/>
                    <a:pt x="31" y="33"/>
                    <a:pt x="30" y="35"/>
                  </a:cubicBezTo>
                  <a:cubicBezTo>
                    <a:pt x="28" y="37"/>
                    <a:pt x="26" y="38"/>
                    <a:pt x="24" y="39"/>
                  </a:cubicBezTo>
                  <a:cubicBezTo>
                    <a:pt x="22" y="40"/>
                    <a:pt x="20" y="40"/>
                    <a:pt x="17" y="40"/>
                  </a:cubicBezTo>
                  <a:cubicBezTo>
                    <a:pt x="15" y="40"/>
                    <a:pt x="13" y="40"/>
                    <a:pt x="11" y="39"/>
                  </a:cubicBezTo>
                  <a:cubicBezTo>
                    <a:pt x="8" y="38"/>
                    <a:pt x="7" y="36"/>
                    <a:pt x="5" y="35"/>
                  </a:cubicBezTo>
                  <a:cubicBezTo>
                    <a:pt x="4" y="33"/>
                    <a:pt x="2" y="31"/>
                    <a:pt x="2" y="28"/>
                  </a:cubicBezTo>
                  <a:cubicBezTo>
                    <a:pt x="1" y="26"/>
                    <a:pt x="0" y="23"/>
                    <a:pt x="0" y="20"/>
                  </a:cubicBezTo>
                  <a:cubicBezTo>
                    <a:pt x="0" y="17"/>
                    <a:pt x="1" y="14"/>
                    <a:pt x="2" y="12"/>
                  </a:cubicBezTo>
                  <a:cubicBezTo>
                    <a:pt x="3" y="9"/>
                    <a:pt x="4" y="7"/>
                    <a:pt x="5" y="5"/>
                  </a:cubicBezTo>
                  <a:cubicBezTo>
                    <a:pt x="7" y="4"/>
                    <a:pt x="9" y="2"/>
                    <a:pt x="11" y="1"/>
                  </a:cubicBezTo>
                  <a:cubicBezTo>
                    <a:pt x="13" y="1"/>
                    <a:pt x="15" y="0"/>
                    <a:pt x="18" y="0"/>
                  </a:cubicBezTo>
                  <a:cubicBezTo>
                    <a:pt x="20" y="0"/>
                    <a:pt x="22" y="1"/>
                    <a:pt x="24" y="1"/>
                  </a:cubicBezTo>
                  <a:cubicBezTo>
                    <a:pt x="26" y="2"/>
                    <a:pt x="28" y="4"/>
                    <a:pt x="30" y="5"/>
                  </a:cubicBezTo>
                  <a:cubicBezTo>
                    <a:pt x="31" y="7"/>
                    <a:pt x="32" y="9"/>
                    <a:pt x="33" y="12"/>
                  </a:cubicBezTo>
                  <a:cubicBezTo>
                    <a:pt x="34" y="14"/>
                    <a:pt x="35" y="17"/>
                    <a:pt x="35" y="20"/>
                  </a:cubicBezTo>
                  <a:close/>
                  <a:moveTo>
                    <a:pt x="27" y="20"/>
                  </a:moveTo>
                  <a:cubicBezTo>
                    <a:pt x="27" y="18"/>
                    <a:pt x="27" y="16"/>
                    <a:pt x="26" y="15"/>
                  </a:cubicBezTo>
                  <a:cubicBezTo>
                    <a:pt x="26" y="13"/>
                    <a:pt x="25" y="12"/>
                    <a:pt x="24" y="11"/>
                  </a:cubicBezTo>
                  <a:cubicBezTo>
                    <a:pt x="24" y="10"/>
                    <a:pt x="23" y="9"/>
                    <a:pt x="21" y="8"/>
                  </a:cubicBezTo>
                  <a:cubicBezTo>
                    <a:pt x="20" y="8"/>
                    <a:pt x="19" y="7"/>
                    <a:pt x="17" y="7"/>
                  </a:cubicBezTo>
                  <a:cubicBezTo>
                    <a:pt x="16" y="7"/>
                    <a:pt x="14" y="8"/>
                    <a:pt x="13" y="8"/>
                  </a:cubicBezTo>
                  <a:cubicBezTo>
                    <a:pt x="12" y="9"/>
                    <a:pt x="11" y="10"/>
                    <a:pt x="10" y="11"/>
                  </a:cubicBezTo>
                  <a:cubicBezTo>
                    <a:pt x="10" y="12"/>
                    <a:pt x="9" y="13"/>
                    <a:pt x="9" y="15"/>
                  </a:cubicBezTo>
                  <a:cubicBezTo>
                    <a:pt x="8" y="16"/>
                    <a:pt x="8" y="18"/>
                    <a:pt x="8" y="20"/>
                  </a:cubicBezTo>
                  <a:cubicBezTo>
                    <a:pt x="8" y="22"/>
                    <a:pt x="8" y="24"/>
                    <a:pt x="9" y="26"/>
                  </a:cubicBezTo>
                  <a:cubicBezTo>
                    <a:pt x="9" y="27"/>
                    <a:pt x="10" y="28"/>
                    <a:pt x="11" y="30"/>
                  </a:cubicBezTo>
                  <a:cubicBezTo>
                    <a:pt x="11" y="31"/>
                    <a:pt x="12" y="32"/>
                    <a:pt x="14" y="32"/>
                  </a:cubicBezTo>
                  <a:cubicBezTo>
                    <a:pt x="15" y="33"/>
                    <a:pt x="16" y="33"/>
                    <a:pt x="18" y="33"/>
                  </a:cubicBezTo>
                  <a:cubicBezTo>
                    <a:pt x="19" y="33"/>
                    <a:pt x="20" y="33"/>
                    <a:pt x="21" y="32"/>
                  </a:cubicBezTo>
                  <a:cubicBezTo>
                    <a:pt x="23" y="31"/>
                    <a:pt x="24" y="30"/>
                    <a:pt x="24" y="29"/>
                  </a:cubicBezTo>
                  <a:cubicBezTo>
                    <a:pt x="25" y="28"/>
                    <a:pt x="26" y="27"/>
                    <a:pt x="26" y="25"/>
                  </a:cubicBezTo>
                  <a:cubicBezTo>
                    <a:pt x="27" y="24"/>
                    <a:pt x="27" y="22"/>
                    <a:pt x="27"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42" name="Freeform 67">
              <a:extLst>
                <a:ext uri="{FF2B5EF4-FFF2-40B4-BE49-F238E27FC236}">
                  <a16:creationId xmlns:a16="http://schemas.microsoft.com/office/drawing/2014/main" id="{65AC05C6-4B82-4C24-877A-1133CEB1FF22}"/>
                </a:ext>
              </a:extLst>
            </p:cNvPr>
            <p:cNvSpPr>
              <a:spLocks/>
            </p:cNvSpPr>
            <p:nvPr userDrawn="1"/>
          </p:nvSpPr>
          <p:spPr bwMode="black">
            <a:xfrm>
              <a:off x="2576655" y="6293927"/>
              <a:ext cx="59286" cy="101135"/>
            </a:xfrm>
            <a:custGeom>
              <a:avLst/>
              <a:gdLst>
                <a:gd name="T0" fmla="*/ 21 w 23"/>
                <a:gd name="T1" fmla="*/ 9 h 39"/>
                <a:gd name="T2" fmla="*/ 19 w 23"/>
                <a:gd name="T3" fmla="*/ 8 h 39"/>
                <a:gd name="T4" fmla="*/ 16 w 23"/>
                <a:gd name="T5" fmla="*/ 7 h 39"/>
                <a:gd name="T6" fmla="*/ 10 w 23"/>
                <a:gd name="T7" fmla="*/ 10 h 39"/>
                <a:gd name="T8" fmla="*/ 8 w 23"/>
                <a:gd name="T9" fmla="*/ 17 h 39"/>
                <a:gd name="T10" fmla="*/ 8 w 23"/>
                <a:gd name="T11" fmla="*/ 39 h 39"/>
                <a:gd name="T12" fmla="*/ 0 w 23"/>
                <a:gd name="T13" fmla="*/ 39 h 39"/>
                <a:gd name="T14" fmla="*/ 0 w 23"/>
                <a:gd name="T15" fmla="*/ 1 h 39"/>
                <a:gd name="T16" fmla="*/ 8 w 23"/>
                <a:gd name="T17" fmla="*/ 1 h 39"/>
                <a:gd name="T18" fmla="*/ 8 w 23"/>
                <a:gd name="T19" fmla="*/ 5 h 39"/>
                <a:gd name="T20" fmla="*/ 10 w 23"/>
                <a:gd name="T21" fmla="*/ 3 h 39"/>
                <a:gd name="T22" fmla="*/ 12 w 23"/>
                <a:gd name="T23" fmla="*/ 1 h 39"/>
                <a:gd name="T24" fmla="*/ 14 w 23"/>
                <a:gd name="T25" fmla="*/ 0 h 39"/>
                <a:gd name="T26" fmla="*/ 17 w 23"/>
                <a:gd name="T27" fmla="*/ 0 h 39"/>
                <a:gd name="T28" fmla="*/ 21 w 23"/>
                <a:gd name="T29" fmla="*/ 1 h 39"/>
                <a:gd name="T30" fmla="*/ 23 w 23"/>
                <a:gd name="T31" fmla="*/ 2 h 39"/>
                <a:gd name="T32" fmla="*/ 21 w 23"/>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9"/>
                  </a:moveTo>
                  <a:cubicBezTo>
                    <a:pt x="20" y="8"/>
                    <a:pt x="20" y="8"/>
                    <a:pt x="19" y="8"/>
                  </a:cubicBezTo>
                  <a:cubicBezTo>
                    <a:pt x="18" y="8"/>
                    <a:pt x="17" y="7"/>
                    <a:pt x="16" y="7"/>
                  </a:cubicBezTo>
                  <a:cubicBezTo>
                    <a:pt x="13" y="7"/>
                    <a:pt x="11" y="8"/>
                    <a:pt x="10" y="10"/>
                  </a:cubicBezTo>
                  <a:cubicBezTo>
                    <a:pt x="9" y="12"/>
                    <a:pt x="8" y="14"/>
                    <a:pt x="8" y="17"/>
                  </a:cubicBezTo>
                  <a:cubicBezTo>
                    <a:pt x="8" y="39"/>
                    <a:pt x="8" y="39"/>
                    <a:pt x="8" y="39"/>
                  </a:cubicBezTo>
                  <a:cubicBezTo>
                    <a:pt x="0" y="39"/>
                    <a:pt x="0" y="39"/>
                    <a:pt x="0" y="39"/>
                  </a:cubicBezTo>
                  <a:cubicBezTo>
                    <a:pt x="0" y="1"/>
                    <a:pt x="0" y="1"/>
                    <a:pt x="0" y="1"/>
                  </a:cubicBezTo>
                  <a:cubicBezTo>
                    <a:pt x="8" y="1"/>
                    <a:pt x="8" y="1"/>
                    <a:pt x="8" y="1"/>
                  </a:cubicBezTo>
                  <a:cubicBezTo>
                    <a:pt x="8" y="5"/>
                    <a:pt x="8" y="5"/>
                    <a:pt x="8" y="5"/>
                  </a:cubicBezTo>
                  <a:cubicBezTo>
                    <a:pt x="8" y="4"/>
                    <a:pt x="9" y="3"/>
                    <a:pt x="10" y="3"/>
                  </a:cubicBezTo>
                  <a:cubicBezTo>
                    <a:pt x="10" y="2"/>
                    <a:pt x="11" y="2"/>
                    <a:pt x="12" y="1"/>
                  </a:cubicBezTo>
                  <a:cubicBezTo>
                    <a:pt x="12" y="1"/>
                    <a:pt x="13" y="1"/>
                    <a:pt x="14" y="0"/>
                  </a:cubicBezTo>
                  <a:cubicBezTo>
                    <a:pt x="15" y="0"/>
                    <a:pt x="16" y="0"/>
                    <a:pt x="17" y="0"/>
                  </a:cubicBezTo>
                  <a:cubicBezTo>
                    <a:pt x="18" y="0"/>
                    <a:pt x="20" y="0"/>
                    <a:pt x="21" y="1"/>
                  </a:cubicBezTo>
                  <a:cubicBezTo>
                    <a:pt x="22" y="1"/>
                    <a:pt x="23" y="1"/>
                    <a:pt x="23" y="2"/>
                  </a:cubicBezTo>
                  <a:lnTo>
                    <a:pt x="21"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43" name="Freeform 68">
              <a:extLst>
                <a:ext uri="{FF2B5EF4-FFF2-40B4-BE49-F238E27FC236}">
                  <a16:creationId xmlns:a16="http://schemas.microsoft.com/office/drawing/2014/main" id="{8A6DC8A4-F4C0-46F0-9F56-4EA9071BF57F}"/>
                </a:ext>
              </a:extLst>
            </p:cNvPr>
            <p:cNvSpPr>
              <a:spLocks/>
            </p:cNvSpPr>
            <p:nvPr userDrawn="1"/>
          </p:nvSpPr>
          <p:spPr bwMode="black">
            <a:xfrm>
              <a:off x="2653378" y="6259053"/>
              <a:ext cx="76723" cy="136010"/>
            </a:xfrm>
            <a:custGeom>
              <a:avLst/>
              <a:gdLst>
                <a:gd name="T0" fmla="*/ 31 w 44"/>
                <a:gd name="T1" fmla="*/ 78 h 78"/>
                <a:gd name="T2" fmla="*/ 19 w 44"/>
                <a:gd name="T3" fmla="*/ 50 h 78"/>
                <a:gd name="T4" fmla="*/ 10 w 44"/>
                <a:gd name="T5" fmla="*/ 61 h 78"/>
                <a:gd name="T6" fmla="*/ 10 w 44"/>
                <a:gd name="T7" fmla="*/ 78 h 78"/>
                <a:gd name="T8" fmla="*/ 0 w 44"/>
                <a:gd name="T9" fmla="*/ 78 h 78"/>
                <a:gd name="T10" fmla="*/ 0 w 44"/>
                <a:gd name="T11" fmla="*/ 6 h 78"/>
                <a:gd name="T12" fmla="*/ 10 w 44"/>
                <a:gd name="T13" fmla="*/ 0 h 78"/>
                <a:gd name="T14" fmla="*/ 10 w 44"/>
                <a:gd name="T15" fmla="*/ 47 h 78"/>
                <a:gd name="T16" fmla="*/ 28 w 44"/>
                <a:gd name="T17" fmla="*/ 22 h 78"/>
                <a:gd name="T18" fmla="*/ 41 w 44"/>
                <a:gd name="T19" fmla="*/ 22 h 78"/>
                <a:gd name="T20" fmla="*/ 26 w 44"/>
                <a:gd name="T21" fmla="*/ 41 h 78"/>
                <a:gd name="T22" fmla="*/ 44 w 44"/>
                <a:gd name="T23" fmla="*/ 78 h 78"/>
                <a:gd name="T24" fmla="*/ 31 w 44"/>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 h="78">
                  <a:moveTo>
                    <a:pt x="31" y="78"/>
                  </a:moveTo>
                  <a:lnTo>
                    <a:pt x="19" y="50"/>
                  </a:lnTo>
                  <a:lnTo>
                    <a:pt x="10" y="61"/>
                  </a:lnTo>
                  <a:lnTo>
                    <a:pt x="10" y="78"/>
                  </a:lnTo>
                  <a:lnTo>
                    <a:pt x="0" y="78"/>
                  </a:lnTo>
                  <a:lnTo>
                    <a:pt x="0" y="6"/>
                  </a:lnTo>
                  <a:lnTo>
                    <a:pt x="10" y="0"/>
                  </a:lnTo>
                  <a:lnTo>
                    <a:pt x="10" y="47"/>
                  </a:lnTo>
                  <a:lnTo>
                    <a:pt x="28" y="22"/>
                  </a:lnTo>
                  <a:lnTo>
                    <a:pt x="41" y="22"/>
                  </a:lnTo>
                  <a:lnTo>
                    <a:pt x="26" y="41"/>
                  </a:lnTo>
                  <a:lnTo>
                    <a:pt x="44" y="78"/>
                  </a:lnTo>
                  <a:lnTo>
                    <a:pt x="31" y="7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44" name="Freeform 69">
              <a:extLst>
                <a:ext uri="{FF2B5EF4-FFF2-40B4-BE49-F238E27FC236}">
                  <a16:creationId xmlns:a16="http://schemas.microsoft.com/office/drawing/2014/main" id="{F1019B02-6D28-47A3-8937-02980C698ED3}"/>
                </a:ext>
              </a:extLst>
            </p:cNvPr>
            <p:cNvSpPr>
              <a:spLocks/>
            </p:cNvSpPr>
            <p:nvPr userDrawn="1"/>
          </p:nvSpPr>
          <p:spPr bwMode="black">
            <a:xfrm>
              <a:off x="2737077" y="6293927"/>
              <a:ext cx="74980" cy="102879"/>
            </a:xfrm>
            <a:custGeom>
              <a:avLst/>
              <a:gdLst>
                <a:gd name="T0" fmla="*/ 28 w 29"/>
                <a:gd name="T1" fmla="*/ 4 h 40"/>
                <a:gd name="T2" fmla="*/ 25 w 29"/>
                <a:gd name="T3" fmla="*/ 10 h 40"/>
                <a:gd name="T4" fmla="*/ 20 w 29"/>
                <a:gd name="T5" fmla="*/ 8 h 40"/>
                <a:gd name="T6" fmla="*/ 15 w 29"/>
                <a:gd name="T7" fmla="*/ 7 h 40"/>
                <a:gd name="T8" fmla="*/ 11 w 29"/>
                <a:gd name="T9" fmla="*/ 8 h 40"/>
                <a:gd name="T10" fmla="*/ 9 w 29"/>
                <a:gd name="T11" fmla="*/ 10 h 40"/>
                <a:gd name="T12" fmla="*/ 10 w 29"/>
                <a:gd name="T13" fmla="*/ 12 h 40"/>
                <a:gd name="T14" fmla="*/ 11 w 29"/>
                <a:gd name="T15" fmla="*/ 13 h 40"/>
                <a:gd name="T16" fmla="*/ 13 w 29"/>
                <a:gd name="T17" fmla="*/ 14 h 40"/>
                <a:gd name="T18" fmla="*/ 17 w 29"/>
                <a:gd name="T19" fmla="*/ 16 h 40"/>
                <a:gd name="T20" fmla="*/ 22 w 29"/>
                <a:gd name="T21" fmla="*/ 18 h 40"/>
                <a:gd name="T22" fmla="*/ 26 w 29"/>
                <a:gd name="T23" fmla="*/ 21 h 40"/>
                <a:gd name="T24" fmla="*/ 29 w 29"/>
                <a:gd name="T25" fmla="*/ 24 h 40"/>
                <a:gd name="T26" fmla="*/ 29 w 29"/>
                <a:gd name="T27" fmla="*/ 29 h 40"/>
                <a:gd name="T28" fmla="*/ 28 w 29"/>
                <a:gd name="T29" fmla="*/ 34 h 40"/>
                <a:gd name="T30" fmla="*/ 25 w 29"/>
                <a:gd name="T31" fmla="*/ 38 h 40"/>
                <a:gd name="T32" fmla="*/ 21 w 29"/>
                <a:gd name="T33" fmla="*/ 40 h 40"/>
                <a:gd name="T34" fmla="*/ 15 w 29"/>
                <a:gd name="T35" fmla="*/ 40 h 40"/>
                <a:gd name="T36" fmla="*/ 7 w 29"/>
                <a:gd name="T37" fmla="*/ 39 h 40"/>
                <a:gd name="T38" fmla="*/ 0 w 29"/>
                <a:gd name="T39" fmla="*/ 35 h 40"/>
                <a:gd name="T40" fmla="*/ 4 w 29"/>
                <a:gd name="T41" fmla="*/ 30 h 40"/>
                <a:gd name="T42" fmla="*/ 9 w 29"/>
                <a:gd name="T43" fmla="*/ 32 h 40"/>
                <a:gd name="T44" fmla="*/ 15 w 29"/>
                <a:gd name="T45" fmla="*/ 33 h 40"/>
                <a:gd name="T46" fmla="*/ 20 w 29"/>
                <a:gd name="T47" fmla="*/ 32 h 40"/>
                <a:gd name="T48" fmla="*/ 22 w 29"/>
                <a:gd name="T49" fmla="*/ 29 h 40"/>
                <a:gd name="T50" fmla="*/ 21 w 29"/>
                <a:gd name="T51" fmla="*/ 27 h 40"/>
                <a:gd name="T52" fmla="*/ 20 w 29"/>
                <a:gd name="T53" fmla="*/ 26 h 40"/>
                <a:gd name="T54" fmla="*/ 17 w 29"/>
                <a:gd name="T55" fmla="*/ 24 h 40"/>
                <a:gd name="T56" fmla="*/ 13 w 29"/>
                <a:gd name="T57" fmla="*/ 23 h 40"/>
                <a:gd name="T58" fmla="*/ 8 w 29"/>
                <a:gd name="T59" fmla="*/ 20 h 40"/>
                <a:gd name="T60" fmla="*/ 4 w 29"/>
                <a:gd name="T61" fmla="*/ 18 h 40"/>
                <a:gd name="T62" fmla="*/ 2 w 29"/>
                <a:gd name="T63" fmla="*/ 15 h 40"/>
                <a:gd name="T64" fmla="*/ 2 w 29"/>
                <a:gd name="T65" fmla="*/ 11 h 40"/>
                <a:gd name="T66" fmla="*/ 3 w 29"/>
                <a:gd name="T67" fmla="*/ 6 h 40"/>
                <a:gd name="T68" fmla="*/ 6 w 29"/>
                <a:gd name="T69" fmla="*/ 3 h 40"/>
                <a:gd name="T70" fmla="*/ 10 w 29"/>
                <a:gd name="T71" fmla="*/ 1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5" y="10"/>
                    <a:pt x="25" y="10"/>
                    <a:pt x="25" y="10"/>
                  </a:cubicBezTo>
                  <a:cubicBezTo>
                    <a:pt x="23" y="9"/>
                    <a:pt x="22" y="8"/>
                    <a:pt x="20" y="8"/>
                  </a:cubicBezTo>
                  <a:cubicBezTo>
                    <a:pt x="18" y="7"/>
                    <a:pt x="17" y="7"/>
                    <a:pt x="15" y="7"/>
                  </a:cubicBezTo>
                  <a:cubicBezTo>
                    <a:pt x="13" y="7"/>
                    <a:pt x="12" y="7"/>
                    <a:pt x="11" y="8"/>
                  </a:cubicBezTo>
                  <a:cubicBezTo>
                    <a:pt x="10" y="8"/>
                    <a:pt x="9" y="9"/>
                    <a:pt x="9" y="10"/>
                  </a:cubicBezTo>
                  <a:cubicBezTo>
                    <a:pt x="9" y="11"/>
                    <a:pt x="10" y="11"/>
                    <a:pt x="10" y="12"/>
                  </a:cubicBezTo>
                  <a:cubicBezTo>
                    <a:pt x="10" y="12"/>
                    <a:pt x="10" y="13"/>
                    <a:pt x="11" y="13"/>
                  </a:cubicBezTo>
                  <a:cubicBezTo>
                    <a:pt x="11" y="13"/>
                    <a:pt x="12" y="14"/>
                    <a:pt x="13" y="14"/>
                  </a:cubicBezTo>
                  <a:cubicBezTo>
                    <a:pt x="14" y="15"/>
                    <a:pt x="15" y="15"/>
                    <a:pt x="17" y="16"/>
                  </a:cubicBezTo>
                  <a:cubicBezTo>
                    <a:pt x="19" y="17"/>
                    <a:pt x="21" y="18"/>
                    <a:pt x="22" y="18"/>
                  </a:cubicBezTo>
                  <a:cubicBezTo>
                    <a:pt x="24" y="19"/>
                    <a:pt x="25" y="20"/>
                    <a:pt x="26" y="21"/>
                  </a:cubicBezTo>
                  <a:cubicBezTo>
                    <a:pt x="27" y="22"/>
                    <a:pt x="28" y="23"/>
                    <a:pt x="29" y="24"/>
                  </a:cubicBezTo>
                  <a:cubicBezTo>
                    <a:pt x="29" y="25"/>
                    <a:pt x="29" y="27"/>
                    <a:pt x="29" y="29"/>
                  </a:cubicBezTo>
                  <a:cubicBezTo>
                    <a:pt x="29" y="31"/>
                    <a:pt x="29" y="33"/>
                    <a:pt x="28" y="34"/>
                  </a:cubicBezTo>
                  <a:cubicBezTo>
                    <a:pt x="28" y="36"/>
                    <a:pt x="26" y="37"/>
                    <a:pt x="25" y="38"/>
                  </a:cubicBezTo>
                  <a:cubicBezTo>
                    <a:pt x="24" y="39"/>
                    <a:pt x="22" y="39"/>
                    <a:pt x="21" y="40"/>
                  </a:cubicBezTo>
                  <a:cubicBezTo>
                    <a:pt x="19" y="40"/>
                    <a:pt x="17" y="40"/>
                    <a:pt x="15" y="40"/>
                  </a:cubicBezTo>
                  <a:cubicBezTo>
                    <a:pt x="13" y="40"/>
                    <a:pt x="10" y="40"/>
                    <a:pt x="7" y="39"/>
                  </a:cubicBezTo>
                  <a:cubicBezTo>
                    <a:pt x="5" y="38"/>
                    <a:pt x="2" y="37"/>
                    <a:pt x="0" y="35"/>
                  </a:cubicBezTo>
                  <a:cubicBezTo>
                    <a:pt x="4" y="30"/>
                    <a:pt x="4" y="30"/>
                    <a:pt x="4" y="30"/>
                  </a:cubicBezTo>
                  <a:cubicBezTo>
                    <a:pt x="6" y="31"/>
                    <a:pt x="7" y="32"/>
                    <a:pt x="9" y="32"/>
                  </a:cubicBezTo>
                  <a:cubicBezTo>
                    <a:pt x="11" y="33"/>
                    <a:pt x="13" y="33"/>
                    <a:pt x="15" y="33"/>
                  </a:cubicBezTo>
                  <a:cubicBezTo>
                    <a:pt x="17" y="33"/>
                    <a:pt x="19" y="33"/>
                    <a:pt x="20" y="32"/>
                  </a:cubicBezTo>
                  <a:cubicBezTo>
                    <a:pt x="21" y="31"/>
                    <a:pt x="22" y="30"/>
                    <a:pt x="22" y="29"/>
                  </a:cubicBezTo>
                  <a:cubicBezTo>
                    <a:pt x="22" y="28"/>
                    <a:pt x="22" y="28"/>
                    <a:pt x="21" y="27"/>
                  </a:cubicBezTo>
                  <a:cubicBezTo>
                    <a:pt x="21" y="27"/>
                    <a:pt x="20" y="26"/>
                    <a:pt x="20" y="26"/>
                  </a:cubicBezTo>
                  <a:cubicBezTo>
                    <a:pt x="19" y="25"/>
                    <a:pt x="18" y="25"/>
                    <a:pt x="17" y="24"/>
                  </a:cubicBezTo>
                  <a:cubicBezTo>
                    <a:pt x="16" y="24"/>
                    <a:pt x="15" y="23"/>
                    <a:pt x="13" y="23"/>
                  </a:cubicBezTo>
                  <a:cubicBezTo>
                    <a:pt x="11" y="22"/>
                    <a:pt x="9" y="21"/>
                    <a:pt x="8" y="20"/>
                  </a:cubicBezTo>
                  <a:cubicBezTo>
                    <a:pt x="6" y="19"/>
                    <a:pt x="5" y="19"/>
                    <a:pt x="4" y="18"/>
                  </a:cubicBezTo>
                  <a:cubicBezTo>
                    <a:pt x="3" y="17"/>
                    <a:pt x="3" y="16"/>
                    <a:pt x="2" y="15"/>
                  </a:cubicBezTo>
                  <a:cubicBezTo>
                    <a:pt x="2" y="13"/>
                    <a:pt x="2" y="12"/>
                    <a:pt x="2" y="11"/>
                  </a:cubicBezTo>
                  <a:cubicBezTo>
                    <a:pt x="2" y="9"/>
                    <a:pt x="2" y="7"/>
                    <a:pt x="3" y="6"/>
                  </a:cubicBezTo>
                  <a:cubicBezTo>
                    <a:pt x="3" y="5"/>
                    <a:pt x="4" y="4"/>
                    <a:pt x="6" y="3"/>
                  </a:cubicBezTo>
                  <a:cubicBezTo>
                    <a:pt x="7" y="2"/>
                    <a:pt x="8" y="1"/>
                    <a:pt x="10" y="1"/>
                  </a:cubicBezTo>
                  <a:cubicBezTo>
                    <a:pt x="11" y="0"/>
                    <a:pt x="13" y="0"/>
                    <a:pt x="15" y="0"/>
                  </a:cubicBezTo>
                  <a:cubicBezTo>
                    <a:pt x="17" y="0"/>
                    <a:pt x="20"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sp>
          <p:nvSpPr>
            <p:cNvPr id="145" name="Freeform 70">
              <a:extLst>
                <a:ext uri="{FF2B5EF4-FFF2-40B4-BE49-F238E27FC236}">
                  <a16:creationId xmlns:a16="http://schemas.microsoft.com/office/drawing/2014/main" id="{4D0A71E5-6BDC-4F0E-A416-4CCA910AB6DA}"/>
                </a:ext>
              </a:extLst>
            </p:cNvPr>
            <p:cNvSpPr>
              <a:spLocks/>
            </p:cNvSpPr>
            <p:nvPr userDrawn="1"/>
          </p:nvSpPr>
          <p:spPr bwMode="black">
            <a:xfrm>
              <a:off x="2831237" y="6365420"/>
              <a:ext cx="27899" cy="31387"/>
            </a:xfrm>
            <a:custGeom>
              <a:avLst/>
              <a:gdLst>
                <a:gd name="T0" fmla="*/ 11 w 11"/>
                <a:gd name="T1" fmla="*/ 6 h 12"/>
                <a:gd name="T2" fmla="*/ 11 w 11"/>
                <a:gd name="T3" fmla="*/ 9 h 12"/>
                <a:gd name="T4" fmla="*/ 10 w 11"/>
                <a:gd name="T5" fmla="*/ 10 h 12"/>
                <a:gd name="T6" fmla="*/ 8 w 11"/>
                <a:gd name="T7" fmla="*/ 12 h 12"/>
                <a:gd name="T8" fmla="*/ 6 w 11"/>
                <a:gd name="T9" fmla="*/ 12 h 12"/>
                <a:gd name="T10" fmla="*/ 3 w 11"/>
                <a:gd name="T11" fmla="*/ 12 h 12"/>
                <a:gd name="T12" fmla="*/ 1 w 11"/>
                <a:gd name="T13" fmla="*/ 10 h 12"/>
                <a:gd name="T14" fmla="*/ 0 w 11"/>
                <a:gd name="T15" fmla="*/ 9 h 12"/>
                <a:gd name="T16" fmla="*/ 0 w 11"/>
                <a:gd name="T17" fmla="*/ 6 h 12"/>
                <a:gd name="T18" fmla="*/ 0 w 11"/>
                <a:gd name="T19" fmla="*/ 4 h 12"/>
                <a:gd name="T20" fmla="*/ 1 w 11"/>
                <a:gd name="T21" fmla="*/ 2 h 12"/>
                <a:gd name="T22" fmla="*/ 3 w 11"/>
                <a:gd name="T23" fmla="*/ 1 h 12"/>
                <a:gd name="T24" fmla="*/ 6 w 11"/>
                <a:gd name="T25" fmla="*/ 0 h 12"/>
                <a:gd name="T26" fmla="*/ 8 w 11"/>
                <a:gd name="T27" fmla="*/ 1 h 12"/>
                <a:gd name="T28" fmla="*/ 10 w 11"/>
                <a:gd name="T29" fmla="*/ 2 h 12"/>
                <a:gd name="T30" fmla="*/ 11 w 11"/>
                <a:gd name="T31" fmla="*/ 4 h 12"/>
                <a:gd name="T32" fmla="*/ 11 w 11"/>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12">
                  <a:moveTo>
                    <a:pt x="11" y="6"/>
                  </a:moveTo>
                  <a:cubicBezTo>
                    <a:pt x="11" y="7"/>
                    <a:pt x="11" y="8"/>
                    <a:pt x="11" y="9"/>
                  </a:cubicBezTo>
                  <a:cubicBezTo>
                    <a:pt x="11" y="9"/>
                    <a:pt x="10" y="10"/>
                    <a:pt x="10" y="10"/>
                  </a:cubicBezTo>
                  <a:cubicBezTo>
                    <a:pt x="9" y="11"/>
                    <a:pt x="9" y="11"/>
                    <a:pt x="8" y="12"/>
                  </a:cubicBezTo>
                  <a:cubicBezTo>
                    <a:pt x="7" y="12"/>
                    <a:pt x="6" y="12"/>
                    <a:pt x="6" y="12"/>
                  </a:cubicBezTo>
                  <a:cubicBezTo>
                    <a:pt x="5" y="12"/>
                    <a:pt x="4" y="12"/>
                    <a:pt x="3" y="12"/>
                  </a:cubicBezTo>
                  <a:cubicBezTo>
                    <a:pt x="3" y="11"/>
                    <a:pt x="2" y="11"/>
                    <a:pt x="1" y="10"/>
                  </a:cubicBezTo>
                  <a:cubicBezTo>
                    <a:pt x="1" y="10"/>
                    <a:pt x="1" y="9"/>
                    <a:pt x="0" y="9"/>
                  </a:cubicBezTo>
                  <a:cubicBezTo>
                    <a:pt x="0" y="8"/>
                    <a:pt x="0" y="7"/>
                    <a:pt x="0" y="6"/>
                  </a:cubicBezTo>
                  <a:cubicBezTo>
                    <a:pt x="0" y="6"/>
                    <a:pt x="0" y="5"/>
                    <a:pt x="0" y="4"/>
                  </a:cubicBezTo>
                  <a:cubicBezTo>
                    <a:pt x="1" y="3"/>
                    <a:pt x="1" y="3"/>
                    <a:pt x="1" y="2"/>
                  </a:cubicBezTo>
                  <a:cubicBezTo>
                    <a:pt x="2" y="2"/>
                    <a:pt x="3" y="1"/>
                    <a:pt x="3" y="1"/>
                  </a:cubicBezTo>
                  <a:cubicBezTo>
                    <a:pt x="4" y="1"/>
                    <a:pt x="5" y="0"/>
                    <a:pt x="6" y="0"/>
                  </a:cubicBezTo>
                  <a:cubicBezTo>
                    <a:pt x="6" y="0"/>
                    <a:pt x="7" y="1"/>
                    <a:pt x="8" y="1"/>
                  </a:cubicBezTo>
                  <a:cubicBezTo>
                    <a:pt x="9" y="1"/>
                    <a:pt x="9" y="2"/>
                    <a:pt x="10" y="2"/>
                  </a:cubicBezTo>
                  <a:cubicBezTo>
                    <a:pt x="10" y="3"/>
                    <a:pt x="11" y="3"/>
                    <a:pt x="11" y="4"/>
                  </a:cubicBezTo>
                  <a:cubicBezTo>
                    <a:pt x="11" y="5"/>
                    <a:pt x="11" y="6"/>
                    <a:pt x="11"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IN" sz="1799">
                <a:solidFill>
                  <a:schemeClr val="bg1"/>
                </a:solidFill>
              </a:endParaRPr>
            </a:p>
          </p:txBody>
        </p:sp>
      </p:grpSp>
    </p:spTree>
    <p:extLst>
      <p:ext uri="{BB962C8B-B14F-4D97-AF65-F5344CB8AC3E}">
        <p14:creationId xmlns:p14="http://schemas.microsoft.com/office/powerpoint/2010/main" val="3109824921"/>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ndard slide">
    <p:spTree>
      <p:nvGrpSpPr>
        <p:cNvPr id="1" name=""/>
        <p:cNvGrpSpPr/>
        <p:nvPr/>
      </p:nvGrpSpPr>
      <p:grpSpPr>
        <a:xfrm>
          <a:off x="0" y="0"/>
          <a:ext cx="0" cy="0"/>
          <a:chOff x="0" y="0"/>
          <a:chExt cx="0" cy="0"/>
        </a:xfrm>
      </p:grpSpPr>
      <p:sp>
        <p:nvSpPr>
          <p:cNvPr id="2" name="Title 1"/>
          <p:cNvSpPr>
            <a:spLocks noGrp="1"/>
          </p:cNvSpPr>
          <p:nvPr>
            <p:ph type="title"/>
          </p:nvPr>
        </p:nvSpPr>
        <p:spPr>
          <a:xfrm>
            <a:off x="609601" y="294200"/>
            <a:ext cx="10972800" cy="590400"/>
          </a:xfrm>
        </p:spPr>
        <p:txBody>
          <a:bodyPr/>
          <a:lstStyle>
            <a:lvl1pPr>
              <a:defRPr sz="2399">
                <a:solidFill>
                  <a:schemeClr val="bg1"/>
                </a:solidFill>
              </a:defRPr>
            </a:lvl1pPr>
          </a:lstStyle>
          <a:p>
            <a:r>
              <a:rPr lang="en-US"/>
              <a:t>Click to edit Master title style</a:t>
            </a:r>
            <a:endParaRPr lang="en-GB" dirty="0"/>
          </a:p>
        </p:txBody>
      </p:sp>
      <p:sp>
        <p:nvSpPr>
          <p:cNvPr id="12" name="Line 10">
            <a:extLst>
              <a:ext uri="{FF2B5EF4-FFF2-40B4-BE49-F238E27FC236}">
                <a16:creationId xmlns:a16="http://schemas.microsoft.com/office/drawing/2014/main" id="{DA9741B6-D337-4A18-8ECB-FB21A6953E44}"/>
              </a:ext>
            </a:extLst>
          </p:cNvPr>
          <p:cNvSpPr>
            <a:spLocks noChangeShapeType="1"/>
          </p:cNvSpPr>
          <p:nvPr userDrawn="1"/>
        </p:nvSpPr>
        <p:spPr bwMode="auto">
          <a:xfrm>
            <a:off x="609601" y="907750"/>
            <a:ext cx="10974284"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799" noProof="0" dirty="0">
              <a:solidFill>
                <a:schemeClr val="bg1"/>
              </a:solidFill>
            </a:endParaRPr>
          </a:p>
        </p:txBody>
      </p:sp>
      <p:sp>
        <p:nvSpPr>
          <p:cNvPr id="4" name="Date Placeholder 3">
            <a:extLst>
              <a:ext uri="{FF2B5EF4-FFF2-40B4-BE49-F238E27FC236}">
                <a16:creationId xmlns:a16="http://schemas.microsoft.com/office/drawing/2014/main" id="{148806A2-2AA7-4EC7-8FA5-6DD8E9FC1AD1}"/>
              </a:ext>
            </a:extLst>
          </p:cNvPr>
          <p:cNvSpPr>
            <a:spLocks noGrp="1"/>
          </p:cNvSpPr>
          <p:nvPr>
            <p:ph type="dt" sz="half" idx="10"/>
          </p:nvPr>
        </p:nvSpPr>
        <p:spPr/>
        <p:txBody>
          <a:bodyPr/>
          <a:lstStyle/>
          <a:p>
            <a:fld id="{97B14021-CB4E-4A4F-8709-D33FAB29C8FB}" type="datetime3">
              <a:rPr lang="en-US" smtClean="0"/>
              <a:t>12 July 2024</a:t>
            </a:fld>
            <a:endParaRPr lang="en-IN" dirty="0"/>
          </a:p>
        </p:txBody>
      </p:sp>
      <p:sp>
        <p:nvSpPr>
          <p:cNvPr id="5" name="Footer Placeholder 4">
            <a:extLst>
              <a:ext uri="{FF2B5EF4-FFF2-40B4-BE49-F238E27FC236}">
                <a16:creationId xmlns:a16="http://schemas.microsoft.com/office/drawing/2014/main" id="{8C56F6B4-9E49-490D-8FE1-DB9035090F2D}"/>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B3C35AEC-478D-4BBF-9883-4CE09EB36AB9}"/>
              </a:ext>
            </a:extLst>
          </p:cNvPr>
          <p:cNvSpPr>
            <a:spLocks noGrp="1"/>
          </p:cNvSpPr>
          <p:nvPr>
            <p:ph type="sldNum" sz="quarter" idx="12"/>
          </p:nvPr>
        </p:nvSpPr>
        <p:spPr/>
        <p:txBody>
          <a:bodyPr/>
          <a:lstStyle/>
          <a:p>
            <a:r>
              <a:rPr lang="en-GB"/>
              <a:t>Page </a:t>
            </a:r>
            <a:fld id="{F1BC30E3-FFE5-4B91-AA19-87A149EBB9EE}" type="slidenum">
              <a:rPr smtClean="0"/>
              <a:pPr/>
              <a:t>‹#›</a:t>
            </a:fld>
            <a:endParaRPr dirty="0"/>
          </a:p>
        </p:txBody>
      </p:sp>
      <p:sp>
        <p:nvSpPr>
          <p:cNvPr id="8" name="Text Placeholder 2">
            <a:extLst>
              <a:ext uri="{FF2B5EF4-FFF2-40B4-BE49-F238E27FC236}">
                <a16:creationId xmlns:a16="http://schemas.microsoft.com/office/drawing/2014/main" id="{2E60CAC9-F3BC-44FD-AF5B-0985D710542E}"/>
              </a:ext>
            </a:extLst>
          </p:cNvPr>
          <p:cNvSpPr>
            <a:spLocks noGrp="1"/>
          </p:cNvSpPr>
          <p:nvPr>
            <p:ph idx="1"/>
          </p:nvPr>
        </p:nvSpPr>
        <p:spPr>
          <a:xfrm>
            <a:off x="609601" y="1137920"/>
            <a:ext cx="10972800" cy="4947920"/>
          </a:xfrm>
          <a:prstGeom prst="rect">
            <a:avLst/>
          </a:prstGeom>
        </p:spPr>
        <p:txBody>
          <a:bodyPr vert="horz" lIns="0" tIns="0" rIns="0" bIns="0" rtlCol="0" anchor="t" anchorCtr="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3707900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Standard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1" y="294200"/>
            <a:ext cx="10972800" cy="590400"/>
          </a:xfrm>
        </p:spPr>
        <p:txBody>
          <a:bodyPr/>
          <a:lstStyle>
            <a:lvl1pPr>
              <a:defRPr sz="2399">
                <a:solidFill>
                  <a:schemeClr val="bg1"/>
                </a:solidFill>
              </a:defRPr>
            </a:lvl1pPr>
          </a:lstStyle>
          <a:p>
            <a:r>
              <a:rPr lang="en-US" dirty="0"/>
              <a:t>Standard slide</a:t>
            </a:r>
            <a:endParaRPr lang="en-GB" dirty="0"/>
          </a:p>
        </p:txBody>
      </p:sp>
      <p:sp>
        <p:nvSpPr>
          <p:cNvPr id="80" name="Line 10">
            <a:extLst>
              <a:ext uri="{FF2B5EF4-FFF2-40B4-BE49-F238E27FC236}">
                <a16:creationId xmlns:a16="http://schemas.microsoft.com/office/drawing/2014/main" id="{EF8E9275-C0E0-4ABA-8699-73E5E292EC85}"/>
              </a:ext>
            </a:extLst>
          </p:cNvPr>
          <p:cNvSpPr>
            <a:spLocks noChangeShapeType="1"/>
          </p:cNvSpPr>
          <p:nvPr userDrawn="1"/>
        </p:nvSpPr>
        <p:spPr bwMode="auto">
          <a:xfrm>
            <a:off x="609601" y="907750"/>
            <a:ext cx="10974284"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799" noProof="0" dirty="0">
              <a:solidFill>
                <a:schemeClr val="bg1"/>
              </a:solidFill>
            </a:endParaRPr>
          </a:p>
        </p:txBody>
      </p:sp>
      <p:sp>
        <p:nvSpPr>
          <p:cNvPr id="3" name="Date Placeholder 2">
            <a:extLst>
              <a:ext uri="{FF2B5EF4-FFF2-40B4-BE49-F238E27FC236}">
                <a16:creationId xmlns:a16="http://schemas.microsoft.com/office/drawing/2014/main" id="{40F0AABF-D862-4E52-856A-98A908BD81E4}"/>
              </a:ext>
            </a:extLst>
          </p:cNvPr>
          <p:cNvSpPr>
            <a:spLocks noGrp="1"/>
          </p:cNvSpPr>
          <p:nvPr>
            <p:ph type="dt" sz="half" idx="10"/>
          </p:nvPr>
        </p:nvSpPr>
        <p:spPr/>
        <p:txBody>
          <a:bodyPr/>
          <a:lstStyle/>
          <a:p>
            <a:fld id="{EE19B0F1-44AD-42A5-9A37-2FB41F1EC903}" type="datetime3">
              <a:rPr lang="en-US" smtClean="0"/>
              <a:t>12 July 2024</a:t>
            </a:fld>
            <a:endParaRPr lang="en-IN" dirty="0"/>
          </a:p>
        </p:txBody>
      </p:sp>
      <p:sp>
        <p:nvSpPr>
          <p:cNvPr id="4" name="Footer Placeholder 3">
            <a:extLst>
              <a:ext uri="{FF2B5EF4-FFF2-40B4-BE49-F238E27FC236}">
                <a16:creationId xmlns:a16="http://schemas.microsoft.com/office/drawing/2014/main" id="{7F5FDC76-F946-4827-A773-FCD68068B859}"/>
              </a:ext>
            </a:extLst>
          </p:cNvPr>
          <p:cNvSpPr>
            <a:spLocks noGrp="1"/>
          </p:cNvSpPr>
          <p:nvPr>
            <p:ph type="ftr" sz="quarter" idx="11"/>
          </p:nvPr>
        </p:nvSpPr>
        <p:spPr/>
        <p:txBody>
          <a:bodyPr/>
          <a:lstStyle/>
          <a:p>
            <a:r>
              <a:rPr lang="en-US"/>
              <a:t>Presentation title</a:t>
            </a:r>
            <a:endParaRPr lang="en-US" dirty="0"/>
          </a:p>
        </p:txBody>
      </p:sp>
      <p:sp>
        <p:nvSpPr>
          <p:cNvPr id="5" name="Slide Number Placeholder 4">
            <a:extLst>
              <a:ext uri="{FF2B5EF4-FFF2-40B4-BE49-F238E27FC236}">
                <a16:creationId xmlns:a16="http://schemas.microsoft.com/office/drawing/2014/main" id="{2ABF873B-E40B-4AF7-8D2F-967775EB8EA6}"/>
              </a:ext>
            </a:extLst>
          </p:cNvPr>
          <p:cNvSpPr>
            <a:spLocks noGrp="1"/>
          </p:cNvSpPr>
          <p:nvPr>
            <p:ph type="sldNum" sz="quarter" idx="12"/>
          </p:nvPr>
        </p:nvSpPr>
        <p:spPr/>
        <p:txBody>
          <a:bodyPr/>
          <a:lstStyle/>
          <a:p>
            <a:r>
              <a:rPr lang="en-GB"/>
              <a:t>Page </a:t>
            </a:r>
            <a:fld id="{F1BC30E3-FFE5-4B91-AA19-87A149EBB9EE}" type="slidenum">
              <a:rPr smtClean="0"/>
              <a:pPr/>
              <a:t>‹#›</a:t>
            </a:fld>
            <a:endParaRPr dirty="0"/>
          </a:p>
        </p:txBody>
      </p:sp>
    </p:spTree>
    <p:extLst>
      <p:ext uri="{BB962C8B-B14F-4D97-AF65-F5344CB8AC3E}">
        <p14:creationId xmlns:p14="http://schemas.microsoft.com/office/powerpoint/2010/main" val="40088510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Standard slid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80593A0-4211-460E-B6CF-FE2D9CE6D9CB}"/>
              </a:ext>
            </a:extLst>
          </p:cNvPr>
          <p:cNvSpPr>
            <a:spLocks noGrp="1"/>
          </p:cNvSpPr>
          <p:nvPr>
            <p:ph type="pic" sz="quarter" idx="10"/>
          </p:nvPr>
        </p:nvSpPr>
        <p:spPr>
          <a:xfrm>
            <a:off x="8194852" y="1"/>
            <a:ext cx="3997149" cy="6156104"/>
          </a:xfrm>
        </p:spPr>
        <p:txBody>
          <a:bodyPr tIns="2232000"/>
          <a:lstStyle>
            <a:lvl1pPr marL="0" indent="0" algn="ctr">
              <a:buNone/>
              <a:defRPr/>
            </a:lvl1pPr>
          </a:lstStyle>
          <a:p>
            <a:r>
              <a:rPr lang="en-US"/>
              <a:t>Click icon to add picture</a:t>
            </a:r>
            <a:endParaRPr lang="en-IN" dirty="0"/>
          </a:p>
        </p:txBody>
      </p:sp>
      <p:sp>
        <p:nvSpPr>
          <p:cNvPr id="2" name="Title 1"/>
          <p:cNvSpPr>
            <a:spLocks noGrp="1"/>
          </p:cNvSpPr>
          <p:nvPr>
            <p:ph type="title"/>
          </p:nvPr>
        </p:nvSpPr>
        <p:spPr>
          <a:xfrm>
            <a:off x="609601" y="294200"/>
            <a:ext cx="7440547" cy="590400"/>
          </a:xfrm>
        </p:spPr>
        <p:txBody>
          <a:bodyPr/>
          <a:lstStyle>
            <a:lvl1pPr>
              <a:defRPr sz="2399">
                <a:solidFill>
                  <a:schemeClr val="bg1"/>
                </a:solidFill>
              </a:defRPr>
            </a:lvl1pPr>
          </a:lstStyle>
          <a:p>
            <a:r>
              <a:rPr lang="en-US"/>
              <a:t>Click to edit Master title style</a:t>
            </a:r>
            <a:endParaRPr lang="en-GB" dirty="0"/>
          </a:p>
        </p:txBody>
      </p:sp>
      <p:sp>
        <p:nvSpPr>
          <p:cNvPr id="3" name="Content Placeholder 2"/>
          <p:cNvSpPr>
            <a:spLocks noGrp="1"/>
          </p:cNvSpPr>
          <p:nvPr>
            <p:ph idx="1" hasCustomPrompt="1"/>
          </p:nvPr>
        </p:nvSpPr>
        <p:spPr>
          <a:xfrm>
            <a:off x="609601" y="1137921"/>
            <a:ext cx="7295842" cy="873760"/>
          </a:xfrm>
        </p:spPr>
        <p:txBody>
          <a:bodyPr/>
          <a:lstStyle>
            <a:lvl1pPr marL="0" indent="0">
              <a:buNone/>
              <a:defRPr sz="1799">
                <a:solidFill>
                  <a:schemeClr val="bg1"/>
                </a:solidFill>
              </a:defRPr>
            </a:lvl1pPr>
            <a:lvl2pPr marL="356438" indent="0">
              <a:buNone/>
              <a:defRPr sz="1799">
                <a:solidFill>
                  <a:schemeClr val="bg1"/>
                </a:solidFill>
              </a:defRPr>
            </a:lvl2pPr>
            <a:lvl3pPr marL="712875" indent="0">
              <a:buNone/>
              <a:defRPr sz="1599">
                <a:solidFill>
                  <a:schemeClr val="bg1"/>
                </a:solidFill>
              </a:defRPr>
            </a:lvl3pPr>
            <a:lvl4pPr marL="1069313" indent="0">
              <a:buNone/>
              <a:defRPr sz="1399">
                <a:solidFill>
                  <a:schemeClr val="bg1"/>
                </a:solidFill>
              </a:defRPr>
            </a:lvl4pPr>
            <a:lvl5pPr marL="1425751" indent="0">
              <a:buNone/>
              <a:defRPr sz="1199">
                <a:solidFill>
                  <a:schemeClr val="bg1"/>
                </a:solidFill>
              </a:defRPr>
            </a:lvl5pPr>
          </a:lstStyle>
          <a:p>
            <a:pPr lvl="0"/>
            <a:r>
              <a:rPr lang="en-US" dirty="0"/>
              <a:t>Text</a:t>
            </a:r>
          </a:p>
        </p:txBody>
      </p:sp>
      <p:sp>
        <p:nvSpPr>
          <p:cNvPr id="11" name="Content Placeholder 2">
            <a:extLst>
              <a:ext uri="{FF2B5EF4-FFF2-40B4-BE49-F238E27FC236}">
                <a16:creationId xmlns:a16="http://schemas.microsoft.com/office/drawing/2014/main" id="{578D3272-120F-430D-AFB5-E93227EEEAAF}"/>
              </a:ext>
            </a:extLst>
          </p:cNvPr>
          <p:cNvSpPr>
            <a:spLocks noGrp="1"/>
          </p:cNvSpPr>
          <p:nvPr>
            <p:ph idx="11" hasCustomPrompt="1"/>
          </p:nvPr>
        </p:nvSpPr>
        <p:spPr>
          <a:xfrm>
            <a:off x="609601" y="2311401"/>
            <a:ext cx="3578253" cy="3844704"/>
          </a:xfrm>
        </p:spPr>
        <p:txBody>
          <a:bodyPr numCol="1"/>
          <a:lstStyle>
            <a:lvl1pPr marL="0" indent="0">
              <a:buNone/>
              <a:defRPr sz="1399">
                <a:solidFill>
                  <a:schemeClr val="bg1"/>
                </a:solidFill>
              </a:defRPr>
            </a:lvl1pPr>
            <a:lvl2pPr marL="356438" indent="0">
              <a:buNone/>
              <a:defRPr sz="1799">
                <a:solidFill>
                  <a:schemeClr val="bg1"/>
                </a:solidFill>
              </a:defRPr>
            </a:lvl2pPr>
            <a:lvl3pPr marL="712875" indent="0">
              <a:buNone/>
              <a:defRPr sz="1599">
                <a:solidFill>
                  <a:schemeClr val="bg1"/>
                </a:solidFill>
              </a:defRPr>
            </a:lvl3pPr>
            <a:lvl4pPr marL="1069313" indent="0">
              <a:buNone/>
              <a:defRPr sz="1399">
                <a:solidFill>
                  <a:schemeClr val="bg1"/>
                </a:solidFill>
              </a:defRPr>
            </a:lvl4pPr>
            <a:lvl5pPr marL="1425751" indent="0">
              <a:buNone/>
              <a:defRPr sz="1199">
                <a:solidFill>
                  <a:schemeClr val="bg1"/>
                </a:solidFill>
              </a:defRPr>
            </a:lvl5pPr>
          </a:lstStyle>
          <a:p>
            <a:pPr lvl="0"/>
            <a:r>
              <a:rPr lang="en-US" dirty="0"/>
              <a:t>Text</a:t>
            </a:r>
          </a:p>
        </p:txBody>
      </p:sp>
      <p:sp>
        <p:nvSpPr>
          <p:cNvPr id="12" name="Content Placeholder 2">
            <a:extLst>
              <a:ext uri="{FF2B5EF4-FFF2-40B4-BE49-F238E27FC236}">
                <a16:creationId xmlns:a16="http://schemas.microsoft.com/office/drawing/2014/main" id="{0C7BD71A-882B-40FB-A05F-48ECC69FF73D}"/>
              </a:ext>
            </a:extLst>
          </p:cNvPr>
          <p:cNvSpPr>
            <a:spLocks noGrp="1"/>
          </p:cNvSpPr>
          <p:nvPr>
            <p:ph idx="12" hasCustomPrompt="1"/>
          </p:nvPr>
        </p:nvSpPr>
        <p:spPr>
          <a:xfrm>
            <a:off x="4327190" y="2311402"/>
            <a:ext cx="3578253" cy="1254759"/>
          </a:xfrm>
        </p:spPr>
        <p:txBody>
          <a:bodyPr numCol="1"/>
          <a:lstStyle>
            <a:lvl1pPr marL="0" indent="0">
              <a:buNone/>
              <a:defRPr sz="1399">
                <a:solidFill>
                  <a:schemeClr val="bg1"/>
                </a:solidFill>
              </a:defRPr>
            </a:lvl1pPr>
            <a:lvl2pPr marL="356438" indent="0">
              <a:buNone/>
              <a:defRPr sz="1799">
                <a:solidFill>
                  <a:schemeClr val="bg1"/>
                </a:solidFill>
              </a:defRPr>
            </a:lvl2pPr>
            <a:lvl3pPr marL="712875" indent="0">
              <a:buNone/>
              <a:defRPr sz="1599">
                <a:solidFill>
                  <a:schemeClr val="bg1"/>
                </a:solidFill>
              </a:defRPr>
            </a:lvl3pPr>
            <a:lvl4pPr marL="1069313" indent="0">
              <a:buNone/>
              <a:defRPr sz="1399">
                <a:solidFill>
                  <a:schemeClr val="bg1"/>
                </a:solidFill>
              </a:defRPr>
            </a:lvl4pPr>
            <a:lvl5pPr marL="1425751" indent="0">
              <a:buNone/>
              <a:defRPr sz="1199">
                <a:solidFill>
                  <a:schemeClr val="bg1"/>
                </a:solidFill>
              </a:defRPr>
            </a:lvl5pPr>
          </a:lstStyle>
          <a:p>
            <a:pPr lvl="0"/>
            <a:r>
              <a:rPr lang="en-US" dirty="0"/>
              <a:t>Text</a:t>
            </a:r>
          </a:p>
        </p:txBody>
      </p:sp>
      <p:sp>
        <p:nvSpPr>
          <p:cNvPr id="14" name="Content Placeholder 2">
            <a:extLst>
              <a:ext uri="{FF2B5EF4-FFF2-40B4-BE49-F238E27FC236}">
                <a16:creationId xmlns:a16="http://schemas.microsoft.com/office/drawing/2014/main" id="{D87D58C8-1517-42AA-8B2A-E449A3F6F028}"/>
              </a:ext>
            </a:extLst>
          </p:cNvPr>
          <p:cNvSpPr>
            <a:spLocks noGrp="1"/>
          </p:cNvSpPr>
          <p:nvPr>
            <p:ph idx="13" hasCustomPrompt="1"/>
          </p:nvPr>
        </p:nvSpPr>
        <p:spPr>
          <a:xfrm>
            <a:off x="4327190" y="4236721"/>
            <a:ext cx="3578253" cy="1944160"/>
          </a:xfrm>
        </p:spPr>
        <p:txBody>
          <a:bodyPr numCol="1"/>
          <a:lstStyle>
            <a:lvl1pPr marL="0" indent="0">
              <a:buNone/>
              <a:defRPr sz="1799">
                <a:solidFill>
                  <a:schemeClr val="bg1"/>
                </a:solidFill>
                <a:latin typeface="Georgia" panose="02040502050405020303" pitchFamily="18" charset="0"/>
              </a:defRPr>
            </a:lvl1pPr>
            <a:lvl2pPr marL="356438" indent="0">
              <a:buNone/>
              <a:defRPr sz="1799">
                <a:solidFill>
                  <a:schemeClr val="bg1"/>
                </a:solidFill>
              </a:defRPr>
            </a:lvl2pPr>
            <a:lvl3pPr marL="712875" indent="0">
              <a:buNone/>
              <a:defRPr sz="1599">
                <a:solidFill>
                  <a:schemeClr val="bg1"/>
                </a:solidFill>
              </a:defRPr>
            </a:lvl3pPr>
            <a:lvl4pPr marL="1069313" indent="0">
              <a:buNone/>
              <a:defRPr sz="1399">
                <a:solidFill>
                  <a:schemeClr val="bg1"/>
                </a:solidFill>
              </a:defRPr>
            </a:lvl4pPr>
            <a:lvl5pPr marL="1425751" indent="0">
              <a:buNone/>
              <a:defRPr sz="1199">
                <a:solidFill>
                  <a:schemeClr val="bg1"/>
                </a:solidFill>
              </a:defRPr>
            </a:lvl5pPr>
          </a:lstStyle>
          <a:p>
            <a:pPr lvl="0"/>
            <a:r>
              <a:rPr lang="en-US" dirty="0"/>
              <a:t>Quote</a:t>
            </a:r>
          </a:p>
        </p:txBody>
      </p:sp>
      <p:sp>
        <p:nvSpPr>
          <p:cNvPr id="23" name="Line 10">
            <a:extLst>
              <a:ext uri="{FF2B5EF4-FFF2-40B4-BE49-F238E27FC236}">
                <a16:creationId xmlns:a16="http://schemas.microsoft.com/office/drawing/2014/main" id="{E820DC59-E206-4DC0-9012-584F8EBAF730}"/>
              </a:ext>
            </a:extLst>
          </p:cNvPr>
          <p:cNvSpPr>
            <a:spLocks noChangeShapeType="1"/>
          </p:cNvSpPr>
          <p:nvPr userDrawn="1"/>
        </p:nvSpPr>
        <p:spPr bwMode="auto">
          <a:xfrm>
            <a:off x="609601" y="907750"/>
            <a:ext cx="7719833"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799" noProof="0" dirty="0">
              <a:solidFill>
                <a:schemeClr val="bg1"/>
              </a:solidFill>
            </a:endParaRPr>
          </a:p>
        </p:txBody>
      </p:sp>
      <p:sp>
        <p:nvSpPr>
          <p:cNvPr id="4" name="Date Placeholder 3">
            <a:extLst>
              <a:ext uri="{FF2B5EF4-FFF2-40B4-BE49-F238E27FC236}">
                <a16:creationId xmlns:a16="http://schemas.microsoft.com/office/drawing/2014/main" id="{38FDA286-FC7C-4768-AFFF-1618056D687D}"/>
              </a:ext>
            </a:extLst>
          </p:cNvPr>
          <p:cNvSpPr>
            <a:spLocks noGrp="1"/>
          </p:cNvSpPr>
          <p:nvPr>
            <p:ph type="dt" sz="half" idx="14"/>
          </p:nvPr>
        </p:nvSpPr>
        <p:spPr/>
        <p:txBody>
          <a:bodyPr/>
          <a:lstStyle/>
          <a:p>
            <a:fld id="{FAA65521-E907-4B6A-8E88-DD4BEE4ED137}" type="datetime3">
              <a:rPr lang="en-US" smtClean="0"/>
              <a:t>12 July 2024</a:t>
            </a:fld>
            <a:endParaRPr lang="en-IN" dirty="0"/>
          </a:p>
        </p:txBody>
      </p:sp>
      <p:sp>
        <p:nvSpPr>
          <p:cNvPr id="6" name="Footer Placeholder 5">
            <a:extLst>
              <a:ext uri="{FF2B5EF4-FFF2-40B4-BE49-F238E27FC236}">
                <a16:creationId xmlns:a16="http://schemas.microsoft.com/office/drawing/2014/main" id="{69C73E4D-1EBD-404A-B8F4-9B8AD7336F33}"/>
              </a:ext>
            </a:extLst>
          </p:cNvPr>
          <p:cNvSpPr>
            <a:spLocks noGrp="1"/>
          </p:cNvSpPr>
          <p:nvPr>
            <p:ph type="ftr" sz="quarter" idx="15"/>
          </p:nvPr>
        </p:nvSpPr>
        <p:spPr/>
        <p:txBody>
          <a:bodyPr/>
          <a:lstStyle/>
          <a:p>
            <a:r>
              <a:rPr lang="en-US"/>
              <a:t>Presentation title</a:t>
            </a:r>
            <a:endParaRPr lang="en-US" dirty="0"/>
          </a:p>
        </p:txBody>
      </p:sp>
      <p:sp>
        <p:nvSpPr>
          <p:cNvPr id="7" name="Slide Number Placeholder 6">
            <a:extLst>
              <a:ext uri="{FF2B5EF4-FFF2-40B4-BE49-F238E27FC236}">
                <a16:creationId xmlns:a16="http://schemas.microsoft.com/office/drawing/2014/main" id="{D159C267-49E7-46A8-B353-C5EB81154AB5}"/>
              </a:ext>
            </a:extLst>
          </p:cNvPr>
          <p:cNvSpPr>
            <a:spLocks noGrp="1"/>
          </p:cNvSpPr>
          <p:nvPr>
            <p:ph type="sldNum" sz="quarter" idx="16"/>
          </p:nvPr>
        </p:nvSpPr>
        <p:spPr/>
        <p:txBody>
          <a:bodyPr/>
          <a:lstStyle/>
          <a:p>
            <a:r>
              <a:rPr lang="en-GB"/>
              <a:t>Page </a:t>
            </a:r>
            <a:fld id="{F1BC30E3-FFE5-4B91-AA19-87A149EBB9EE}" type="slidenum">
              <a:rPr smtClean="0"/>
              <a:pPr/>
              <a:t>‹#›</a:t>
            </a:fld>
            <a:endParaRPr dirty="0"/>
          </a:p>
        </p:txBody>
      </p:sp>
    </p:spTree>
    <p:extLst>
      <p:ext uri="{BB962C8B-B14F-4D97-AF65-F5344CB8AC3E}">
        <p14:creationId xmlns:p14="http://schemas.microsoft.com/office/powerpoint/2010/main" val="40799353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Standard slid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80593A0-4211-460E-B6CF-FE2D9CE6D9CB}"/>
              </a:ext>
            </a:extLst>
          </p:cNvPr>
          <p:cNvSpPr>
            <a:spLocks noGrp="1"/>
          </p:cNvSpPr>
          <p:nvPr>
            <p:ph type="pic" sz="quarter" idx="10"/>
          </p:nvPr>
        </p:nvSpPr>
        <p:spPr>
          <a:xfrm>
            <a:off x="0" y="1"/>
            <a:ext cx="2383219" cy="6857999"/>
          </a:xfrm>
        </p:spPr>
        <p:txBody>
          <a:bodyPr tIns="2232000"/>
          <a:lstStyle>
            <a:lvl1pPr marL="0" indent="0" algn="ctr">
              <a:buNone/>
              <a:defRPr/>
            </a:lvl1pPr>
          </a:lstStyle>
          <a:p>
            <a:r>
              <a:rPr lang="en-US"/>
              <a:t>Click icon to add picture</a:t>
            </a:r>
            <a:endParaRPr lang="en-GB" dirty="0"/>
          </a:p>
        </p:txBody>
      </p:sp>
      <p:sp>
        <p:nvSpPr>
          <p:cNvPr id="2" name="Title 1"/>
          <p:cNvSpPr>
            <a:spLocks noGrp="1"/>
          </p:cNvSpPr>
          <p:nvPr>
            <p:ph type="title"/>
          </p:nvPr>
        </p:nvSpPr>
        <p:spPr>
          <a:xfrm>
            <a:off x="2693891" y="294200"/>
            <a:ext cx="8887371" cy="590400"/>
          </a:xfrm>
        </p:spPr>
        <p:txBody>
          <a:bodyPr/>
          <a:lstStyle>
            <a:lvl1pPr>
              <a:defRPr sz="2399">
                <a:solidFill>
                  <a:schemeClr val="bg1"/>
                </a:solidFill>
              </a:defRPr>
            </a:lvl1pPr>
          </a:lstStyle>
          <a:p>
            <a:r>
              <a:rPr lang="en-US"/>
              <a:t>Click to edit Master title style</a:t>
            </a:r>
            <a:endParaRPr lang="en-GB" dirty="0"/>
          </a:p>
        </p:txBody>
      </p:sp>
      <p:sp>
        <p:nvSpPr>
          <p:cNvPr id="3" name="Content Placeholder 2"/>
          <p:cNvSpPr>
            <a:spLocks noGrp="1"/>
          </p:cNvSpPr>
          <p:nvPr>
            <p:ph idx="1" hasCustomPrompt="1"/>
          </p:nvPr>
        </p:nvSpPr>
        <p:spPr>
          <a:xfrm>
            <a:off x="2693890" y="1137921"/>
            <a:ext cx="2741454" cy="5018184"/>
          </a:xfrm>
        </p:spPr>
        <p:txBody>
          <a:bodyPr/>
          <a:lstStyle>
            <a:lvl1pPr marL="0" indent="0">
              <a:buNone/>
              <a:defRPr sz="1799">
                <a:solidFill>
                  <a:schemeClr val="bg1"/>
                </a:solidFill>
              </a:defRPr>
            </a:lvl1pPr>
            <a:lvl2pPr marL="356438" indent="0">
              <a:buNone/>
              <a:defRPr sz="1799">
                <a:solidFill>
                  <a:schemeClr val="bg1"/>
                </a:solidFill>
              </a:defRPr>
            </a:lvl2pPr>
            <a:lvl3pPr marL="712875" indent="0">
              <a:buNone/>
              <a:defRPr sz="1599">
                <a:solidFill>
                  <a:schemeClr val="bg1"/>
                </a:solidFill>
              </a:defRPr>
            </a:lvl3pPr>
            <a:lvl4pPr marL="1069313" indent="0">
              <a:buNone/>
              <a:defRPr sz="1399">
                <a:solidFill>
                  <a:schemeClr val="bg1"/>
                </a:solidFill>
              </a:defRPr>
            </a:lvl4pPr>
            <a:lvl5pPr marL="1425751" indent="0">
              <a:buNone/>
              <a:defRPr sz="1199">
                <a:solidFill>
                  <a:schemeClr val="bg1"/>
                </a:solidFill>
              </a:defRPr>
            </a:lvl5pPr>
          </a:lstStyle>
          <a:p>
            <a:pPr lvl="0"/>
            <a:r>
              <a:rPr lang="en-US" dirty="0"/>
              <a:t>Text</a:t>
            </a:r>
          </a:p>
        </p:txBody>
      </p:sp>
      <p:sp>
        <p:nvSpPr>
          <p:cNvPr id="11" name="Content Placeholder 2">
            <a:extLst>
              <a:ext uri="{FF2B5EF4-FFF2-40B4-BE49-F238E27FC236}">
                <a16:creationId xmlns:a16="http://schemas.microsoft.com/office/drawing/2014/main" id="{578D3272-120F-430D-AFB5-E93227EEEAAF}"/>
              </a:ext>
            </a:extLst>
          </p:cNvPr>
          <p:cNvSpPr>
            <a:spLocks noGrp="1"/>
          </p:cNvSpPr>
          <p:nvPr>
            <p:ph idx="11" hasCustomPrompt="1"/>
          </p:nvPr>
        </p:nvSpPr>
        <p:spPr>
          <a:xfrm>
            <a:off x="5724102" y="1137921"/>
            <a:ext cx="2802382" cy="5018184"/>
          </a:xfrm>
        </p:spPr>
        <p:txBody>
          <a:bodyPr numCol="1"/>
          <a:lstStyle>
            <a:lvl1pPr marL="0" indent="0">
              <a:buNone/>
              <a:defRPr sz="1399">
                <a:solidFill>
                  <a:schemeClr val="bg1"/>
                </a:solidFill>
              </a:defRPr>
            </a:lvl1pPr>
            <a:lvl2pPr marL="356438" indent="0">
              <a:buNone/>
              <a:defRPr sz="1799">
                <a:solidFill>
                  <a:schemeClr val="bg1"/>
                </a:solidFill>
              </a:defRPr>
            </a:lvl2pPr>
            <a:lvl3pPr marL="712875" indent="0">
              <a:buNone/>
              <a:defRPr sz="1599">
                <a:solidFill>
                  <a:schemeClr val="bg1"/>
                </a:solidFill>
              </a:defRPr>
            </a:lvl3pPr>
            <a:lvl4pPr marL="1069313" indent="0">
              <a:buNone/>
              <a:defRPr sz="1399">
                <a:solidFill>
                  <a:schemeClr val="bg1"/>
                </a:solidFill>
              </a:defRPr>
            </a:lvl4pPr>
            <a:lvl5pPr marL="1425751" indent="0">
              <a:buNone/>
              <a:defRPr sz="1199">
                <a:solidFill>
                  <a:schemeClr val="bg1"/>
                </a:solidFill>
              </a:defRPr>
            </a:lvl5pPr>
          </a:lstStyle>
          <a:p>
            <a:pPr lvl="0"/>
            <a:r>
              <a:rPr lang="en-US" dirty="0"/>
              <a:t>Text</a:t>
            </a:r>
          </a:p>
        </p:txBody>
      </p:sp>
      <p:sp>
        <p:nvSpPr>
          <p:cNvPr id="23" name="Content Placeholder 2">
            <a:extLst>
              <a:ext uri="{FF2B5EF4-FFF2-40B4-BE49-F238E27FC236}">
                <a16:creationId xmlns:a16="http://schemas.microsoft.com/office/drawing/2014/main" id="{6FF4A6F8-D9C6-4FEE-9324-5200D308BB1F}"/>
              </a:ext>
            </a:extLst>
          </p:cNvPr>
          <p:cNvSpPr>
            <a:spLocks noGrp="1"/>
          </p:cNvSpPr>
          <p:nvPr userDrawn="1">
            <p:ph idx="12" hasCustomPrompt="1"/>
          </p:nvPr>
        </p:nvSpPr>
        <p:spPr>
          <a:xfrm>
            <a:off x="8815241" y="1137922"/>
            <a:ext cx="2767159" cy="2796151"/>
          </a:xfrm>
        </p:spPr>
        <p:txBody>
          <a:bodyPr numCol="1"/>
          <a:lstStyle>
            <a:lvl1pPr marL="0" indent="0">
              <a:buNone/>
              <a:defRPr sz="1399">
                <a:solidFill>
                  <a:schemeClr val="bg1"/>
                </a:solidFill>
              </a:defRPr>
            </a:lvl1pPr>
            <a:lvl2pPr marL="356438" indent="0">
              <a:buNone/>
              <a:defRPr sz="1799">
                <a:solidFill>
                  <a:schemeClr val="bg1"/>
                </a:solidFill>
              </a:defRPr>
            </a:lvl2pPr>
            <a:lvl3pPr marL="712875" indent="0">
              <a:buNone/>
              <a:defRPr sz="1599">
                <a:solidFill>
                  <a:schemeClr val="bg1"/>
                </a:solidFill>
              </a:defRPr>
            </a:lvl3pPr>
            <a:lvl4pPr marL="1069313" indent="0">
              <a:buNone/>
              <a:defRPr sz="1399">
                <a:solidFill>
                  <a:schemeClr val="bg1"/>
                </a:solidFill>
              </a:defRPr>
            </a:lvl4pPr>
            <a:lvl5pPr marL="1425751" indent="0">
              <a:buNone/>
              <a:defRPr sz="1199">
                <a:solidFill>
                  <a:schemeClr val="bg1"/>
                </a:solidFill>
              </a:defRPr>
            </a:lvl5pPr>
          </a:lstStyle>
          <a:p>
            <a:pPr lvl="0"/>
            <a:r>
              <a:rPr lang="en-US" dirty="0"/>
              <a:t>Text</a:t>
            </a:r>
          </a:p>
        </p:txBody>
      </p:sp>
      <p:sp>
        <p:nvSpPr>
          <p:cNvPr id="19" name="Line 10">
            <a:extLst>
              <a:ext uri="{FF2B5EF4-FFF2-40B4-BE49-F238E27FC236}">
                <a16:creationId xmlns:a16="http://schemas.microsoft.com/office/drawing/2014/main" id="{B63A7CBA-3151-452E-BD2F-D3E65CE1595F}"/>
              </a:ext>
            </a:extLst>
          </p:cNvPr>
          <p:cNvSpPr>
            <a:spLocks noChangeShapeType="1"/>
          </p:cNvSpPr>
          <p:nvPr userDrawn="1"/>
        </p:nvSpPr>
        <p:spPr bwMode="auto">
          <a:xfrm>
            <a:off x="2693891" y="907750"/>
            <a:ext cx="8887371"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799" noProof="0" dirty="0">
              <a:solidFill>
                <a:schemeClr val="bg1"/>
              </a:solidFill>
            </a:endParaRPr>
          </a:p>
        </p:txBody>
      </p:sp>
      <p:sp>
        <p:nvSpPr>
          <p:cNvPr id="4" name="Date Placeholder 3">
            <a:extLst>
              <a:ext uri="{FF2B5EF4-FFF2-40B4-BE49-F238E27FC236}">
                <a16:creationId xmlns:a16="http://schemas.microsoft.com/office/drawing/2014/main" id="{457DDD53-DA5D-4F66-8EAA-913A40461E30}"/>
              </a:ext>
            </a:extLst>
          </p:cNvPr>
          <p:cNvSpPr>
            <a:spLocks noGrp="1"/>
          </p:cNvSpPr>
          <p:nvPr>
            <p:ph type="dt" sz="half" idx="13"/>
          </p:nvPr>
        </p:nvSpPr>
        <p:spPr/>
        <p:txBody>
          <a:bodyPr/>
          <a:lstStyle/>
          <a:p>
            <a:fld id="{B2FB67F6-71E2-4CE9-9767-63F7E639F73F}" type="datetime3">
              <a:rPr lang="en-US" smtClean="0"/>
              <a:t>12 July 2024</a:t>
            </a:fld>
            <a:endParaRPr lang="en-IN" dirty="0"/>
          </a:p>
        </p:txBody>
      </p:sp>
      <p:sp>
        <p:nvSpPr>
          <p:cNvPr id="6" name="Footer Placeholder 5">
            <a:extLst>
              <a:ext uri="{FF2B5EF4-FFF2-40B4-BE49-F238E27FC236}">
                <a16:creationId xmlns:a16="http://schemas.microsoft.com/office/drawing/2014/main" id="{89A18168-B280-402E-8310-35BC958D390B}"/>
              </a:ext>
            </a:extLst>
          </p:cNvPr>
          <p:cNvSpPr>
            <a:spLocks noGrp="1"/>
          </p:cNvSpPr>
          <p:nvPr>
            <p:ph type="ftr" sz="quarter" idx="14"/>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97D562B9-5194-4705-ABBD-89576E2CC7A3}"/>
              </a:ext>
            </a:extLst>
          </p:cNvPr>
          <p:cNvSpPr>
            <a:spLocks noGrp="1"/>
          </p:cNvSpPr>
          <p:nvPr>
            <p:ph type="sldNum" sz="quarter" idx="15"/>
          </p:nvPr>
        </p:nvSpPr>
        <p:spPr/>
        <p:txBody>
          <a:bodyPr/>
          <a:lstStyle/>
          <a:p>
            <a:r>
              <a:rPr lang="en-GB" dirty="0"/>
              <a:t>Page </a:t>
            </a:r>
            <a:fld id="{F1BC30E3-FFE5-4B91-AA19-87A149EBB9EE}" type="slidenum">
              <a:rPr smtClean="0"/>
              <a:pPr/>
              <a:t>‹#›</a:t>
            </a:fld>
            <a:endParaRPr dirty="0"/>
          </a:p>
        </p:txBody>
      </p:sp>
    </p:spTree>
    <p:extLst>
      <p:ext uri="{BB962C8B-B14F-4D97-AF65-F5344CB8AC3E}">
        <p14:creationId xmlns:p14="http://schemas.microsoft.com/office/powerpoint/2010/main" val="1313228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7BF6F-A9DB-8909-4A9B-2D0A1E2BBD5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462E3FB-12DC-DE36-0473-76C0068D59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1B0563-FAA8-35EF-1DBD-682310E2F5A0}"/>
              </a:ext>
            </a:extLst>
          </p:cNvPr>
          <p:cNvSpPr>
            <a:spLocks noGrp="1"/>
          </p:cNvSpPr>
          <p:nvPr>
            <p:ph type="dt" sz="half" idx="10"/>
          </p:nvPr>
        </p:nvSpPr>
        <p:spPr/>
        <p:txBody>
          <a:bodyPr/>
          <a:lstStyle/>
          <a:p>
            <a:fld id="{19942389-ED94-4838-85E3-8B7B46508DBD}" type="datetimeFigureOut">
              <a:rPr lang="en-GB" smtClean="0"/>
              <a:t>12/07/2024</a:t>
            </a:fld>
            <a:endParaRPr lang="en-GB"/>
          </a:p>
        </p:txBody>
      </p:sp>
      <p:sp>
        <p:nvSpPr>
          <p:cNvPr id="5" name="Footer Placeholder 4">
            <a:extLst>
              <a:ext uri="{FF2B5EF4-FFF2-40B4-BE49-F238E27FC236}">
                <a16:creationId xmlns:a16="http://schemas.microsoft.com/office/drawing/2014/main" id="{1A054F6F-5848-FD98-040B-3FBFE039E3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35A525-3E1C-C9EA-B288-37FE0B2D9C21}"/>
              </a:ext>
            </a:extLst>
          </p:cNvPr>
          <p:cNvSpPr>
            <a:spLocks noGrp="1"/>
          </p:cNvSpPr>
          <p:nvPr>
            <p:ph type="sldNum" sz="quarter" idx="12"/>
          </p:nvPr>
        </p:nvSpPr>
        <p:spPr/>
        <p:txBody>
          <a:bodyPr/>
          <a:lstStyle/>
          <a:p>
            <a:fld id="{92CB2A35-9FBA-4FD8-917B-AD221EDEF1FA}" type="slidenum">
              <a:rPr lang="en-GB" smtClean="0"/>
              <a:t>‹#›</a:t>
            </a:fld>
            <a:endParaRPr lang="en-GB"/>
          </a:p>
        </p:txBody>
      </p:sp>
    </p:spTree>
    <p:extLst>
      <p:ext uri="{BB962C8B-B14F-4D97-AF65-F5344CB8AC3E}">
        <p14:creationId xmlns:p14="http://schemas.microsoft.com/office/powerpoint/2010/main" val="831272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Standard slide_no bullets">
    <p:spTree>
      <p:nvGrpSpPr>
        <p:cNvPr id="1" name=""/>
        <p:cNvGrpSpPr/>
        <p:nvPr/>
      </p:nvGrpSpPr>
      <p:grpSpPr>
        <a:xfrm>
          <a:off x="0" y="0"/>
          <a:ext cx="0" cy="0"/>
          <a:chOff x="0" y="0"/>
          <a:chExt cx="0" cy="0"/>
        </a:xfrm>
      </p:grpSpPr>
      <p:sp>
        <p:nvSpPr>
          <p:cNvPr id="2" name="Title 1"/>
          <p:cNvSpPr>
            <a:spLocks noGrp="1"/>
          </p:cNvSpPr>
          <p:nvPr>
            <p:ph type="title"/>
          </p:nvPr>
        </p:nvSpPr>
        <p:spPr>
          <a:xfrm>
            <a:off x="609601" y="294200"/>
            <a:ext cx="10972800" cy="590400"/>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idx="1"/>
          </p:nvPr>
        </p:nvSpPr>
        <p:spPr>
          <a:xfrm>
            <a:off x="609601" y="1137920"/>
            <a:ext cx="8234455" cy="4834800"/>
          </a:xfrm>
        </p:spPr>
        <p:txBody>
          <a:bodyPr/>
          <a:lstStyle>
            <a:lvl1pPr marL="0" indent="0">
              <a:spcBef>
                <a:spcPts val="0"/>
              </a:spcBef>
              <a:buNone/>
              <a:defRPr>
                <a:solidFill>
                  <a:schemeClr val="bg1"/>
                </a:solidFill>
              </a:defRPr>
            </a:lvl1pPr>
            <a:lvl2pPr marL="0" indent="0">
              <a:spcBef>
                <a:spcPts val="0"/>
              </a:spcBef>
              <a:buNone/>
              <a:defRPr sz="1799">
                <a:solidFill>
                  <a:schemeClr val="bg1"/>
                </a:solidFill>
              </a:defRPr>
            </a:lvl2pPr>
            <a:lvl3pPr marL="0" indent="0">
              <a:spcBef>
                <a:spcPts val="0"/>
              </a:spcBef>
              <a:buNone/>
              <a:defRPr sz="1599">
                <a:solidFill>
                  <a:schemeClr val="bg1"/>
                </a:solidFill>
              </a:defRPr>
            </a:lvl3pPr>
            <a:lvl4pPr marL="0" indent="0">
              <a:spcBef>
                <a:spcPts val="0"/>
              </a:spcBef>
              <a:buNone/>
              <a:defRPr sz="1399">
                <a:solidFill>
                  <a:schemeClr val="bg1"/>
                </a:solidFill>
              </a:defRPr>
            </a:lvl4pPr>
            <a:lvl5pPr marL="0" indent="0">
              <a:spcBef>
                <a:spcPts val="0"/>
              </a:spcBef>
              <a:buNone/>
              <a:defRPr sz="1199">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9" name="Line 10">
            <a:extLst>
              <a:ext uri="{FF2B5EF4-FFF2-40B4-BE49-F238E27FC236}">
                <a16:creationId xmlns:a16="http://schemas.microsoft.com/office/drawing/2014/main" id="{CF130104-FAF2-4309-9701-573F37743137}"/>
              </a:ext>
            </a:extLst>
          </p:cNvPr>
          <p:cNvSpPr>
            <a:spLocks noChangeShapeType="1"/>
          </p:cNvSpPr>
          <p:nvPr userDrawn="1"/>
        </p:nvSpPr>
        <p:spPr bwMode="auto">
          <a:xfrm>
            <a:off x="609601" y="907750"/>
            <a:ext cx="10974284"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799" noProof="0" dirty="0">
              <a:solidFill>
                <a:schemeClr val="bg1"/>
              </a:solidFill>
            </a:endParaRPr>
          </a:p>
        </p:txBody>
      </p:sp>
      <p:sp>
        <p:nvSpPr>
          <p:cNvPr id="4" name="Date Placeholder 3">
            <a:extLst>
              <a:ext uri="{FF2B5EF4-FFF2-40B4-BE49-F238E27FC236}">
                <a16:creationId xmlns:a16="http://schemas.microsoft.com/office/drawing/2014/main" id="{00869D6F-A030-48CA-9C7C-9FC3A6F1F671}"/>
              </a:ext>
            </a:extLst>
          </p:cNvPr>
          <p:cNvSpPr>
            <a:spLocks noGrp="1"/>
          </p:cNvSpPr>
          <p:nvPr>
            <p:ph type="dt" sz="half" idx="10"/>
          </p:nvPr>
        </p:nvSpPr>
        <p:spPr/>
        <p:txBody>
          <a:bodyPr/>
          <a:lstStyle/>
          <a:p>
            <a:fld id="{1E6D7102-DD97-4F84-8724-387B81A0E6ED}" type="datetime3">
              <a:rPr lang="en-US" smtClean="0"/>
              <a:t>12 July 2024</a:t>
            </a:fld>
            <a:endParaRPr lang="en-IN" dirty="0"/>
          </a:p>
        </p:txBody>
      </p:sp>
      <p:sp>
        <p:nvSpPr>
          <p:cNvPr id="5" name="Footer Placeholder 4">
            <a:extLst>
              <a:ext uri="{FF2B5EF4-FFF2-40B4-BE49-F238E27FC236}">
                <a16:creationId xmlns:a16="http://schemas.microsoft.com/office/drawing/2014/main" id="{2F02C3F7-BD0A-4AD4-95D8-328DA6F539AD}"/>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DE4422C8-68BE-4650-89F1-3BECCFF9B514}"/>
              </a:ext>
            </a:extLst>
          </p:cNvPr>
          <p:cNvSpPr>
            <a:spLocks noGrp="1"/>
          </p:cNvSpPr>
          <p:nvPr>
            <p:ph type="sldNum" sz="quarter" idx="12"/>
          </p:nvPr>
        </p:nvSpPr>
        <p:spPr/>
        <p:txBody>
          <a:bodyPr/>
          <a:lstStyle/>
          <a:p>
            <a:r>
              <a:rPr lang="en-GB"/>
              <a:t>Page </a:t>
            </a:r>
            <a:fld id="{F1BC30E3-FFE5-4B91-AA19-87A149EBB9EE}" type="slidenum">
              <a:rPr smtClean="0"/>
              <a:pPr/>
              <a:t>‹#›</a:t>
            </a:fld>
            <a:endParaRPr dirty="0"/>
          </a:p>
        </p:txBody>
      </p:sp>
    </p:spTree>
    <p:extLst>
      <p:ext uri="{BB962C8B-B14F-4D97-AF65-F5344CB8AC3E}">
        <p14:creationId xmlns:p14="http://schemas.microsoft.com/office/powerpoint/2010/main" val="18613243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Standard slide_no bullets">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697C43D-4F1B-43DA-A0C6-DA6B6708E161}"/>
              </a:ext>
            </a:extLst>
          </p:cNvPr>
          <p:cNvSpPr>
            <a:spLocks noGrp="1"/>
          </p:cNvSpPr>
          <p:nvPr>
            <p:ph type="body" sz="quarter" idx="10" hasCustomPrompt="1"/>
          </p:nvPr>
        </p:nvSpPr>
        <p:spPr>
          <a:xfrm>
            <a:off x="607696" y="2851522"/>
            <a:ext cx="4445485" cy="1202318"/>
          </a:xfrm>
        </p:spPr>
        <p:txBody>
          <a:bodyPr vert="horz" lIns="0" tIns="0" rIns="0" bIns="0" rtlCol="0" anchor="ctr" anchorCtr="0">
            <a:noAutofit/>
          </a:bodyPr>
          <a:lstStyle>
            <a:lvl1pPr marL="0" indent="0">
              <a:buNone/>
              <a:defRPr kumimoji="0" lang="en-IN" sz="3598" b="0" i="0" u="none" strike="noStrike" cap="none" spc="0" normalizeH="0" baseline="0" dirty="0">
                <a:ln>
                  <a:noFill/>
                </a:ln>
                <a:solidFill>
                  <a:srgbClr val="FFFFFF"/>
                </a:solidFill>
                <a:effectLst/>
                <a:uLnTx/>
                <a:uFillTx/>
                <a:latin typeface="EYInterstate Light" panose="02000506000000020004" pitchFamily="2" charset="0"/>
                <a:ea typeface="+mj-ea"/>
                <a:cs typeface="+mj-cs"/>
              </a:defRPr>
            </a:lvl1pPr>
          </a:lstStyle>
          <a:p>
            <a:pPr marL="356438" marR="0" lvl="0" indent="-356438" defTabSz="1007383" fontAlgn="auto">
              <a:lnSpc>
                <a:spcPct val="100000"/>
              </a:lnSpc>
              <a:spcBef>
                <a:spcPct val="0"/>
              </a:spcBef>
              <a:spcAft>
                <a:spcPts val="0"/>
              </a:spcAft>
              <a:buClrTx/>
              <a:buSzTx/>
              <a:tabLst/>
            </a:pPr>
            <a:r>
              <a:rPr lang="en-US" dirty="0"/>
              <a:t>Section Title</a:t>
            </a:r>
            <a:endParaRPr lang="en-IN" dirty="0"/>
          </a:p>
        </p:txBody>
      </p:sp>
      <p:sp>
        <p:nvSpPr>
          <p:cNvPr id="2" name="Date Placeholder 1">
            <a:extLst>
              <a:ext uri="{FF2B5EF4-FFF2-40B4-BE49-F238E27FC236}">
                <a16:creationId xmlns:a16="http://schemas.microsoft.com/office/drawing/2014/main" id="{984443D1-37A3-4969-A6D3-4E99E05604B9}"/>
              </a:ext>
            </a:extLst>
          </p:cNvPr>
          <p:cNvSpPr>
            <a:spLocks noGrp="1"/>
          </p:cNvSpPr>
          <p:nvPr>
            <p:ph type="dt" sz="half" idx="11"/>
          </p:nvPr>
        </p:nvSpPr>
        <p:spPr/>
        <p:txBody>
          <a:bodyPr/>
          <a:lstStyle/>
          <a:p>
            <a:fld id="{C1498488-8765-4B8D-9D72-8E71718AE3EF}" type="datetime3">
              <a:rPr lang="en-US" smtClean="0"/>
              <a:t>12 July 2024</a:t>
            </a:fld>
            <a:endParaRPr lang="en-IN" dirty="0"/>
          </a:p>
        </p:txBody>
      </p:sp>
      <p:sp>
        <p:nvSpPr>
          <p:cNvPr id="3" name="Footer Placeholder 2">
            <a:extLst>
              <a:ext uri="{FF2B5EF4-FFF2-40B4-BE49-F238E27FC236}">
                <a16:creationId xmlns:a16="http://schemas.microsoft.com/office/drawing/2014/main" id="{61AB04F4-59F4-4102-9BBD-DB62B48E184D}"/>
              </a:ext>
            </a:extLst>
          </p:cNvPr>
          <p:cNvSpPr>
            <a:spLocks noGrp="1"/>
          </p:cNvSpPr>
          <p:nvPr>
            <p:ph type="ftr" sz="quarter" idx="12"/>
          </p:nvPr>
        </p:nvSpPr>
        <p:spPr/>
        <p:txBody>
          <a:bodyPr/>
          <a:lstStyle/>
          <a:p>
            <a:r>
              <a:rPr lang="en-US"/>
              <a:t>Presentation title</a:t>
            </a:r>
            <a:endParaRPr lang="en-US" dirty="0"/>
          </a:p>
        </p:txBody>
      </p:sp>
      <p:sp>
        <p:nvSpPr>
          <p:cNvPr id="4" name="Slide Number Placeholder 3">
            <a:extLst>
              <a:ext uri="{FF2B5EF4-FFF2-40B4-BE49-F238E27FC236}">
                <a16:creationId xmlns:a16="http://schemas.microsoft.com/office/drawing/2014/main" id="{E499AB0A-887B-46B8-BA72-781970F002C7}"/>
              </a:ext>
            </a:extLst>
          </p:cNvPr>
          <p:cNvSpPr>
            <a:spLocks noGrp="1"/>
          </p:cNvSpPr>
          <p:nvPr>
            <p:ph type="sldNum" sz="quarter" idx="13"/>
          </p:nvPr>
        </p:nvSpPr>
        <p:spPr/>
        <p:txBody>
          <a:bodyPr/>
          <a:lstStyle/>
          <a:p>
            <a:r>
              <a:rPr lang="en-GB"/>
              <a:t>Page </a:t>
            </a:r>
            <a:fld id="{F1BC30E3-FFE5-4B91-AA19-87A149EBB9EE}" type="slidenum">
              <a:rPr smtClean="0"/>
              <a:pPr/>
              <a:t>‹#›</a:t>
            </a:fld>
            <a:endParaRPr dirty="0"/>
          </a:p>
        </p:txBody>
      </p:sp>
    </p:spTree>
    <p:extLst>
      <p:ext uri="{BB962C8B-B14F-4D97-AF65-F5344CB8AC3E}">
        <p14:creationId xmlns:p14="http://schemas.microsoft.com/office/powerpoint/2010/main" val="18246984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Standard slide_no bullets">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628F8CDB-776D-4811-AE2C-217236ECDECA}"/>
              </a:ext>
            </a:extLst>
          </p:cNvPr>
          <p:cNvSpPr>
            <a:spLocks noGrp="1"/>
          </p:cNvSpPr>
          <p:nvPr>
            <p:ph type="pic" sz="quarter" idx="12"/>
          </p:nvPr>
        </p:nvSpPr>
        <p:spPr>
          <a:xfrm>
            <a:off x="6223938" y="0"/>
            <a:ext cx="5968062" cy="6858000"/>
          </a:xfrm>
        </p:spPr>
        <p:txBody>
          <a:bodyPr tIns="2232000"/>
          <a:lstStyle>
            <a:lvl1pPr marL="0" indent="0" algn="ctr">
              <a:buNone/>
              <a:defRPr/>
            </a:lvl1pPr>
          </a:lstStyle>
          <a:p>
            <a:r>
              <a:rPr lang="en-US"/>
              <a:t>Click icon to add picture</a:t>
            </a:r>
            <a:endParaRPr lang="en-GB" dirty="0"/>
          </a:p>
        </p:txBody>
      </p:sp>
      <p:sp>
        <p:nvSpPr>
          <p:cNvPr id="2" name="Date Placeholder 1">
            <a:extLst>
              <a:ext uri="{FF2B5EF4-FFF2-40B4-BE49-F238E27FC236}">
                <a16:creationId xmlns:a16="http://schemas.microsoft.com/office/drawing/2014/main" id="{F656DB61-969F-46BA-942C-3600269FA4D1}"/>
              </a:ext>
            </a:extLst>
          </p:cNvPr>
          <p:cNvSpPr>
            <a:spLocks noGrp="1"/>
          </p:cNvSpPr>
          <p:nvPr>
            <p:ph type="dt" sz="half" idx="13"/>
          </p:nvPr>
        </p:nvSpPr>
        <p:spPr/>
        <p:txBody>
          <a:bodyPr/>
          <a:lstStyle/>
          <a:p>
            <a:fld id="{70698E0F-C516-4EA3-9B7A-A60925844285}" type="datetime3">
              <a:rPr lang="en-US" smtClean="0"/>
              <a:t>12 July 2024</a:t>
            </a:fld>
            <a:endParaRPr lang="en-IN" dirty="0"/>
          </a:p>
        </p:txBody>
      </p:sp>
      <p:sp>
        <p:nvSpPr>
          <p:cNvPr id="3" name="Footer Placeholder 2">
            <a:extLst>
              <a:ext uri="{FF2B5EF4-FFF2-40B4-BE49-F238E27FC236}">
                <a16:creationId xmlns:a16="http://schemas.microsoft.com/office/drawing/2014/main" id="{C7C562FF-E912-4424-B259-AED677C026AF}"/>
              </a:ext>
            </a:extLst>
          </p:cNvPr>
          <p:cNvSpPr>
            <a:spLocks noGrp="1"/>
          </p:cNvSpPr>
          <p:nvPr>
            <p:ph type="ftr" sz="quarter" idx="14"/>
          </p:nvPr>
        </p:nvSpPr>
        <p:spPr/>
        <p:txBody>
          <a:bodyPr/>
          <a:lstStyle/>
          <a:p>
            <a:r>
              <a:rPr lang="en-US"/>
              <a:t>Presentation title</a:t>
            </a:r>
            <a:endParaRPr lang="en-US" dirty="0"/>
          </a:p>
        </p:txBody>
      </p:sp>
      <p:sp>
        <p:nvSpPr>
          <p:cNvPr id="4" name="Slide Number Placeholder 3">
            <a:extLst>
              <a:ext uri="{FF2B5EF4-FFF2-40B4-BE49-F238E27FC236}">
                <a16:creationId xmlns:a16="http://schemas.microsoft.com/office/drawing/2014/main" id="{E82C1B82-1A85-4CFD-98C3-C21698A96B67}"/>
              </a:ext>
            </a:extLst>
          </p:cNvPr>
          <p:cNvSpPr>
            <a:spLocks noGrp="1"/>
          </p:cNvSpPr>
          <p:nvPr>
            <p:ph type="sldNum" sz="quarter" idx="15"/>
          </p:nvPr>
        </p:nvSpPr>
        <p:spPr/>
        <p:txBody>
          <a:bodyPr/>
          <a:lstStyle/>
          <a:p>
            <a:r>
              <a:rPr lang="en-GB"/>
              <a:t>Page </a:t>
            </a:r>
            <a:fld id="{F1BC30E3-FFE5-4B91-AA19-87A149EBB9EE}" type="slidenum">
              <a:rPr smtClean="0"/>
              <a:pPr/>
              <a:t>‹#›</a:t>
            </a:fld>
            <a:endParaRPr dirty="0"/>
          </a:p>
        </p:txBody>
      </p:sp>
      <p:sp>
        <p:nvSpPr>
          <p:cNvPr id="8" name="Text Placeholder 4">
            <a:extLst>
              <a:ext uri="{FF2B5EF4-FFF2-40B4-BE49-F238E27FC236}">
                <a16:creationId xmlns:a16="http://schemas.microsoft.com/office/drawing/2014/main" id="{F1B8B73A-3049-4C45-B6AE-90DAE7E02D1B}"/>
              </a:ext>
            </a:extLst>
          </p:cNvPr>
          <p:cNvSpPr>
            <a:spLocks noGrp="1"/>
          </p:cNvSpPr>
          <p:nvPr>
            <p:ph type="body" sz="quarter" idx="16" hasCustomPrompt="1"/>
          </p:nvPr>
        </p:nvSpPr>
        <p:spPr>
          <a:xfrm>
            <a:off x="608477" y="1568090"/>
            <a:ext cx="4535597" cy="1055708"/>
          </a:xfrm>
        </p:spPr>
        <p:txBody>
          <a:bodyPr/>
          <a:lstStyle>
            <a:lvl1pPr marL="0" indent="0">
              <a:buNone/>
              <a:defRPr sz="2999"/>
            </a:lvl1pPr>
          </a:lstStyle>
          <a:p>
            <a:pPr lvl="0"/>
            <a:r>
              <a:rPr lang="en-IN" dirty="0"/>
              <a:t>Section Title</a:t>
            </a:r>
          </a:p>
          <a:p>
            <a:pPr lvl="0"/>
            <a:r>
              <a:rPr lang="en-IN" dirty="0"/>
              <a:t>EY Interstate Light</a:t>
            </a:r>
          </a:p>
        </p:txBody>
      </p:sp>
      <p:sp>
        <p:nvSpPr>
          <p:cNvPr id="9" name="Text Placeholder 4">
            <a:extLst>
              <a:ext uri="{FF2B5EF4-FFF2-40B4-BE49-F238E27FC236}">
                <a16:creationId xmlns:a16="http://schemas.microsoft.com/office/drawing/2014/main" id="{0D963AD5-4C9A-4539-907D-836DBFAFECFE}"/>
              </a:ext>
            </a:extLst>
          </p:cNvPr>
          <p:cNvSpPr>
            <a:spLocks noGrp="1"/>
          </p:cNvSpPr>
          <p:nvPr>
            <p:ph type="body" sz="quarter" idx="17" hasCustomPrompt="1"/>
          </p:nvPr>
        </p:nvSpPr>
        <p:spPr>
          <a:xfrm>
            <a:off x="608477" y="2829731"/>
            <a:ext cx="4535597" cy="1055708"/>
          </a:xfrm>
        </p:spPr>
        <p:txBody>
          <a:bodyPr/>
          <a:lstStyle>
            <a:lvl1pPr marL="0" indent="0">
              <a:buNone/>
              <a:defRPr sz="1599"/>
            </a:lvl1pPr>
          </a:lstStyle>
          <a:p>
            <a:pPr lvl="0"/>
            <a:r>
              <a:rPr lang="en-IN" dirty="0"/>
              <a:t>text</a:t>
            </a:r>
          </a:p>
        </p:txBody>
      </p:sp>
    </p:spTree>
    <p:extLst>
      <p:ext uri="{BB962C8B-B14F-4D97-AF65-F5344CB8AC3E}">
        <p14:creationId xmlns:p14="http://schemas.microsoft.com/office/powerpoint/2010/main" val="17858449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Standard slide_no bullets">
    <p:spTree>
      <p:nvGrpSpPr>
        <p:cNvPr id="1" name=""/>
        <p:cNvGrpSpPr/>
        <p:nvPr/>
      </p:nvGrpSpPr>
      <p:grpSpPr>
        <a:xfrm>
          <a:off x="0" y="0"/>
          <a:ext cx="0" cy="0"/>
          <a:chOff x="0" y="0"/>
          <a:chExt cx="0" cy="0"/>
        </a:xfrm>
      </p:grpSpPr>
      <p:sp>
        <p:nvSpPr>
          <p:cNvPr id="2" name="Title 1"/>
          <p:cNvSpPr>
            <a:spLocks noGrp="1"/>
          </p:cNvSpPr>
          <p:nvPr>
            <p:ph type="title"/>
          </p:nvPr>
        </p:nvSpPr>
        <p:spPr>
          <a:xfrm>
            <a:off x="609601" y="294200"/>
            <a:ext cx="10972800" cy="590400"/>
          </a:xfrm>
        </p:spPr>
        <p:txBody>
          <a:bodyPr/>
          <a:lstStyle>
            <a:lvl1pPr>
              <a:defRPr>
                <a:solidFill>
                  <a:schemeClr val="bg1"/>
                </a:solidFill>
              </a:defRPr>
            </a:lvl1pPr>
          </a:lstStyle>
          <a:p>
            <a:r>
              <a:rPr lang="en-US"/>
              <a:t>Click to edit Master title style</a:t>
            </a:r>
            <a:endParaRPr lang="en-GB" dirty="0"/>
          </a:p>
        </p:txBody>
      </p:sp>
      <p:sp>
        <p:nvSpPr>
          <p:cNvPr id="5" name="Table Placeholder 4">
            <a:extLst>
              <a:ext uri="{FF2B5EF4-FFF2-40B4-BE49-F238E27FC236}">
                <a16:creationId xmlns:a16="http://schemas.microsoft.com/office/drawing/2014/main" id="{95A2BE92-ABF7-4A82-BC35-00F28F500FED}"/>
              </a:ext>
            </a:extLst>
          </p:cNvPr>
          <p:cNvSpPr>
            <a:spLocks noGrp="1"/>
          </p:cNvSpPr>
          <p:nvPr>
            <p:ph type="tbl" sz="quarter" idx="10"/>
          </p:nvPr>
        </p:nvSpPr>
        <p:spPr>
          <a:xfrm>
            <a:off x="609600" y="1137921"/>
            <a:ext cx="4954924" cy="4267457"/>
          </a:xfrm>
        </p:spPr>
        <p:txBody>
          <a:bodyPr/>
          <a:lstStyle/>
          <a:p>
            <a:r>
              <a:rPr lang="en-US"/>
              <a:t>Click icon to add table</a:t>
            </a:r>
            <a:endParaRPr lang="en-IN" dirty="0"/>
          </a:p>
        </p:txBody>
      </p:sp>
      <p:sp>
        <p:nvSpPr>
          <p:cNvPr id="10" name="Text Placeholder 16">
            <a:extLst>
              <a:ext uri="{FF2B5EF4-FFF2-40B4-BE49-F238E27FC236}">
                <a16:creationId xmlns:a16="http://schemas.microsoft.com/office/drawing/2014/main" id="{DA81FCAA-64D2-4A9C-B16E-9C4E3BB431BB}"/>
              </a:ext>
            </a:extLst>
          </p:cNvPr>
          <p:cNvSpPr>
            <a:spLocks noGrp="1"/>
          </p:cNvSpPr>
          <p:nvPr>
            <p:ph type="body" sz="quarter" idx="14" hasCustomPrompt="1"/>
          </p:nvPr>
        </p:nvSpPr>
        <p:spPr>
          <a:xfrm>
            <a:off x="7129748" y="3813288"/>
            <a:ext cx="3087667" cy="180000"/>
          </a:xfrm>
        </p:spPr>
        <p:txBody>
          <a:bodyPr/>
          <a:lstStyle>
            <a:lvl1pPr marL="0" indent="0">
              <a:buNone/>
              <a:defRPr sz="1199">
                <a:solidFill>
                  <a:schemeClr val="bg1"/>
                </a:solidFill>
              </a:defRPr>
            </a:lvl1pPr>
          </a:lstStyle>
          <a:p>
            <a:pPr lvl="0"/>
            <a:r>
              <a:rPr lang="en-US" dirty="0"/>
              <a:t>Name Surname</a:t>
            </a:r>
            <a:endParaRPr lang="en-GB" dirty="0"/>
          </a:p>
        </p:txBody>
      </p:sp>
      <p:sp>
        <p:nvSpPr>
          <p:cNvPr id="11" name="Text Placeholder 16">
            <a:extLst>
              <a:ext uri="{FF2B5EF4-FFF2-40B4-BE49-F238E27FC236}">
                <a16:creationId xmlns:a16="http://schemas.microsoft.com/office/drawing/2014/main" id="{03CDC117-35F2-47B2-85B2-29CB8EE7E096}"/>
              </a:ext>
            </a:extLst>
          </p:cNvPr>
          <p:cNvSpPr>
            <a:spLocks noGrp="1"/>
          </p:cNvSpPr>
          <p:nvPr>
            <p:ph type="body" sz="quarter" idx="15" hasCustomPrompt="1"/>
          </p:nvPr>
        </p:nvSpPr>
        <p:spPr>
          <a:xfrm>
            <a:off x="7129748" y="4055931"/>
            <a:ext cx="3087667" cy="180000"/>
          </a:xfrm>
        </p:spPr>
        <p:txBody>
          <a:bodyPr/>
          <a:lstStyle>
            <a:lvl1pPr marL="0" indent="0">
              <a:buNone/>
              <a:defRPr sz="1199">
                <a:solidFill>
                  <a:schemeClr val="bg1"/>
                </a:solidFill>
              </a:defRPr>
            </a:lvl1pPr>
          </a:lstStyle>
          <a:p>
            <a:pPr lvl="0"/>
            <a:r>
              <a:rPr lang="en-US" dirty="0"/>
              <a:t>Job Title to go here</a:t>
            </a:r>
            <a:endParaRPr lang="en-GB" dirty="0"/>
          </a:p>
        </p:txBody>
      </p:sp>
      <p:sp>
        <p:nvSpPr>
          <p:cNvPr id="14" name="Picture Placeholder 19">
            <a:extLst>
              <a:ext uri="{FF2B5EF4-FFF2-40B4-BE49-F238E27FC236}">
                <a16:creationId xmlns:a16="http://schemas.microsoft.com/office/drawing/2014/main" id="{00A15EA9-2372-4E06-83C2-1E13AB1FA626}"/>
              </a:ext>
            </a:extLst>
          </p:cNvPr>
          <p:cNvSpPr>
            <a:spLocks noGrp="1"/>
          </p:cNvSpPr>
          <p:nvPr>
            <p:ph type="pic" sz="quarter" idx="16"/>
          </p:nvPr>
        </p:nvSpPr>
        <p:spPr>
          <a:xfrm>
            <a:off x="6119820" y="3578084"/>
            <a:ext cx="778554" cy="778959"/>
          </a:xfrm>
          <a:prstGeom prst="ellipse">
            <a:avLst/>
          </a:prstGeom>
        </p:spPr>
        <p:txBody>
          <a:bodyPr anchor="ctr"/>
          <a:lstStyle>
            <a:lvl1pPr marL="0" indent="0" algn="ctr">
              <a:buNone/>
              <a:defRPr sz="900">
                <a:solidFill>
                  <a:schemeClr val="bg1"/>
                </a:solidFill>
              </a:defRPr>
            </a:lvl1pPr>
          </a:lstStyle>
          <a:p>
            <a:r>
              <a:rPr lang="en-US"/>
              <a:t>Click icon to add picture</a:t>
            </a:r>
            <a:endParaRPr lang="en-GB" dirty="0"/>
          </a:p>
        </p:txBody>
      </p:sp>
      <p:sp>
        <p:nvSpPr>
          <p:cNvPr id="9" name="Text Placeholder 8">
            <a:extLst>
              <a:ext uri="{FF2B5EF4-FFF2-40B4-BE49-F238E27FC236}">
                <a16:creationId xmlns:a16="http://schemas.microsoft.com/office/drawing/2014/main" id="{5DB83DAE-9FEB-4E9C-85BA-A34BD239275A}"/>
              </a:ext>
            </a:extLst>
          </p:cNvPr>
          <p:cNvSpPr>
            <a:spLocks noGrp="1"/>
          </p:cNvSpPr>
          <p:nvPr>
            <p:ph type="body" sz="quarter" idx="17" hasCustomPrompt="1"/>
          </p:nvPr>
        </p:nvSpPr>
        <p:spPr>
          <a:xfrm>
            <a:off x="6119821" y="1137921"/>
            <a:ext cx="5462580" cy="373807"/>
          </a:xfrm>
        </p:spPr>
        <p:txBody>
          <a:bodyPr/>
          <a:lstStyle>
            <a:lvl1pPr marL="0" indent="0">
              <a:buNone/>
              <a:defRPr/>
            </a:lvl1pPr>
          </a:lstStyle>
          <a:p>
            <a:pPr lvl="0"/>
            <a:r>
              <a:rPr lang="en-US" dirty="0"/>
              <a:t>Key Takeaways</a:t>
            </a:r>
          </a:p>
        </p:txBody>
      </p:sp>
      <p:sp>
        <p:nvSpPr>
          <p:cNvPr id="15" name="Text Placeholder 8">
            <a:extLst>
              <a:ext uri="{FF2B5EF4-FFF2-40B4-BE49-F238E27FC236}">
                <a16:creationId xmlns:a16="http://schemas.microsoft.com/office/drawing/2014/main" id="{C1ABE303-7041-4312-AD03-0E872AEF99BE}"/>
              </a:ext>
            </a:extLst>
          </p:cNvPr>
          <p:cNvSpPr>
            <a:spLocks noGrp="1"/>
          </p:cNvSpPr>
          <p:nvPr>
            <p:ph type="body" sz="quarter" idx="18" hasCustomPrompt="1"/>
          </p:nvPr>
        </p:nvSpPr>
        <p:spPr>
          <a:xfrm>
            <a:off x="6119821" y="1635009"/>
            <a:ext cx="5462580" cy="1611554"/>
          </a:xfrm>
        </p:spPr>
        <p:txBody>
          <a:bodyPr/>
          <a:lstStyle>
            <a:lvl1pPr marL="0" indent="0">
              <a:buNone/>
              <a:defRPr sz="1599"/>
            </a:lvl1pPr>
          </a:lstStyle>
          <a:p>
            <a:pPr lvl="0"/>
            <a:r>
              <a:rPr lang="en-US" dirty="0"/>
              <a:t>Content EY Interstate Light, 16pt, Lorem ipsum dolor, 12pt, </a:t>
            </a:r>
            <a:r>
              <a:rPr lang="en-US" dirty="0" err="1"/>
              <a:t>Utinam</a:t>
            </a:r>
            <a:r>
              <a:rPr lang="en-US" dirty="0"/>
              <a:t> </a:t>
            </a:r>
            <a:r>
              <a:rPr lang="en-US" dirty="0" err="1"/>
              <a:t>nonumy</a:t>
            </a:r>
            <a:r>
              <a:rPr lang="en-US" dirty="0"/>
              <a:t> </a:t>
            </a:r>
            <a:r>
              <a:rPr lang="en-US" dirty="0" err="1"/>
              <a:t>abhorreant</a:t>
            </a:r>
            <a:r>
              <a:rPr lang="en-US" dirty="0"/>
              <a:t> </a:t>
            </a:r>
            <a:r>
              <a:rPr lang="en-US" dirty="0" err="1"/>
              <a:t>sead</a:t>
            </a:r>
            <a:r>
              <a:rPr lang="en-US" dirty="0"/>
              <a:t>. </a:t>
            </a:r>
            <a:r>
              <a:rPr lang="en-US" dirty="0" err="1"/>
              <a:t>Putant</a:t>
            </a:r>
            <a:r>
              <a:rPr lang="en-US" dirty="0"/>
              <a:t> </a:t>
            </a:r>
            <a:r>
              <a:rPr lang="en-US" dirty="0" err="1"/>
              <a:t>probatus</a:t>
            </a:r>
            <a:r>
              <a:rPr lang="en-US" dirty="0"/>
              <a:t> id vis, ad his </a:t>
            </a:r>
            <a:r>
              <a:rPr lang="en-US" dirty="0" err="1"/>
              <a:t>meis</a:t>
            </a:r>
            <a:r>
              <a:rPr lang="en-US" dirty="0"/>
              <a:t> </a:t>
            </a:r>
            <a:r>
              <a:rPr lang="en-US" dirty="0" err="1"/>
              <a:t>habemus</a:t>
            </a:r>
            <a:r>
              <a:rPr lang="en-US" dirty="0"/>
              <a:t> </a:t>
            </a:r>
            <a:r>
              <a:rPr lang="en-US" dirty="0" err="1"/>
              <a:t>repudiare</a:t>
            </a:r>
            <a:r>
              <a:rPr lang="en-US" dirty="0"/>
              <a:t>, has an </a:t>
            </a:r>
            <a:r>
              <a:rPr lang="en-US" dirty="0" err="1"/>
              <a:t>pericula</a:t>
            </a:r>
            <a:r>
              <a:rPr lang="en-US" dirty="0"/>
              <a:t> </a:t>
            </a:r>
            <a:r>
              <a:rPr lang="en-US" dirty="0" err="1"/>
              <a:t>tractatos</a:t>
            </a:r>
            <a:r>
              <a:rPr lang="en-US" dirty="0"/>
              <a:t>. </a:t>
            </a:r>
            <a:r>
              <a:rPr lang="en-US" dirty="0" err="1"/>
              <a:t>Nec</a:t>
            </a:r>
            <a:r>
              <a:rPr lang="en-US" dirty="0"/>
              <a:t> </a:t>
            </a:r>
            <a:r>
              <a:rPr lang="en-US" dirty="0" err="1"/>
              <a:t>debitis</a:t>
            </a:r>
            <a:r>
              <a:rPr lang="en-US" dirty="0"/>
              <a:t> </a:t>
            </a:r>
            <a:r>
              <a:rPr lang="en-US" dirty="0" err="1"/>
              <a:t>dissentias</a:t>
            </a:r>
            <a:r>
              <a:rPr lang="en-US" dirty="0"/>
              <a:t> ad. </a:t>
            </a:r>
            <a:r>
              <a:rPr lang="en-US" dirty="0" err="1"/>
              <a:t>Patrioque</a:t>
            </a:r>
            <a:r>
              <a:rPr lang="en-US" dirty="0"/>
              <a:t> </a:t>
            </a:r>
            <a:r>
              <a:rPr lang="en-US" dirty="0" err="1"/>
              <a:t>voluptatum</a:t>
            </a:r>
            <a:r>
              <a:rPr lang="en-US" dirty="0"/>
              <a:t> </a:t>
            </a:r>
            <a:r>
              <a:rPr lang="en-US" dirty="0" err="1"/>
              <a:t>sed</a:t>
            </a:r>
            <a:r>
              <a:rPr lang="en-US" dirty="0"/>
              <a:t> ex, id </a:t>
            </a:r>
            <a:r>
              <a:rPr lang="en-US" dirty="0" err="1"/>
              <a:t>admodum</a:t>
            </a:r>
            <a:r>
              <a:rPr lang="en-US" dirty="0"/>
              <a:t>.</a:t>
            </a:r>
          </a:p>
          <a:p>
            <a:pPr lvl="0"/>
            <a:endParaRPr lang="en-US" dirty="0"/>
          </a:p>
        </p:txBody>
      </p:sp>
      <p:sp>
        <p:nvSpPr>
          <p:cNvPr id="20" name="Line 10">
            <a:extLst>
              <a:ext uri="{FF2B5EF4-FFF2-40B4-BE49-F238E27FC236}">
                <a16:creationId xmlns:a16="http://schemas.microsoft.com/office/drawing/2014/main" id="{B69EB865-6B86-419B-923C-F7DDC68C9C66}"/>
              </a:ext>
            </a:extLst>
          </p:cNvPr>
          <p:cNvSpPr>
            <a:spLocks noChangeShapeType="1"/>
          </p:cNvSpPr>
          <p:nvPr userDrawn="1"/>
        </p:nvSpPr>
        <p:spPr bwMode="auto">
          <a:xfrm>
            <a:off x="609601" y="907750"/>
            <a:ext cx="10974284"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799" noProof="0" dirty="0">
              <a:solidFill>
                <a:schemeClr val="bg1"/>
              </a:solidFill>
            </a:endParaRPr>
          </a:p>
        </p:txBody>
      </p:sp>
      <p:sp>
        <p:nvSpPr>
          <p:cNvPr id="3" name="Date Placeholder 2">
            <a:extLst>
              <a:ext uri="{FF2B5EF4-FFF2-40B4-BE49-F238E27FC236}">
                <a16:creationId xmlns:a16="http://schemas.microsoft.com/office/drawing/2014/main" id="{C5822E28-B24F-4CF6-8F50-70ED7C22A114}"/>
              </a:ext>
            </a:extLst>
          </p:cNvPr>
          <p:cNvSpPr>
            <a:spLocks noGrp="1"/>
          </p:cNvSpPr>
          <p:nvPr>
            <p:ph type="dt" sz="half" idx="19"/>
          </p:nvPr>
        </p:nvSpPr>
        <p:spPr/>
        <p:txBody>
          <a:bodyPr/>
          <a:lstStyle/>
          <a:p>
            <a:fld id="{A30B5B11-3029-4BDF-9283-90F5215BC815}" type="datetime3">
              <a:rPr lang="en-US" smtClean="0"/>
              <a:t>12 July 2024</a:t>
            </a:fld>
            <a:endParaRPr lang="en-IN" dirty="0"/>
          </a:p>
        </p:txBody>
      </p:sp>
      <p:sp>
        <p:nvSpPr>
          <p:cNvPr id="4" name="Footer Placeholder 3">
            <a:extLst>
              <a:ext uri="{FF2B5EF4-FFF2-40B4-BE49-F238E27FC236}">
                <a16:creationId xmlns:a16="http://schemas.microsoft.com/office/drawing/2014/main" id="{6865E1CD-A05B-41DC-B488-E4BA204E7AE5}"/>
              </a:ext>
            </a:extLst>
          </p:cNvPr>
          <p:cNvSpPr>
            <a:spLocks noGrp="1"/>
          </p:cNvSpPr>
          <p:nvPr>
            <p:ph type="ftr" sz="quarter" idx="20"/>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5716ABDB-CF45-4001-9487-F3BA3DD8DACD}"/>
              </a:ext>
            </a:extLst>
          </p:cNvPr>
          <p:cNvSpPr>
            <a:spLocks noGrp="1"/>
          </p:cNvSpPr>
          <p:nvPr>
            <p:ph type="sldNum" sz="quarter" idx="21"/>
          </p:nvPr>
        </p:nvSpPr>
        <p:spPr/>
        <p:txBody>
          <a:bodyPr/>
          <a:lstStyle/>
          <a:p>
            <a:r>
              <a:rPr lang="en-GB"/>
              <a:t>Page </a:t>
            </a:r>
            <a:fld id="{F1BC30E3-FFE5-4B91-AA19-87A149EBB9EE}" type="slidenum">
              <a:rPr smtClean="0"/>
              <a:pPr/>
              <a:t>‹#›</a:t>
            </a:fld>
            <a:endParaRPr dirty="0"/>
          </a:p>
        </p:txBody>
      </p:sp>
    </p:spTree>
    <p:extLst>
      <p:ext uri="{BB962C8B-B14F-4D97-AF65-F5344CB8AC3E}">
        <p14:creationId xmlns:p14="http://schemas.microsoft.com/office/powerpoint/2010/main" val="26692646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tandard slide_Quot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1CD06B42-27A8-4223-AE57-EB729EB5FC27}"/>
              </a:ext>
            </a:extLst>
          </p:cNvPr>
          <p:cNvSpPr>
            <a:spLocks noGrp="1"/>
          </p:cNvSpPr>
          <p:nvPr>
            <p:ph type="dt" sz="half" idx="10"/>
          </p:nvPr>
        </p:nvSpPr>
        <p:spPr/>
        <p:txBody>
          <a:bodyPr/>
          <a:lstStyle/>
          <a:p>
            <a:fld id="{BF2C04E3-9852-4EE1-995A-A982B306E72F}" type="datetime3">
              <a:rPr lang="en-US" smtClean="0"/>
              <a:t>12 July 2024</a:t>
            </a:fld>
            <a:endParaRPr lang="en-IN" dirty="0"/>
          </a:p>
        </p:txBody>
      </p:sp>
      <p:sp>
        <p:nvSpPr>
          <p:cNvPr id="4" name="Footer Placeholder 3">
            <a:extLst>
              <a:ext uri="{FF2B5EF4-FFF2-40B4-BE49-F238E27FC236}">
                <a16:creationId xmlns:a16="http://schemas.microsoft.com/office/drawing/2014/main" id="{5C1F4AD2-0FC3-4A7D-B553-FC19C918C14E}"/>
              </a:ext>
            </a:extLst>
          </p:cNvPr>
          <p:cNvSpPr>
            <a:spLocks noGrp="1"/>
          </p:cNvSpPr>
          <p:nvPr>
            <p:ph type="ftr" sz="quarter" idx="11"/>
          </p:nvPr>
        </p:nvSpPr>
        <p:spPr/>
        <p:txBody>
          <a:bodyPr/>
          <a:lstStyle/>
          <a:p>
            <a:r>
              <a:rPr lang="en-US"/>
              <a:t>Presentation title</a:t>
            </a:r>
            <a:endParaRPr lang="en-US" dirty="0"/>
          </a:p>
        </p:txBody>
      </p:sp>
      <p:sp>
        <p:nvSpPr>
          <p:cNvPr id="5" name="Slide Number Placeholder 4">
            <a:extLst>
              <a:ext uri="{FF2B5EF4-FFF2-40B4-BE49-F238E27FC236}">
                <a16:creationId xmlns:a16="http://schemas.microsoft.com/office/drawing/2014/main" id="{C7E89B92-9E6D-4E4B-A5F6-7BC8B1612D1D}"/>
              </a:ext>
            </a:extLst>
          </p:cNvPr>
          <p:cNvSpPr>
            <a:spLocks noGrp="1"/>
          </p:cNvSpPr>
          <p:nvPr>
            <p:ph type="sldNum" sz="quarter" idx="12"/>
          </p:nvPr>
        </p:nvSpPr>
        <p:spPr/>
        <p:txBody>
          <a:bodyPr/>
          <a:lstStyle/>
          <a:p>
            <a:r>
              <a:rPr lang="en-GB"/>
              <a:t>Page </a:t>
            </a:r>
            <a:fld id="{F1BC30E3-FFE5-4B91-AA19-87A149EBB9EE}" type="slidenum">
              <a:rPr smtClean="0"/>
              <a:pPr/>
              <a:t>‹#›</a:t>
            </a:fld>
            <a:endParaRPr dirty="0"/>
          </a:p>
        </p:txBody>
      </p:sp>
    </p:spTree>
    <p:extLst>
      <p:ext uri="{BB962C8B-B14F-4D97-AF65-F5344CB8AC3E}">
        <p14:creationId xmlns:p14="http://schemas.microsoft.com/office/powerpoint/2010/main" val="29553365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Standard slide_Quotes">
    <p:spTree>
      <p:nvGrpSpPr>
        <p:cNvPr id="1" name=""/>
        <p:cNvGrpSpPr/>
        <p:nvPr/>
      </p:nvGrpSpPr>
      <p:grpSpPr>
        <a:xfrm>
          <a:off x="0" y="0"/>
          <a:ext cx="0" cy="0"/>
          <a:chOff x="0" y="0"/>
          <a:chExt cx="0" cy="0"/>
        </a:xfrm>
      </p:grpSpPr>
      <p:sp>
        <p:nvSpPr>
          <p:cNvPr id="4" name="Text Placeholder 6">
            <a:extLst>
              <a:ext uri="{FF2B5EF4-FFF2-40B4-BE49-F238E27FC236}">
                <a16:creationId xmlns:a16="http://schemas.microsoft.com/office/drawing/2014/main" id="{E28D7EA5-A532-4D8B-9984-8F3D1FEA98DB}"/>
              </a:ext>
            </a:extLst>
          </p:cNvPr>
          <p:cNvSpPr>
            <a:spLocks noGrp="1"/>
          </p:cNvSpPr>
          <p:nvPr>
            <p:ph type="body" sz="quarter" idx="10"/>
          </p:nvPr>
        </p:nvSpPr>
        <p:spPr>
          <a:xfrm>
            <a:off x="3451378" y="2060235"/>
            <a:ext cx="5289245" cy="3025522"/>
          </a:xfrm>
        </p:spPr>
        <p:txBody>
          <a:bodyPr lIns="0" tIns="0" rIns="0" bIns="0">
            <a:noAutofit/>
          </a:bodyPr>
          <a:lstStyle>
            <a:lvl1pPr marL="0" indent="0" algn="ctr">
              <a:buNone/>
              <a:defRPr lang="en-US" sz="2799" dirty="0" smtClean="0">
                <a:latin typeface="Georgia" panose="02040502050405020303" pitchFamily="18" charset="0"/>
              </a:defRPr>
            </a:lvl1pPr>
          </a:lstStyle>
          <a:p>
            <a:pPr marL="356438" lvl="0" indent="-356438" algn="ctr">
              <a:spcBef>
                <a:spcPts val="0"/>
              </a:spcBef>
            </a:pPr>
            <a:r>
              <a:rPr lang="en-US"/>
              <a:t>Click to edit Master text styles</a:t>
            </a:r>
          </a:p>
        </p:txBody>
      </p:sp>
      <p:sp>
        <p:nvSpPr>
          <p:cNvPr id="5" name="Text Placeholder 6">
            <a:extLst>
              <a:ext uri="{FF2B5EF4-FFF2-40B4-BE49-F238E27FC236}">
                <a16:creationId xmlns:a16="http://schemas.microsoft.com/office/drawing/2014/main" id="{9F9B9C3C-16F2-40B2-A460-0480520ECF89}"/>
              </a:ext>
            </a:extLst>
          </p:cNvPr>
          <p:cNvSpPr>
            <a:spLocks noGrp="1"/>
          </p:cNvSpPr>
          <p:nvPr>
            <p:ph type="body" sz="quarter" idx="11" hasCustomPrompt="1"/>
          </p:nvPr>
        </p:nvSpPr>
        <p:spPr>
          <a:xfrm>
            <a:off x="3451378" y="5506678"/>
            <a:ext cx="5289245" cy="316838"/>
          </a:xfrm>
        </p:spPr>
        <p:txBody>
          <a:bodyPr lIns="0" tIns="0" rIns="0" bIns="0">
            <a:noAutofit/>
          </a:bodyPr>
          <a:lstStyle>
            <a:lvl1pPr marL="0" indent="0" algn="ctr">
              <a:buNone/>
              <a:defRPr lang="en-US" sz="1599" dirty="0" smtClean="0">
                <a:solidFill>
                  <a:srgbClr val="FFE600"/>
                </a:solidFill>
                <a:latin typeface="+mn-lt"/>
              </a:defRPr>
            </a:lvl1pPr>
          </a:lstStyle>
          <a:p>
            <a:pPr marL="356438" lvl="0" indent="-356438" algn="ctr">
              <a:spcBef>
                <a:spcPts val="0"/>
              </a:spcBef>
              <a:spcAft>
                <a:spcPts val="600"/>
              </a:spcAft>
            </a:pPr>
            <a:r>
              <a:rPr lang="en-US" dirty="0"/>
              <a:t>Name Surname</a:t>
            </a:r>
          </a:p>
        </p:txBody>
      </p:sp>
      <p:sp>
        <p:nvSpPr>
          <p:cNvPr id="6" name="Text Placeholder 6">
            <a:extLst>
              <a:ext uri="{FF2B5EF4-FFF2-40B4-BE49-F238E27FC236}">
                <a16:creationId xmlns:a16="http://schemas.microsoft.com/office/drawing/2014/main" id="{8E04541C-CC5D-4455-8271-73223AE0A881}"/>
              </a:ext>
            </a:extLst>
          </p:cNvPr>
          <p:cNvSpPr>
            <a:spLocks noGrp="1"/>
          </p:cNvSpPr>
          <p:nvPr>
            <p:ph type="body" sz="quarter" idx="12" hasCustomPrompt="1"/>
          </p:nvPr>
        </p:nvSpPr>
        <p:spPr>
          <a:xfrm>
            <a:off x="3451378" y="5818717"/>
            <a:ext cx="5289245" cy="316838"/>
          </a:xfrm>
        </p:spPr>
        <p:txBody>
          <a:bodyPr vert="horz" lIns="0" tIns="0" rIns="0" bIns="0" rtlCol="0" anchor="t" anchorCtr="0">
            <a:noAutofit/>
          </a:bodyPr>
          <a:lstStyle>
            <a:lvl1pPr marL="0" indent="0" algn="ctr">
              <a:buNone/>
              <a:defRPr lang="en-US" sz="1599" dirty="0" smtClean="0">
                <a:latin typeface="+mn-lt"/>
              </a:defRPr>
            </a:lvl1pPr>
          </a:lstStyle>
          <a:p>
            <a:pPr marL="356438" lvl="0" indent="-356438" algn="ctr">
              <a:spcBef>
                <a:spcPts val="0"/>
              </a:spcBef>
              <a:spcAft>
                <a:spcPts val="600"/>
              </a:spcAft>
            </a:pPr>
            <a:r>
              <a:rPr lang="en-US" dirty="0"/>
              <a:t>Job Title</a:t>
            </a:r>
          </a:p>
        </p:txBody>
      </p:sp>
      <p:sp>
        <p:nvSpPr>
          <p:cNvPr id="9" name="Text Placeholder 11">
            <a:extLst>
              <a:ext uri="{FF2B5EF4-FFF2-40B4-BE49-F238E27FC236}">
                <a16:creationId xmlns:a16="http://schemas.microsoft.com/office/drawing/2014/main" id="{FBD672D3-B116-471A-8511-D80D5D920D93}"/>
              </a:ext>
            </a:extLst>
          </p:cNvPr>
          <p:cNvSpPr txBox="1">
            <a:spLocks/>
          </p:cNvSpPr>
          <p:nvPr userDrawn="1"/>
        </p:nvSpPr>
        <p:spPr>
          <a:xfrm>
            <a:off x="4927415" y="979788"/>
            <a:ext cx="2337171" cy="882687"/>
          </a:xfrm>
          <a:prstGeom prst="rect">
            <a:avLst/>
          </a:prstGeom>
        </p:spPr>
        <p:txBody>
          <a:bodyPr lIns="0" tIns="0" rIns="0" bIns="0">
            <a:noAutofit/>
          </a:bodyPr>
          <a:lstStyle>
            <a:lvl1pPr marL="356616" indent="-356616" algn="l" defTabSz="914400" rtl="0" eaLnBrk="1" latinLnBrk="0" hangingPunct="1">
              <a:spcBef>
                <a:spcPct val="20000"/>
              </a:spcBef>
              <a:buClr>
                <a:schemeClr val="tx2"/>
              </a:buClr>
              <a:buSzPct val="70000"/>
              <a:buFont typeface="Arial" pitchFamily="34" charset="0"/>
              <a:buChar char="►"/>
              <a:defRPr sz="2400" kern="1200">
                <a:solidFill>
                  <a:schemeClr val="bg1"/>
                </a:solidFill>
                <a:latin typeface="+mn-lt"/>
                <a:ea typeface="+mn-ea"/>
                <a:cs typeface="+mn-cs"/>
              </a:defRPr>
            </a:lvl1pPr>
            <a:lvl2pPr marL="713232" indent="-356616" algn="l" defTabSz="914400" rtl="0" eaLnBrk="1" latinLnBrk="0" hangingPunct="1">
              <a:spcBef>
                <a:spcPct val="20000"/>
              </a:spcBef>
              <a:buClr>
                <a:schemeClr val="tx2"/>
              </a:buClr>
              <a:buSzPct val="70000"/>
              <a:buFont typeface="Arial" pitchFamily="34" charset="0"/>
              <a:buChar char="►"/>
              <a:defRPr sz="2000" kern="1200">
                <a:solidFill>
                  <a:schemeClr val="bg1"/>
                </a:solidFill>
                <a:latin typeface="+mn-lt"/>
                <a:ea typeface="+mn-ea"/>
                <a:cs typeface="+mn-cs"/>
              </a:defRPr>
            </a:lvl2pPr>
            <a:lvl3pPr marL="1069848" indent="-356616" algn="l" defTabSz="914400" rtl="0" eaLnBrk="1" latinLnBrk="0" hangingPunct="1">
              <a:spcBef>
                <a:spcPct val="20000"/>
              </a:spcBef>
              <a:buClr>
                <a:schemeClr val="tx2"/>
              </a:buClr>
              <a:buSzPct val="70000"/>
              <a:buFont typeface="Arial" pitchFamily="34" charset="0"/>
              <a:buChar char="►"/>
              <a:defRPr sz="1800" kern="1200">
                <a:solidFill>
                  <a:schemeClr val="bg1"/>
                </a:solidFill>
                <a:latin typeface="+mn-lt"/>
                <a:ea typeface="+mn-ea"/>
                <a:cs typeface="+mn-cs"/>
              </a:defRPr>
            </a:lvl3pPr>
            <a:lvl4pPr marL="1426464" indent="-356616" algn="l" defTabSz="914400" rtl="0" eaLnBrk="1" latinLnBrk="0" hangingPunct="1">
              <a:spcBef>
                <a:spcPct val="20000"/>
              </a:spcBef>
              <a:buClr>
                <a:schemeClr val="tx2"/>
              </a:buClr>
              <a:buSzPct val="70000"/>
              <a:buFont typeface="Arial" pitchFamily="34" charset="0"/>
              <a:buChar char="►"/>
              <a:defRPr sz="1600" kern="1200">
                <a:solidFill>
                  <a:schemeClr val="bg1"/>
                </a:solidFill>
                <a:latin typeface="+mn-lt"/>
                <a:ea typeface="+mn-ea"/>
                <a:cs typeface="+mn-cs"/>
              </a:defRPr>
            </a:lvl4pPr>
            <a:lvl5pPr marL="1783080" indent="-356616" algn="l" defTabSz="914400" rtl="0" eaLnBrk="1" latinLnBrk="0" hangingPunct="1">
              <a:spcBef>
                <a:spcPct val="20000"/>
              </a:spcBef>
              <a:buClr>
                <a:schemeClr val="tx2"/>
              </a:buClr>
              <a:buSzPct val="70000"/>
              <a:buFont typeface="Arial" pitchFamily="34" charset="0"/>
              <a:buChar char="►"/>
              <a:defRPr sz="16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GB" sz="11194" dirty="0">
                <a:solidFill>
                  <a:schemeClr val="tx2"/>
                </a:solidFill>
                <a:latin typeface="Georgia" panose="02040502050405020303" pitchFamily="18" charset="0"/>
              </a:rPr>
              <a:t>“ </a:t>
            </a:r>
          </a:p>
        </p:txBody>
      </p:sp>
    </p:spTree>
    <p:extLst>
      <p:ext uri="{BB962C8B-B14F-4D97-AF65-F5344CB8AC3E}">
        <p14:creationId xmlns:p14="http://schemas.microsoft.com/office/powerpoint/2010/main" val="21539779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Standard slide_Quotes">
    <p:spTree>
      <p:nvGrpSpPr>
        <p:cNvPr id="1" name=""/>
        <p:cNvGrpSpPr/>
        <p:nvPr/>
      </p:nvGrpSpPr>
      <p:grpSpPr>
        <a:xfrm>
          <a:off x="0" y="0"/>
          <a:ext cx="0" cy="0"/>
          <a:chOff x="0" y="0"/>
          <a:chExt cx="0" cy="0"/>
        </a:xfrm>
      </p:grpSpPr>
      <p:sp>
        <p:nvSpPr>
          <p:cNvPr id="5" name="Text Placeholder 11">
            <a:extLst>
              <a:ext uri="{FF2B5EF4-FFF2-40B4-BE49-F238E27FC236}">
                <a16:creationId xmlns:a16="http://schemas.microsoft.com/office/drawing/2014/main" id="{8F291EB0-15F5-4E9A-A38B-CE3AC1452E21}"/>
              </a:ext>
            </a:extLst>
          </p:cNvPr>
          <p:cNvSpPr txBox="1">
            <a:spLocks/>
          </p:cNvSpPr>
          <p:nvPr userDrawn="1"/>
        </p:nvSpPr>
        <p:spPr>
          <a:xfrm>
            <a:off x="477102" y="1488927"/>
            <a:ext cx="2337171" cy="858838"/>
          </a:xfrm>
          <a:prstGeom prst="rect">
            <a:avLst/>
          </a:prstGeom>
        </p:spPr>
        <p:txBody>
          <a:bodyPr/>
          <a:lstStyle>
            <a:lvl1pPr marL="356616" indent="-356616" algn="l" defTabSz="914400" rtl="0" eaLnBrk="1" latinLnBrk="0" hangingPunct="1">
              <a:spcBef>
                <a:spcPct val="20000"/>
              </a:spcBef>
              <a:buClr>
                <a:schemeClr val="tx2"/>
              </a:buClr>
              <a:buSzPct val="70000"/>
              <a:buFont typeface="Arial" pitchFamily="34" charset="0"/>
              <a:buChar char="►"/>
              <a:defRPr sz="2400" kern="1200">
                <a:solidFill>
                  <a:schemeClr val="bg1"/>
                </a:solidFill>
                <a:latin typeface="+mn-lt"/>
                <a:ea typeface="+mn-ea"/>
                <a:cs typeface="+mn-cs"/>
              </a:defRPr>
            </a:lvl1pPr>
            <a:lvl2pPr marL="713232" indent="-356616" algn="l" defTabSz="914400" rtl="0" eaLnBrk="1" latinLnBrk="0" hangingPunct="1">
              <a:spcBef>
                <a:spcPct val="20000"/>
              </a:spcBef>
              <a:buClr>
                <a:schemeClr val="tx2"/>
              </a:buClr>
              <a:buSzPct val="70000"/>
              <a:buFont typeface="Arial" pitchFamily="34" charset="0"/>
              <a:buChar char="►"/>
              <a:defRPr sz="2000" kern="1200">
                <a:solidFill>
                  <a:schemeClr val="bg1"/>
                </a:solidFill>
                <a:latin typeface="+mn-lt"/>
                <a:ea typeface="+mn-ea"/>
                <a:cs typeface="+mn-cs"/>
              </a:defRPr>
            </a:lvl2pPr>
            <a:lvl3pPr marL="1069848" indent="-356616" algn="l" defTabSz="914400" rtl="0" eaLnBrk="1" latinLnBrk="0" hangingPunct="1">
              <a:spcBef>
                <a:spcPct val="20000"/>
              </a:spcBef>
              <a:buClr>
                <a:schemeClr val="tx2"/>
              </a:buClr>
              <a:buSzPct val="70000"/>
              <a:buFont typeface="Arial" pitchFamily="34" charset="0"/>
              <a:buChar char="►"/>
              <a:defRPr sz="1800" kern="1200">
                <a:solidFill>
                  <a:schemeClr val="bg1"/>
                </a:solidFill>
                <a:latin typeface="+mn-lt"/>
                <a:ea typeface="+mn-ea"/>
                <a:cs typeface="+mn-cs"/>
              </a:defRPr>
            </a:lvl3pPr>
            <a:lvl4pPr marL="1426464" indent="-356616" algn="l" defTabSz="914400" rtl="0" eaLnBrk="1" latinLnBrk="0" hangingPunct="1">
              <a:spcBef>
                <a:spcPct val="20000"/>
              </a:spcBef>
              <a:buClr>
                <a:schemeClr val="tx2"/>
              </a:buClr>
              <a:buSzPct val="70000"/>
              <a:buFont typeface="Arial" pitchFamily="34" charset="0"/>
              <a:buChar char="►"/>
              <a:defRPr sz="1600" kern="1200">
                <a:solidFill>
                  <a:schemeClr val="bg1"/>
                </a:solidFill>
                <a:latin typeface="+mn-lt"/>
                <a:ea typeface="+mn-ea"/>
                <a:cs typeface="+mn-cs"/>
              </a:defRPr>
            </a:lvl4pPr>
            <a:lvl5pPr marL="1783080" indent="-356616" algn="l" defTabSz="914400" rtl="0" eaLnBrk="1" latinLnBrk="0" hangingPunct="1">
              <a:spcBef>
                <a:spcPct val="20000"/>
              </a:spcBef>
              <a:buClr>
                <a:schemeClr val="tx2"/>
              </a:buClr>
              <a:buSzPct val="70000"/>
              <a:buFont typeface="Arial" pitchFamily="34" charset="0"/>
              <a:buChar char="►"/>
              <a:defRPr sz="16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11194" dirty="0">
                <a:solidFill>
                  <a:schemeClr val="tx2"/>
                </a:solidFill>
                <a:latin typeface="Georgia" panose="02040502050405020303" pitchFamily="18" charset="0"/>
              </a:rPr>
              <a:t>“</a:t>
            </a:r>
          </a:p>
        </p:txBody>
      </p:sp>
      <p:sp>
        <p:nvSpPr>
          <p:cNvPr id="7" name="Text Placeholder 6">
            <a:extLst>
              <a:ext uri="{FF2B5EF4-FFF2-40B4-BE49-F238E27FC236}">
                <a16:creationId xmlns:a16="http://schemas.microsoft.com/office/drawing/2014/main" id="{FB5D2AC0-B4F7-4455-9AE0-201966050A6D}"/>
              </a:ext>
            </a:extLst>
          </p:cNvPr>
          <p:cNvSpPr>
            <a:spLocks noGrp="1"/>
          </p:cNvSpPr>
          <p:nvPr>
            <p:ph type="body" sz="quarter" idx="10"/>
          </p:nvPr>
        </p:nvSpPr>
        <p:spPr>
          <a:xfrm>
            <a:off x="513083" y="2526765"/>
            <a:ext cx="5289245" cy="1800000"/>
          </a:xfrm>
        </p:spPr>
        <p:txBody>
          <a:bodyPr lIns="90000" tIns="46800" rIns="90000" bIns="46800"/>
          <a:lstStyle>
            <a:lvl1pPr marL="0" indent="0">
              <a:buNone/>
              <a:defRPr lang="en-US" sz="2799" dirty="0" smtClean="0">
                <a:latin typeface="Georgia" panose="02040502050405020303" pitchFamily="18" charset="0"/>
              </a:defRPr>
            </a:lvl1pPr>
          </a:lstStyle>
          <a:p>
            <a:pPr marL="356438" lvl="0" indent="-356438">
              <a:spcBef>
                <a:spcPts val="0"/>
              </a:spcBef>
            </a:pPr>
            <a:r>
              <a:rPr lang="en-US"/>
              <a:t>Click to edit Master text styles</a:t>
            </a:r>
          </a:p>
        </p:txBody>
      </p:sp>
      <p:sp>
        <p:nvSpPr>
          <p:cNvPr id="8" name="Text Placeholder 6">
            <a:extLst>
              <a:ext uri="{FF2B5EF4-FFF2-40B4-BE49-F238E27FC236}">
                <a16:creationId xmlns:a16="http://schemas.microsoft.com/office/drawing/2014/main" id="{F1BA83A2-78F0-4F7E-836B-9B4B87820F96}"/>
              </a:ext>
            </a:extLst>
          </p:cNvPr>
          <p:cNvSpPr>
            <a:spLocks noGrp="1"/>
          </p:cNvSpPr>
          <p:nvPr>
            <p:ph type="body" sz="quarter" idx="11" hasCustomPrompt="1"/>
          </p:nvPr>
        </p:nvSpPr>
        <p:spPr>
          <a:xfrm>
            <a:off x="513083" y="4632765"/>
            <a:ext cx="5289245" cy="316838"/>
          </a:xfrm>
        </p:spPr>
        <p:txBody>
          <a:bodyPr lIns="90000" tIns="46800" rIns="90000" bIns="46800"/>
          <a:lstStyle>
            <a:lvl1pPr marL="0" indent="0" algn="l" defTabSz="913943" rtl="0" eaLnBrk="1" latinLnBrk="0" hangingPunct="1">
              <a:spcBef>
                <a:spcPts val="0"/>
              </a:spcBef>
              <a:spcAft>
                <a:spcPts val="600"/>
              </a:spcAft>
              <a:buClr>
                <a:schemeClr val="tx2"/>
              </a:buClr>
              <a:buSzPct val="70000"/>
              <a:buFont typeface="Arial" pitchFamily="34" charset="0"/>
              <a:buNone/>
              <a:defRPr lang="en-US" sz="1599" kern="1200" dirty="0" smtClean="0">
                <a:solidFill>
                  <a:schemeClr val="tx2"/>
                </a:solidFill>
                <a:latin typeface="+mn-lt"/>
                <a:ea typeface="+mn-ea"/>
                <a:cs typeface="+mn-cs"/>
              </a:defRPr>
            </a:lvl1pPr>
            <a:lvl2pPr marL="356438" indent="0">
              <a:buNone/>
              <a:defRPr lang="en-US" sz="1999" smtClean="0">
                <a:latin typeface="+mn-lt"/>
              </a:defRPr>
            </a:lvl2pPr>
            <a:lvl3pPr>
              <a:defRPr lang="en-US" sz="1799" smtClean="0">
                <a:latin typeface="+mn-lt"/>
              </a:defRPr>
            </a:lvl3pPr>
            <a:lvl4pPr>
              <a:defRPr lang="en-US" sz="1599" smtClean="0">
                <a:latin typeface="+mn-lt"/>
              </a:defRPr>
            </a:lvl4pPr>
            <a:lvl5pPr>
              <a:defRPr lang="en-IN" sz="1599">
                <a:latin typeface="+mn-lt"/>
              </a:defRPr>
            </a:lvl5pPr>
          </a:lstStyle>
          <a:p>
            <a:pPr marL="0" lvl="0" indent="0">
              <a:spcBef>
                <a:spcPts val="0"/>
              </a:spcBef>
              <a:buNone/>
            </a:pPr>
            <a:r>
              <a:rPr lang="en-US" dirty="0"/>
              <a:t>Name Surname</a:t>
            </a:r>
          </a:p>
        </p:txBody>
      </p:sp>
      <p:sp>
        <p:nvSpPr>
          <p:cNvPr id="9" name="Text Placeholder 6">
            <a:extLst>
              <a:ext uri="{FF2B5EF4-FFF2-40B4-BE49-F238E27FC236}">
                <a16:creationId xmlns:a16="http://schemas.microsoft.com/office/drawing/2014/main" id="{034CE9DD-CE12-4D9F-8FD6-A2522F36C807}"/>
              </a:ext>
            </a:extLst>
          </p:cNvPr>
          <p:cNvSpPr>
            <a:spLocks noGrp="1"/>
          </p:cNvSpPr>
          <p:nvPr>
            <p:ph type="body" sz="quarter" idx="12" hasCustomPrompt="1"/>
          </p:nvPr>
        </p:nvSpPr>
        <p:spPr>
          <a:xfrm>
            <a:off x="513083" y="4971442"/>
            <a:ext cx="5289245" cy="316838"/>
          </a:xfrm>
        </p:spPr>
        <p:txBody>
          <a:bodyPr lIns="90000" tIns="46800" rIns="90000" bIns="46800"/>
          <a:lstStyle>
            <a:lvl1pPr marL="0" indent="0" algn="l" defTabSz="913943" rtl="0" eaLnBrk="1" latinLnBrk="0" hangingPunct="1">
              <a:spcBef>
                <a:spcPts val="0"/>
              </a:spcBef>
              <a:spcAft>
                <a:spcPts val="600"/>
              </a:spcAft>
              <a:buClr>
                <a:schemeClr val="tx2"/>
              </a:buClr>
              <a:buSzPct val="70000"/>
              <a:buFont typeface="Arial" pitchFamily="34" charset="0"/>
              <a:buNone/>
              <a:defRPr lang="en-US" sz="1599" kern="1200" dirty="0" smtClean="0">
                <a:solidFill>
                  <a:schemeClr val="bg1"/>
                </a:solidFill>
                <a:latin typeface="+mn-lt"/>
                <a:ea typeface="+mn-ea"/>
                <a:cs typeface="+mn-cs"/>
              </a:defRPr>
            </a:lvl1pPr>
            <a:lvl2pPr marL="356438" indent="0">
              <a:buNone/>
              <a:defRPr lang="en-US" sz="1999" smtClean="0">
                <a:latin typeface="+mn-lt"/>
              </a:defRPr>
            </a:lvl2pPr>
            <a:lvl3pPr>
              <a:defRPr lang="en-US" sz="1799" smtClean="0">
                <a:latin typeface="+mn-lt"/>
              </a:defRPr>
            </a:lvl3pPr>
            <a:lvl4pPr>
              <a:defRPr lang="en-US" sz="1599" smtClean="0">
                <a:latin typeface="+mn-lt"/>
              </a:defRPr>
            </a:lvl4pPr>
            <a:lvl5pPr>
              <a:defRPr lang="en-IN" sz="1599">
                <a:latin typeface="+mn-lt"/>
              </a:defRPr>
            </a:lvl5pPr>
          </a:lstStyle>
          <a:p>
            <a:pPr marL="0" lvl="0" indent="0">
              <a:spcBef>
                <a:spcPts val="0"/>
              </a:spcBef>
              <a:buNone/>
            </a:pPr>
            <a:r>
              <a:rPr lang="en-US" dirty="0"/>
              <a:t>Job Title</a:t>
            </a:r>
          </a:p>
        </p:txBody>
      </p:sp>
    </p:spTree>
    <p:extLst>
      <p:ext uri="{BB962C8B-B14F-4D97-AF65-F5344CB8AC3E}">
        <p14:creationId xmlns:p14="http://schemas.microsoft.com/office/powerpoint/2010/main" val="3133512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Standard slide_no_first_level_bullets">
    <p:spTree>
      <p:nvGrpSpPr>
        <p:cNvPr id="1" name=""/>
        <p:cNvGrpSpPr/>
        <p:nvPr/>
      </p:nvGrpSpPr>
      <p:grpSpPr>
        <a:xfrm>
          <a:off x="0" y="0"/>
          <a:ext cx="0" cy="0"/>
          <a:chOff x="0" y="0"/>
          <a:chExt cx="0" cy="0"/>
        </a:xfrm>
      </p:grpSpPr>
      <p:sp>
        <p:nvSpPr>
          <p:cNvPr id="2" name="Title 1"/>
          <p:cNvSpPr>
            <a:spLocks noGrp="1"/>
          </p:cNvSpPr>
          <p:nvPr>
            <p:ph type="title"/>
          </p:nvPr>
        </p:nvSpPr>
        <p:spPr>
          <a:xfrm>
            <a:off x="609601" y="294200"/>
            <a:ext cx="10972800" cy="590400"/>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idx="1"/>
          </p:nvPr>
        </p:nvSpPr>
        <p:spPr>
          <a:xfrm>
            <a:off x="609601" y="1137920"/>
            <a:ext cx="8234455" cy="4834800"/>
          </a:xfrm>
        </p:spPr>
        <p:txBody>
          <a:bodyPr/>
          <a:lstStyle>
            <a:lvl1pPr marL="0" indent="0">
              <a:buNone/>
              <a:defRPr>
                <a:solidFill>
                  <a:schemeClr val="bg1"/>
                </a:solidFill>
              </a:defRPr>
            </a:lvl1pPr>
            <a:lvl2pPr marL="356438">
              <a:defRPr>
                <a:solidFill>
                  <a:schemeClr val="bg1"/>
                </a:solidFill>
              </a:defRPr>
            </a:lvl2pPr>
            <a:lvl3pPr marL="712875">
              <a:defRPr>
                <a:solidFill>
                  <a:schemeClr val="bg1"/>
                </a:solidFill>
              </a:defRPr>
            </a:lvl3pPr>
            <a:lvl4pPr marL="1069313">
              <a:defRPr>
                <a:solidFill>
                  <a:schemeClr val="bg1"/>
                </a:solidFill>
              </a:defRPr>
            </a:lvl4pPr>
            <a:lvl5pPr marL="1425751">
              <a:defRPr sz="1199">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Line 10">
            <a:extLst>
              <a:ext uri="{FF2B5EF4-FFF2-40B4-BE49-F238E27FC236}">
                <a16:creationId xmlns:a16="http://schemas.microsoft.com/office/drawing/2014/main" id="{8D4CA674-C969-4C5C-9EA4-6D41FE961DE2}"/>
              </a:ext>
            </a:extLst>
          </p:cNvPr>
          <p:cNvSpPr>
            <a:spLocks noChangeShapeType="1"/>
          </p:cNvSpPr>
          <p:nvPr userDrawn="1"/>
        </p:nvSpPr>
        <p:spPr bwMode="auto">
          <a:xfrm>
            <a:off x="609601" y="907750"/>
            <a:ext cx="10974284"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799" noProof="0" dirty="0">
              <a:solidFill>
                <a:schemeClr val="bg1"/>
              </a:solidFill>
            </a:endParaRPr>
          </a:p>
        </p:txBody>
      </p:sp>
      <p:sp>
        <p:nvSpPr>
          <p:cNvPr id="4" name="Date Placeholder 3">
            <a:extLst>
              <a:ext uri="{FF2B5EF4-FFF2-40B4-BE49-F238E27FC236}">
                <a16:creationId xmlns:a16="http://schemas.microsoft.com/office/drawing/2014/main" id="{E7DAEB49-9ADD-490C-B904-979B3953B8CD}"/>
              </a:ext>
            </a:extLst>
          </p:cNvPr>
          <p:cNvSpPr>
            <a:spLocks noGrp="1"/>
          </p:cNvSpPr>
          <p:nvPr>
            <p:ph type="dt" sz="half" idx="10"/>
          </p:nvPr>
        </p:nvSpPr>
        <p:spPr/>
        <p:txBody>
          <a:bodyPr/>
          <a:lstStyle/>
          <a:p>
            <a:fld id="{F4FB490B-7BF8-4509-9F0D-5A2D3FE1A9A1}" type="datetime3">
              <a:rPr lang="en-US" smtClean="0"/>
              <a:t>12 July 2024</a:t>
            </a:fld>
            <a:endParaRPr lang="en-IN" dirty="0"/>
          </a:p>
        </p:txBody>
      </p:sp>
      <p:sp>
        <p:nvSpPr>
          <p:cNvPr id="5" name="Footer Placeholder 4">
            <a:extLst>
              <a:ext uri="{FF2B5EF4-FFF2-40B4-BE49-F238E27FC236}">
                <a16:creationId xmlns:a16="http://schemas.microsoft.com/office/drawing/2014/main" id="{36528C68-2511-4745-B448-A5AA41E7BFE8}"/>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1B5C8157-0191-4E69-819F-DB443768675C}"/>
              </a:ext>
            </a:extLst>
          </p:cNvPr>
          <p:cNvSpPr>
            <a:spLocks noGrp="1"/>
          </p:cNvSpPr>
          <p:nvPr>
            <p:ph type="sldNum" sz="quarter" idx="12"/>
          </p:nvPr>
        </p:nvSpPr>
        <p:spPr/>
        <p:txBody>
          <a:bodyPr/>
          <a:lstStyle/>
          <a:p>
            <a:r>
              <a:rPr lang="en-GB"/>
              <a:t>Page </a:t>
            </a:r>
            <a:fld id="{F1BC30E3-FFE5-4B91-AA19-87A149EBB9EE}" type="slidenum">
              <a:rPr smtClean="0"/>
              <a:pPr/>
              <a:t>‹#›</a:t>
            </a:fld>
            <a:endParaRPr dirty="0"/>
          </a:p>
        </p:txBody>
      </p:sp>
    </p:spTree>
    <p:extLst>
      <p:ext uri="{BB962C8B-B14F-4D97-AF65-F5344CB8AC3E}">
        <p14:creationId xmlns:p14="http://schemas.microsoft.com/office/powerpoint/2010/main" val="28765502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only, no line">
    <p:spTree>
      <p:nvGrpSpPr>
        <p:cNvPr id="1" name=""/>
        <p:cNvGrpSpPr/>
        <p:nvPr/>
      </p:nvGrpSpPr>
      <p:grpSpPr>
        <a:xfrm>
          <a:off x="0" y="0"/>
          <a:ext cx="0" cy="0"/>
          <a:chOff x="0" y="0"/>
          <a:chExt cx="0" cy="0"/>
        </a:xfrm>
      </p:grpSpPr>
      <p:sp>
        <p:nvSpPr>
          <p:cNvPr id="2" name="Title 1"/>
          <p:cNvSpPr>
            <a:spLocks noGrp="1"/>
          </p:cNvSpPr>
          <p:nvPr>
            <p:ph type="title"/>
          </p:nvPr>
        </p:nvSpPr>
        <p:spPr>
          <a:xfrm>
            <a:off x="609601" y="294200"/>
            <a:ext cx="10972800" cy="590880"/>
          </a:xfrm>
        </p:spPr>
        <p:txBody>
          <a:bodyPr/>
          <a:lstStyle>
            <a:lvl1pPr>
              <a:defRPr>
                <a:solidFill>
                  <a:schemeClr val="bg1"/>
                </a:solidFill>
              </a:defRPr>
            </a:lvl1pPr>
          </a:lstStyle>
          <a:p>
            <a:r>
              <a:rPr lang="en-US"/>
              <a:t>Click to edit Master title style</a:t>
            </a:r>
            <a:endParaRPr lang="en-GB" dirty="0"/>
          </a:p>
        </p:txBody>
      </p:sp>
      <p:sp>
        <p:nvSpPr>
          <p:cNvPr id="6" name="Line 10">
            <a:extLst>
              <a:ext uri="{FF2B5EF4-FFF2-40B4-BE49-F238E27FC236}">
                <a16:creationId xmlns:a16="http://schemas.microsoft.com/office/drawing/2014/main" id="{97A26880-8DD7-4A78-ADAF-91ED2E744A7C}"/>
              </a:ext>
            </a:extLst>
          </p:cNvPr>
          <p:cNvSpPr>
            <a:spLocks noChangeShapeType="1"/>
          </p:cNvSpPr>
          <p:nvPr userDrawn="1"/>
        </p:nvSpPr>
        <p:spPr bwMode="auto">
          <a:xfrm>
            <a:off x="609601" y="907750"/>
            <a:ext cx="10974284"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799" noProof="0" dirty="0">
              <a:solidFill>
                <a:schemeClr val="bg1"/>
              </a:solidFill>
            </a:endParaRPr>
          </a:p>
        </p:txBody>
      </p:sp>
      <p:sp>
        <p:nvSpPr>
          <p:cNvPr id="3" name="Date Placeholder 2">
            <a:extLst>
              <a:ext uri="{FF2B5EF4-FFF2-40B4-BE49-F238E27FC236}">
                <a16:creationId xmlns:a16="http://schemas.microsoft.com/office/drawing/2014/main" id="{0B88B559-CD59-4D3D-87C0-5D51BCF9B731}"/>
              </a:ext>
            </a:extLst>
          </p:cNvPr>
          <p:cNvSpPr>
            <a:spLocks noGrp="1"/>
          </p:cNvSpPr>
          <p:nvPr>
            <p:ph type="dt" sz="half" idx="10"/>
          </p:nvPr>
        </p:nvSpPr>
        <p:spPr/>
        <p:txBody>
          <a:bodyPr/>
          <a:lstStyle/>
          <a:p>
            <a:fld id="{7EDC6652-D330-42A9-B2DB-FD7DBFE6E7CE}" type="datetime3">
              <a:rPr lang="en-US" smtClean="0"/>
              <a:t>12 July 2024</a:t>
            </a:fld>
            <a:endParaRPr lang="en-IN" dirty="0"/>
          </a:p>
        </p:txBody>
      </p:sp>
      <p:sp>
        <p:nvSpPr>
          <p:cNvPr id="4" name="Footer Placeholder 3">
            <a:extLst>
              <a:ext uri="{FF2B5EF4-FFF2-40B4-BE49-F238E27FC236}">
                <a16:creationId xmlns:a16="http://schemas.microsoft.com/office/drawing/2014/main" id="{136FB98F-FBCE-4F2C-978B-A5576B577450}"/>
              </a:ext>
            </a:extLst>
          </p:cNvPr>
          <p:cNvSpPr>
            <a:spLocks noGrp="1"/>
          </p:cNvSpPr>
          <p:nvPr>
            <p:ph type="ftr" sz="quarter" idx="11"/>
          </p:nvPr>
        </p:nvSpPr>
        <p:spPr/>
        <p:txBody>
          <a:bodyPr/>
          <a:lstStyle/>
          <a:p>
            <a:r>
              <a:rPr lang="en-US"/>
              <a:t>Presentation title</a:t>
            </a:r>
            <a:endParaRPr lang="en-US" dirty="0"/>
          </a:p>
        </p:txBody>
      </p:sp>
      <p:sp>
        <p:nvSpPr>
          <p:cNvPr id="5" name="Slide Number Placeholder 4">
            <a:extLst>
              <a:ext uri="{FF2B5EF4-FFF2-40B4-BE49-F238E27FC236}">
                <a16:creationId xmlns:a16="http://schemas.microsoft.com/office/drawing/2014/main" id="{01A95690-F0A7-4101-82DB-B17CE6B7A487}"/>
              </a:ext>
            </a:extLst>
          </p:cNvPr>
          <p:cNvSpPr>
            <a:spLocks noGrp="1"/>
          </p:cNvSpPr>
          <p:nvPr>
            <p:ph type="sldNum" sz="quarter" idx="12"/>
          </p:nvPr>
        </p:nvSpPr>
        <p:spPr/>
        <p:txBody>
          <a:bodyPr/>
          <a:lstStyle/>
          <a:p>
            <a:r>
              <a:rPr lang="en-GB"/>
              <a:t>Page </a:t>
            </a:r>
            <a:fld id="{F1BC30E3-FFE5-4B91-AA19-87A149EBB9EE}" type="slidenum">
              <a:rPr smtClean="0"/>
              <a:pPr/>
              <a:t>‹#›</a:t>
            </a:fld>
            <a:endParaRPr dirty="0"/>
          </a:p>
        </p:txBody>
      </p:sp>
    </p:spTree>
    <p:extLst>
      <p:ext uri="{BB962C8B-B14F-4D97-AF65-F5344CB8AC3E}">
        <p14:creationId xmlns:p14="http://schemas.microsoft.com/office/powerpoint/2010/main" val="24258187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lumns, no headings">
    <p:spTree>
      <p:nvGrpSpPr>
        <p:cNvPr id="1" name=""/>
        <p:cNvGrpSpPr/>
        <p:nvPr/>
      </p:nvGrpSpPr>
      <p:grpSpPr>
        <a:xfrm>
          <a:off x="0" y="0"/>
          <a:ext cx="0" cy="0"/>
          <a:chOff x="0" y="0"/>
          <a:chExt cx="0" cy="0"/>
        </a:xfrm>
      </p:grpSpPr>
      <p:sp>
        <p:nvSpPr>
          <p:cNvPr id="2" name="Title 1"/>
          <p:cNvSpPr>
            <a:spLocks noGrp="1"/>
          </p:cNvSpPr>
          <p:nvPr>
            <p:ph type="title"/>
          </p:nvPr>
        </p:nvSpPr>
        <p:spPr>
          <a:xfrm>
            <a:off x="609601" y="294200"/>
            <a:ext cx="10972800" cy="590880"/>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609601" y="1137919"/>
            <a:ext cx="5384800" cy="4834800"/>
          </a:xfrm>
        </p:spPr>
        <p:txBody>
          <a:bodyPr/>
          <a:lstStyle>
            <a:lvl1pPr>
              <a:defRPr sz="1999">
                <a:solidFill>
                  <a:schemeClr val="bg1"/>
                </a:solidFill>
              </a:defRPr>
            </a:lvl1pPr>
            <a:lvl2pPr>
              <a:defRPr sz="1799">
                <a:solidFill>
                  <a:schemeClr val="bg1"/>
                </a:solidFill>
              </a:defRPr>
            </a:lvl2pPr>
            <a:lvl3pPr>
              <a:defRPr sz="1599">
                <a:solidFill>
                  <a:schemeClr val="bg1"/>
                </a:solidFill>
              </a:defRPr>
            </a:lvl3pPr>
            <a:lvl4pPr>
              <a:defRPr sz="1399">
                <a:solidFill>
                  <a:schemeClr val="bg1"/>
                </a:solidFill>
              </a:defRPr>
            </a:lvl4pPr>
            <a:lvl5pPr>
              <a:defRPr sz="1199">
                <a:solidFill>
                  <a:schemeClr val="bg1"/>
                </a:solidFill>
              </a:defRPr>
            </a:lvl5pPr>
            <a:lvl6pPr>
              <a:defRPr sz="1799"/>
            </a:lvl6pPr>
            <a:lvl7pPr>
              <a:defRPr sz="1799"/>
            </a:lvl7pPr>
            <a:lvl8pPr>
              <a:defRPr sz="1799"/>
            </a:lvl8pPr>
            <a:lvl9pPr>
              <a:defRPr sz="17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1" y="1137919"/>
            <a:ext cx="5384800" cy="4834800"/>
          </a:xfrm>
        </p:spPr>
        <p:txBody>
          <a:bodyPr/>
          <a:lstStyle>
            <a:lvl1pPr>
              <a:defRPr sz="1999">
                <a:solidFill>
                  <a:schemeClr val="bg1"/>
                </a:solidFill>
              </a:defRPr>
            </a:lvl1pPr>
            <a:lvl2pPr>
              <a:defRPr sz="1799">
                <a:solidFill>
                  <a:schemeClr val="bg1"/>
                </a:solidFill>
              </a:defRPr>
            </a:lvl2pPr>
            <a:lvl3pPr>
              <a:defRPr sz="1599">
                <a:solidFill>
                  <a:schemeClr val="bg1"/>
                </a:solidFill>
              </a:defRPr>
            </a:lvl3pPr>
            <a:lvl4pPr>
              <a:defRPr sz="1399">
                <a:solidFill>
                  <a:schemeClr val="bg1"/>
                </a:solidFill>
              </a:defRPr>
            </a:lvl4pPr>
            <a:lvl5pPr>
              <a:defRPr sz="1199">
                <a:solidFill>
                  <a:schemeClr val="bg1"/>
                </a:solidFill>
              </a:defRPr>
            </a:lvl5pPr>
            <a:lvl6pPr>
              <a:defRPr sz="1799"/>
            </a:lvl6pPr>
            <a:lvl7pPr>
              <a:defRPr sz="1799"/>
            </a:lvl7pPr>
            <a:lvl8pPr>
              <a:defRPr sz="1799"/>
            </a:lvl8pPr>
            <a:lvl9pPr>
              <a:defRPr sz="17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Line 10">
            <a:extLst>
              <a:ext uri="{FF2B5EF4-FFF2-40B4-BE49-F238E27FC236}">
                <a16:creationId xmlns:a16="http://schemas.microsoft.com/office/drawing/2014/main" id="{9B070B28-7AAC-47E5-9EB5-96B8B8B88057}"/>
              </a:ext>
            </a:extLst>
          </p:cNvPr>
          <p:cNvSpPr>
            <a:spLocks noChangeShapeType="1"/>
          </p:cNvSpPr>
          <p:nvPr userDrawn="1"/>
        </p:nvSpPr>
        <p:spPr bwMode="auto">
          <a:xfrm>
            <a:off x="609601" y="907750"/>
            <a:ext cx="10974284"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799" noProof="0" dirty="0">
              <a:solidFill>
                <a:schemeClr val="bg1"/>
              </a:solidFill>
            </a:endParaRPr>
          </a:p>
        </p:txBody>
      </p:sp>
      <p:sp>
        <p:nvSpPr>
          <p:cNvPr id="5" name="Date Placeholder 4">
            <a:extLst>
              <a:ext uri="{FF2B5EF4-FFF2-40B4-BE49-F238E27FC236}">
                <a16:creationId xmlns:a16="http://schemas.microsoft.com/office/drawing/2014/main" id="{B20B9B26-E95B-4DC1-A613-4C0C0933C72B}"/>
              </a:ext>
            </a:extLst>
          </p:cNvPr>
          <p:cNvSpPr>
            <a:spLocks noGrp="1"/>
          </p:cNvSpPr>
          <p:nvPr>
            <p:ph type="dt" sz="half" idx="10"/>
          </p:nvPr>
        </p:nvSpPr>
        <p:spPr/>
        <p:txBody>
          <a:bodyPr/>
          <a:lstStyle/>
          <a:p>
            <a:fld id="{7848B339-892E-45B1-8EC6-9663C993893D}" type="datetime3">
              <a:rPr lang="en-US" smtClean="0"/>
              <a:t>12 July 2024</a:t>
            </a:fld>
            <a:endParaRPr lang="en-IN" dirty="0"/>
          </a:p>
        </p:txBody>
      </p:sp>
      <p:sp>
        <p:nvSpPr>
          <p:cNvPr id="6" name="Footer Placeholder 5">
            <a:extLst>
              <a:ext uri="{FF2B5EF4-FFF2-40B4-BE49-F238E27FC236}">
                <a16:creationId xmlns:a16="http://schemas.microsoft.com/office/drawing/2014/main" id="{ED7373D8-2AB5-4625-822C-B1F2B5CDC39C}"/>
              </a:ext>
            </a:extLst>
          </p:cNvPr>
          <p:cNvSpPr>
            <a:spLocks noGrp="1"/>
          </p:cNvSpPr>
          <p:nvPr>
            <p:ph type="ftr" sz="quarter" idx="11"/>
          </p:nvPr>
        </p:nvSpPr>
        <p:spPr/>
        <p:txBody>
          <a:bodyPr/>
          <a:lstStyle/>
          <a:p>
            <a:r>
              <a:rPr lang="en-US"/>
              <a:t>Presentation title</a:t>
            </a:r>
            <a:endParaRPr lang="en-US" dirty="0"/>
          </a:p>
        </p:txBody>
      </p:sp>
      <p:sp>
        <p:nvSpPr>
          <p:cNvPr id="7" name="Slide Number Placeholder 6">
            <a:extLst>
              <a:ext uri="{FF2B5EF4-FFF2-40B4-BE49-F238E27FC236}">
                <a16:creationId xmlns:a16="http://schemas.microsoft.com/office/drawing/2014/main" id="{E76E3B4B-D68B-4AFA-A20D-2ECE69120F7E}"/>
              </a:ext>
            </a:extLst>
          </p:cNvPr>
          <p:cNvSpPr>
            <a:spLocks noGrp="1"/>
          </p:cNvSpPr>
          <p:nvPr>
            <p:ph type="sldNum" sz="quarter" idx="12"/>
          </p:nvPr>
        </p:nvSpPr>
        <p:spPr/>
        <p:txBody>
          <a:bodyPr/>
          <a:lstStyle/>
          <a:p>
            <a:r>
              <a:rPr lang="en-GB"/>
              <a:t>Page </a:t>
            </a:r>
            <a:fld id="{F1BC30E3-FFE5-4B91-AA19-87A149EBB9EE}" type="slidenum">
              <a:rPr smtClean="0"/>
              <a:pPr/>
              <a:t>‹#›</a:t>
            </a:fld>
            <a:endParaRPr dirty="0"/>
          </a:p>
        </p:txBody>
      </p:sp>
    </p:spTree>
    <p:extLst>
      <p:ext uri="{BB962C8B-B14F-4D97-AF65-F5344CB8AC3E}">
        <p14:creationId xmlns:p14="http://schemas.microsoft.com/office/powerpoint/2010/main" val="3233740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C719E-5C37-AC4E-559D-5D39F13233B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65393A1-EA3A-7BBF-E111-15C9CBDC46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35532A0-9FCA-D4B1-5657-5722AB2E4128}"/>
              </a:ext>
            </a:extLst>
          </p:cNvPr>
          <p:cNvSpPr>
            <a:spLocks noGrp="1"/>
          </p:cNvSpPr>
          <p:nvPr>
            <p:ph type="dt" sz="half" idx="10"/>
          </p:nvPr>
        </p:nvSpPr>
        <p:spPr/>
        <p:txBody>
          <a:bodyPr/>
          <a:lstStyle/>
          <a:p>
            <a:fld id="{19942389-ED94-4838-85E3-8B7B46508DBD}" type="datetimeFigureOut">
              <a:rPr lang="en-GB" smtClean="0"/>
              <a:t>12/07/2024</a:t>
            </a:fld>
            <a:endParaRPr lang="en-GB"/>
          </a:p>
        </p:txBody>
      </p:sp>
      <p:sp>
        <p:nvSpPr>
          <p:cNvPr id="5" name="Footer Placeholder 4">
            <a:extLst>
              <a:ext uri="{FF2B5EF4-FFF2-40B4-BE49-F238E27FC236}">
                <a16:creationId xmlns:a16="http://schemas.microsoft.com/office/drawing/2014/main" id="{B07278F1-BF71-CE3B-62E8-007EE8A2B6B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4DF532-B1FA-6A88-E951-21B4830127DF}"/>
              </a:ext>
            </a:extLst>
          </p:cNvPr>
          <p:cNvSpPr>
            <a:spLocks noGrp="1"/>
          </p:cNvSpPr>
          <p:nvPr>
            <p:ph type="sldNum" sz="quarter" idx="12"/>
          </p:nvPr>
        </p:nvSpPr>
        <p:spPr/>
        <p:txBody>
          <a:bodyPr/>
          <a:lstStyle/>
          <a:p>
            <a:fld id="{92CB2A35-9FBA-4FD8-917B-AD221EDEF1FA}" type="slidenum">
              <a:rPr lang="en-GB" smtClean="0"/>
              <a:t>‹#›</a:t>
            </a:fld>
            <a:endParaRPr lang="en-GB"/>
          </a:p>
        </p:txBody>
      </p:sp>
    </p:spTree>
    <p:extLst>
      <p:ext uri="{BB962C8B-B14F-4D97-AF65-F5344CB8AC3E}">
        <p14:creationId xmlns:p14="http://schemas.microsoft.com/office/powerpoint/2010/main" val="25023873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columns with heading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12329" y="1869441"/>
            <a:ext cx="5390400" cy="4256075"/>
          </a:xfrm>
        </p:spPr>
        <p:txBody>
          <a:bodyPr/>
          <a:lstStyle>
            <a:lvl1pPr>
              <a:defRPr sz="1999">
                <a:solidFill>
                  <a:schemeClr val="bg1"/>
                </a:solidFill>
              </a:defRPr>
            </a:lvl1pPr>
            <a:lvl2pPr>
              <a:defRPr sz="1799">
                <a:solidFill>
                  <a:schemeClr val="bg1"/>
                </a:solidFill>
              </a:defRPr>
            </a:lvl2pPr>
            <a:lvl3pPr>
              <a:defRPr sz="1599">
                <a:solidFill>
                  <a:schemeClr val="bg1"/>
                </a:solidFill>
              </a:defRPr>
            </a:lvl3pPr>
            <a:lvl4pPr>
              <a:defRPr sz="1399">
                <a:solidFill>
                  <a:schemeClr val="bg1"/>
                </a:solidFill>
              </a:defRPr>
            </a:lvl4pPr>
            <a:lvl5pPr>
              <a:defRPr sz="1199">
                <a:solidFill>
                  <a:schemeClr val="bg1"/>
                </a:solidFill>
              </a:defRPr>
            </a:lvl5pPr>
            <a:lvl6pPr>
              <a:defRPr sz="1799"/>
            </a:lvl6pPr>
            <a:lvl7pPr>
              <a:defRPr sz="1799"/>
            </a:lvl7pPr>
            <a:lvl8pPr>
              <a:defRPr sz="1799"/>
            </a:lvl8pPr>
            <a:lvl9pPr>
              <a:defRPr sz="17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6405" y="1869441"/>
            <a:ext cx="5390400" cy="4256075"/>
          </a:xfrm>
        </p:spPr>
        <p:txBody>
          <a:bodyPr/>
          <a:lstStyle>
            <a:lvl1pPr>
              <a:defRPr sz="1999">
                <a:solidFill>
                  <a:schemeClr val="bg1"/>
                </a:solidFill>
              </a:defRPr>
            </a:lvl1pPr>
            <a:lvl2pPr>
              <a:defRPr sz="1799">
                <a:solidFill>
                  <a:schemeClr val="bg1"/>
                </a:solidFill>
              </a:defRPr>
            </a:lvl2pPr>
            <a:lvl3pPr>
              <a:defRPr sz="1599">
                <a:solidFill>
                  <a:schemeClr val="bg1"/>
                </a:solidFill>
              </a:defRPr>
            </a:lvl3pPr>
            <a:lvl4pPr>
              <a:defRPr sz="1399">
                <a:solidFill>
                  <a:schemeClr val="bg1"/>
                </a:solidFill>
              </a:defRPr>
            </a:lvl4pPr>
            <a:lvl5pPr>
              <a:defRPr sz="1199">
                <a:solidFill>
                  <a:schemeClr val="bg1"/>
                </a:solidFill>
              </a:defRPr>
            </a:lvl5pPr>
            <a:lvl6pPr>
              <a:defRPr sz="1799"/>
            </a:lvl6pPr>
            <a:lvl7pPr>
              <a:defRPr sz="1799"/>
            </a:lvl7pPr>
            <a:lvl8pPr>
              <a:defRPr sz="1799"/>
            </a:lvl8pPr>
            <a:lvl9pPr>
              <a:defRPr sz="17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9"/>
          <p:cNvSpPr>
            <a:spLocks noGrp="1"/>
          </p:cNvSpPr>
          <p:nvPr>
            <p:ph type="body" sz="quarter" idx="12"/>
          </p:nvPr>
        </p:nvSpPr>
        <p:spPr>
          <a:xfrm>
            <a:off x="609601" y="1137920"/>
            <a:ext cx="5390400" cy="640800"/>
          </a:xfrm>
        </p:spPr>
        <p:txBody>
          <a:bodyPr anchor="t" anchorCtr="0"/>
          <a:lstStyle>
            <a:lvl1pPr>
              <a:buNone/>
              <a:defRPr b="1">
                <a:solidFill>
                  <a:schemeClr val="bg1"/>
                </a:solidFill>
              </a:defRPr>
            </a:lvl1pPr>
          </a:lstStyle>
          <a:p>
            <a:pPr lvl="0"/>
            <a:r>
              <a:rPr lang="en-US"/>
              <a:t>Click to edit Master text styles</a:t>
            </a:r>
          </a:p>
        </p:txBody>
      </p:sp>
      <p:sp>
        <p:nvSpPr>
          <p:cNvPr id="11" name="Text Placeholder 9"/>
          <p:cNvSpPr>
            <a:spLocks noGrp="1"/>
          </p:cNvSpPr>
          <p:nvPr>
            <p:ph type="body" sz="quarter" idx="13"/>
          </p:nvPr>
        </p:nvSpPr>
        <p:spPr>
          <a:xfrm>
            <a:off x="6196405" y="1137920"/>
            <a:ext cx="5390400" cy="640800"/>
          </a:xfrm>
        </p:spPr>
        <p:txBody>
          <a:bodyPr anchor="t" anchorCtr="0"/>
          <a:lstStyle>
            <a:lvl1pPr>
              <a:buNone/>
              <a:defRPr b="1">
                <a:solidFill>
                  <a:schemeClr val="bg1"/>
                </a:solidFill>
              </a:defRPr>
            </a:lvl1pPr>
          </a:lstStyle>
          <a:p>
            <a:pPr lvl="0"/>
            <a:r>
              <a:rPr lang="en-US"/>
              <a:t>Click to edit Master text styles</a:t>
            </a:r>
          </a:p>
        </p:txBody>
      </p:sp>
      <p:sp>
        <p:nvSpPr>
          <p:cNvPr id="2" name="Title 1"/>
          <p:cNvSpPr>
            <a:spLocks noGrp="1"/>
          </p:cNvSpPr>
          <p:nvPr>
            <p:ph type="title"/>
          </p:nvPr>
        </p:nvSpPr>
        <p:spPr>
          <a:xfrm>
            <a:off x="609601" y="294200"/>
            <a:ext cx="10972800" cy="590880"/>
          </a:xfrm>
        </p:spPr>
        <p:txBody>
          <a:bodyPr/>
          <a:lstStyle>
            <a:lvl1pPr>
              <a:defRPr>
                <a:solidFill>
                  <a:schemeClr val="bg1"/>
                </a:solidFill>
              </a:defRPr>
            </a:lvl1pPr>
          </a:lstStyle>
          <a:p>
            <a:r>
              <a:rPr lang="en-US"/>
              <a:t>Click to edit Master title style</a:t>
            </a:r>
            <a:endParaRPr lang="en-US" dirty="0"/>
          </a:p>
        </p:txBody>
      </p:sp>
      <p:sp>
        <p:nvSpPr>
          <p:cNvPr id="14" name="Line 10">
            <a:extLst>
              <a:ext uri="{FF2B5EF4-FFF2-40B4-BE49-F238E27FC236}">
                <a16:creationId xmlns:a16="http://schemas.microsoft.com/office/drawing/2014/main" id="{9773E7D9-2434-4381-A00D-27B62C086733}"/>
              </a:ext>
            </a:extLst>
          </p:cNvPr>
          <p:cNvSpPr>
            <a:spLocks noChangeShapeType="1"/>
          </p:cNvSpPr>
          <p:nvPr userDrawn="1"/>
        </p:nvSpPr>
        <p:spPr bwMode="auto">
          <a:xfrm>
            <a:off x="609601" y="907750"/>
            <a:ext cx="10974284"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799" noProof="0" dirty="0">
              <a:solidFill>
                <a:schemeClr val="bg1"/>
              </a:solidFill>
            </a:endParaRPr>
          </a:p>
        </p:txBody>
      </p:sp>
      <p:sp>
        <p:nvSpPr>
          <p:cNvPr id="5" name="Date Placeholder 4">
            <a:extLst>
              <a:ext uri="{FF2B5EF4-FFF2-40B4-BE49-F238E27FC236}">
                <a16:creationId xmlns:a16="http://schemas.microsoft.com/office/drawing/2014/main" id="{409FCCF0-19BC-4024-9BCA-E14DB77EAF2F}"/>
              </a:ext>
            </a:extLst>
          </p:cNvPr>
          <p:cNvSpPr>
            <a:spLocks noGrp="1"/>
          </p:cNvSpPr>
          <p:nvPr>
            <p:ph type="dt" sz="half" idx="14"/>
          </p:nvPr>
        </p:nvSpPr>
        <p:spPr/>
        <p:txBody>
          <a:bodyPr/>
          <a:lstStyle/>
          <a:p>
            <a:fld id="{53C96D42-85A7-4FB8-81C2-A76989CD2C0B}" type="datetime3">
              <a:rPr lang="en-US" smtClean="0"/>
              <a:t>12 July 2024</a:t>
            </a:fld>
            <a:endParaRPr lang="en-IN" dirty="0"/>
          </a:p>
        </p:txBody>
      </p:sp>
      <p:sp>
        <p:nvSpPr>
          <p:cNvPr id="6" name="Footer Placeholder 5">
            <a:extLst>
              <a:ext uri="{FF2B5EF4-FFF2-40B4-BE49-F238E27FC236}">
                <a16:creationId xmlns:a16="http://schemas.microsoft.com/office/drawing/2014/main" id="{12B54F7E-BDC4-4386-B2E2-1FC66609D14F}"/>
              </a:ext>
            </a:extLst>
          </p:cNvPr>
          <p:cNvSpPr>
            <a:spLocks noGrp="1"/>
          </p:cNvSpPr>
          <p:nvPr>
            <p:ph type="ftr" sz="quarter" idx="15"/>
          </p:nvPr>
        </p:nvSpPr>
        <p:spPr/>
        <p:txBody>
          <a:bodyPr/>
          <a:lstStyle/>
          <a:p>
            <a:r>
              <a:rPr lang="en-US"/>
              <a:t>Presentation title</a:t>
            </a:r>
            <a:endParaRPr lang="en-US" dirty="0"/>
          </a:p>
        </p:txBody>
      </p:sp>
      <p:sp>
        <p:nvSpPr>
          <p:cNvPr id="7" name="Slide Number Placeholder 6">
            <a:extLst>
              <a:ext uri="{FF2B5EF4-FFF2-40B4-BE49-F238E27FC236}">
                <a16:creationId xmlns:a16="http://schemas.microsoft.com/office/drawing/2014/main" id="{B94FBF9A-EC9A-41E4-A24C-ECB5DC15CCD7}"/>
              </a:ext>
            </a:extLst>
          </p:cNvPr>
          <p:cNvSpPr>
            <a:spLocks noGrp="1"/>
          </p:cNvSpPr>
          <p:nvPr>
            <p:ph type="sldNum" sz="quarter" idx="16"/>
          </p:nvPr>
        </p:nvSpPr>
        <p:spPr/>
        <p:txBody>
          <a:bodyPr/>
          <a:lstStyle/>
          <a:p>
            <a:r>
              <a:rPr lang="en-GB"/>
              <a:t>Page </a:t>
            </a:r>
            <a:fld id="{F1BC30E3-FFE5-4B91-AA19-87A149EBB9EE}" type="slidenum">
              <a:rPr smtClean="0"/>
              <a:pPr/>
              <a:t>‹#›</a:t>
            </a:fld>
            <a:endParaRPr dirty="0"/>
          </a:p>
        </p:txBody>
      </p:sp>
    </p:spTree>
    <p:extLst>
      <p:ext uri="{BB962C8B-B14F-4D97-AF65-F5344CB8AC3E}">
        <p14:creationId xmlns:p14="http://schemas.microsoft.com/office/powerpoint/2010/main" val="28545670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EDF149-816A-4257-A64D-E23E91A5063C}"/>
              </a:ext>
            </a:extLst>
          </p:cNvPr>
          <p:cNvSpPr>
            <a:spLocks noGrp="1"/>
          </p:cNvSpPr>
          <p:nvPr>
            <p:ph type="dt" sz="half" idx="10"/>
          </p:nvPr>
        </p:nvSpPr>
        <p:spPr/>
        <p:txBody>
          <a:bodyPr/>
          <a:lstStyle/>
          <a:p>
            <a:fld id="{BE72F864-C261-4ACC-899D-1F7B54215EB6}" type="datetime3">
              <a:rPr lang="en-US" smtClean="0"/>
              <a:t>12 July 2024</a:t>
            </a:fld>
            <a:endParaRPr lang="en-IN" dirty="0"/>
          </a:p>
        </p:txBody>
      </p:sp>
      <p:sp>
        <p:nvSpPr>
          <p:cNvPr id="4" name="Footer Placeholder 3">
            <a:extLst>
              <a:ext uri="{FF2B5EF4-FFF2-40B4-BE49-F238E27FC236}">
                <a16:creationId xmlns:a16="http://schemas.microsoft.com/office/drawing/2014/main" id="{4678256F-B716-4FA1-B0CC-85D20C72FCE5}"/>
              </a:ext>
            </a:extLst>
          </p:cNvPr>
          <p:cNvSpPr>
            <a:spLocks noGrp="1"/>
          </p:cNvSpPr>
          <p:nvPr>
            <p:ph type="ftr" sz="quarter" idx="11"/>
          </p:nvPr>
        </p:nvSpPr>
        <p:spPr/>
        <p:txBody>
          <a:bodyPr/>
          <a:lstStyle/>
          <a:p>
            <a:r>
              <a:rPr lang="en-US"/>
              <a:t>Presentation title</a:t>
            </a:r>
            <a:endParaRPr lang="en-US" dirty="0"/>
          </a:p>
        </p:txBody>
      </p:sp>
      <p:sp>
        <p:nvSpPr>
          <p:cNvPr id="5" name="Slide Number Placeholder 4">
            <a:extLst>
              <a:ext uri="{FF2B5EF4-FFF2-40B4-BE49-F238E27FC236}">
                <a16:creationId xmlns:a16="http://schemas.microsoft.com/office/drawing/2014/main" id="{32344F6A-D6D0-4CE3-8495-873C004D38DC}"/>
              </a:ext>
            </a:extLst>
          </p:cNvPr>
          <p:cNvSpPr>
            <a:spLocks noGrp="1"/>
          </p:cNvSpPr>
          <p:nvPr>
            <p:ph type="sldNum" sz="quarter" idx="12"/>
          </p:nvPr>
        </p:nvSpPr>
        <p:spPr/>
        <p:txBody>
          <a:bodyPr/>
          <a:lstStyle/>
          <a:p>
            <a:r>
              <a:rPr lang="en-GB"/>
              <a:t>Page </a:t>
            </a:r>
            <a:fld id="{F1BC30E3-FFE5-4B91-AA19-87A149EBB9EE}" type="slidenum">
              <a:rPr smtClean="0"/>
              <a:pPr/>
              <a:t>‹#›</a:t>
            </a:fld>
            <a:endParaRPr dirty="0"/>
          </a:p>
        </p:txBody>
      </p:sp>
    </p:spTree>
    <p:extLst>
      <p:ext uri="{BB962C8B-B14F-4D97-AF65-F5344CB8AC3E}">
        <p14:creationId xmlns:p14="http://schemas.microsoft.com/office/powerpoint/2010/main" val="16903213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ocused data">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39B669-D18F-448E-A005-0A353671C9CB}"/>
              </a:ext>
            </a:extLst>
          </p:cNvPr>
          <p:cNvSpPr>
            <a:spLocks noGrp="1"/>
          </p:cNvSpPr>
          <p:nvPr>
            <p:ph type="dt" sz="half" idx="10"/>
          </p:nvPr>
        </p:nvSpPr>
        <p:spPr/>
        <p:txBody>
          <a:bodyPr/>
          <a:lstStyle/>
          <a:p>
            <a:fld id="{DE39BF9A-0D1B-456C-90FD-7DD4E43985FE}" type="datetime3">
              <a:rPr lang="en-US" smtClean="0"/>
              <a:t>12 July 2024</a:t>
            </a:fld>
            <a:endParaRPr lang="en-IN" dirty="0"/>
          </a:p>
        </p:txBody>
      </p:sp>
      <p:sp>
        <p:nvSpPr>
          <p:cNvPr id="3" name="Footer Placeholder 2">
            <a:extLst>
              <a:ext uri="{FF2B5EF4-FFF2-40B4-BE49-F238E27FC236}">
                <a16:creationId xmlns:a16="http://schemas.microsoft.com/office/drawing/2014/main" id="{A7031300-352D-4FEE-9216-28FB241372A5}"/>
              </a:ext>
            </a:extLst>
          </p:cNvPr>
          <p:cNvSpPr>
            <a:spLocks noGrp="1"/>
          </p:cNvSpPr>
          <p:nvPr>
            <p:ph type="ftr" sz="quarter" idx="11"/>
          </p:nvPr>
        </p:nvSpPr>
        <p:spPr/>
        <p:txBody>
          <a:bodyPr/>
          <a:lstStyle/>
          <a:p>
            <a:r>
              <a:rPr lang="en-US"/>
              <a:t>Presentation title</a:t>
            </a:r>
            <a:endParaRPr lang="en-US" dirty="0"/>
          </a:p>
        </p:txBody>
      </p:sp>
      <p:sp>
        <p:nvSpPr>
          <p:cNvPr id="4" name="Slide Number Placeholder 3">
            <a:extLst>
              <a:ext uri="{FF2B5EF4-FFF2-40B4-BE49-F238E27FC236}">
                <a16:creationId xmlns:a16="http://schemas.microsoft.com/office/drawing/2014/main" id="{CAADEB71-FD7D-4974-99DD-0F48E0466750}"/>
              </a:ext>
            </a:extLst>
          </p:cNvPr>
          <p:cNvSpPr>
            <a:spLocks noGrp="1"/>
          </p:cNvSpPr>
          <p:nvPr>
            <p:ph type="sldNum" sz="quarter" idx="12"/>
          </p:nvPr>
        </p:nvSpPr>
        <p:spPr/>
        <p:txBody>
          <a:bodyPr/>
          <a:lstStyle/>
          <a:p>
            <a:r>
              <a:rPr lang="en-GB"/>
              <a:t>Page </a:t>
            </a:r>
            <a:fld id="{F1BC30E3-FFE5-4B91-AA19-87A149EBB9EE}" type="slidenum">
              <a:rPr smtClean="0"/>
              <a:pPr/>
              <a:t>‹#›</a:t>
            </a:fld>
            <a:endParaRPr dirty="0"/>
          </a:p>
        </p:txBody>
      </p:sp>
    </p:spTree>
    <p:extLst>
      <p:ext uri="{BB962C8B-B14F-4D97-AF65-F5344CB8AC3E}">
        <p14:creationId xmlns:p14="http://schemas.microsoft.com/office/powerpoint/2010/main" val="11543055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70B882-5FC5-4C48-9562-890886DDEDF3}"/>
              </a:ext>
            </a:extLst>
          </p:cNvPr>
          <p:cNvSpPr>
            <a:spLocks noGrp="1"/>
          </p:cNvSpPr>
          <p:nvPr>
            <p:ph type="dt" sz="half" idx="10"/>
          </p:nvPr>
        </p:nvSpPr>
        <p:spPr/>
        <p:txBody>
          <a:bodyPr/>
          <a:lstStyle/>
          <a:p>
            <a:fld id="{678A09A2-12AE-4A08-9E31-994E3910808B}" type="datetime3">
              <a:rPr lang="en-US" smtClean="0"/>
              <a:t>12 July 2024</a:t>
            </a:fld>
            <a:endParaRPr lang="en-IN" dirty="0"/>
          </a:p>
        </p:txBody>
      </p:sp>
      <p:sp>
        <p:nvSpPr>
          <p:cNvPr id="3" name="Footer Placeholder 2">
            <a:extLst>
              <a:ext uri="{FF2B5EF4-FFF2-40B4-BE49-F238E27FC236}">
                <a16:creationId xmlns:a16="http://schemas.microsoft.com/office/drawing/2014/main" id="{992E7899-FE60-4FDA-8608-58147D09186A}"/>
              </a:ext>
            </a:extLst>
          </p:cNvPr>
          <p:cNvSpPr>
            <a:spLocks noGrp="1"/>
          </p:cNvSpPr>
          <p:nvPr>
            <p:ph type="ftr" sz="quarter" idx="11"/>
          </p:nvPr>
        </p:nvSpPr>
        <p:spPr/>
        <p:txBody>
          <a:bodyPr/>
          <a:lstStyle/>
          <a:p>
            <a:r>
              <a:rPr lang="en-US"/>
              <a:t>Presentation title</a:t>
            </a:r>
            <a:endParaRPr lang="en-US" dirty="0"/>
          </a:p>
        </p:txBody>
      </p:sp>
      <p:sp>
        <p:nvSpPr>
          <p:cNvPr id="4" name="Slide Number Placeholder 3">
            <a:extLst>
              <a:ext uri="{FF2B5EF4-FFF2-40B4-BE49-F238E27FC236}">
                <a16:creationId xmlns:a16="http://schemas.microsoft.com/office/drawing/2014/main" id="{BAA32B5C-3285-477F-B755-A6F2F0F4D3A2}"/>
              </a:ext>
            </a:extLst>
          </p:cNvPr>
          <p:cNvSpPr>
            <a:spLocks noGrp="1"/>
          </p:cNvSpPr>
          <p:nvPr>
            <p:ph type="sldNum" sz="quarter" idx="12"/>
          </p:nvPr>
        </p:nvSpPr>
        <p:spPr/>
        <p:txBody>
          <a:bodyPr/>
          <a:lstStyle/>
          <a:p>
            <a:r>
              <a:rPr lang="en-GB"/>
              <a:t>Page </a:t>
            </a:r>
            <a:fld id="{F1BC30E3-FFE5-4B91-AA19-87A149EBB9EE}" type="slidenum">
              <a:rPr smtClean="0"/>
              <a:pPr/>
              <a:t>‹#›</a:t>
            </a:fld>
            <a:endParaRPr dirty="0"/>
          </a:p>
        </p:txBody>
      </p:sp>
    </p:spTree>
    <p:extLst>
      <p:ext uri="{BB962C8B-B14F-4D97-AF65-F5344CB8AC3E}">
        <p14:creationId xmlns:p14="http://schemas.microsoft.com/office/powerpoint/2010/main" val="1414404519"/>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Divider 3">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7416E9-5919-4213-81D7-5E74B3B61EAA}"/>
              </a:ext>
            </a:extLst>
          </p:cNvPr>
          <p:cNvSpPr>
            <a:spLocks noGrp="1"/>
          </p:cNvSpPr>
          <p:nvPr>
            <p:ph type="dt" sz="half" idx="10"/>
          </p:nvPr>
        </p:nvSpPr>
        <p:spPr/>
        <p:txBody>
          <a:bodyPr/>
          <a:lstStyle/>
          <a:p>
            <a:fld id="{0BD55BA1-5616-41A0-A230-900CC53918C9}" type="datetime3">
              <a:rPr lang="en-US" smtClean="0"/>
              <a:t>12 July 2024</a:t>
            </a:fld>
            <a:endParaRPr lang="en-IN" dirty="0"/>
          </a:p>
        </p:txBody>
      </p:sp>
      <p:sp>
        <p:nvSpPr>
          <p:cNvPr id="3" name="Footer Placeholder 2">
            <a:extLst>
              <a:ext uri="{FF2B5EF4-FFF2-40B4-BE49-F238E27FC236}">
                <a16:creationId xmlns:a16="http://schemas.microsoft.com/office/drawing/2014/main" id="{6BDFF1B2-A745-40FB-B885-B3638A4F4178}"/>
              </a:ext>
            </a:extLst>
          </p:cNvPr>
          <p:cNvSpPr>
            <a:spLocks noGrp="1"/>
          </p:cNvSpPr>
          <p:nvPr>
            <p:ph type="ftr" sz="quarter" idx="11"/>
          </p:nvPr>
        </p:nvSpPr>
        <p:spPr/>
        <p:txBody>
          <a:bodyPr/>
          <a:lstStyle/>
          <a:p>
            <a:r>
              <a:rPr lang="en-US"/>
              <a:t>Presentation title</a:t>
            </a:r>
            <a:endParaRPr lang="en-US" dirty="0"/>
          </a:p>
        </p:txBody>
      </p:sp>
      <p:sp>
        <p:nvSpPr>
          <p:cNvPr id="4" name="Slide Number Placeholder 3">
            <a:extLst>
              <a:ext uri="{FF2B5EF4-FFF2-40B4-BE49-F238E27FC236}">
                <a16:creationId xmlns:a16="http://schemas.microsoft.com/office/drawing/2014/main" id="{0DC9AD96-7B7E-4E05-90E8-1F98943B0720}"/>
              </a:ext>
            </a:extLst>
          </p:cNvPr>
          <p:cNvSpPr>
            <a:spLocks noGrp="1"/>
          </p:cNvSpPr>
          <p:nvPr>
            <p:ph type="sldNum" sz="quarter" idx="12"/>
          </p:nvPr>
        </p:nvSpPr>
        <p:spPr/>
        <p:txBody>
          <a:bodyPr/>
          <a:lstStyle/>
          <a:p>
            <a:r>
              <a:rPr lang="en-GB"/>
              <a:t>Page </a:t>
            </a:r>
            <a:fld id="{F1BC30E3-FFE5-4B91-AA19-87A149EBB9EE}" type="slidenum">
              <a:rPr smtClean="0"/>
              <a:pPr/>
              <a:t>‹#›</a:t>
            </a:fld>
            <a:endParaRPr dirty="0"/>
          </a:p>
        </p:txBody>
      </p:sp>
    </p:spTree>
    <p:extLst>
      <p:ext uri="{BB962C8B-B14F-4D97-AF65-F5344CB8AC3E}">
        <p14:creationId xmlns:p14="http://schemas.microsoft.com/office/powerpoint/2010/main" val="854437988"/>
      </p:ext>
    </p:extLst>
  </p:cSld>
  <p:clrMapOvr>
    <a:masterClrMapping/>
  </p:clrMapOvr>
  <p:extLst>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261314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Empty">
    <p:spTree>
      <p:nvGrpSpPr>
        <p:cNvPr id="1" name=""/>
        <p:cNvGrpSpPr/>
        <p:nvPr/>
      </p:nvGrpSpPr>
      <p:grpSpPr>
        <a:xfrm>
          <a:off x="0" y="0"/>
          <a:ext cx="0" cy="0"/>
          <a:chOff x="0" y="0"/>
          <a:chExt cx="0" cy="0"/>
        </a:xfrm>
      </p:grpSpPr>
      <p:sp>
        <p:nvSpPr>
          <p:cNvPr id="3" name="Media Placeholder 2">
            <a:extLst>
              <a:ext uri="{FF2B5EF4-FFF2-40B4-BE49-F238E27FC236}">
                <a16:creationId xmlns:a16="http://schemas.microsoft.com/office/drawing/2014/main" id="{0052CFA6-7CF5-41BD-9D94-2D0DAE108428}"/>
              </a:ext>
            </a:extLst>
          </p:cNvPr>
          <p:cNvSpPr>
            <a:spLocks noGrp="1"/>
          </p:cNvSpPr>
          <p:nvPr>
            <p:ph type="media" sz="quarter" idx="10" hasCustomPrompt="1"/>
          </p:nvPr>
        </p:nvSpPr>
        <p:spPr>
          <a:xfrm>
            <a:off x="0" y="0"/>
            <a:ext cx="12192000" cy="6858000"/>
          </a:xfrm>
        </p:spPr>
        <p:txBody>
          <a:bodyPr anchor="ctr"/>
          <a:lstStyle>
            <a:lvl1pPr marL="0" indent="0" algn="ctr">
              <a:buNone/>
              <a:defRPr/>
            </a:lvl1pPr>
          </a:lstStyle>
          <a:p>
            <a:r>
              <a:rPr lang="en-IN" dirty="0"/>
              <a:t>Video</a:t>
            </a:r>
          </a:p>
        </p:txBody>
      </p:sp>
      <p:sp>
        <p:nvSpPr>
          <p:cNvPr id="2" name="Date Placeholder 1">
            <a:extLst>
              <a:ext uri="{FF2B5EF4-FFF2-40B4-BE49-F238E27FC236}">
                <a16:creationId xmlns:a16="http://schemas.microsoft.com/office/drawing/2014/main" id="{711B3654-4C35-482F-B580-02C23F975B92}"/>
              </a:ext>
            </a:extLst>
          </p:cNvPr>
          <p:cNvSpPr>
            <a:spLocks noGrp="1"/>
          </p:cNvSpPr>
          <p:nvPr>
            <p:ph type="dt" sz="half" idx="11"/>
          </p:nvPr>
        </p:nvSpPr>
        <p:spPr/>
        <p:txBody>
          <a:bodyPr/>
          <a:lstStyle/>
          <a:p>
            <a:fld id="{ECB31890-3905-4699-8A54-4A643E2FBD12}" type="datetime3">
              <a:rPr lang="en-US" smtClean="0"/>
              <a:t>12 July 2024</a:t>
            </a:fld>
            <a:endParaRPr lang="en-IN" dirty="0"/>
          </a:p>
        </p:txBody>
      </p:sp>
      <p:sp>
        <p:nvSpPr>
          <p:cNvPr id="4" name="Footer Placeholder 3">
            <a:extLst>
              <a:ext uri="{FF2B5EF4-FFF2-40B4-BE49-F238E27FC236}">
                <a16:creationId xmlns:a16="http://schemas.microsoft.com/office/drawing/2014/main" id="{162EFEC5-10C4-4E79-B06E-F14B8F305F91}"/>
              </a:ext>
            </a:extLst>
          </p:cNvPr>
          <p:cNvSpPr>
            <a:spLocks noGrp="1"/>
          </p:cNvSpPr>
          <p:nvPr>
            <p:ph type="ftr" sz="quarter" idx="12"/>
          </p:nvPr>
        </p:nvSpPr>
        <p:spPr/>
        <p:txBody>
          <a:bodyPr/>
          <a:lstStyle/>
          <a:p>
            <a:r>
              <a:rPr lang="en-US"/>
              <a:t>Presentation title</a:t>
            </a:r>
            <a:endParaRPr lang="en-US" dirty="0"/>
          </a:p>
        </p:txBody>
      </p:sp>
      <p:sp>
        <p:nvSpPr>
          <p:cNvPr id="5" name="Slide Number Placeholder 4">
            <a:extLst>
              <a:ext uri="{FF2B5EF4-FFF2-40B4-BE49-F238E27FC236}">
                <a16:creationId xmlns:a16="http://schemas.microsoft.com/office/drawing/2014/main" id="{0CC05763-C066-4818-A1DF-64ED4D64BE2E}"/>
              </a:ext>
            </a:extLst>
          </p:cNvPr>
          <p:cNvSpPr>
            <a:spLocks noGrp="1"/>
          </p:cNvSpPr>
          <p:nvPr>
            <p:ph type="sldNum" sz="quarter" idx="13"/>
          </p:nvPr>
        </p:nvSpPr>
        <p:spPr/>
        <p:txBody>
          <a:bodyPr/>
          <a:lstStyle/>
          <a:p>
            <a:r>
              <a:rPr lang="en-GB"/>
              <a:t>Page </a:t>
            </a:r>
            <a:fld id="{F1BC30E3-FFE5-4B91-AA19-87A149EBB9EE}" type="slidenum">
              <a:rPr smtClean="0"/>
              <a:pPr/>
              <a:t>‹#›</a:t>
            </a:fld>
            <a:endParaRPr dirty="0"/>
          </a:p>
        </p:txBody>
      </p:sp>
    </p:spTree>
    <p:extLst>
      <p:ext uri="{BB962C8B-B14F-4D97-AF65-F5344CB8AC3E}">
        <p14:creationId xmlns:p14="http://schemas.microsoft.com/office/powerpoint/2010/main" val="3799399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Final legal tex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C129049-E3D5-4C0A-BB1F-72BEDB1FB59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74" y="0"/>
            <a:ext cx="12185653" cy="6858000"/>
          </a:xfrm>
          <a:prstGeom prst="rect">
            <a:avLst/>
          </a:prstGeom>
        </p:spPr>
      </p:pic>
      <p:sp>
        <p:nvSpPr>
          <p:cNvPr id="5" name="Rectangle 4">
            <a:extLst>
              <a:ext uri="{FF2B5EF4-FFF2-40B4-BE49-F238E27FC236}">
                <a16:creationId xmlns:a16="http://schemas.microsoft.com/office/drawing/2014/main" id="{35EBAE73-BFDA-4D81-82D6-0C2A541B5DD2}"/>
              </a:ext>
            </a:extLst>
          </p:cNvPr>
          <p:cNvSpPr/>
          <p:nvPr userDrawn="1"/>
        </p:nvSpPr>
        <p:spPr>
          <a:xfrm>
            <a:off x="-2719343" y="3887183"/>
            <a:ext cx="2613125" cy="521435"/>
          </a:xfrm>
          <a:prstGeom prst="rect">
            <a:avLst/>
          </a:pr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lIns="53944" tIns="53944" rIns="53944" bIns="53944" rtlCol="0" anchor="t" anchorCtr="0"/>
          <a:lstStyle/>
          <a:p>
            <a:pPr>
              <a:spcAft>
                <a:spcPts val="150"/>
              </a:spcAft>
            </a:pPr>
            <a:r>
              <a:rPr lang="en-GB" sz="1199" b="1" dirty="0">
                <a:solidFill>
                  <a:srgbClr val="000000"/>
                </a:solidFill>
                <a:latin typeface="EYInterstate" panose="02000503020000020004" pitchFamily="2" charset="0"/>
              </a:rPr>
              <a:t>Instructions: </a:t>
            </a:r>
            <a:r>
              <a:rPr lang="en-GB" sz="1199" b="1" dirty="0">
                <a:solidFill>
                  <a:srgbClr val="000000"/>
                </a:solidFill>
                <a:latin typeface="EYInterstate Light" panose="02000506000000020004" pitchFamily="2" charset="0"/>
              </a:rPr>
              <a:t>Update the copyright year notice when required.</a:t>
            </a:r>
          </a:p>
        </p:txBody>
      </p:sp>
      <p:sp>
        <p:nvSpPr>
          <p:cNvPr id="7" name="TextBox 6">
            <a:extLst>
              <a:ext uri="{FF2B5EF4-FFF2-40B4-BE49-F238E27FC236}">
                <a16:creationId xmlns:a16="http://schemas.microsoft.com/office/drawing/2014/main" id="{924CA86D-8FFE-4B32-8FD9-47CCE03F6A36}"/>
              </a:ext>
            </a:extLst>
          </p:cNvPr>
          <p:cNvSpPr txBox="1"/>
          <p:nvPr userDrawn="1"/>
        </p:nvSpPr>
        <p:spPr>
          <a:xfrm>
            <a:off x="574377" y="577851"/>
            <a:ext cx="3855468" cy="5695085"/>
          </a:xfrm>
          <a:prstGeom prst="rect">
            <a:avLst/>
          </a:prstGeom>
          <a:noFill/>
        </p:spPr>
        <p:txBody>
          <a:bodyPr wrap="square" lIns="0" tIns="0" rIns="0" bIns="0" rtlCol="0" anchor="t" anchorCtr="0">
            <a:spAutoFit/>
          </a:bodyPr>
          <a:lstStyle/>
          <a:p>
            <a:pPr>
              <a:lnSpc>
                <a:spcPct val="113000"/>
              </a:lnSpc>
              <a:spcBef>
                <a:spcPts val="0"/>
              </a:spcBef>
            </a:pPr>
            <a:r>
              <a:rPr lang="en-US" sz="999" dirty="0">
                <a:solidFill>
                  <a:srgbClr val="FFFFFF"/>
                </a:solidFill>
                <a:latin typeface="+mj-lt"/>
              </a:rPr>
              <a:t>EY</a:t>
            </a:r>
            <a:r>
              <a:rPr lang="en-US" sz="999" dirty="0">
                <a:solidFill>
                  <a:srgbClr val="FFFFFF"/>
                </a:solidFill>
                <a:latin typeface="EYInterstate Light" pitchFamily="2" charset="0"/>
              </a:rPr>
              <a:t> | </a:t>
            </a:r>
            <a:r>
              <a:rPr lang="en-GB" sz="999" dirty="0">
                <a:solidFill>
                  <a:srgbClr val="FFFFFF"/>
                </a:solidFill>
                <a:latin typeface="EYInterstate Light" panose="02000506000000020004" pitchFamily="2" charset="0"/>
              </a:rPr>
              <a:t>Building a better working world</a:t>
            </a:r>
            <a:endParaRPr lang="en-US" sz="999" dirty="0">
              <a:solidFill>
                <a:srgbClr val="FFFFFF"/>
              </a:solidFill>
              <a:latin typeface="EYInterstate Light" panose="02000506000000020004" pitchFamily="2" charset="0"/>
            </a:endParaRPr>
          </a:p>
          <a:p>
            <a:pPr>
              <a:lnSpc>
                <a:spcPct val="113000"/>
              </a:lnSpc>
              <a:spcBef>
                <a:spcPts val="0"/>
              </a:spcBef>
            </a:pPr>
            <a:endParaRPr lang="en-US" sz="700" dirty="0">
              <a:solidFill>
                <a:srgbClr val="FFFFFF"/>
              </a:solidFill>
              <a:latin typeface="+mj-lt"/>
            </a:endParaRPr>
          </a:p>
          <a:p>
            <a:pPr>
              <a:lnSpc>
                <a:spcPct val="113000"/>
              </a:lnSpc>
              <a:spcBef>
                <a:spcPts val="0"/>
              </a:spcBef>
            </a:pPr>
            <a:r>
              <a:rPr lang="en-US" sz="800" dirty="0">
                <a:solidFill>
                  <a:srgbClr val="FFFFFF"/>
                </a:solidFill>
                <a:latin typeface="+mj-lt"/>
              </a:rPr>
              <a:t>About EY</a:t>
            </a:r>
          </a:p>
          <a:p>
            <a:pPr>
              <a:spcBef>
                <a:spcPts val="0"/>
              </a:spcBef>
              <a:spcAft>
                <a:spcPts val="400"/>
              </a:spcAft>
            </a:pPr>
            <a:r>
              <a:rPr lang="en-GB" sz="800" dirty="0">
                <a:solidFill>
                  <a:srgbClr val="FFFFFF"/>
                </a:solidFill>
                <a:latin typeface="EYInterstate Light" pitchFamily="2" charset="0"/>
              </a:rPr>
              <a:t>EY exists to build a better working world, helping to create long-term value for clients, people and society and build trust in the capital markets. </a:t>
            </a:r>
          </a:p>
          <a:p>
            <a:pPr>
              <a:spcBef>
                <a:spcPts val="0"/>
              </a:spcBef>
              <a:spcAft>
                <a:spcPts val="400"/>
              </a:spcAft>
            </a:pPr>
            <a:r>
              <a:rPr lang="en-GB" sz="800" dirty="0">
                <a:solidFill>
                  <a:srgbClr val="FFFFFF"/>
                </a:solidFill>
                <a:latin typeface="EYInterstate Light" pitchFamily="2" charset="0"/>
              </a:rPr>
              <a:t>Enabled by data and technology, diverse EY teams in over 150 countries provide trust through assurance and help clients grow, transform and operate. </a:t>
            </a:r>
          </a:p>
          <a:p>
            <a:pPr>
              <a:spcBef>
                <a:spcPts val="0"/>
              </a:spcBef>
              <a:spcAft>
                <a:spcPts val="400"/>
              </a:spcAft>
            </a:pPr>
            <a:r>
              <a:rPr lang="en-GB" sz="800" dirty="0">
                <a:solidFill>
                  <a:srgbClr val="FFFFFF"/>
                </a:solidFill>
                <a:latin typeface="EYInterstate Light" pitchFamily="2" charset="0"/>
              </a:rPr>
              <a:t>Working across assurance, consulting, law, strategy, tax and transactions, EY teams ask better questions to find new answers for the complex issues facing our world today.</a:t>
            </a:r>
          </a:p>
          <a:p>
            <a:pPr>
              <a:spcBef>
                <a:spcPts val="0"/>
              </a:spcBef>
              <a:spcAft>
                <a:spcPts val="400"/>
              </a:spcAft>
            </a:pPr>
            <a:r>
              <a:rPr lang="en-GB" sz="800" dirty="0">
                <a:solidFill>
                  <a:srgbClr val="FFFFFF"/>
                </a:solidFill>
                <a:latin typeface="EYInterstate Light" pitchFamily="2" charset="0"/>
              </a:rPr>
              <a:t>EY refers to the global organization, and may refer to one or more, of the member firms of Ernst &amp; Young Global Limited, each of which is a separate legal entity. Ernst &amp; Young Global Limited, a UK company limited by guarantee, does not provide services to clients. Information about how EY collects and uses personal data and a description of the rights individuals have under data protection legislation are available via ey.com/privacy. EY member firms do not practice law where prohibited by local laws. For more information about our organization, please visit ey.com.</a:t>
            </a:r>
          </a:p>
          <a:p>
            <a:pPr>
              <a:spcBef>
                <a:spcPts val="0"/>
              </a:spcBef>
            </a:pPr>
            <a:endParaRPr lang="en-US" sz="800" dirty="0">
              <a:solidFill>
                <a:srgbClr val="FFFFFF"/>
              </a:solidFill>
              <a:latin typeface="EYInterstate Light" pitchFamily="2" charset="0"/>
            </a:endParaRPr>
          </a:p>
          <a:p>
            <a:pPr>
              <a:lnSpc>
                <a:spcPct val="113000"/>
              </a:lnSpc>
              <a:spcBef>
                <a:spcPts val="0"/>
              </a:spcBef>
            </a:pPr>
            <a:r>
              <a:rPr lang="en-GB" sz="800" dirty="0">
                <a:solidFill>
                  <a:srgbClr val="FFFFFF"/>
                </a:solidFill>
                <a:latin typeface="EYInterstate Light" pitchFamily="2" charset="0"/>
              </a:rPr>
              <a:t>Ernst &amp; Young LLP</a:t>
            </a:r>
          </a:p>
          <a:p>
            <a:pPr>
              <a:lnSpc>
                <a:spcPct val="113000"/>
              </a:lnSpc>
              <a:spcBef>
                <a:spcPts val="0"/>
              </a:spcBef>
            </a:pPr>
            <a:r>
              <a:rPr lang="en-GB" sz="800" dirty="0">
                <a:solidFill>
                  <a:srgbClr val="FFFFFF"/>
                </a:solidFill>
                <a:latin typeface="EYInterstate Light" pitchFamily="2" charset="0"/>
              </a:rPr>
              <a:t>The UK firm Ernst &amp; Young LLP is a limited liability partnership registered in England and Wales with registered number OC300001 and is a member firm of Ernst &amp; Young Global Limited.</a:t>
            </a:r>
          </a:p>
          <a:p>
            <a:pPr>
              <a:lnSpc>
                <a:spcPct val="113000"/>
              </a:lnSpc>
              <a:spcBef>
                <a:spcPts val="0"/>
              </a:spcBef>
            </a:pPr>
            <a:endParaRPr lang="en-GB" sz="800" dirty="0">
              <a:solidFill>
                <a:srgbClr val="FFFFFF"/>
              </a:solidFill>
              <a:latin typeface="EYInterstate Light" pitchFamily="2" charset="0"/>
            </a:endParaRPr>
          </a:p>
          <a:p>
            <a:pPr>
              <a:lnSpc>
                <a:spcPct val="113000"/>
              </a:lnSpc>
              <a:spcBef>
                <a:spcPts val="0"/>
              </a:spcBef>
            </a:pPr>
            <a:r>
              <a:rPr lang="en-GB" sz="800" dirty="0">
                <a:solidFill>
                  <a:srgbClr val="FFFFFF"/>
                </a:solidFill>
                <a:latin typeface="EYInterstate Light" pitchFamily="2" charset="0"/>
              </a:rPr>
              <a:t>Ernst &amp; Young LLP, 1 More London Place, London, SE1 2AF.</a:t>
            </a:r>
          </a:p>
          <a:p>
            <a:pPr>
              <a:lnSpc>
                <a:spcPct val="113000"/>
              </a:lnSpc>
              <a:spcBef>
                <a:spcPts val="0"/>
              </a:spcBef>
            </a:pPr>
            <a:r>
              <a:rPr lang="en-GB" sz="800" dirty="0">
                <a:solidFill>
                  <a:srgbClr val="FFFFFF"/>
                </a:solidFill>
                <a:latin typeface="EYInterstate Light" pitchFamily="2" charset="0"/>
              </a:rPr>
              <a:t>© 2021 Ernst &amp; Young LLP. Published in the UK.</a:t>
            </a:r>
          </a:p>
          <a:p>
            <a:pPr>
              <a:lnSpc>
                <a:spcPct val="113000"/>
              </a:lnSpc>
              <a:spcBef>
                <a:spcPts val="0"/>
              </a:spcBef>
            </a:pPr>
            <a:r>
              <a:rPr lang="en-GB" sz="800" dirty="0">
                <a:solidFill>
                  <a:srgbClr val="FFFFFF"/>
                </a:solidFill>
                <a:latin typeface="EYInterstate Light" pitchFamily="2" charset="0"/>
              </a:rPr>
              <a:t>All Rights Reserved.</a:t>
            </a:r>
          </a:p>
          <a:p>
            <a:pPr>
              <a:lnSpc>
                <a:spcPct val="113000"/>
              </a:lnSpc>
              <a:spcBef>
                <a:spcPts val="0"/>
              </a:spcBef>
            </a:pPr>
            <a:endParaRPr lang="en-GB" sz="800" dirty="0">
              <a:solidFill>
                <a:srgbClr val="FFFFFF"/>
              </a:solidFill>
              <a:latin typeface="EYInterstate Light" pitchFamily="2" charset="0"/>
            </a:endParaRPr>
          </a:p>
          <a:p>
            <a:pPr>
              <a:lnSpc>
                <a:spcPct val="113000"/>
              </a:lnSpc>
              <a:spcBef>
                <a:spcPts val="0"/>
              </a:spcBef>
            </a:pPr>
            <a:r>
              <a:rPr lang="en-GB" sz="800" dirty="0" err="1">
                <a:solidFill>
                  <a:srgbClr val="FFFFFF"/>
                </a:solidFill>
                <a:latin typeface="EYInterstate Light" pitchFamily="2" charset="0"/>
              </a:rPr>
              <a:t>xxxx.indd</a:t>
            </a:r>
            <a:r>
              <a:rPr lang="en-GB" sz="800" dirty="0">
                <a:solidFill>
                  <a:srgbClr val="FFFFFF"/>
                </a:solidFill>
                <a:latin typeface="EYInterstate Light" pitchFamily="2" charset="0"/>
              </a:rPr>
              <a:t> (UK) MM/YY. Artwork by XXXXXX.</a:t>
            </a:r>
          </a:p>
          <a:p>
            <a:pPr>
              <a:lnSpc>
                <a:spcPct val="113000"/>
              </a:lnSpc>
              <a:spcBef>
                <a:spcPts val="0"/>
              </a:spcBef>
            </a:pPr>
            <a:endParaRPr lang="en-GB" sz="800" dirty="0">
              <a:solidFill>
                <a:srgbClr val="FFFFFF"/>
              </a:solidFill>
              <a:latin typeface="EYInterstate Light" pitchFamily="2" charset="0"/>
            </a:endParaRPr>
          </a:p>
          <a:p>
            <a:pPr>
              <a:lnSpc>
                <a:spcPct val="113000"/>
              </a:lnSpc>
              <a:spcBef>
                <a:spcPts val="0"/>
              </a:spcBef>
            </a:pPr>
            <a:r>
              <a:rPr lang="en-GB" sz="800" dirty="0">
                <a:solidFill>
                  <a:srgbClr val="FFFFFF"/>
                </a:solidFill>
                <a:latin typeface="EYInterstate Light" pitchFamily="2" charset="0"/>
              </a:rPr>
              <a:t>ED MMYY/ED NONE</a:t>
            </a:r>
          </a:p>
          <a:p>
            <a:pPr>
              <a:lnSpc>
                <a:spcPct val="113000"/>
              </a:lnSpc>
              <a:spcBef>
                <a:spcPts val="0"/>
              </a:spcBef>
            </a:pPr>
            <a:endParaRPr lang="en-GB" sz="800" dirty="0">
              <a:solidFill>
                <a:srgbClr val="FFFFFF"/>
              </a:solidFill>
              <a:latin typeface="EYInterstate Light" pitchFamily="2" charset="0"/>
            </a:endParaRPr>
          </a:p>
          <a:p>
            <a:pPr marL="358596">
              <a:lnSpc>
                <a:spcPct val="113000"/>
              </a:lnSpc>
              <a:spcBef>
                <a:spcPts val="0"/>
              </a:spcBef>
            </a:pPr>
            <a:r>
              <a:rPr lang="en-GB" sz="800" dirty="0">
                <a:solidFill>
                  <a:srgbClr val="FFFFFF"/>
                </a:solidFill>
                <a:latin typeface="EYInterstate Light" pitchFamily="2" charset="0"/>
              </a:rPr>
              <a:t>In line with EY’s commitment to minimise its impact on the environment, this document has been printed on paper with a high recycled content.</a:t>
            </a:r>
          </a:p>
          <a:p>
            <a:pPr>
              <a:lnSpc>
                <a:spcPct val="113000"/>
              </a:lnSpc>
              <a:spcBef>
                <a:spcPts val="0"/>
              </a:spcBef>
            </a:pPr>
            <a:endParaRPr lang="en-GB" sz="800" dirty="0">
              <a:solidFill>
                <a:srgbClr val="FFFFFF"/>
              </a:solidFill>
              <a:latin typeface="EYInterstate Light" pitchFamily="2" charset="0"/>
            </a:endParaRPr>
          </a:p>
          <a:p>
            <a:pPr>
              <a:lnSpc>
                <a:spcPct val="113000"/>
              </a:lnSpc>
              <a:spcBef>
                <a:spcPts val="0"/>
              </a:spcBef>
            </a:pPr>
            <a:r>
              <a:rPr lang="en-GB" sz="800" dirty="0">
                <a:solidFill>
                  <a:srgbClr val="FFFFFF"/>
                </a:solidFill>
                <a:latin typeface="EYInterstate Light" pitchFamily="2" charset="0"/>
              </a:rPr>
              <a:t>Information in this publication is intended to provide only a general outline of the subjects covered. It should neither be regarded as comprehensive nor sufficient for making decisions, nor should it be used in place of professional advice. Ernst &amp; Young LLP accepts no responsibility for any loss arising from any action taken or not taken by anyone using this material.</a:t>
            </a:r>
          </a:p>
          <a:p>
            <a:pPr>
              <a:lnSpc>
                <a:spcPct val="113000"/>
              </a:lnSpc>
              <a:spcBef>
                <a:spcPts val="0"/>
              </a:spcBef>
            </a:pPr>
            <a:endParaRPr lang="en-US" sz="800" dirty="0">
              <a:solidFill>
                <a:srgbClr val="FFFFFF"/>
              </a:solidFill>
              <a:latin typeface="EYInterstate Light" pitchFamily="2" charset="0"/>
            </a:endParaRPr>
          </a:p>
          <a:p>
            <a:pPr>
              <a:lnSpc>
                <a:spcPct val="113000"/>
              </a:lnSpc>
              <a:spcBef>
                <a:spcPts val="0"/>
              </a:spcBef>
            </a:pPr>
            <a:r>
              <a:rPr lang="en-US" sz="800" dirty="0">
                <a:solidFill>
                  <a:srgbClr val="FFFFFF"/>
                </a:solidFill>
                <a:latin typeface="EYInterstate Light" pitchFamily="2" charset="0"/>
              </a:rPr>
              <a:t>ey.com/</a:t>
            </a:r>
            <a:r>
              <a:rPr lang="en-US" sz="800" dirty="0" err="1">
                <a:solidFill>
                  <a:srgbClr val="FFFFFF"/>
                </a:solidFill>
                <a:latin typeface="EYInterstate Light" pitchFamily="2" charset="0"/>
              </a:rPr>
              <a:t>uk</a:t>
            </a:r>
            <a:endParaRPr lang="en-US" sz="800" dirty="0">
              <a:solidFill>
                <a:srgbClr val="FFFFFF"/>
              </a:solidFill>
              <a:latin typeface="EYInterstate Light" pitchFamily="2" charset="0"/>
            </a:endParaRPr>
          </a:p>
          <a:p>
            <a:pPr>
              <a:lnSpc>
                <a:spcPct val="113000"/>
              </a:lnSpc>
              <a:spcBef>
                <a:spcPts val="0"/>
              </a:spcBef>
            </a:pPr>
            <a:endParaRPr lang="en-US" sz="800" dirty="0">
              <a:solidFill>
                <a:srgbClr val="FFFFFF"/>
              </a:solidFill>
              <a:latin typeface="EYInterstate Light" pitchFamily="2" charset="0"/>
            </a:endParaRPr>
          </a:p>
        </p:txBody>
      </p:sp>
      <p:grpSp>
        <p:nvGrpSpPr>
          <p:cNvPr id="8" name="Group 7">
            <a:extLst>
              <a:ext uri="{FF2B5EF4-FFF2-40B4-BE49-F238E27FC236}">
                <a16:creationId xmlns:a16="http://schemas.microsoft.com/office/drawing/2014/main" id="{BB69B20C-EAC2-483B-9E83-6A3A2D853ECF}"/>
              </a:ext>
            </a:extLst>
          </p:cNvPr>
          <p:cNvGrpSpPr/>
          <p:nvPr userDrawn="1"/>
        </p:nvGrpSpPr>
        <p:grpSpPr>
          <a:xfrm>
            <a:off x="577028" y="4954056"/>
            <a:ext cx="288256" cy="277748"/>
            <a:chOff x="2133600" y="2678113"/>
            <a:chExt cx="687388" cy="661987"/>
          </a:xfrm>
        </p:grpSpPr>
        <p:sp>
          <p:nvSpPr>
            <p:cNvPr id="9" name="Freeform 21">
              <a:extLst>
                <a:ext uri="{FF2B5EF4-FFF2-40B4-BE49-F238E27FC236}">
                  <a16:creationId xmlns:a16="http://schemas.microsoft.com/office/drawing/2014/main" id="{C95E79E0-3BA8-43F4-BBDD-1DCA40626FE5}"/>
                </a:ext>
              </a:extLst>
            </p:cNvPr>
            <p:cNvSpPr>
              <a:spLocks/>
            </p:cNvSpPr>
            <p:nvPr/>
          </p:nvSpPr>
          <p:spPr bwMode="auto">
            <a:xfrm>
              <a:off x="2284413" y="2678113"/>
              <a:ext cx="161925" cy="225425"/>
            </a:xfrm>
            <a:custGeom>
              <a:avLst/>
              <a:gdLst>
                <a:gd name="T0" fmla="*/ 33 w 43"/>
                <a:gd name="T1" fmla="*/ 0 h 60"/>
                <a:gd name="T2" fmla="*/ 25 w 43"/>
                <a:gd name="T3" fmla="*/ 4 h 60"/>
                <a:gd name="T4" fmla="*/ 0 w 43"/>
                <a:gd name="T5" fmla="*/ 39 h 60"/>
                <a:gd name="T6" fmla="*/ 33 w 43"/>
                <a:gd name="T7" fmla="*/ 60 h 60"/>
                <a:gd name="T8" fmla="*/ 43 w 43"/>
                <a:gd name="T9" fmla="*/ 44 h 60"/>
              </a:gdLst>
              <a:ahLst/>
              <a:cxnLst>
                <a:cxn ang="0">
                  <a:pos x="T0" y="T1"/>
                </a:cxn>
                <a:cxn ang="0">
                  <a:pos x="T2" y="T3"/>
                </a:cxn>
                <a:cxn ang="0">
                  <a:pos x="T4" y="T5"/>
                </a:cxn>
                <a:cxn ang="0">
                  <a:pos x="T6" y="T7"/>
                </a:cxn>
                <a:cxn ang="0">
                  <a:pos x="T8" y="T9"/>
                </a:cxn>
              </a:cxnLst>
              <a:rect l="0" t="0" r="r" b="b"/>
              <a:pathLst>
                <a:path w="43" h="60">
                  <a:moveTo>
                    <a:pt x="33" y="0"/>
                  </a:moveTo>
                  <a:cubicBezTo>
                    <a:pt x="29" y="0"/>
                    <a:pt x="26" y="2"/>
                    <a:pt x="25" y="4"/>
                  </a:cubicBezTo>
                  <a:cubicBezTo>
                    <a:pt x="21" y="9"/>
                    <a:pt x="0" y="39"/>
                    <a:pt x="0" y="39"/>
                  </a:cubicBezTo>
                  <a:cubicBezTo>
                    <a:pt x="33" y="60"/>
                    <a:pt x="33" y="60"/>
                    <a:pt x="33" y="60"/>
                  </a:cubicBezTo>
                  <a:cubicBezTo>
                    <a:pt x="43" y="44"/>
                    <a:pt x="43" y="44"/>
                    <a:pt x="43" y="44"/>
                  </a:cubicBezTo>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sp>
          <p:nvSpPr>
            <p:cNvPr id="10" name="Freeform 22">
              <a:extLst>
                <a:ext uri="{FF2B5EF4-FFF2-40B4-BE49-F238E27FC236}">
                  <a16:creationId xmlns:a16="http://schemas.microsoft.com/office/drawing/2014/main" id="{BBF04490-597E-4B24-8225-7F8B578739B3}"/>
                </a:ext>
              </a:extLst>
            </p:cNvPr>
            <p:cNvSpPr>
              <a:spLocks/>
            </p:cNvSpPr>
            <p:nvPr/>
          </p:nvSpPr>
          <p:spPr bwMode="auto">
            <a:xfrm>
              <a:off x="2408238" y="2678113"/>
              <a:ext cx="293688" cy="258763"/>
            </a:xfrm>
            <a:custGeom>
              <a:avLst/>
              <a:gdLst>
                <a:gd name="T0" fmla="*/ 0 w 78"/>
                <a:gd name="T1" fmla="*/ 0 h 69"/>
                <a:gd name="T2" fmla="*/ 12 w 78"/>
                <a:gd name="T3" fmla="*/ 13 h 69"/>
                <a:gd name="T4" fmla="*/ 33 w 78"/>
                <a:gd name="T5" fmla="*/ 50 h 69"/>
                <a:gd name="T6" fmla="*/ 24 w 78"/>
                <a:gd name="T7" fmla="*/ 56 h 69"/>
                <a:gd name="T8" fmla="*/ 67 w 78"/>
                <a:gd name="T9" fmla="*/ 69 h 69"/>
                <a:gd name="T10" fmla="*/ 78 w 78"/>
                <a:gd name="T11" fmla="*/ 24 h 69"/>
                <a:gd name="T12" fmla="*/ 69 w 78"/>
                <a:gd name="T13" fmla="*/ 29 h 69"/>
                <a:gd name="T14" fmla="*/ 56 w 78"/>
                <a:gd name="T15" fmla="*/ 7 h 69"/>
                <a:gd name="T16" fmla="*/ 44 w 78"/>
                <a:gd name="T17" fmla="*/ 0 h 69"/>
                <a:gd name="T18" fmla="*/ 0 w 78"/>
                <a:gd name="T19"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8" h="69">
                  <a:moveTo>
                    <a:pt x="0" y="0"/>
                  </a:moveTo>
                  <a:cubicBezTo>
                    <a:pt x="5" y="0"/>
                    <a:pt x="8" y="7"/>
                    <a:pt x="12" y="13"/>
                  </a:cubicBezTo>
                  <a:cubicBezTo>
                    <a:pt x="33" y="50"/>
                    <a:pt x="33" y="50"/>
                    <a:pt x="33" y="50"/>
                  </a:cubicBezTo>
                  <a:cubicBezTo>
                    <a:pt x="24" y="56"/>
                    <a:pt x="24" y="56"/>
                    <a:pt x="24" y="56"/>
                  </a:cubicBezTo>
                  <a:cubicBezTo>
                    <a:pt x="67" y="69"/>
                    <a:pt x="67" y="69"/>
                    <a:pt x="67" y="69"/>
                  </a:cubicBezTo>
                  <a:cubicBezTo>
                    <a:pt x="78" y="24"/>
                    <a:pt x="78" y="24"/>
                    <a:pt x="78" y="24"/>
                  </a:cubicBezTo>
                  <a:cubicBezTo>
                    <a:pt x="69" y="29"/>
                    <a:pt x="69" y="29"/>
                    <a:pt x="69" y="29"/>
                  </a:cubicBezTo>
                  <a:cubicBezTo>
                    <a:pt x="66" y="25"/>
                    <a:pt x="58" y="11"/>
                    <a:pt x="56" y="7"/>
                  </a:cubicBezTo>
                  <a:cubicBezTo>
                    <a:pt x="53" y="2"/>
                    <a:pt x="51" y="0"/>
                    <a:pt x="44" y="0"/>
                  </a:cubicBezTo>
                  <a:cubicBezTo>
                    <a:pt x="0" y="0"/>
                    <a:pt x="0" y="0"/>
                    <a:pt x="0" y="0"/>
                  </a:cubicBezTo>
                  <a:close/>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sp>
          <p:nvSpPr>
            <p:cNvPr id="11" name="Freeform 23">
              <a:extLst>
                <a:ext uri="{FF2B5EF4-FFF2-40B4-BE49-F238E27FC236}">
                  <a16:creationId xmlns:a16="http://schemas.microsoft.com/office/drawing/2014/main" id="{ED8663AE-0887-44CB-AF45-6CD6EA3047EA}"/>
                </a:ext>
              </a:extLst>
            </p:cNvPr>
            <p:cNvSpPr>
              <a:spLocks/>
            </p:cNvSpPr>
            <p:nvPr/>
          </p:nvSpPr>
          <p:spPr bwMode="auto">
            <a:xfrm>
              <a:off x="2227263" y="3144838"/>
              <a:ext cx="195263" cy="149225"/>
            </a:xfrm>
            <a:custGeom>
              <a:avLst/>
              <a:gdLst>
                <a:gd name="T0" fmla="*/ 0 w 52"/>
                <a:gd name="T1" fmla="*/ 31 h 40"/>
                <a:gd name="T2" fmla="*/ 16 w 52"/>
                <a:gd name="T3" fmla="*/ 40 h 40"/>
                <a:gd name="T4" fmla="*/ 52 w 52"/>
                <a:gd name="T5" fmla="*/ 40 h 40"/>
                <a:gd name="T6" fmla="*/ 52 w 52"/>
                <a:gd name="T7" fmla="*/ 0 h 40"/>
                <a:gd name="T8" fmla="*/ 32 w 52"/>
                <a:gd name="T9" fmla="*/ 0 h 40"/>
              </a:gdLst>
              <a:ahLst/>
              <a:cxnLst>
                <a:cxn ang="0">
                  <a:pos x="T0" y="T1"/>
                </a:cxn>
                <a:cxn ang="0">
                  <a:pos x="T2" y="T3"/>
                </a:cxn>
                <a:cxn ang="0">
                  <a:pos x="T4" y="T5"/>
                </a:cxn>
                <a:cxn ang="0">
                  <a:pos x="T6" y="T7"/>
                </a:cxn>
                <a:cxn ang="0">
                  <a:pos x="T8" y="T9"/>
                </a:cxn>
              </a:cxnLst>
              <a:rect l="0" t="0" r="r" b="b"/>
              <a:pathLst>
                <a:path w="52" h="40">
                  <a:moveTo>
                    <a:pt x="0" y="31"/>
                  </a:moveTo>
                  <a:cubicBezTo>
                    <a:pt x="2" y="35"/>
                    <a:pt x="7" y="40"/>
                    <a:pt x="16" y="40"/>
                  </a:cubicBezTo>
                  <a:cubicBezTo>
                    <a:pt x="22" y="40"/>
                    <a:pt x="52" y="40"/>
                    <a:pt x="52" y="40"/>
                  </a:cubicBezTo>
                  <a:cubicBezTo>
                    <a:pt x="52" y="0"/>
                    <a:pt x="52" y="0"/>
                    <a:pt x="52" y="0"/>
                  </a:cubicBezTo>
                  <a:cubicBezTo>
                    <a:pt x="32" y="0"/>
                    <a:pt x="32" y="0"/>
                    <a:pt x="32" y="0"/>
                  </a:cubicBezTo>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sp>
          <p:nvSpPr>
            <p:cNvPr id="12" name="Freeform 24">
              <a:extLst>
                <a:ext uri="{FF2B5EF4-FFF2-40B4-BE49-F238E27FC236}">
                  <a16:creationId xmlns:a16="http://schemas.microsoft.com/office/drawing/2014/main" id="{DDCE614F-A5BE-47C1-A9B4-2208035F8B1E}"/>
                </a:ext>
              </a:extLst>
            </p:cNvPr>
            <p:cNvSpPr>
              <a:spLocks/>
            </p:cNvSpPr>
            <p:nvPr/>
          </p:nvSpPr>
          <p:spPr bwMode="auto">
            <a:xfrm>
              <a:off x="2133600" y="2914650"/>
              <a:ext cx="233363" cy="346075"/>
            </a:xfrm>
            <a:custGeom>
              <a:avLst/>
              <a:gdLst>
                <a:gd name="T0" fmla="*/ 25 w 62"/>
                <a:gd name="T1" fmla="*/ 92 h 92"/>
                <a:gd name="T2" fmla="*/ 31 w 62"/>
                <a:gd name="T3" fmla="*/ 75 h 92"/>
                <a:gd name="T4" fmla="*/ 52 w 62"/>
                <a:gd name="T5" fmla="*/ 38 h 92"/>
                <a:gd name="T6" fmla="*/ 62 w 62"/>
                <a:gd name="T7" fmla="*/ 44 h 92"/>
                <a:gd name="T8" fmla="*/ 51 w 62"/>
                <a:gd name="T9" fmla="*/ 0 h 92"/>
                <a:gd name="T10" fmla="*/ 7 w 62"/>
                <a:gd name="T11" fmla="*/ 13 h 92"/>
                <a:gd name="T12" fmla="*/ 16 w 62"/>
                <a:gd name="T13" fmla="*/ 18 h 92"/>
                <a:gd name="T14" fmla="*/ 4 w 62"/>
                <a:gd name="T15" fmla="*/ 40 h 92"/>
                <a:gd name="T16" fmla="*/ 3 w 62"/>
                <a:gd name="T17" fmla="*/ 54 h 92"/>
                <a:gd name="T18" fmla="*/ 25 w 62"/>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2" h="92">
                  <a:moveTo>
                    <a:pt x="25" y="92"/>
                  </a:moveTo>
                  <a:cubicBezTo>
                    <a:pt x="23" y="88"/>
                    <a:pt x="27" y="81"/>
                    <a:pt x="31" y="75"/>
                  </a:cubicBezTo>
                  <a:cubicBezTo>
                    <a:pt x="52" y="38"/>
                    <a:pt x="52" y="38"/>
                    <a:pt x="52" y="38"/>
                  </a:cubicBezTo>
                  <a:cubicBezTo>
                    <a:pt x="62" y="44"/>
                    <a:pt x="62" y="44"/>
                    <a:pt x="62" y="44"/>
                  </a:cubicBezTo>
                  <a:cubicBezTo>
                    <a:pt x="51" y="0"/>
                    <a:pt x="51" y="0"/>
                    <a:pt x="51" y="0"/>
                  </a:cubicBezTo>
                  <a:cubicBezTo>
                    <a:pt x="7" y="13"/>
                    <a:pt x="7" y="13"/>
                    <a:pt x="7" y="13"/>
                  </a:cubicBezTo>
                  <a:cubicBezTo>
                    <a:pt x="16" y="18"/>
                    <a:pt x="16" y="18"/>
                    <a:pt x="16" y="18"/>
                  </a:cubicBezTo>
                  <a:cubicBezTo>
                    <a:pt x="14" y="22"/>
                    <a:pt x="6" y="36"/>
                    <a:pt x="4" y="40"/>
                  </a:cubicBezTo>
                  <a:cubicBezTo>
                    <a:pt x="1" y="45"/>
                    <a:pt x="0" y="48"/>
                    <a:pt x="3" y="54"/>
                  </a:cubicBezTo>
                  <a:cubicBezTo>
                    <a:pt x="25" y="92"/>
                    <a:pt x="25" y="92"/>
                    <a:pt x="25" y="92"/>
                  </a:cubicBezTo>
                  <a:close/>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sp>
          <p:nvSpPr>
            <p:cNvPr id="13" name="Freeform 25">
              <a:extLst>
                <a:ext uri="{FF2B5EF4-FFF2-40B4-BE49-F238E27FC236}">
                  <a16:creationId xmlns:a16="http://schemas.microsoft.com/office/drawing/2014/main" id="{797A872D-C7EB-499F-A40C-5F8BE4F3B436}"/>
                </a:ext>
              </a:extLst>
            </p:cNvPr>
            <p:cNvSpPr>
              <a:spLocks/>
            </p:cNvSpPr>
            <p:nvPr/>
          </p:nvSpPr>
          <p:spPr bwMode="auto">
            <a:xfrm>
              <a:off x="2617788" y="2947988"/>
              <a:ext cx="203200" cy="180975"/>
            </a:xfrm>
            <a:custGeom>
              <a:avLst/>
              <a:gdLst>
                <a:gd name="T0" fmla="*/ 52 w 54"/>
                <a:gd name="T1" fmla="*/ 48 h 48"/>
                <a:gd name="T2" fmla="*/ 52 w 54"/>
                <a:gd name="T3" fmla="*/ 39 h 48"/>
                <a:gd name="T4" fmla="*/ 34 w 54"/>
                <a:gd name="T5" fmla="*/ 0 h 48"/>
                <a:gd name="T6" fmla="*/ 0 w 54"/>
                <a:gd name="T7" fmla="*/ 18 h 48"/>
                <a:gd name="T8" fmla="*/ 9 w 54"/>
                <a:gd name="T9" fmla="*/ 36 h 48"/>
              </a:gdLst>
              <a:ahLst/>
              <a:cxnLst>
                <a:cxn ang="0">
                  <a:pos x="T0" y="T1"/>
                </a:cxn>
                <a:cxn ang="0">
                  <a:pos x="T2" y="T3"/>
                </a:cxn>
                <a:cxn ang="0">
                  <a:pos x="T4" y="T5"/>
                </a:cxn>
                <a:cxn ang="0">
                  <a:pos x="T6" y="T7"/>
                </a:cxn>
                <a:cxn ang="0">
                  <a:pos x="T8" y="T9"/>
                </a:cxn>
              </a:cxnLst>
              <a:rect l="0" t="0" r="r" b="b"/>
              <a:pathLst>
                <a:path w="54" h="48">
                  <a:moveTo>
                    <a:pt x="52" y="48"/>
                  </a:moveTo>
                  <a:cubicBezTo>
                    <a:pt x="54" y="44"/>
                    <a:pt x="53" y="41"/>
                    <a:pt x="52" y="39"/>
                  </a:cubicBezTo>
                  <a:cubicBezTo>
                    <a:pt x="50" y="33"/>
                    <a:pt x="34" y="0"/>
                    <a:pt x="34" y="0"/>
                  </a:cubicBezTo>
                  <a:cubicBezTo>
                    <a:pt x="0" y="18"/>
                    <a:pt x="0" y="18"/>
                    <a:pt x="0" y="18"/>
                  </a:cubicBezTo>
                  <a:cubicBezTo>
                    <a:pt x="9" y="36"/>
                    <a:pt x="9" y="36"/>
                    <a:pt x="9" y="36"/>
                  </a:cubicBezTo>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sp>
          <p:nvSpPr>
            <p:cNvPr id="14" name="Freeform 26">
              <a:extLst>
                <a:ext uri="{FF2B5EF4-FFF2-40B4-BE49-F238E27FC236}">
                  <a16:creationId xmlns:a16="http://schemas.microsoft.com/office/drawing/2014/main" id="{E2DC0779-50B0-47A3-9AA0-E2D93D60C844}"/>
                </a:ext>
              </a:extLst>
            </p:cNvPr>
            <p:cNvSpPr>
              <a:spLocks/>
            </p:cNvSpPr>
            <p:nvPr/>
          </p:nvSpPr>
          <p:spPr bwMode="auto">
            <a:xfrm>
              <a:off x="2468563" y="3098800"/>
              <a:ext cx="346075" cy="241300"/>
            </a:xfrm>
            <a:custGeom>
              <a:avLst/>
              <a:gdLst>
                <a:gd name="T0" fmla="*/ 92 w 92"/>
                <a:gd name="T1" fmla="*/ 8 h 64"/>
                <a:gd name="T2" fmla="*/ 76 w 92"/>
                <a:gd name="T3" fmla="*/ 12 h 64"/>
                <a:gd name="T4" fmla="*/ 32 w 92"/>
                <a:gd name="T5" fmla="*/ 12 h 64"/>
                <a:gd name="T6" fmla="*/ 32 w 92"/>
                <a:gd name="T7" fmla="*/ 0 h 64"/>
                <a:gd name="T8" fmla="*/ 0 w 92"/>
                <a:gd name="T9" fmla="*/ 32 h 64"/>
                <a:gd name="T10" fmla="*/ 32 w 92"/>
                <a:gd name="T11" fmla="*/ 64 h 64"/>
                <a:gd name="T12" fmla="*/ 32 w 92"/>
                <a:gd name="T13" fmla="*/ 52 h 64"/>
                <a:gd name="T14" fmla="*/ 56 w 92"/>
                <a:gd name="T15" fmla="*/ 52 h 64"/>
                <a:gd name="T16" fmla="*/ 70 w 92"/>
                <a:gd name="T17" fmla="*/ 46 h 64"/>
                <a:gd name="T18" fmla="*/ 92 w 92"/>
                <a:gd name="T19" fmla="*/ 8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64">
                  <a:moveTo>
                    <a:pt x="92" y="8"/>
                  </a:moveTo>
                  <a:cubicBezTo>
                    <a:pt x="89" y="12"/>
                    <a:pt x="83" y="12"/>
                    <a:pt x="76" y="12"/>
                  </a:cubicBezTo>
                  <a:cubicBezTo>
                    <a:pt x="32" y="12"/>
                    <a:pt x="32" y="12"/>
                    <a:pt x="32" y="12"/>
                  </a:cubicBezTo>
                  <a:cubicBezTo>
                    <a:pt x="32" y="0"/>
                    <a:pt x="32" y="0"/>
                    <a:pt x="32" y="0"/>
                  </a:cubicBezTo>
                  <a:cubicBezTo>
                    <a:pt x="0" y="32"/>
                    <a:pt x="0" y="32"/>
                    <a:pt x="0" y="32"/>
                  </a:cubicBezTo>
                  <a:cubicBezTo>
                    <a:pt x="32" y="64"/>
                    <a:pt x="32" y="64"/>
                    <a:pt x="32" y="64"/>
                  </a:cubicBezTo>
                  <a:cubicBezTo>
                    <a:pt x="32" y="52"/>
                    <a:pt x="32" y="52"/>
                    <a:pt x="32" y="52"/>
                  </a:cubicBezTo>
                  <a:cubicBezTo>
                    <a:pt x="36" y="52"/>
                    <a:pt x="51" y="52"/>
                    <a:pt x="56" y="52"/>
                  </a:cubicBezTo>
                  <a:cubicBezTo>
                    <a:pt x="62" y="52"/>
                    <a:pt x="66" y="52"/>
                    <a:pt x="70" y="46"/>
                  </a:cubicBezTo>
                  <a:cubicBezTo>
                    <a:pt x="92" y="8"/>
                    <a:pt x="92" y="8"/>
                    <a:pt x="92" y="8"/>
                  </a:cubicBezTo>
                  <a:close/>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grpSp>
    </p:spTree>
    <p:extLst>
      <p:ext uri="{BB962C8B-B14F-4D97-AF65-F5344CB8AC3E}">
        <p14:creationId xmlns:p14="http://schemas.microsoft.com/office/powerpoint/2010/main" val="22913677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_Final legal text">
    <p:spTree>
      <p:nvGrpSpPr>
        <p:cNvPr id="1" name=""/>
        <p:cNvGrpSpPr/>
        <p:nvPr/>
      </p:nvGrpSpPr>
      <p:grpSpPr>
        <a:xfrm>
          <a:off x="0" y="0"/>
          <a:ext cx="0" cy="0"/>
          <a:chOff x="0" y="0"/>
          <a:chExt cx="0" cy="0"/>
        </a:xfrm>
      </p:grpSpPr>
      <p:pic>
        <p:nvPicPr>
          <p:cNvPr id="5" name="Content Placeholder 3">
            <a:extLst>
              <a:ext uri="{FF2B5EF4-FFF2-40B4-BE49-F238E27FC236}">
                <a16:creationId xmlns:a16="http://schemas.microsoft.com/office/drawing/2014/main" id="{501A2F11-32A0-4526-A5F7-F4382DA5B47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50" y="0"/>
            <a:ext cx="12185653" cy="6858000"/>
          </a:xfrm>
          <a:prstGeom prst="rect">
            <a:avLst/>
          </a:prstGeom>
        </p:spPr>
      </p:pic>
      <p:sp>
        <p:nvSpPr>
          <p:cNvPr id="4" name="Rectangle 3">
            <a:extLst>
              <a:ext uri="{FF2B5EF4-FFF2-40B4-BE49-F238E27FC236}">
                <a16:creationId xmlns:a16="http://schemas.microsoft.com/office/drawing/2014/main" id="{C08CBEEC-D2EF-4DAA-A86C-035DA6B6E222}"/>
              </a:ext>
            </a:extLst>
          </p:cNvPr>
          <p:cNvSpPr/>
          <p:nvPr userDrawn="1"/>
        </p:nvSpPr>
        <p:spPr>
          <a:xfrm>
            <a:off x="-2719343" y="3887183"/>
            <a:ext cx="2613125" cy="521435"/>
          </a:xfrm>
          <a:prstGeom prst="rect">
            <a:avLst/>
          </a:pr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lIns="53944" tIns="53944" rIns="53944" bIns="53944" rtlCol="0" anchor="t" anchorCtr="0"/>
          <a:lstStyle/>
          <a:p>
            <a:pPr>
              <a:spcAft>
                <a:spcPts val="150"/>
              </a:spcAft>
            </a:pPr>
            <a:r>
              <a:rPr lang="en-GB" sz="1199" b="1" dirty="0">
                <a:solidFill>
                  <a:srgbClr val="000000"/>
                </a:solidFill>
                <a:latin typeface="EYInterstate" panose="02000503020000020004" pitchFamily="2" charset="0"/>
              </a:rPr>
              <a:t>Instructions: </a:t>
            </a:r>
            <a:r>
              <a:rPr lang="en-GB" sz="1199" b="1" dirty="0">
                <a:solidFill>
                  <a:srgbClr val="000000"/>
                </a:solidFill>
                <a:latin typeface="EYInterstate Light" panose="02000506000000020004" pitchFamily="2" charset="0"/>
              </a:rPr>
              <a:t>Update the copyright year notice when required.</a:t>
            </a:r>
          </a:p>
        </p:txBody>
      </p:sp>
      <p:sp>
        <p:nvSpPr>
          <p:cNvPr id="7" name="TextBox 6">
            <a:extLst>
              <a:ext uri="{FF2B5EF4-FFF2-40B4-BE49-F238E27FC236}">
                <a16:creationId xmlns:a16="http://schemas.microsoft.com/office/drawing/2014/main" id="{FCD73065-CFC1-4208-A72F-D0CDB4ED8461}"/>
              </a:ext>
            </a:extLst>
          </p:cNvPr>
          <p:cNvSpPr txBox="1"/>
          <p:nvPr userDrawn="1"/>
        </p:nvSpPr>
        <p:spPr>
          <a:xfrm>
            <a:off x="574377" y="577851"/>
            <a:ext cx="3855468" cy="5695085"/>
          </a:xfrm>
          <a:prstGeom prst="rect">
            <a:avLst/>
          </a:prstGeom>
          <a:noFill/>
        </p:spPr>
        <p:txBody>
          <a:bodyPr wrap="square" lIns="0" tIns="0" rIns="0" bIns="0" rtlCol="0" anchor="t" anchorCtr="0">
            <a:spAutoFit/>
          </a:bodyPr>
          <a:lstStyle/>
          <a:p>
            <a:pPr>
              <a:lnSpc>
                <a:spcPct val="113000"/>
              </a:lnSpc>
              <a:spcBef>
                <a:spcPts val="0"/>
              </a:spcBef>
            </a:pPr>
            <a:r>
              <a:rPr lang="en-US" sz="999" dirty="0">
                <a:solidFill>
                  <a:srgbClr val="FFFFFF"/>
                </a:solidFill>
                <a:latin typeface="+mj-lt"/>
              </a:rPr>
              <a:t>EY</a:t>
            </a:r>
            <a:r>
              <a:rPr lang="en-US" sz="999" dirty="0">
                <a:solidFill>
                  <a:srgbClr val="FFFFFF"/>
                </a:solidFill>
                <a:latin typeface="EYInterstate Light" pitchFamily="2" charset="0"/>
              </a:rPr>
              <a:t> | </a:t>
            </a:r>
            <a:r>
              <a:rPr lang="en-GB" sz="999" dirty="0">
                <a:solidFill>
                  <a:srgbClr val="FFFFFF"/>
                </a:solidFill>
                <a:latin typeface="EYInterstate Light" pitchFamily="2" charset="0"/>
              </a:rPr>
              <a:t>Building a better working world</a:t>
            </a:r>
            <a:endParaRPr lang="en-US" sz="999" dirty="0">
              <a:solidFill>
                <a:srgbClr val="FFFFFF"/>
              </a:solidFill>
              <a:latin typeface="EYInterstate Light" pitchFamily="2" charset="0"/>
            </a:endParaRPr>
          </a:p>
          <a:p>
            <a:pPr>
              <a:lnSpc>
                <a:spcPct val="113000"/>
              </a:lnSpc>
              <a:spcBef>
                <a:spcPts val="0"/>
              </a:spcBef>
            </a:pPr>
            <a:endParaRPr lang="en-US" sz="700" dirty="0">
              <a:solidFill>
                <a:srgbClr val="FFFFFF"/>
              </a:solidFill>
              <a:latin typeface="+mj-lt"/>
            </a:endParaRPr>
          </a:p>
          <a:p>
            <a:pPr>
              <a:lnSpc>
                <a:spcPct val="113000"/>
              </a:lnSpc>
              <a:spcBef>
                <a:spcPts val="0"/>
              </a:spcBef>
            </a:pPr>
            <a:r>
              <a:rPr lang="en-US" sz="800" dirty="0">
                <a:solidFill>
                  <a:srgbClr val="FFFFFF"/>
                </a:solidFill>
                <a:latin typeface="+mj-lt"/>
              </a:rPr>
              <a:t>About EY</a:t>
            </a:r>
          </a:p>
          <a:p>
            <a:pPr>
              <a:spcBef>
                <a:spcPts val="0"/>
              </a:spcBef>
              <a:spcAft>
                <a:spcPts val="400"/>
              </a:spcAft>
            </a:pPr>
            <a:r>
              <a:rPr lang="en-GB" sz="800" dirty="0">
                <a:solidFill>
                  <a:srgbClr val="FFFFFF"/>
                </a:solidFill>
                <a:latin typeface="EYInterstate Light" pitchFamily="2" charset="0"/>
              </a:rPr>
              <a:t>EY exists to build a better working world, helping to create long-term value for clients, people and society and build trust in the capital markets. </a:t>
            </a:r>
          </a:p>
          <a:p>
            <a:pPr>
              <a:spcBef>
                <a:spcPts val="0"/>
              </a:spcBef>
              <a:spcAft>
                <a:spcPts val="400"/>
              </a:spcAft>
            </a:pPr>
            <a:r>
              <a:rPr lang="en-GB" sz="800" dirty="0">
                <a:solidFill>
                  <a:srgbClr val="FFFFFF"/>
                </a:solidFill>
                <a:latin typeface="EYInterstate Light" pitchFamily="2" charset="0"/>
              </a:rPr>
              <a:t>Enabled by data and technology, diverse EY teams in over 150 countries provide trust through assurance and help clients grow, transform and operate. </a:t>
            </a:r>
          </a:p>
          <a:p>
            <a:pPr>
              <a:spcBef>
                <a:spcPts val="0"/>
              </a:spcBef>
              <a:spcAft>
                <a:spcPts val="400"/>
              </a:spcAft>
            </a:pPr>
            <a:r>
              <a:rPr lang="en-GB" sz="800" dirty="0">
                <a:solidFill>
                  <a:srgbClr val="FFFFFF"/>
                </a:solidFill>
                <a:latin typeface="EYInterstate Light" pitchFamily="2" charset="0"/>
              </a:rPr>
              <a:t>Working across assurance, consulting, law, strategy, tax and transactions, EY teams ask better questions to find new answers for the complex issues facing our world today.</a:t>
            </a:r>
          </a:p>
          <a:p>
            <a:pPr>
              <a:spcBef>
                <a:spcPts val="0"/>
              </a:spcBef>
              <a:spcAft>
                <a:spcPts val="400"/>
              </a:spcAft>
            </a:pPr>
            <a:r>
              <a:rPr lang="en-GB" sz="800" dirty="0">
                <a:solidFill>
                  <a:srgbClr val="FFFFFF"/>
                </a:solidFill>
                <a:latin typeface="EYInterstate Light" pitchFamily="2" charset="0"/>
              </a:rPr>
              <a:t>EY refers to the global organization, and may refer to one or more, of the member firms of Ernst &amp; Young Global Limited, each of which is a separate legal entity. Ernst &amp; Young Global Limited, a UK company limited by guarantee, does not provide services to clients. Information about how EY collects and uses personal data and a description of the rights individuals have under data protection legislation are available via ey.com/privacy. EY member firms do not practice law where prohibited by local laws. For more information about our organization, please visit ey.com.</a:t>
            </a:r>
          </a:p>
          <a:p>
            <a:pPr>
              <a:spcBef>
                <a:spcPts val="0"/>
              </a:spcBef>
            </a:pPr>
            <a:endParaRPr lang="en-US" sz="800" dirty="0">
              <a:solidFill>
                <a:srgbClr val="FFFFFF"/>
              </a:solidFill>
              <a:latin typeface="EYInterstate Light" pitchFamily="2" charset="0"/>
            </a:endParaRPr>
          </a:p>
          <a:p>
            <a:pPr>
              <a:lnSpc>
                <a:spcPct val="113000"/>
              </a:lnSpc>
              <a:spcBef>
                <a:spcPts val="0"/>
              </a:spcBef>
            </a:pPr>
            <a:r>
              <a:rPr lang="en-GB" sz="800" dirty="0">
                <a:solidFill>
                  <a:srgbClr val="FFFFFF"/>
                </a:solidFill>
                <a:latin typeface="EYInterstate Light" pitchFamily="2" charset="0"/>
              </a:rPr>
              <a:t>Ernst &amp; Young LLP</a:t>
            </a:r>
          </a:p>
          <a:p>
            <a:pPr>
              <a:lnSpc>
                <a:spcPct val="113000"/>
              </a:lnSpc>
              <a:spcBef>
                <a:spcPts val="0"/>
              </a:spcBef>
            </a:pPr>
            <a:r>
              <a:rPr lang="en-GB" sz="800" dirty="0">
                <a:solidFill>
                  <a:srgbClr val="FFFFFF"/>
                </a:solidFill>
                <a:latin typeface="EYInterstate Light" pitchFamily="2" charset="0"/>
              </a:rPr>
              <a:t>The UK firm Ernst &amp; Young LLP is a limited liability partnership registered in England and Wales with registered number OC300001 and is a member firm of Ernst &amp; Young Global Limited.</a:t>
            </a:r>
          </a:p>
          <a:p>
            <a:pPr>
              <a:lnSpc>
                <a:spcPct val="113000"/>
              </a:lnSpc>
              <a:spcBef>
                <a:spcPts val="0"/>
              </a:spcBef>
            </a:pPr>
            <a:endParaRPr lang="en-GB" sz="800" dirty="0">
              <a:solidFill>
                <a:srgbClr val="FFFFFF"/>
              </a:solidFill>
              <a:latin typeface="EYInterstate Light" pitchFamily="2" charset="0"/>
            </a:endParaRPr>
          </a:p>
          <a:p>
            <a:pPr>
              <a:lnSpc>
                <a:spcPct val="113000"/>
              </a:lnSpc>
              <a:spcBef>
                <a:spcPts val="0"/>
              </a:spcBef>
            </a:pPr>
            <a:r>
              <a:rPr lang="en-GB" sz="800" dirty="0">
                <a:solidFill>
                  <a:srgbClr val="FFFFFF"/>
                </a:solidFill>
                <a:latin typeface="EYInterstate Light" pitchFamily="2" charset="0"/>
              </a:rPr>
              <a:t>Ernst &amp; Young LLP, 1 More London Place, London, SE1 2AF.</a:t>
            </a:r>
          </a:p>
          <a:p>
            <a:pPr>
              <a:lnSpc>
                <a:spcPct val="113000"/>
              </a:lnSpc>
              <a:spcBef>
                <a:spcPts val="0"/>
              </a:spcBef>
            </a:pPr>
            <a:r>
              <a:rPr lang="en-GB" sz="800" dirty="0">
                <a:solidFill>
                  <a:srgbClr val="FFFFFF"/>
                </a:solidFill>
                <a:latin typeface="EYInterstate Light" pitchFamily="2" charset="0"/>
              </a:rPr>
              <a:t>© 2021 Ernst &amp; Young LLP. Published in the UK.</a:t>
            </a:r>
          </a:p>
          <a:p>
            <a:pPr>
              <a:lnSpc>
                <a:spcPct val="113000"/>
              </a:lnSpc>
              <a:spcBef>
                <a:spcPts val="0"/>
              </a:spcBef>
            </a:pPr>
            <a:r>
              <a:rPr lang="en-GB" sz="800" dirty="0">
                <a:solidFill>
                  <a:srgbClr val="FFFFFF"/>
                </a:solidFill>
                <a:latin typeface="EYInterstate Light" pitchFamily="2" charset="0"/>
              </a:rPr>
              <a:t>All Rights Reserved.</a:t>
            </a:r>
          </a:p>
          <a:p>
            <a:pPr>
              <a:lnSpc>
                <a:spcPct val="113000"/>
              </a:lnSpc>
              <a:spcBef>
                <a:spcPts val="0"/>
              </a:spcBef>
            </a:pPr>
            <a:endParaRPr lang="en-GB" sz="800" dirty="0">
              <a:solidFill>
                <a:srgbClr val="FFFFFF"/>
              </a:solidFill>
              <a:latin typeface="EYInterstate Light" pitchFamily="2" charset="0"/>
            </a:endParaRPr>
          </a:p>
          <a:p>
            <a:pPr>
              <a:lnSpc>
                <a:spcPct val="113000"/>
              </a:lnSpc>
              <a:spcBef>
                <a:spcPts val="0"/>
              </a:spcBef>
            </a:pPr>
            <a:r>
              <a:rPr lang="en-GB" sz="800" dirty="0" err="1">
                <a:solidFill>
                  <a:srgbClr val="FFFFFF"/>
                </a:solidFill>
                <a:latin typeface="EYInterstate Light" pitchFamily="2" charset="0"/>
              </a:rPr>
              <a:t>xxxx.indd</a:t>
            </a:r>
            <a:r>
              <a:rPr lang="en-GB" sz="800" dirty="0">
                <a:solidFill>
                  <a:srgbClr val="FFFFFF"/>
                </a:solidFill>
                <a:latin typeface="EYInterstate Light" pitchFamily="2" charset="0"/>
              </a:rPr>
              <a:t> (UK) MM/YY. Artwork by XXXXXX.</a:t>
            </a:r>
          </a:p>
          <a:p>
            <a:pPr>
              <a:lnSpc>
                <a:spcPct val="113000"/>
              </a:lnSpc>
              <a:spcBef>
                <a:spcPts val="0"/>
              </a:spcBef>
            </a:pPr>
            <a:endParaRPr lang="en-GB" sz="800" dirty="0">
              <a:solidFill>
                <a:srgbClr val="FFFFFF"/>
              </a:solidFill>
              <a:latin typeface="EYInterstate Light" pitchFamily="2" charset="0"/>
            </a:endParaRPr>
          </a:p>
          <a:p>
            <a:pPr>
              <a:lnSpc>
                <a:spcPct val="113000"/>
              </a:lnSpc>
              <a:spcBef>
                <a:spcPts val="0"/>
              </a:spcBef>
            </a:pPr>
            <a:r>
              <a:rPr lang="en-GB" sz="800" dirty="0">
                <a:solidFill>
                  <a:srgbClr val="FFFFFF"/>
                </a:solidFill>
                <a:latin typeface="EYInterstate Light" pitchFamily="2" charset="0"/>
              </a:rPr>
              <a:t>ED MMYY/ED NONE</a:t>
            </a:r>
          </a:p>
          <a:p>
            <a:pPr>
              <a:lnSpc>
                <a:spcPct val="113000"/>
              </a:lnSpc>
              <a:spcBef>
                <a:spcPts val="0"/>
              </a:spcBef>
            </a:pPr>
            <a:endParaRPr lang="en-GB" sz="800" dirty="0">
              <a:solidFill>
                <a:srgbClr val="FFFFFF"/>
              </a:solidFill>
              <a:latin typeface="EYInterstate Light" pitchFamily="2" charset="0"/>
            </a:endParaRPr>
          </a:p>
          <a:p>
            <a:pPr marL="358596">
              <a:lnSpc>
                <a:spcPct val="113000"/>
              </a:lnSpc>
              <a:spcBef>
                <a:spcPts val="0"/>
              </a:spcBef>
            </a:pPr>
            <a:r>
              <a:rPr lang="en-GB" sz="800" dirty="0">
                <a:solidFill>
                  <a:srgbClr val="FFFFFF"/>
                </a:solidFill>
                <a:latin typeface="EYInterstate Light" pitchFamily="2" charset="0"/>
              </a:rPr>
              <a:t>In line with EY’s commitment to minimise its impact on the environment, this document has been printed on paper with a high recycled content.</a:t>
            </a:r>
          </a:p>
          <a:p>
            <a:pPr>
              <a:lnSpc>
                <a:spcPct val="113000"/>
              </a:lnSpc>
              <a:spcBef>
                <a:spcPts val="0"/>
              </a:spcBef>
            </a:pPr>
            <a:endParaRPr lang="en-GB" sz="800" dirty="0">
              <a:solidFill>
                <a:srgbClr val="FFFFFF"/>
              </a:solidFill>
              <a:latin typeface="EYInterstate Light" pitchFamily="2" charset="0"/>
            </a:endParaRPr>
          </a:p>
          <a:p>
            <a:pPr>
              <a:lnSpc>
                <a:spcPct val="113000"/>
              </a:lnSpc>
              <a:spcBef>
                <a:spcPts val="0"/>
              </a:spcBef>
            </a:pPr>
            <a:r>
              <a:rPr lang="en-GB" sz="800" dirty="0">
                <a:solidFill>
                  <a:srgbClr val="FFFFFF"/>
                </a:solidFill>
                <a:latin typeface="EYInterstate Light" pitchFamily="2" charset="0"/>
              </a:rPr>
              <a:t>Information in this publication is intended to provide only a general outline of the subjects covered. It should neither be regarded as comprehensive nor sufficient for making decisions, nor should it be used in place of professional advice. Ernst &amp; Young LLP accepts no responsibility for any loss arising from any action taken or not taken by anyone using this material.</a:t>
            </a:r>
          </a:p>
          <a:p>
            <a:pPr>
              <a:lnSpc>
                <a:spcPct val="113000"/>
              </a:lnSpc>
              <a:spcBef>
                <a:spcPts val="0"/>
              </a:spcBef>
            </a:pPr>
            <a:endParaRPr lang="en-US" sz="800" dirty="0">
              <a:solidFill>
                <a:srgbClr val="FFFFFF"/>
              </a:solidFill>
              <a:latin typeface="EYInterstate Light" pitchFamily="2" charset="0"/>
            </a:endParaRPr>
          </a:p>
          <a:p>
            <a:pPr>
              <a:lnSpc>
                <a:spcPct val="113000"/>
              </a:lnSpc>
              <a:spcBef>
                <a:spcPts val="0"/>
              </a:spcBef>
            </a:pPr>
            <a:r>
              <a:rPr lang="en-US" sz="800" dirty="0">
                <a:solidFill>
                  <a:srgbClr val="FFFFFF"/>
                </a:solidFill>
                <a:latin typeface="EYInterstate Light" pitchFamily="2" charset="0"/>
              </a:rPr>
              <a:t>ey.com/</a:t>
            </a:r>
            <a:r>
              <a:rPr lang="en-US" sz="800" dirty="0" err="1">
                <a:solidFill>
                  <a:srgbClr val="FFFFFF"/>
                </a:solidFill>
                <a:latin typeface="EYInterstate Light" pitchFamily="2" charset="0"/>
              </a:rPr>
              <a:t>uk</a:t>
            </a:r>
            <a:endParaRPr lang="en-US" sz="800" dirty="0">
              <a:solidFill>
                <a:srgbClr val="FFFFFF"/>
              </a:solidFill>
              <a:latin typeface="EYInterstate Light" pitchFamily="2" charset="0"/>
            </a:endParaRPr>
          </a:p>
          <a:p>
            <a:pPr>
              <a:lnSpc>
                <a:spcPct val="113000"/>
              </a:lnSpc>
              <a:spcBef>
                <a:spcPts val="0"/>
              </a:spcBef>
            </a:pPr>
            <a:endParaRPr lang="en-US" sz="800" dirty="0">
              <a:solidFill>
                <a:srgbClr val="FFFFFF"/>
              </a:solidFill>
              <a:latin typeface="EYInterstate Light" pitchFamily="2" charset="0"/>
            </a:endParaRPr>
          </a:p>
        </p:txBody>
      </p:sp>
      <p:grpSp>
        <p:nvGrpSpPr>
          <p:cNvPr id="8" name="Group 7">
            <a:extLst>
              <a:ext uri="{FF2B5EF4-FFF2-40B4-BE49-F238E27FC236}">
                <a16:creationId xmlns:a16="http://schemas.microsoft.com/office/drawing/2014/main" id="{CCA40F4B-B679-4331-977C-343F13339E56}"/>
              </a:ext>
            </a:extLst>
          </p:cNvPr>
          <p:cNvGrpSpPr/>
          <p:nvPr userDrawn="1"/>
        </p:nvGrpSpPr>
        <p:grpSpPr>
          <a:xfrm>
            <a:off x="577028" y="4954056"/>
            <a:ext cx="288256" cy="277748"/>
            <a:chOff x="2133600" y="2678113"/>
            <a:chExt cx="687388" cy="661987"/>
          </a:xfrm>
        </p:grpSpPr>
        <p:sp>
          <p:nvSpPr>
            <p:cNvPr id="9" name="Freeform 21">
              <a:extLst>
                <a:ext uri="{FF2B5EF4-FFF2-40B4-BE49-F238E27FC236}">
                  <a16:creationId xmlns:a16="http://schemas.microsoft.com/office/drawing/2014/main" id="{04056EAC-FF3F-4200-AF00-C7E0AF7FE22A}"/>
                </a:ext>
              </a:extLst>
            </p:cNvPr>
            <p:cNvSpPr>
              <a:spLocks/>
            </p:cNvSpPr>
            <p:nvPr/>
          </p:nvSpPr>
          <p:spPr bwMode="auto">
            <a:xfrm>
              <a:off x="2284413" y="2678113"/>
              <a:ext cx="161925" cy="225425"/>
            </a:xfrm>
            <a:custGeom>
              <a:avLst/>
              <a:gdLst>
                <a:gd name="T0" fmla="*/ 33 w 43"/>
                <a:gd name="T1" fmla="*/ 0 h 60"/>
                <a:gd name="T2" fmla="*/ 25 w 43"/>
                <a:gd name="T3" fmla="*/ 4 h 60"/>
                <a:gd name="T4" fmla="*/ 0 w 43"/>
                <a:gd name="T5" fmla="*/ 39 h 60"/>
                <a:gd name="T6" fmla="*/ 33 w 43"/>
                <a:gd name="T7" fmla="*/ 60 h 60"/>
                <a:gd name="T8" fmla="*/ 43 w 43"/>
                <a:gd name="T9" fmla="*/ 44 h 60"/>
              </a:gdLst>
              <a:ahLst/>
              <a:cxnLst>
                <a:cxn ang="0">
                  <a:pos x="T0" y="T1"/>
                </a:cxn>
                <a:cxn ang="0">
                  <a:pos x="T2" y="T3"/>
                </a:cxn>
                <a:cxn ang="0">
                  <a:pos x="T4" y="T5"/>
                </a:cxn>
                <a:cxn ang="0">
                  <a:pos x="T6" y="T7"/>
                </a:cxn>
                <a:cxn ang="0">
                  <a:pos x="T8" y="T9"/>
                </a:cxn>
              </a:cxnLst>
              <a:rect l="0" t="0" r="r" b="b"/>
              <a:pathLst>
                <a:path w="43" h="60">
                  <a:moveTo>
                    <a:pt x="33" y="0"/>
                  </a:moveTo>
                  <a:cubicBezTo>
                    <a:pt x="29" y="0"/>
                    <a:pt x="26" y="2"/>
                    <a:pt x="25" y="4"/>
                  </a:cubicBezTo>
                  <a:cubicBezTo>
                    <a:pt x="21" y="9"/>
                    <a:pt x="0" y="39"/>
                    <a:pt x="0" y="39"/>
                  </a:cubicBezTo>
                  <a:cubicBezTo>
                    <a:pt x="33" y="60"/>
                    <a:pt x="33" y="60"/>
                    <a:pt x="33" y="60"/>
                  </a:cubicBezTo>
                  <a:cubicBezTo>
                    <a:pt x="43" y="44"/>
                    <a:pt x="43" y="44"/>
                    <a:pt x="43" y="44"/>
                  </a:cubicBezTo>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sp>
          <p:nvSpPr>
            <p:cNvPr id="10" name="Freeform 22">
              <a:extLst>
                <a:ext uri="{FF2B5EF4-FFF2-40B4-BE49-F238E27FC236}">
                  <a16:creationId xmlns:a16="http://schemas.microsoft.com/office/drawing/2014/main" id="{5BED4D28-2639-4281-B04B-3A8594B4894D}"/>
                </a:ext>
              </a:extLst>
            </p:cNvPr>
            <p:cNvSpPr>
              <a:spLocks/>
            </p:cNvSpPr>
            <p:nvPr/>
          </p:nvSpPr>
          <p:spPr bwMode="auto">
            <a:xfrm>
              <a:off x="2408238" y="2678113"/>
              <a:ext cx="293688" cy="258763"/>
            </a:xfrm>
            <a:custGeom>
              <a:avLst/>
              <a:gdLst>
                <a:gd name="T0" fmla="*/ 0 w 78"/>
                <a:gd name="T1" fmla="*/ 0 h 69"/>
                <a:gd name="T2" fmla="*/ 12 w 78"/>
                <a:gd name="T3" fmla="*/ 13 h 69"/>
                <a:gd name="T4" fmla="*/ 33 w 78"/>
                <a:gd name="T5" fmla="*/ 50 h 69"/>
                <a:gd name="T6" fmla="*/ 24 w 78"/>
                <a:gd name="T7" fmla="*/ 56 h 69"/>
                <a:gd name="T8" fmla="*/ 67 w 78"/>
                <a:gd name="T9" fmla="*/ 69 h 69"/>
                <a:gd name="T10" fmla="*/ 78 w 78"/>
                <a:gd name="T11" fmla="*/ 24 h 69"/>
                <a:gd name="T12" fmla="*/ 69 w 78"/>
                <a:gd name="T13" fmla="*/ 29 h 69"/>
                <a:gd name="T14" fmla="*/ 56 w 78"/>
                <a:gd name="T15" fmla="*/ 7 h 69"/>
                <a:gd name="T16" fmla="*/ 44 w 78"/>
                <a:gd name="T17" fmla="*/ 0 h 69"/>
                <a:gd name="T18" fmla="*/ 0 w 78"/>
                <a:gd name="T19"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8" h="69">
                  <a:moveTo>
                    <a:pt x="0" y="0"/>
                  </a:moveTo>
                  <a:cubicBezTo>
                    <a:pt x="5" y="0"/>
                    <a:pt x="8" y="7"/>
                    <a:pt x="12" y="13"/>
                  </a:cubicBezTo>
                  <a:cubicBezTo>
                    <a:pt x="33" y="50"/>
                    <a:pt x="33" y="50"/>
                    <a:pt x="33" y="50"/>
                  </a:cubicBezTo>
                  <a:cubicBezTo>
                    <a:pt x="24" y="56"/>
                    <a:pt x="24" y="56"/>
                    <a:pt x="24" y="56"/>
                  </a:cubicBezTo>
                  <a:cubicBezTo>
                    <a:pt x="67" y="69"/>
                    <a:pt x="67" y="69"/>
                    <a:pt x="67" y="69"/>
                  </a:cubicBezTo>
                  <a:cubicBezTo>
                    <a:pt x="78" y="24"/>
                    <a:pt x="78" y="24"/>
                    <a:pt x="78" y="24"/>
                  </a:cubicBezTo>
                  <a:cubicBezTo>
                    <a:pt x="69" y="29"/>
                    <a:pt x="69" y="29"/>
                    <a:pt x="69" y="29"/>
                  </a:cubicBezTo>
                  <a:cubicBezTo>
                    <a:pt x="66" y="25"/>
                    <a:pt x="58" y="11"/>
                    <a:pt x="56" y="7"/>
                  </a:cubicBezTo>
                  <a:cubicBezTo>
                    <a:pt x="53" y="2"/>
                    <a:pt x="51" y="0"/>
                    <a:pt x="44" y="0"/>
                  </a:cubicBezTo>
                  <a:cubicBezTo>
                    <a:pt x="0" y="0"/>
                    <a:pt x="0" y="0"/>
                    <a:pt x="0" y="0"/>
                  </a:cubicBezTo>
                  <a:close/>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sp>
          <p:nvSpPr>
            <p:cNvPr id="11" name="Freeform 23">
              <a:extLst>
                <a:ext uri="{FF2B5EF4-FFF2-40B4-BE49-F238E27FC236}">
                  <a16:creationId xmlns:a16="http://schemas.microsoft.com/office/drawing/2014/main" id="{AB4A52F3-48FC-4515-A8C4-D002A1A45243}"/>
                </a:ext>
              </a:extLst>
            </p:cNvPr>
            <p:cNvSpPr>
              <a:spLocks/>
            </p:cNvSpPr>
            <p:nvPr/>
          </p:nvSpPr>
          <p:spPr bwMode="auto">
            <a:xfrm>
              <a:off x="2227263" y="3144838"/>
              <a:ext cx="195263" cy="149225"/>
            </a:xfrm>
            <a:custGeom>
              <a:avLst/>
              <a:gdLst>
                <a:gd name="T0" fmla="*/ 0 w 52"/>
                <a:gd name="T1" fmla="*/ 31 h 40"/>
                <a:gd name="T2" fmla="*/ 16 w 52"/>
                <a:gd name="T3" fmla="*/ 40 h 40"/>
                <a:gd name="T4" fmla="*/ 52 w 52"/>
                <a:gd name="T5" fmla="*/ 40 h 40"/>
                <a:gd name="T6" fmla="*/ 52 w 52"/>
                <a:gd name="T7" fmla="*/ 0 h 40"/>
                <a:gd name="T8" fmla="*/ 32 w 52"/>
                <a:gd name="T9" fmla="*/ 0 h 40"/>
              </a:gdLst>
              <a:ahLst/>
              <a:cxnLst>
                <a:cxn ang="0">
                  <a:pos x="T0" y="T1"/>
                </a:cxn>
                <a:cxn ang="0">
                  <a:pos x="T2" y="T3"/>
                </a:cxn>
                <a:cxn ang="0">
                  <a:pos x="T4" y="T5"/>
                </a:cxn>
                <a:cxn ang="0">
                  <a:pos x="T6" y="T7"/>
                </a:cxn>
                <a:cxn ang="0">
                  <a:pos x="T8" y="T9"/>
                </a:cxn>
              </a:cxnLst>
              <a:rect l="0" t="0" r="r" b="b"/>
              <a:pathLst>
                <a:path w="52" h="40">
                  <a:moveTo>
                    <a:pt x="0" y="31"/>
                  </a:moveTo>
                  <a:cubicBezTo>
                    <a:pt x="2" y="35"/>
                    <a:pt x="7" y="40"/>
                    <a:pt x="16" y="40"/>
                  </a:cubicBezTo>
                  <a:cubicBezTo>
                    <a:pt x="22" y="40"/>
                    <a:pt x="52" y="40"/>
                    <a:pt x="52" y="40"/>
                  </a:cubicBezTo>
                  <a:cubicBezTo>
                    <a:pt x="52" y="0"/>
                    <a:pt x="52" y="0"/>
                    <a:pt x="52" y="0"/>
                  </a:cubicBezTo>
                  <a:cubicBezTo>
                    <a:pt x="32" y="0"/>
                    <a:pt x="32" y="0"/>
                    <a:pt x="32" y="0"/>
                  </a:cubicBezTo>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sp>
          <p:nvSpPr>
            <p:cNvPr id="12" name="Freeform 24">
              <a:extLst>
                <a:ext uri="{FF2B5EF4-FFF2-40B4-BE49-F238E27FC236}">
                  <a16:creationId xmlns:a16="http://schemas.microsoft.com/office/drawing/2014/main" id="{548424EB-86BD-4E12-9FF5-58A3824CACF2}"/>
                </a:ext>
              </a:extLst>
            </p:cNvPr>
            <p:cNvSpPr>
              <a:spLocks/>
            </p:cNvSpPr>
            <p:nvPr/>
          </p:nvSpPr>
          <p:spPr bwMode="auto">
            <a:xfrm>
              <a:off x="2133600" y="2914650"/>
              <a:ext cx="233363" cy="346075"/>
            </a:xfrm>
            <a:custGeom>
              <a:avLst/>
              <a:gdLst>
                <a:gd name="T0" fmla="*/ 25 w 62"/>
                <a:gd name="T1" fmla="*/ 92 h 92"/>
                <a:gd name="T2" fmla="*/ 31 w 62"/>
                <a:gd name="T3" fmla="*/ 75 h 92"/>
                <a:gd name="T4" fmla="*/ 52 w 62"/>
                <a:gd name="T5" fmla="*/ 38 h 92"/>
                <a:gd name="T6" fmla="*/ 62 w 62"/>
                <a:gd name="T7" fmla="*/ 44 h 92"/>
                <a:gd name="T8" fmla="*/ 51 w 62"/>
                <a:gd name="T9" fmla="*/ 0 h 92"/>
                <a:gd name="T10" fmla="*/ 7 w 62"/>
                <a:gd name="T11" fmla="*/ 13 h 92"/>
                <a:gd name="T12" fmla="*/ 16 w 62"/>
                <a:gd name="T13" fmla="*/ 18 h 92"/>
                <a:gd name="T14" fmla="*/ 4 w 62"/>
                <a:gd name="T15" fmla="*/ 40 h 92"/>
                <a:gd name="T16" fmla="*/ 3 w 62"/>
                <a:gd name="T17" fmla="*/ 54 h 92"/>
                <a:gd name="T18" fmla="*/ 25 w 62"/>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2" h="92">
                  <a:moveTo>
                    <a:pt x="25" y="92"/>
                  </a:moveTo>
                  <a:cubicBezTo>
                    <a:pt x="23" y="88"/>
                    <a:pt x="27" y="81"/>
                    <a:pt x="31" y="75"/>
                  </a:cubicBezTo>
                  <a:cubicBezTo>
                    <a:pt x="52" y="38"/>
                    <a:pt x="52" y="38"/>
                    <a:pt x="52" y="38"/>
                  </a:cubicBezTo>
                  <a:cubicBezTo>
                    <a:pt x="62" y="44"/>
                    <a:pt x="62" y="44"/>
                    <a:pt x="62" y="44"/>
                  </a:cubicBezTo>
                  <a:cubicBezTo>
                    <a:pt x="51" y="0"/>
                    <a:pt x="51" y="0"/>
                    <a:pt x="51" y="0"/>
                  </a:cubicBezTo>
                  <a:cubicBezTo>
                    <a:pt x="7" y="13"/>
                    <a:pt x="7" y="13"/>
                    <a:pt x="7" y="13"/>
                  </a:cubicBezTo>
                  <a:cubicBezTo>
                    <a:pt x="16" y="18"/>
                    <a:pt x="16" y="18"/>
                    <a:pt x="16" y="18"/>
                  </a:cubicBezTo>
                  <a:cubicBezTo>
                    <a:pt x="14" y="22"/>
                    <a:pt x="6" y="36"/>
                    <a:pt x="4" y="40"/>
                  </a:cubicBezTo>
                  <a:cubicBezTo>
                    <a:pt x="1" y="45"/>
                    <a:pt x="0" y="48"/>
                    <a:pt x="3" y="54"/>
                  </a:cubicBezTo>
                  <a:cubicBezTo>
                    <a:pt x="25" y="92"/>
                    <a:pt x="25" y="92"/>
                    <a:pt x="25" y="92"/>
                  </a:cubicBezTo>
                  <a:close/>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sp>
          <p:nvSpPr>
            <p:cNvPr id="13" name="Freeform 25">
              <a:extLst>
                <a:ext uri="{FF2B5EF4-FFF2-40B4-BE49-F238E27FC236}">
                  <a16:creationId xmlns:a16="http://schemas.microsoft.com/office/drawing/2014/main" id="{A683DBE0-0FE6-4F14-A1A0-8F6E3140867B}"/>
                </a:ext>
              </a:extLst>
            </p:cNvPr>
            <p:cNvSpPr>
              <a:spLocks/>
            </p:cNvSpPr>
            <p:nvPr/>
          </p:nvSpPr>
          <p:spPr bwMode="auto">
            <a:xfrm>
              <a:off x="2617788" y="2947988"/>
              <a:ext cx="203200" cy="180975"/>
            </a:xfrm>
            <a:custGeom>
              <a:avLst/>
              <a:gdLst>
                <a:gd name="T0" fmla="*/ 52 w 54"/>
                <a:gd name="T1" fmla="*/ 48 h 48"/>
                <a:gd name="T2" fmla="*/ 52 w 54"/>
                <a:gd name="T3" fmla="*/ 39 h 48"/>
                <a:gd name="T4" fmla="*/ 34 w 54"/>
                <a:gd name="T5" fmla="*/ 0 h 48"/>
                <a:gd name="T6" fmla="*/ 0 w 54"/>
                <a:gd name="T7" fmla="*/ 18 h 48"/>
                <a:gd name="T8" fmla="*/ 9 w 54"/>
                <a:gd name="T9" fmla="*/ 36 h 48"/>
              </a:gdLst>
              <a:ahLst/>
              <a:cxnLst>
                <a:cxn ang="0">
                  <a:pos x="T0" y="T1"/>
                </a:cxn>
                <a:cxn ang="0">
                  <a:pos x="T2" y="T3"/>
                </a:cxn>
                <a:cxn ang="0">
                  <a:pos x="T4" y="T5"/>
                </a:cxn>
                <a:cxn ang="0">
                  <a:pos x="T6" y="T7"/>
                </a:cxn>
                <a:cxn ang="0">
                  <a:pos x="T8" y="T9"/>
                </a:cxn>
              </a:cxnLst>
              <a:rect l="0" t="0" r="r" b="b"/>
              <a:pathLst>
                <a:path w="54" h="48">
                  <a:moveTo>
                    <a:pt x="52" y="48"/>
                  </a:moveTo>
                  <a:cubicBezTo>
                    <a:pt x="54" y="44"/>
                    <a:pt x="53" y="41"/>
                    <a:pt x="52" y="39"/>
                  </a:cubicBezTo>
                  <a:cubicBezTo>
                    <a:pt x="50" y="33"/>
                    <a:pt x="34" y="0"/>
                    <a:pt x="34" y="0"/>
                  </a:cubicBezTo>
                  <a:cubicBezTo>
                    <a:pt x="0" y="18"/>
                    <a:pt x="0" y="18"/>
                    <a:pt x="0" y="18"/>
                  </a:cubicBezTo>
                  <a:cubicBezTo>
                    <a:pt x="9" y="36"/>
                    <a:pt x="9" y="36"/>
                    <a:pt x="9" y="36"/>
                  </a:cubicBezTo>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sp>
          <p:nvSpPr>
            <p:cNvPr id="14" name="Freeform 26">
              <a:extLst>
                <a:ext uri="{FF2B5EF4-FFF2-40B4-BE49-F238E27FC236}">
                  <a16:creationId xmlns:a16="http://schemas.microsoft.com/office/drawing/2014/main" id="{4B22934B-55A6-4FBE-A20F-F06584AC9145}"/>
                </a:ext>
              </a:extLst>
            </p:cNvPr>
            <p:cNvSpPr>
              <a:spLocks/>
            </p:cNvSpPr>
            <p:nvPr/>
          </p:nvSpPr>
          <p:spPr bwMode="auto">
            <a:xfrm>
              <a:off x="2468563" y="3098800"/>
              <a:ext cx="346075" cy="241300"/>
            </a:xfrm>
            <a:custGeom>
              <a:avLst/>
              <a:gdLst>
                <a:gd name="T0" fmla="*/ 92 w 92"/>
                <a:gd name="T1" fmla="*/ 8 h 64"/>
                <a:gd name="T2" fmla="*/ 76 w 92"/>
                <a:gd name="T3" fmla="*/ 12 h 64"/>
                <a:gd name="T4" fmla="*/ 32 w 92"/>
                <a:gd name="T5" fmla="*/ 12 h 64"/>
                <a:gd name="T6" fmla="*/ 32 w 92"/>
                <a:gd name="T7" fmla="*/ 0 h 64"/>
                <a:gd name="T8" fmla="*/ 0 w 92"/>
                <a:gd name="T9" fmla="*/ 32 h 64"/>
                <a:gd name="T10" fmla="*/ 32 w 92"/>
                <a:gd name="T11" fmla="*/ 64 h 64"/>
                <a:gd name="T12" fmla="*/ 32 w 92"/>
                <a:gd name="T13" fmla="*/ 52 h 64"/>
                <a:gd name="T14" fmla="*/ 56 w 92"/>
                <a:gd name="T15" fmla="*/ 52 h 64"/>
                <a:gd name="T16" fmla="*/ 70 w 92"/>
                <a:gd name="T17" fmla="*/ 46 h 64"/>
                <a:gd name="T18" fmla="*/ 92 w 92"/>
                <a:gd name="T19" fmla="*/ 8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64">
                  <a:moveTo>
                    <a:pt x="92" y="8"/>
                  </a:moveTo>
                  <a:cubicBezTo>
                    <a:pt x="89" y="12"/>
                    <a:pt x="83" y="12"/>
                    <a:pt x="76" y="12"/>
                  </a:cubicBezTo>
                  <a:cubicBezTo>
                    <a:pt x="32" y="12"/>
                    <a:pt x="32" y="12"/>
                    <a:pt x="32" y="12"/>
                  </a:cubicBezTo>
                  <a:cubicBezTo>
                    <a:pt x="32" y="0"/>
                    <a:pt x="32" y="0"/>
                    <a:pt x="32" y="0"/>
                  </a:cubicBezTo>
                  <a:cubicBezTo>
                    <a:pt x="0" y="32"/>
                    <a:pt x="0" y="32"/>
                    <a:pt x="0" y="32"/>
                  </a:cubicBezTo>
                  <a:cubicBezTo>
                    <a:pt x="32" y="64"/>
                    <a:pt x="32" y="64"/>
                    <a:pt x="32" y="64"/>
                  </a:cubicBezTo>
                  <a:cubicBezTo>
                    <a:pt x="32" y="52"/>
                    <a:pt x="32" y="52"/>
                    <a:pt x="32" y="52"/>
                  </a:cubicBezTo>
                  <a:cubicBezTo>
                    <a:pt x="36" y="52"/>
                    <a:pt x="51" y="52"/>
                    <a:pt x="56" y="52"/>
                  </a:cubicBezTo>
                  <a:cubicBezTo>
                    <a:pt x="62" y="52"/>
                    <a:pt x="66" y="52"/>
                    <a:pt x="70" y="46"/>
                  </a:cubicBezTo>
                  <a:cubicBezTo>
                    <a:pt x="92" y="8"/>
                    <a:pt x="92" y="8"/>
                    <a:pt x="92" y="8"/>
                  </a:cubicBezTo>
                  <a:close/>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grpSp>
    </p:spTree>
    <p:extLst>
      <p:ext uri="{BB962C8B-B14F-4D97-AF65-F5344CB8AC3E}">
        <p14:creationId xmlns:p14="http://schemas.microsoft.com/office/powerpoint/2010/main" val="294797016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2_Final legal text">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E83BDE2E-2BCF-4140-945E-7D5610CDE4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49" y="0"/>
            <a:ext cx="12185658" cy="6858000"/>
          </a:xfrm>
          <a:prstGeom prst="rect">
            <a:avLst/>
          </a:prstGeom>
        </p:spPr>
      </p:pic>
      <p:sp>
        <p:nvSpPr>
          <p:cNvPr id="5" name="Rectangle 4">
            <a:extLst>
              <a:ext uri="{FF2B5EF4-FFF2-40B4-BE49-F238E27FC236}">
                <a16:creationId xmlns:a16="http://schemas.microsoft.com/office/drawing/2014/main" id="{1AA42D7C-6C8F-4330-B43C-10CA6DB1948E}"/>
              </a:ext>
            </a:extLst>
          </p:cNvPr>
          <p:cNvSpPr/>
          <p:nvPr userDrawn="1"/>
        </p:nvSpPr>
        <p:spPr>
          <a:xfrm>
            <a:off x="-2719343" y="3887183"/>
            <a:ext cx="2613125" cy="521435"/>
          </a:xfrm>
          <a:prstGeom prst="rect">
            <a:avLst/>
          </a:pr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lIns="53944" tIns="53944" rIns="53944" bIns="53944" rtlCol="0" anchor="t" anchorCtr="0"/>
          <a:lstStyle/>
          <a:p>
            <a:pPr>
              <a:spcAft>
                <a:spcPts val="150"/>
              </a:spcAft>
            </a:pPr>
            <a:r>
              <a:rPr lang="en-GB" sz="1199" b="1" dirty="0">
                <a:solidFill>
                  <a:srgbClr val="000000"/>
                </a:solidFill>
                <a:latin typeface="EYInterstate" panose="02000503020000020004" pitchFamily="2" charset="0"/>
              </a:rPr>
              <a:t>Instructions: </a:t>
            </a:r>
            <a:r>
              <a:rPr lang="en-GB" sz="1199" b="1" dirty="0">
                <a:solidFill>
                  <a:srgbClr val="000000"/>
                </a:solidFill>
                <a:latin typeface="EYInterstate Light" panose="02000506000000020004" pitchFamily="2" charset="0"/>
              </a:rPr>
              <a:t>Update the copyright year notice when required.</a:t>
            </a:r>
          </a:p>
        </p:txBody>
      </p:sp>
      <p:sp>
        <p:nvSpPr>
          <p:cNvPr id="7" name="TextBox 6">
            <a:extLst>
              <a:ext uri="{FF2B5EF4-FFF2-40B4-BE49-F238E27FC236}">
                <a16:creationId xmlns:a16="http://schemas.microsoft.com/office/drawing/2014/main" id="{77E3AFBF-94EA-4FC2-AC8B-B64812AFF9FD}"/>
              </a:ext>
            </a:extLst>
          </p:cNvPr>
          <p:cNvSpPr txBox="1"/>
          <p:nvPr userDrawn="1"/>
        </p:nvSpPr>
        <p:spPr>
          <a:xfrm>
            <a:off x="574377" y="577851"/>
            <a:ext cx="3855468" cy="5695085"/>
          </a:xfrm>
          <a:prstGeom prst="rect">
            <a:avLst/>
          </a:prstGeom>
          <a:noFill/>
        </p:spPr>
        <p:txBody>
          <a:bodyPr wrap="square" lIns="0" tIns="0" rIns="0" bIns="0" rtlCol="0" anchor="t" anchorCtr="0">
            <a:spAutoFit/>
          </a:bodyPr>
          <a:lstStyle/>
          <a:p>
            <a:pPr>
              <a:lnSpc>
                <a:spcPct val="113000"/>
              </a:lnSpc>
              <a:spcBef>
                <a:spcPts val="0"/>
              </a:spcBef>
            </a:pPr>
            <a:r>
              <a:rPr lang="en-US" sz="999" dirty="0">
                <a:solidFill>
                  <a:srgbClr val="FFFFFF"/>
                </a:solidFill>
                <a:latin typeface="+mj-lt"/>
              </a:rPr>
              <a:t>EY</a:t>
            </a:r>
            <a:r>
              <a:rPr lang="en-US" sz="999" dirty="0">
                <a:solidFill>
                  <a:srgbClr val="FFFFFF"/>
                </a:solidFill>
                <a:latin typeface="EYInterstate Light" pitchFamily="2" charset="0"/>
              </a:rPr>
              <a:t> | </a:t>
            </a:r>
            <a:r>
              <a:rPr lang="en-GB" sz="999" dirty="0">
                <a:solidFill>
                  <a:srgbClr val="FFFFFF"/>
                </a:solidFill>
                <a:latin typeface="EYInterstate Light" pitchFamily="2" charset="0"/>
              </a:rPr>
              <a:t>Building a better working world</a:t>
            </a:r>
            <a:endParaRPr lang="en-US" sz="999" dirty="0">
              <a:solidFill>
                <a:srgbClr val="FFFFFF"/>
              </a:solidFill>
              <a:latin typeface="EYInterstate Light" pitchFamily="2" charset="0"/>
            </a:endParaRPr>
          </a:p>
          <a:p>
            <a:pPr>
              <a:lnSpc>
                <a:spcPct val="113000"/>
              </a:lnSpc>
              <a:spcBef>
                <a:spcPts val="0"/>
              </a:spcBef>
            </a:pPr>
            <a:endParaRPr lang="en-US" sz="700" dirty="0">
              <a:solidFill>
                <a:srgbClr val="FFFFFF"/>
              </a:solidFill>
              <a:latin typeface="+mj-lt"/>
            </a:endParaRPr>
          </a:p>
          <a:p>
            <a:pPr>
              <a:lnSpc>
                <a:spcPct val="113000"/>
              </a:lnSpc>
              <a:spcBef>
                <a:spcPts val="0"/>
              </a:spcBef>
            </a:pPr>
            <a:r>
              <a:rPr lang="en-US" sz="800" dirty="0">
                <a:solidFill>
                  <a:srgbClr val="FFFFFF"/>
                </a:solidFill>
                <a:latin typeface="+mj-lt"/>
              </a:rPr>
              <a:t>About EY</a:t>
            </a:r>
          </a:p>
          <a:p>
            <a:pPr>
              <a:spcBef>
                <a:spcPts val="0"/>
              </a:spcBef>
              <a:spcAft>
                <a:spcPts val="400"/>
              </a:spcAft>
            </a:pPr>
            <a:r>
              <a:rPr lang="en-GB" sz="800" dirty="0">
                <a:solidFill>
                  <a:srgbClr val="FFFFFF"/>
                </a:solidFill>
                <a:latin typeface="EYInterstate Light" pitchFamily="2" charset="0"/>
              </a:rPr>
              <a:t>EY exists to build a better working world, helping to create long-term value for clients, people and society and build trust in the capital markets. </a:t>
            </a:r>
          </a:p>
          <a:p>
            <a:pPr>
              <a:spcBef>
                <a:spcPts val="0"/>
              </a:spcBef>
              <a:spcAft>
                <a:spcPts val="400"/>
              </a:spcAft>
            </a:pPr>
            <a:r>
              <a:rPr lang="en-GB" sz="800" dirty="0">
                <a:solidFill>
                  <a:srgbClr val="FFFFFF"/>
                </a:solidFill>
                <a:latin typeface="EYInterstate Light" pitchFamily="2" charset="0"/>
              </a:rPr>
              <a:t>Enabled by data and technology, diverse EY teams in over 150 countries provide trust through assurance and help clients grow, transform and operate. </a:t>
            </a:r>
          </a:p>
          <a:p>
            <a:pPr>
              <a:spcBef>
                <a:spcPts val="0"/>
              </a:spcBef>
              <a:spcAft>
                <a:spcPts val="400"/>
              </a:spcAft>
            </a:pPr>
            <a:r>
              <a:rPr lang="en-GB" sz="800" dirty="0">
                <a:solidFill>
                  <a:srgbClr val="FFFFFF"/>
                </a:solidFill>
                <a:latin typeface="EYInterstate Light" pitchFamily="2" charset="0"/>
              </a:rPr>
              <a:t>Working across assurance, consulting, law, strategy, tax and transactions, EY teams ask better questions to find new answers for the complex issues facing our world today.</a:t>
            </a:r>
          </a:p>
          <a:p>
            <a:pPr>
              <a:spcBef>
                <a:spcPts val="0"/>
              </a:spcBef>
              <a:spcAft>
                <a:spcPts val="400"/>
              </a:spcAft>
            </a:pPr>
            <a:r>
              <a:rPr lang="en-GB" sz="800" dirty="0">
                <a:solidFill>
                  <a:srgbClr val="FFFFFF"/>
                </a:solidFill>
                <a:latin typeface="EYInterstate Light" pitchFamily="2" charset="0"/>
              </a:rPr>
              <a:t>EY refers to the global organization, and may refer to one or more, of the member firms of Ernst &amp; Young Global Limited, each of which is a separate legal entity. Ernst &amp; Young Global Limited, a UK company limited by guarantee, does not provide services to clients. Information about how EY collects and uses personal data and a description of the rights individuals have under data protection legislation are available via ey.com/privacy. EY member firms do not practice law where prohibited by local laws. For more information about our organization, please visit ey.com.</a:t>
            </a:r>
          </a:p>
          <a:p>
            <a:pPr>
              <a:spcBef>
                <a:spcPts val="0"/>
              </a:spcBef>
            </a:pPr>
            <a:endParaRPr lang="en-US" sz="800" dirty="0">
              <a:solidFill>
                <a:srgbClr val="FFFFFF"/>
              </a:solidFill>
              <a:latin typeface="EYInterstate Light" pitchFamily="2" charset="0"/>
            </a:endParaRPr>
          </a:p>
          <a:p>
            <a:pPr>
              <a:lnSpc>
                <a:spcPct val="113000"/>
              </a:lnSpc>
              <a:spcBef>
                <a:spcPts val="0"/>
              </a:spcBef>
            </a:pPr>
            <a:r>
              <a:rPr lang="en-GB" sz="800" dirty="0">
                <a:solidFill>
                  <a:srgbClr val="FFFFFF"/>
                </a:solidFill>
                <a:latin typeface="EYInterstate Light" pitchFamily="2" charset="0"/>
              </a:rPr>
              <a:t>Ernst &amp; Young LLP</a:t>
            </a:r>
          </a:p>
          <a:p>
            <a:pPr>
              <a:lnSpc>
                <a:spcPct val="113000"/>
              </a:lnSpc>
              <a:spcBef>
                <a:spcPts val="0"/>
              </a:spcBef>
            </a:pPr>
            <a:r>
              <a:rPr lang="en-GB" sz="800" dirty="0">
                <a:solidFill>
                  <a:srgbClr val="FFFFFF"/>
                </a:solidFill>
                <a:latin typeface="EYInterstate Light" pitchFamily="2" charset="0"/>
              </a:rPr>
              <a:t>The UK firm Ernst &amp; Young LLP is a limited liability partnership registered in England and Wales with registered number OC300001 and is a member firm of Ernst &amp; Young Global Limited.</a:t>
            </a:r>
          </a:p>
          <a:p>
            <a:pPr>
              <a:lnSpc>
                <a:spcPct val="113000"/>
              </a:lnSpc>
              <a:spcBef>
                <a:spcPts val="0"/>
              </a:spcBef>
            </a:pPr>
            <a:endParaRPr lang="en-GB" sz="800" dirty="0">
              <a:solidFill>
                <a:srgbClr val="FFFFFF"/>
              </a:solidFill>
              <a:latin typeface="EYInterstate Light" pitchFamily="2" charset="0"/>
            </a:endParaRPr>
          </a:p>
          <a:p>
            <a:pPr>
              <a:lnSpc>
                <a:spcPct val="113000"/>
              </a:lnSpc>
              <a:spcBef>
                <a:spcPts val="0"/>
              </a:spcBef>
            </a:pPr>
            <a:r>
              <a:rPr lang="en-GB" sz="800" dirty="0">
                <a:solidFill>
                  <a:srgbClr val="FFFFFF"/>
                </a:solidFill>
                <a:latin typeface="EYInterstate Light" pitchFamily="2" charset="0"/>
              </a:rPr>
              <a:t>Ernst &amp; Young LLP, 1 More London Place, London, SE1 2AF.</a:t>
            </a:r>
          </a:p>
          <a:p>
            <a:pPr>
              <a:lnSpc>
                <a:spcPct val="113000"/>
              </a:lnSpc>
              <a:spcBef>
                <a:spcPts val="0"/>
              </a:spcBef>
            </a:pPr>
            <a:r>
              <a:rPr lang="en-GB" sz="800" dirty="0">
                <a:solidFill>
                  <a:srgbClr val="FFFFFF"/>
                </a:solidFill>
                <a:latin typeface="EYInterstate Light" pitchFamily="2" charset="0"/>
              </a:rPr>
              <a:t>© 2021 Ernst &amp; Young LLP. Published in the UK.</a:t>
            </a:r>
          </a:p>
          <a:p>
            <a:pPr>
              <a:lnSpc>
                <a:spcPct val="113000"/>
              </a:lnSpc>
              <a:spcBef>
                <a:spcPts val="0"/>
              </a:spcBef>
            </a:pPr>
            <a:r>
              <a:rPr lang="en-GB" sz="800" dirty="0">
                <a:solidFill>
                  <a:srgbClr val="FFFFFF"/>
                </a:solidFill>
                <a:latin typeface="EYInterstate Light" pitchFamily="2" charset="0"/>
              </a:rPr>
              <a:t>All Rights Reserved.</a:t>
            </a:r>
          </a:p>
          <a:p>
            <a:pPr>
              <a:lnSpc>
                <a:spcPct val="113000"/>
              </a:lnSpc>
              <a:spcBef>
                <a:spcPts val="0"/>
              </a:spcBef>
            </a:pPr>
            <a:endParaRPr lang="en-GB" sz="800" dirty="0">
              <a:solidFill>
                <a:srgbClr val="FFFFFF"/>
              </a:solidFill>
              <a:latin typeface="EYInterstate Light" pitchFamily="2" charset="0"/>
            </a:endParaRPr>
          </a:p>
          <a:p>
            <a:pPr>
              <a:lnSpc>
                <a:spcPct val="113000"/>
              </a:lnSpc>
              <a:spcBef>
                <a:spcPts val="0"/>
              </a:spcBef>
            </a:pPr>
            <a:r>
              <a:rPr lang="en-GB" sz="800" dirty="0" err="1">
                <a:solidFill>
                  <a:srgbClr val="FFFFFF"/>
                </a:solidFill>
                <a:latin typeface="EYInterstate Light" pitchFamily="2" charset="0"/>
              </a:rPr>
              <a:t>xxxx.indd</a:t>
            </a:r>
            <a:r>
              <a:rPr lang="en-GB" sz="800" dirty="0">
                <a:solidFill>
                  <a:srgbClr val="FFFFFF"/>
                </a:solidFill>
                <a:latin typeface="EYInterstate Light" pitchFamily="2" charset="0"/>
              </a:rPr>
              <a:t> (UK) MM/YY. Artwork by XXXXXX.</a:t>
            </a:r>
          </a:p>
          <a:p>
            <a:pPr>
              <a:lnSpc>
                <a:spcPct val="113000"/>
              </a:lnSpc>
              <a:spcBef>
                <a:spcPts val="0"/>
              </a:spcBef>
            </a:pPr>
            <a:endParaRPr lang="en-GB" sz="800" dirty="0">
              <a:solidFill>
                <a:srgbClr val="FFFFFF"/>
              </a:solidFill>
              <a:latin typeface="EYInterstate Light" pitchFamily="2" charset="0"/>
            </a:endParaRPr>
          </a:p>
          <a:p>
            <a:pPr>
              <a:lnSpc>
                <a:spcPct val="113000"/>
              </a:lnSpc>
              <a:spcBef>
                <a:spcPts val="0"/>
              </a:spcBef>
            </a:pPr>
            <a:r>
              <a:rPr lang="en-GB" sz="800" dirty="0">
                <a:solidFill>
                  <a:srgbClr val="FFFFFF"/>
                </a:solidFill>
                <a:latin typeface="EYInterstate Light" pitchFamily="2" charset="0"/>
              </a:rPr>
              <a:t>ED MMYY/ED NONE</a:t>
            </a:r>
          </a:p>
          <a:p>
            <a:pPr>
              <a:lnSpc>
                <a:spcPct val="113000"/>
              </a:lnSpc>
              <a:spcBef>
                <a:spcPts val="0"/>
              </a:spcBef>
            </a:pPr>
            <a:endParaRPr lang="en-GB" sz="800" dirty="0">
              <a:solidFill>
                <a:srgbClr val="FFFFFF"/>
              </a:solidFill>
              <a:latin typeface="EYInterstate Light" pitchFamily="2" charset="0"/>
            </a:endParaRPr>
          </a:p>
          <a:p>
            <a:pPr marL="358596">
              <a:lnSpc>
                <a:spcPct val="113000"/>
              </a:lnSpc>
              <a:spcBef>
                <a:spcPts val="0"/>
              </a:spcBef>
            </a:pPr>
            <a:r>
              <a:rPr lang="en-GB" sz="800" dirty="0">
                <a:solidFill>
                  <a:srgbClr val="FFFFFF"/>
                </a:solidFill>
                <a:latin typeface="EYInterstate Light" pitchFamily="2" charset="0"/>
              </a:rPr>
              <a:t>In line with EY’s commitment to minimise its impact on the environment, this document has been printed on paper with a high recycled content.</a:t>
            </a:r>
          </a:p>
          <a:p>
            <a:pPr>
              <a:lnSpc>
                <a:spcPct val="113000"/>
              </a:lnSpc>
              <a:spcBef>
                <a:spcPts val="0"/>
              </a:spcBef>
            </a:pPr>
            <a:endParaRPr lang="en-GB" sz="800" dirty="0">
              <a:solidFill>
                <a:srgbClr val="FFFFFF"/>
              </a:solidFill>
              <a:latin typeface="EYInterstate Light" pitchFamily="2" charset="0"/>
            </a:endParaRPr>
          </a:p>
          <a:p>
            <a:pPr>
              <a:lnSpc>
                <a:spcPct val="113000"/>
              </a:lnSpc>
              <a:spcBef>
                <a:spcPts val="0"/>
              </a:spcBef>
            </a:pPr>
            <a:r>
              <a:rPr lang="en-GB" sz="800" dirty="0">
                <a:solidFill>
                  <a:srgbClr val="FFFFFF"/>
                </a:solidFill>
                <a:latin typeface="EYInterstate Light" pitchFamily="2" charset="0"/>
              </a:rPr>
              <a:t>Information in this publication is intended to provide only a general outline of the subjects covered. It should neither be regarded as comprehensive nor sufficient for making decisions, nor should it be used in place of professional advice. Ernst &amp; Young LLP accepts no responsibility for any loss arising from any action taken or not taken by anyone using this material.</a:t>
            </a:r>
          </a:p>
          <a:p>
            <a:pPr>
              <a:lnSpc>
                <a:spcPct val="113000"/>
              </a:lnSpc>
              <a:spcBef>
                <a:spcPts val="0"/>
              </a:spcBef>
            </a:pPr>
            <a:endParaRPr lang="en-US" sz="800" dirty="0">
              <a:solidFill>
                <a:srgbClr val="FFFFFF"/>
              </a:solidFill>
              <a:latin typeface="EYInterstate Light" pitchFamily="2" charset="0"/>
            </a:endParaRPr>
          </a:p>
          <a:p>
            <a:pPr>
              <a:lnSpc>
                <a:spcPct val="113000"/>
              </a:lnSpc>
              <a:spcBef>
                <a:spcPts val="0"/>
              </a:spcBef>
            </a:pPr>
            <a:r>
              <a:rPr lang="en-US" sz="800" dirty="0">
                <a:solidFill>
                  <a:srgbClr val="FFFFFF"/>
                </a:solidFill>
                <a:latin typeface="EYInterstate Light" pitchFamily="2" charset="0"/>
              </a:rPr>
              <a:t>ey.com/</a:t>
            </a:r>
            <a:r>
              <a:rPr lang="en-US" sz="800" dirty="0" err="1">
                <a:solidFill>
                  <a:srgbClr val="FFFFFF"/>
                </a:solidFill>
                <a:latin typeface="EYInterstate Light" pitchFamily="2" charset="0"/>
              </a:rPr>
              <a:t>uk</a:t>
            </a:r>
            <a:endParaRPr lang="en-US" sz="800" dirty="0">
              <a:solidFill>
                <a:srgbClr val="FFFFFF"/>
              </a:solidFill>
              <a:latin typeface="EYInterstate Light" pitchFamily="2" charset="0"/>
            </a:endParaRPr>
          </a:p>
          <a:p>
            <a:pPr>
              <a:lnSpc>
                <a:spcPct val="113000"/>
              </a:lnSpc>
              <a:spcBef>
                <a:spcPts val="0"/>
              </a:spcBef>
            </a:pPr>
            <a:endParaRPr lang="en-US" sz="800" dirty="0">
              <a:solidFill>
                <a:srgbClr val="FFFFFF"/>
              </a:solidFill>
              <a:latin typeface="EYInterstate Light" pitchFamily="2" charset="0"/>
            </a:endParaRPr>
          </a:p>
        </p:txBody>
      </p:sp>
      <p:grpSp>
        <p:nvGrpSpPr>
          <p:cNvPr id="8" name="Group 7">
            <a:extLst>
              <a:ext uri="{FF2B5EF4-FFF2-40B4-BE49-F238E27FC236}">
                <a16:creationId xmlns:a16="http://schemas.microsoft.com/office/drawing/2014/main" id="{F6E8A001-E39A-4E8B-AE59-5EEC8874D512}"/>
              </a:ext>
            </a:extLst>
          </p:cNvPr>
          <p:cNvGrpSpPr/>
          <p:nvPr userDrawn="1"/>
        </p:nvGrpSpPr>
        <p:grpSpPr>
          <a:xfrm>
            <a:off x="577028" y="4954056"/>
            <a:ext cx="288256" cy="277748"/>
            <a:chOff x="2133600" y="2678113"/>
            <a:chExt cx="687388" cy="661987"/>
          </a:xfrm>
        </p:grpSpPr>
        <p:sp>
          <p:nvSpPr>
            <p:cNvPr id="9" name="Freeform 21">
              <a:extLst>
                <a:ext uri="{FF2B5EF4-FFF2-40B4-BE49-F238E27FC236}">
                  <a16:creationId xmlns:a16="http://schemas.microsoft.com/office/drawing/2014/main" id="{8198FD98-6A4E-4B4A-AE32-A47471C0A7C3}"/>
                </a:ext>
              </a:extLst>
            </p:cNvPr>
            <p:cNvSpPr>
              <a:spLocks/>
            </p:cNvSpPr>
            <p:nvPr/>
          </p:nvSpPr>
          <p:spPr bwMode="auto">
            <a:xfrm>
              <a:off x="2284413" y="2678113"/>
              <a:ext cx="161925" cy="225425"/>
            </a:xfrm>
            <a:custGeom>
              <a:avLst/>
              <a:gdLst>
                <a:gd name="T0" fmla="*/ 33 w 43"/>
                <a:gd name="T1" fmla="*/ 0 h 60"/>
                <a:gd name="T2" fmla="*/ 25 w 43"/>
                <a:gd name="T3" fmla="*/ 4 h 60"/>
                <a:gd name="T4" fmla="*/ 0 w 43"/>
                <a:gd name="T5" fmla="*/ 39 h 60"/>
                <a:gd name="T6" fmla="*/ 33 w 43"/>
                <a:gd name="T7" fmla="*/ 60 h 60"/>
                <a:gd name="T8" fmla="*/ 43 w 43"/>
                <a:gd name="T9" fmla="*/ 44 h 60"/>
              </a:gdLst>
              <a:ahLst/>
              <a:cxnLst>
                <a:cxn ang="0">
                  <a:pos x="T0" y="T1"/>
                </a:cxn>
                <a:cxn ang="0">
                  <a:pos x="T2" y="T3"/>
                </a:cxn>
                <a:cxn ang="0">
                  <a:pos x="T4" y="T5"/>
                </a:cxn>
                <a:cxn ang="0">
                  <a:pos x="T6" y="T7"/>
                </a:cxn>
                <a:cxn ang="0">
                  <a:pos x="T8" y="T9"/>
                </a:cxn>
              </a:cxnLst>
              <a:rect l="0" t="0" r="r" b="b"/>
              <a:pathLst>
                <a:path w="43" h="60">
                  <a:moveTo>
                    <a:pt x="33" y="0"/>
                  </a:moveTo>
                  <a:cubicBezTo>
                    <a:pt x="29" y="0"/>
                    <a:pt x="26" y="2"/>
                    <a:pt x="25" y="4"/>
                  </a:cubicBezTo>
                  <a:cubicBezTo>
                    <a:pt x="21" y="9"/>
                    <a:pt x="0" y="39"/>
                    <a:pt x="0" y="39"/>
                  </a:cubicBezTo>
                  <a:cubicBezTo>
                    <a:pt x="33" y="60"/>
                    <a:pt x="33" y="60"/>
                    <a:pt x="33" y="60"/>
                  </a:cubicBezTo>
                  <a:cubicBezTo>
                    <a:pt x="43" y="44"/>
                    <a:pt x="43" y="44"/>
                    <a:pt x="43" y="44"/>
                  </a:cubicBezTo>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sp>
          <p:nvSpPr>
            <p:cNvPr id="10" name="Freeform 22">
              <a:extLst>
                <a:ext uri="{FF2B5EF4-FFF2-40B4-BE49-F238E27FC236}">
                  <a16:creationId xmlns:a16="http://schemas.microsoft.com/office/drawing/2014/main" id="{693D4BF6-CA37-4202-BA1D-A0D952D92162}"/>
                </a:ext>
              </a:extLst>
            </p:cNvPr>
            <p:cNvSpPr>
              <a:spLocks/>
            </p:cNvSpPr>
            <p:nvPr/>
          </p:nvSpPr>
          <p:spPr bwMode="auto">
            <a:xfrm>
              <a:off x="2408238" y="2678113"/>
              <a:ext cx="293688" cy="258763"/>
            </a:xfrm>
            <a:custGeom>
              <a:avLst/>
              <a:gdLst>
                <a:gd name="T0" fmla="*/ 0 w 78"/>
                <a:gd name="T1" fmla="*/ 0 h 69"/>
                <a:gd name="T2" fmla="*/ 12 w 78"/>
                <a:gd name="T3" fmla="*/ 13 h 69"/>
                <a:gd name="T4" fmla="*/ 33 w 78"/>
                <a:gd name="T5" fmla="*/ 50 h 69"/>
                <a:gd name="T6" fmla="*/ 24 w 78"/>
                <a:gd name="T7" fmla="*/ 56 h 69"/>
                <a:gd name="T8" fmla="*/ 67 w 78"/>
                <a:gd name="T9" fmla="*/ 69 h 69"/>
                <a:gd name="T10" fmla="*/ 78 w 78"/>
                <a:gd name="T11" fmla="*/ 24 h 69"/>
                <a:gd name="T12" fmla="*/ 69 w 78"/>
                <a:gd name="T13" fmla="*/ 29 h 69"/>
                <a:gd name="T14" fmla="*/ 56 w 78"/>
                <a:gd name="T15" fmla="*/ 7 h 69"/>
                <a:gd name="T16" fmla="*/ 44 w 78"/>
                <a:gd name="T17" fmla="*/ 0 h 69"/>
                <a:gd name="T18" fmla="*/ 0 w 78"/>
                <a:gd name="T19"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8" h="69">
                  <a:moveTo>
                    <a:pt x="0" y="0"/>
                  </a:moveTo>
                  <a:cubicBezTo>
                    <a:pt x="5" y="0"/>
                    <a:pt x="8" y="7"/>
                    <a:pt x="12" y="13"/>
                  </a:cubicBezTo>
                  <a:cubicBezTo>
                    <a:pt x="33" y="50"/>
                    <a:pt x="33" y="50"/>
                    <a:pt x="33" y="50"/>
                  </a:cubicBezTo>
                  <a:cubicBezTo>
                    <a:pt x="24" y="56"/>
                    <a:pt x="24" y="56"/>
                    <a:pt x="24" y="56"/>
                  </a:cubicBezTo>
                  <a:cubicBezTo>
                    <a:pt x="67" y="69"/>
                    <a:pt x="67" y="69"/>
                    <a:pt x="67" y="69"/>
                  </a:cubicBezTo>
                  <a:cubicBezTo>
                    <a:pt x="78" y="24"/>
                    <a:pt x="78" y="24"/>
                    <a:pt x="78" y="24"/>
                  </a:cubicBezTo>
                  <a:cubicBezTo>
                    <a:pt x="69" y="29"/>
                    <a:pt x="69" y="29"/>
                    <a:pt x="69" y="29"/>
                  </a:cubicBezTo>
                  <a:cubicBezTo>
                    <a:pt x="66" y="25"/>
                    <a:pt x="58" y="11"/>
                    <a:pt x="56" y="7"/>
                  </a:cubicBezTo>
                  <a:cubicBezTo>
                    <a:pt x="53" y="2"/>
                    <a:pt x="51" y="0"/>
                    <a:pt x="44" y="0"/>
                  </a:cubicBezTo>
                  <a:cubicBezTo>
                    <a:pt x="0" y="0"/>
                    <a:pt x="0" y="0"/>
                    <a:pt x="0" y="0"/>
                  </a:cubicBezTo>
                  <a:close/>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sp>
          <p:nvSpPr>
            <p:cNvPr id="11" name="Freeform 23">
              <a:extLst>
                <a:ext uri="{FF2B5EF4-FFF2-40B4-BE49-F238E27FC236}">
                  <a16:creationId xmlns:a16="http://schemas.microsoft.com/office/drawing/2014/main" id="{3C835B6D-AC04-4F36-B66B-8FB5CE1F4BDA}"/>
                </a:ext>
              </a:extLst>
            </p:cNvPr>
            <p:cNvSpPr>
              <a:spLocks/>
            </p:cNvSpPr>
            <p:nvPr/>
          </p:nvSpPr>
          <p:spPr bwMode="auto">
            <a:xfrm>
              <a:off x="2227263" y="3144838"/>
              <a:ext cx="195263" cy="149225"/>
            </a:xfrm>
            <a:custGeom>
              <a:avLst/>
              <a:gdLst>
                <a:gd name="T0" fmla="*/ 0 w 52"/>
                <a:gd name="T1" fmla="*/ 31 h 40"/>
                <a:gd name="T2" fmla="*/ 16 w 52"/>
                <a:gd name="T3" fmla="*/ 40 h 40"/>
                <a:gd name="T4" fmla="*/ 52 w 52"/>
                <a:gd name="T5" fmla="*/ 40 h 40"/>
                <a:gd name="T6" fmla="*/ 52 w 52"/>
                <a:gd name="T7" fmla="*/ 0 h 40"/>
                <a:gd name="T8" fmla="*/ 32 w 52"/>
                <a:gd name="T9" fmla="*/ 0 h 40"/>
              </a:gdLst>
              <a:ahLst/>
              <a:cxnLst>
                <a:cxn ang="0">
                  <a:pos x="T0" y="T1"/>
                </a:cxn>
                <a:cxn ang="0">
                  <a:pos x="T2" y="T3"/>
                </a:cxn>
                <a:cxn ang="0">
                  <a:pos x="T4" y="T5"/>
                </a:cxn>
                <a:cxn ang="0">
                  <a:pos x="T6" y="T7"/>
                </a:cxn>
                <a:cxn ang="0">
                  <a:pos x="T8" y="T9"/>
                </a:cxn>
              </a:cxnLst>
              <a:rect l="0" t="0" r="r" b="b"/>
              <a:pathLst>
                <a:path w="52" h="40">
                  <a:moveTo>
                    <a:pt x="0" y="31"/>
                  </a:moveTo>
                  <a:cubicBezTo>
                    <a:pt x="2" y="35"/>
                    <a:pt x="7" y="40"/>
                    <a:pt x="16" y="40"/>
                  </a:cubicBezTo>
                  <a:cubicBezTo>
                    <a:pt x="22" y="40"/>
                    <a:pt x="52" y="40"/>
                    <a:pt x="52" y="40"/>
                  </a:cubicBezTo>
                  <a:cubicBezTo>
                    <a:pt x="52" y="0"/>
                    <a:pt x="52" y="0"/>
                    <a:pt x="52" y="0"/>
                  </a:cubicBezTo>
                  <a:cubicBezTo>
                    <a:pt x="32" y="0"/>
                    <a:pt x="32" y="0"/>
                    <a:pt x="32" y="0"/>
                  </a:cubicBezTo>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sp>
          <p:nvSpPr>
            <p:cNvPr id="12" name="Freeform 24">
              <a:extLst>
                <a:ext uri="{FF2B5EF4-FFF2-40B4-BE49-F238E27FC236}">
                  <a16:creationId xmlns:a16="http://schemas.microsoft.com/office/drawing/2014/main" id="{83ECF203-213D-46A6-BBC3-8C229999D350}"/>
                </a:ext>
              </a:extLst>
            </p:cNvPr>
            <p:cNvSpPr>
              <a:spLocks/>
            </p:cNvSpPr>
            <p:nvPr/>
          </p:nvSpPr>
          <p:spPr bwMode="auto">
            <a:xfrm>
              <a:off x="2133600" y="2914650"/>
              <a:ext cx="233363" cy="346075"/>
            </a:xfrm>
            <a:custGeom>
              <a:avLst/>
              <a:gdLst>
                <a:gd name="T0" fmla="*/ 25 w 62"/>
                <a:gd name="T1" fmla="*/ 92 h 92"/>
                <a:gd name="T2" fmla="*/ 31 w 62"/>
                <a:gd name="T3" fmla="*/ 75 h 92"/>
                <a:gd name="T4" fmla="*/ 52 w 62"/>
                <a:gd name="T5" fmla="*/ 38 h 92"/>
                <a:gd name="T6" fmla="*/ 62 w 62"/>
                <a:gd name="T7" fmla="*/ 44 h 92"/>
                <a:gd name="T8" fmla="*/ 51 w 62"/>
                <a:gd name="T9" fmla="*/ 0 h 92"/>
                <a:gd name="T10" fmla="*/ 7 w 62"/>
                <a:gd name="T11" fmla="*/ 13 h 92"/>
                <a:gd name="T12" fmla="*/ 16 w 62"/>
                <a:gd name="T13" fmla="*/ 18 h 92"/>
                <a:gd name="T14" fmla="*/ 4 w 62"/>
                <a:gd name="T15" fmla="*/ 40 h 92"/>
                <a:gd name="T16" fmla="*/ 3 w 62"/>
                <a:gd name="T17" fmla="*/ 54 h 92"/>
                <a:gd name="T18" fmla="*/ 25 w 62"/>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2" h="92">
                  <a:moveTo>
                    <a:pt x="25" y="92"/>
                  </a:moveTo>
                  <a:cubicBezTo>
                    <a:pt x="23" y="88"/>
                    <a:pt x="27" y="81"/>
                    <a:pt x="31" y="75"/>
                  </a:cubicBezTo>
                  <a:cubicBezTo>
                    <a:pt x="52" y="38"/>
                    <a:pt x="52" y="38"/>
                    <a:pt x="52" y="38"/>
                  </a:cubicBezTo>
                  <a:cubicBezTo>
                    <a:pt x="62" y="44"/>
                    <a:pt x="62" y="44"/>
                    <a:pt x="62" y="44"/>
                  </a:cubicBezTo>
                  <a:cubicBezTo>
                    <a:pt x="51" y="0"/>
                    <a:pt x="51" y="0"/>
                    <a:pt x="51" y="0"/>
                  </a:cubicBezTo>
                  <a:cubicBezTo>
                    <a:pt x="7" y="13"/>
                    <a:pt x="7" y="13"/>
                    <a:pt x="7" y="13"/>
                  </a:cubicBezTo>
                  <a:cubicBezTo>
                    <a:pt x="16" y="18"/>
                    <a:pt x="16" y="18"/>
                    <a:pt x="16" y="18"/>
                  </a:cubicBezTo>
                  <a:cubicBezTo>
                    <a:pt x="14" y="22"/>
                    <a:pt x="6" y="36"/>
                    <a:pt x="4" y="40"/>
                  </a:cubicBezTo>
                  <a:cubicBezTo>
                    <a:pt x="1" y="45"/>
                    <a:pt x="0" y="48"/>
                    <a:pt x="3" y="54"/>
                  </a:cubicBezTo>
                  <a:cubicBezTo>
                    <a:pt x="25" y="92"/>
                    <a:pt x="25" y="92"/>
                    <a:pt x="25" y="92"/>
                  </a:cubicBezTo>
                  <a:close/>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sp>
          <p:nvSpPr>
            <p:cNvPr id="13" name="Freeform 25">
              <a:extLst>
                <a:ext uri="{FF2B5EF4-FFF2-40B4-BE49-F238E27FC236}">
                  <a16:creationId xmlns:a16="http://schemas.microsoft.com/office/drawing/2014/main" id="{8AE2178C-FE7E-4F62-AF69-282D796608A0}"/>
                </a:ext>
              </a:extLst>
            </p:cNvPr>
            <p:cNvSpPr>
              <a:spLocks/>
            </p:cNvSpPr>
            <p:nvPr/>
          </p:nvSpPr>
          <p:spPr bwMode="auto">
            <a:xfrm>
              <a:off x="2617788" y="2947988"/>
              <a:ext cx="203200" cy="180975"/>
            </a:xfrm>
            <a:custGeom>
              <a:avLst/>
              <a:gdLst>
                <a:gd name="T0" fmla="*/ 52 w 54"/>
                <a:gd name="T1" fmla="*/ 48 h 48"/>
                <a:gd name="T2" fmla="*/ 52 w 54"/>
                <a:gd name="T3" fmla="*/ 39 h 48"/>
                <a:gd name="T4" fmla="*/ 34 w 54"/>
                <a:gd name="T5" fmla="*/ 0 h 48"/>
                <a:gd name="T6" fmla="*/ 0 w 54"/>
                <a:gd name="T7" fmla="*/ 18 h 48"/>
                <a:gd name="T8" fmla="*/ 9 w 54"/>
                <a:gd name="T9" fmla="*/ 36 h 48"/>
              </a:gdLst>
              <a:ahLst/>
              <a:cxnLst>
                <a:cxn ang="0">
                  <a:pos x="T0" y="T1"/>
                </a:cxn>
                <a:cxn ang="0">
                  <a:pos x="T2" y="T3"/>
                </a:cxn>
                <a:cxn ang="0">
                  <a:pos x="T4" y="T5"/>
                </a:cxn>
                <a:cxn ang="0">
                  <a:pos x="T6" y="T7"/>
                </a:cxn>
                <a:cxn ang="0">
                  <a:pos x="T8" y="T9"/>
                </a:cxn>
              </a:cxnLst>
              <a:rect l="0" t="0" r="r" b="b"/>
              <a:pathLst>
                <a:path w="54" h="48">
                  <a:moveTo>
                    <a:pt x="52" y="48"/>
                  </a:moveTo>
                  <a:cubicBezTo>
                    <a:pt x="54" y="44"/>
                    <a:pt x="53" y="41"/>
                    <a:pt x="52" y="39"/>
                  </a:cubicBezTo>
                  <a:cubicBezTo>
                    <a:pt x="50" y="33"/>
                    <a:pt x="34" y="0"/>
                    <a:pt x="34" y="0"/>
                  </a:cubicBezTo>
                  <a:cubicBezTo>
                    <a:pt x="0" y="18"/>
                    <a:pt x="0" y="18"/>
                    <a:pt x="0" y="18"/>
                  </a:cubicBezTo>
                  <a:cubicBezTo>
                    <a:pt x="9" y="36"/>
                    <a:pt x="9" y="36"/>
                    <a:pt x="9" y="36"/>
                  </a:cubicBezTo>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sp>
          <p:nvSpPr>
            <p:cNvPr id="14" name="Freeform 26">
              <a:extLst>
                <a:ext uri="{FF2B5EF4-FFF2-40B4-BE49-F238E27FC236}">
                  <a16:creationId xmlns:a16="http://schemas.microsoft.com/office/drawing/2014/main" id="{93945B6B-E4FA-4603-8EA0-A8CE5C0171E7}"/>
                </a:ext>
              </a:extLst>
            </p:cNvPr>
            <p:cNvSpPr>
              <a:spLocks/>
            </p:cNvSpPr>
            <p:nvPr/>
          </p:nvSpPr>
          <p:spPr bwMode="auto">
            <a:xfrm>
              <a:off x="2468563" y="3098800"/>
              <a:ext cx="346075" cy="241300"/>
            </a:xfrm>
            <a:custGeom>
              <a:avLst/>
              <a:gdLst>
                <a:gd name="T0" fmla="*/ 92 w 92"/>
                <a:gd name="T1" fmla="*/ 8 h 64"/>
                <a:gd name="T2" fmla="*/ 76 w 92"/>
                <a:gd name="T3" fmla="*/ 12 h 64"/>
                <a:gd name="T4" fmla="*/ 32 w 92"/>
                <a:gd name="T5" fmla="*/ 12 h 64"/>
                <a:gd name="T6" fmla="*/ 32 w 92"/>
                <a:gd name="T7" fmla="*/ 0 h 64"/>
                <a:gd name="T8" fmla="*/ 0 w 92"/>
                <a:gd name="T9" fmla="*/ 32 h 64"/>
                <a:gd name="T10" fmla="*/ 32 w 92"/>
                <a:gd name="T11" fmla="*/ 64 h 64"/>
                <a:gd name="T12" fmla="*/ 32 w 92"/>
                <a:gd name="T13" fmla="*/ 52 h 64"/>
                <a:gd name="T14" fmla="*/ 56 w 92"/>
                <a:gd name="T15" fmla="*/ 52 h 64"/>
                <a:gd name="T16" fmla="*/ 70 w 92"/>
                <a:gd name="T17" fmla="*/ 46 h 64"/>
                <a:gd name="T18" fmla="*/ 92 w 92"/>
                <a:gd name="T19" fmla="*/ 8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64">
                  <a:moveTo>
                    <a:pt x="92" y="8"/>
                  </a:moveTo>
                  <a:cubicBezTo>
                    <a:pt x="89" y="12"/>
                    <a:pt x="83" y="12"/>
                    <a:pt x="76" y="12"/>
                  </a:cubicBezTo>
                  <a:cubicBezTo>
                    <a:pt x="32" y="12"/>
                    <a:pt x="32" y="12"/>
                    <a:pt x="32" y="12"/>
                  </a:cubicBezTo>
                  <a:cubicBezTo>
                    <a:pt x="32" y="0"/>
                    <a:pt x="32" y="0"/>
                    <a:pt x="32" y="0"/>
                  </a:cubicBezTo>
                  <a:cubicBezTo>
                    <a:pt x="0" y="32"/>
                    <a:pt x="0" y="32"/>
                    <a:pt x="0" y="32"/>
                  </a:cubicBezTo>
                  <a:cubicBezTo>
                    <a:pt x="32" y="64"/>
                    <a:pt x="32" y="64"/>
                    <a:pt x="32" y="64"/>
                  </a:cubicBezTo>
                  <a:cubicBezTo>
                    <a:pt x="32" y="52"/>
                    <a:pt x="32" y="52"/>
                    <a:pt x="32" y="52"/>
                  </a:cubicBezTo>
                  <a:cubicBezTo>
                    <a:pt x="36" y="52"/>
                    <a:pt x="51" y="52"/>
                    <a:pt x="56" y="52"/>
                  </a:cubicBezTo>
                  <a:cubicBezTo>
                    <a:pt x="62" y="52"/>
                    <a:pt x="66" y="52"/>
                    <a:pt x="70" y="46"/>
                  </a:cubicBezTo>
                  <a:cubicBezTo>
                    <a:pt x="92" y="8"/>
                    <a:pt x="92" y="8"/>
                    <a:pt x="92" y="8"/>
                  </a:cubicBezTo>
                  <a:close/>
                </a:path>
              </a:pathLst>
            </a:custGeom>
            <a:noFill/>
            <a:ln w="63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799"/>
            </a:p>
          </p:txBody>
        </p:sp>
      </p:grpSp>
    </p:spTree>
    <p:extLst>
      <p:ext uri="{BB962C8B-B14F-4D97-AF65-F5344CB8AC3E}">
        <p14:creationId xmlns:p14="http://schemas.microsoft.com/office/powerpoint/2010/main" val="2812256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3D06-5725-650A-5BD1-4089903EB46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D9B66A9-63F4-E6AC-FFFC-DA7BEF6FE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D5BB5AA-ECD0-A37B-4124-EEF9BA34477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5A59E75-0AE3-B453-F80B-D0C5F2D0A923}"/>
              </a:ext>
            </a:extLst>
          </p:cNvPr>
          <p:cNvSpPr>
            <a:spLocks noGrp="1"/>
          </p:cNvSpPr>
          <p:nvPr>
            <p:ph type="dt" sz="half" idx="10"/>
          </p:nvPr>
        </p:nvSpPr>
        <p:spPr/>
        <p:txBody>
          <a:bodyPr/>
          <a:lstStyle/>
          <a:p>
            <a:fld id="{19942389-ED94-4838-85E3-8B7B46508DBD}" type="datetimeFigureOut">
              <a:rPr lang="en-GB" smtClean="0"/>
              <a:t>12/07/2024</a:t>
            </a:fld>
            <a:endParaRPr lang="en-GB"/>
          </a:p>
        </p:txBody>
      </p:sp>
      <p:sp>
        <p:nvSpPr>
          <p:cNvPr id="6" name="Footer Placeholder 5">
            <a:extLst>
              <a:ext uri="{FF2B5EF4-FFF2-40B4-BE49-F238E27FC236}">
                <a16:creationId xmlns:a16="http://schemas.microsoft.com/office/drawing/2014/main" id="{7C0C3C6D-0BFB-3834-5293-3441C43B5BE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3477744-2168-70B1-38AD-B78B729DB9BA}"/>
              </a:ext>
            </a:extLst>
          </p:cNvPr>
          <p:cNvSpPr>
            <a:spLocks noGrp="1"/>
          </p:cNvSpPr>
          <p:nvPr>
            <p:ph type="sldNum" sz="quarter" idx="12"/>
          </p:nvPr>
        </p:nvSpPr>
        <p:spPr/>
        <p:txBody>
          <a:bodyPr/>
          <a:lstStyle/>
          <a:p>
            <a:fld id="{92CB2A35-9FBA-4FD8-917B-AD221EDEF1FA}" type="slidenum">
              <a:rPr lang="en-GB" smtClean="0"/>
              <a:t>‹#›</a:t>
            </a:fld>
            <a:endParaRPr lang="en-GB"/>
          </a:p>
        </p:txBody>
      </p:sp>
    </p:spTree>
    <p:extLst>
      <p:ext uri="{BB962C8B-B14F-4D97-AF65-F5344CB8AC3E}">
        <p14:creationId xmlns:p14="http://schemas.microsoft.com/office/powerpoint/2010/main" val="71682339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44810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5_Standard slide_Quotes">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027623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userDrawn="1">
  <p:cSld name="3_Final legal text">
    <p:spTree>
      <p:nvGrpSpPr>
        <p:cNvPr id="1" name=""/>
        <p:cNvGrpSpPr/>
        <p:nvPr/>
      </p:nvGrpSpPr>
      <p:grpSpPr>
        <a:xfrm>
          <a:off x="0" y="0"/>
          <a:ext cx="0" cy="0"/>
          <a:chOff x="0" y="0"/>
          <a:chExt cx="0" cy="0"/>
        </a:xfrm>
      </p:grpSpPr>
      <p:sp>
        <p:nvSpPr>
          <p:cNvPr id="8" name="Content Placeholder 2"/>
          <p:cNvSpPr>
            <a:spLocks noGrp="1"/>
          </p:cNvSpPr>
          <p:nvPr>
            <p:ph idx="1"/>
          </p:nvPr>
        </p:nvSpPr>
        <p:spPr>
          <a:xfrm>
            <a:off x="607483" y="719139"/>
            <a:ext cx="4675200" cy="5210062"/>
          </a:xfrm>
        </p:spPr>
        <p:txBody>
          <a:bodyPr/>
          <a:lstStyle>
            <a:lvl1pPr marL="0" indent="0" algn="l" defTabSz="994865" rtl="0" fontAlgn="base">
              <a:lnSpc>
                <a:spcPct val="100000"/>
              </a:lnSpc>
              <a:spcBef>
                <a:spcPct val="70000"/>
              </a:spcBef>
              <a:spcAft>
                <a:spcPct val="0"/>
              </a:spcAft>
              <a:buSzPct val="100000"/>
              <a:buNone/>
              <a:defRPr lang="en-US" sz="1199" kern="1200" noProof="0" dirty="0" smtClean="0">
                <a:solidFill>
                  <a:schemeClr val="bg1"/>
                </a:solidFill>
                <a:latin typeface="EYInterstate Light" panose="02000506000000020004" pitchFamily="2" charset="0"/>
                <a:ea typeface="+mn-ea"/>
                <a:cs typeface="Arial" pitchFamily="34" charset="0"/>
              </a:defRPr>
            </a:lvl1pPr>
            <a:lvl2pPr marL="0" indent="0" algn="l" defTabSz="994865" rtl="0" fontAlgn="base">
              <a:lnSpc>
                <a:spcPct val="100000"/>
              </a:lnSpc>
              <a:spcBef>
                <a:spcPct val="0"/>
              </a:spcBef>
              <a:spcAft>
                <a:spcPct val="0"/>
              </a:spcAft>
              <a:buSzPct val="100000"/>
              <a:buNone/>
              <a:defRPr lang="en-US" sz="900" b="1" kern="1200" noProof="0" dirty="0" smtClean="0">
                <a:solidFill>
                  <a:schemeClr val="bg1"/>
                </a:solidFill>
                <a:latin typeface="EYInterstate Light" panose="02000506000000020004" pitchFamily="2" charset="0"/>
                <a:ea typeface="+mn-ea"/>
                <a:cs typeface="Arial" pitchFamily="34" charset="0"/>
              </a:defRPr>
            </a:lvl2pPr>
            <a:lvl3pPr marL="176125" indent="-176125" algn="l" defTabSz="994865" rtl="0" fontAlgn="base">
              <a:lnSpc>
                <a:spcPct val="100000"/>
              </a:lnSpc>
              <a:spcBef>
                <a:spcPct val="0"/>
              </a:spcBef>
              <a:spcAft>
                <a:spcPct val="0"/>
              </a:spcAft>
              <a:buClr>
                <a:schemeClr val="tx2"/>
              </a:buClr>
              <a:buSzPct val="70000"/>
              <a:buFont typeface="Arial" pitchFamily="34" charset="0"/>
              <a:buChar char="►"/>
              <a:defRPr lang="en-US" sz="900" b="1" kern="1200" noProof="0" dirty="0" smtClean="0">
                <a:solidFill>
                  <a:schemeClr val="bg1"/>
                </a:solidFill>
                <a:latin typeface="EYInterstate Light" panose="02000506000000020004" pitchFamily="2" charset="0"/>
                <a:ea typeface="+mn-ea"/>
                <a:cs typeface="Arial" pitchFamily="34" charset="0"/>
              </a:defRPr>
            </a:lvl3pPr>
            <a:lvl4pPr marL="0" indent="0" algn="l" defTabSz="994865" rtl="0" fontAlgn="base">
              <a:lnSpc>
                <a:spcPct val="100000"/>
              </a:lnSpc>
              <a:spcBef>
                <a:spcPct val="0"/>
              </a:spcBef>
              <a:spcAft>
                <a:spcPct val="0"/>
              </a:spcAft>
              <a:buSzPct val="100000"/>
              <a:buNone/>
              <a:defRPr lang="en-US" sz="800" kern="1200" noProof="0" dirty="0" smtClean="0">
                <a:solidFill>
                  <a:schemeClr val="bg1"/>
                </a:solidFill>
                <a:latin typeface="EYInterstate Light" panose="02000506000000020004" pitchFamily="2" charset="0"/>
                <a:ea typeface="+mn-ea"/>
                <a:cs typeface="Arial" pitchFamily="34" charset="0"/>
              </a:defRPr>
            </a:lvl4pPr>
            <a:lvl5pPr marL="188819" indent="-188819" algn="l" defTabSz="994865" rtl="0" fontAlgn="base">
              <a:lnSpc>
                <a:spcPct val="100000"/>
              </a:lnSpc>
              <a:spcBef>
                <a:spcPct val="0"/>
              </a:spcBef>
              <a:spcAft>
                <a:spcPct val="0"/>
              </a:spcAft>
              <a:buClr>
                <a:schemeClr val="tx2"/>
              </a:buClr>
              <a:buSzPct val="70000"/>
              <a:buFont typeface="Arial" pitchFamily="34" charset="0"/>
              <a:buChar char="►"/>
              <a:defRPr lang="en-US" sz="800" kern="1200" noProof="0" dirty="0">
                <a:solidFill>
                  <a:schemeClr val="bg1"/>
                </a:solidFill>
                <a:latin typeface="EYInterstate Light" panose="02000506000000020004" pitchFamily="2" charset="0"/>
                <a:ea typeface="+mn-ea"/>
                <a:cs typeface="Arial"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21389148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userDrawn="1">
  <p:cSld name="3_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357416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4_Standard slide_no bullets">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697C43D-4F1B-43DA-A0C6-DA6B6708E161}"/>
              </a:ext>
            </a:extLst>
          </p:cNvPr>
          <p:cNvSpPr>
            <a:spLocks noGrp="1"/>
          </p:cNvSpPr>
          <p:nvPr>
            <p:ph type="body" sz="quarter" idx="10" hasCustomPrompt="1"/>
          </p:nvPr>
        </p:nvSpPr>
        <p:spPr>
          <a:xfrm>
            <a:off x="606109" y="2851522"/>
            <a:ext cx="5508095" cy="1202318"/>
          </a:xfrm>
        </p:spPr>
        <p:txBody>
          <a:bodyPr vert="horz" lIns="0" tIns="0" rIns="0" bIns="0" rtlCol="0" anchor="ctr" anchorCtr="0">
            <a:noAutofit/>
          </a:bodyPr>
          <a:lstStyle>
            <a:lvl1pPr marL="0" indent="0">
              <a:buNone/>
              <a:defRPr kumimoji="0" lang="en-IN" sz="3598" b="0" i="0" u="none" strike="noStrike" cap="none" spc="0" normalizeH="0" baseline="0" dirty="0">
                <a:ln>
                  <a:noFill/>
                </a:ln>
                <a:solidFill>
                  <a:schemeClr val="bg1"/>
                </a:solidFill>
                <a:effectLst/>
                <a:uLnTx/>
                <a:uFillTx/>
                <a:latin typeface="EYInterstate Light" panose="02000506000000020004" pitchFamily="2" charset="0"/>
                <a:ea typeface="+mj-ea"/>
                <a:cs typeface="+mj-cs"/>
              </a:defRPr>
            </a:lvl1pPr>
          </a:lstStyle>
          <a:p>
            <a:pPr marL="356438" marR="0" lvl="0" indent="-356438" defTabSz="1007383" fontAlgn="auto">
              <a:lnSpc>
                <a:spcPct val="100000"/>
              </a:lnSpc>
              <a:spcBef>
                <a:spcPct val="0"/>
              </a:spcBef>
              <a:spcAft>
                <a:spcPts val="0"/>
              </a:spcAft>
              <a:buClrTx/>
              <a:buSzTx/>
              <a:tabLst/>
            </a:pPr>
            <a:r>
              <a:rPr lang="en-US" dirty="0"/>
              <a:t>Section Title</a:t>
            </a:r>
            <a:endParaRPr lang="en-IN" dirty="0"/>
          </a:p>
        </p:txBody>
      </p:sp>
      <p:sp>
        <p:nvSpPr>
          <p:cNvPr id="2" name="Date Placeholder 1">
            <a:extLst>
              <a:ext uri="{FF2B5EF4-FFF2-40B4-BE49-F238E27FC236}">
                <a16:creationId xmlns:a16="http://schemas.microsoft.com/office/drawing/2014/main" id="{D00C2D9D-B0D7-494E-9184-FCD6E94AACE5}"/>
              </a:ext>
            </a:extLst>
          </p:cNvPr>
          <p:cNvSpPr>
            <a:spLocks noGrp="1"/>
          </p:cNvSpPr>
          <p:nvPr>
            <p:ph type="dt" sz="half" idx="11"/>
          </p:nvPr>
        </p:nvSpPr>
        <p:spPr/>
        <p:txBody>
          <a:bodyPr/>
          <a:lstStyle/>
          <a:p>
            <a:fld id="{6A95EDC0-9791-477B-BA1D-1692FE9BFBAA}" type="datetime3">
              <a:rPr lang="en-US" smtClean="0"/>
              <a:t>12 July 2024</a:t>
            </a:fld>
            <a:endParaRPr lang="en-IN" dirty="0"/>
          </a:p>
        </p:txBody>
      </p:sp>
      <p:sp>
        <p:nvSpPr>
          <p:cNvPr id="3" name="Footer Placeholder 2">
            <a:extLst>
              <a:ext uri="{FF2B5EF4-FFF2-40B4-BE49-F238E27FC236}">
                <a16:creationId xmlns:a16="http://schemas.microsoft.com/office/drawing/2014/main" id="{587FD91A-AB40-450B-8784-9A5D99C62D81}"/>
              </a:ext>
            </a:extLst>
          </p:cNvPr>
          <p:cNvSpPr>
            <a:spLocks noGrp="1"/>
          </p:cNvSpPr>
          <p:nvPr>
            <p:ph type="ftr" sz="quarter" idx="12"/>
          </p:nvPr>
        </p:nvSpPr>
        <p:spPr/>
        <p:txBody>
          <a:bodyPr/>
          <a:lstStyle/>
          <a:p>
            <a:r>
              <a:rPr lang="en-IN"/>
              <a:t>Presentation title</a:t>
            </a:r>
            <a:endParaRPr lang="en-IN" dirty="0"/>
          </a:p>
        </p:txBody>
      </p:sp>
      <p:sp>
        <p:nvSpPr>
          <p:cNvPr id="4" name="Slide Number Placeholder 3">
            <a:extLst>
              <a:ext uri="{FF2B5EF4-FFF2-40B4-BE49-F238E27FC236}">
                <a16:creationId xmlns:a16="http://schemas.microsoft.com/office/drawing/2014/main" id="{C2CE5F90-7113-4FA1-AFCF-3BC8EF010002}"/>
              </a:ext>
            </a:extLst>
          </p:cNvPr>
          <p:cNvSpPr>
            <a:spLocks noGrp="1"/>
          </p:cNvSpPr>
          <p:nvPr>
            <p:ph type="sldNum" sz="quarter" idx="13"/>
          </p:nvPr>
        </p:nvSpPr>
        <p:spPr/>
        <p:txBody>
          <a:bodyPr/>
          <a:lstStyle/>
          <a:p>
            <a:r>
              <a:rPr lang="en-IN"/>
              <a:t>Page </a:t>
            </a:r>
            <a:fld id="{F1BC30E3-FFE5-4B91-AA19-87A149EBB9EE}" type="slidenum">
              <a:rPr smtClean="0"/>
              <a:pPr/>
              <a:t>‹#›</a:t>
            </a:fld>
            <a:endParaRPr dirty="0"/>
          </a:p>
        </p:txBody>
      </p:sp>
    </p:spTree>
    <p:extLst>
      <p:ext uri="{BB962C8B-B14F-4D97-AF65-F5344CB8AC3E}">
        <p14:creationId xmlns:p14="http://schemas.microsoft.com/office/powerpoint/2010/main" val="331986450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4_Standard slide">
    <p:spTree>
      <p:nvGrpSpPr>
        <p:cNvPr id="1" name=""/>
        <p:cNvGrpSpPr/>
        <p:nvPr/>
      </p:nvGrpSpPr>
      <p:grpSpPr>
        <a:xfrm>
          <a:off x="0" y="0"/>
          <a:ext cx="0" cy="0"/>
          <a:chOff x="0" y="0"/>
          <a:chExt cx="0" cy="0"/>
        </a:xfrm>
      </p:grpSpPr>
      <p:sp>
        <p:nvSpPr>
          <p:cNvPr id="2" name="Title 1"/>
          <p:cNvSpPr>
            <a:spLocks noGrp="1"/>
          </p:cNvSpPr>
          <p:nvPr>
            <p:ph type="title"/>
          </p:nvPr>
        </p:nvSpPr>
        <p:spPr>
          <a:xfrm>
            <a:off x="609603" y="294200"/>
            <a:ext cx="10972800" cy="590400"/>
          </a:xfrm>
        </p:spPr>
        <p:txBody>
          <a:bodyPr/>
          <a:lstStyle>
            <a:lvl1pPr>
              <a:defRPr sz="2397">
                <a:solidFill>
                  <a:schemeClr val="bg1"/>
                </a:solidFill>
              </a:defRPr>
            </a:lvl1pPr>
          </a:lstStyle>
          <a:p>
            <a:r>
              <a:rPr lang="en-US"/>
              <a:t>Click to edit Master title style</a:t>
            </a:r>
            <a:endParaRPr lang="en-GB"/>
          </a:p>
        </p:txBody>
      </p:sp>
      <p:sp>
        <p:nvSpPr>
          <p:cNvPr id="12" name="Line 10">
            <a:extLst>
              <a:ext uri="{FF2B5EF4-FFF2-40B4-BE49-F238E27FC236}">
                <a16:creationId xmlns:a16="http://schemas.microsoft.com/office/drawing/2014/main" id="{DA9741B6-D337-4A18-8ECB-FB21A6953E44}"/>
              </a:ext>
            </a:extLst>
          </p:cNvPr>
          <p:cNvSpPr>
            <a:spLocks noChangeShapeType="1"/>
          </p:cNvSpPr>
          <p:nvPr userDrawn="1"/>
        </p:nvSpPr>
        <p:spPr bwMode="auto">
          <a:xfrm>
            <a:off x="609601" y="907750"/>
            <a:ext cx="10974284"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797" noProof="0">
              <a:solidFill>
                <a:schemeClr val="bg1"/>
              </a:solidFill>
            </a:endParaRPr>
          </a:p>
        </p:txBody>
      </p:sp>
      <p:sp>
        <p:nvSpPr>
          <p:cNvPr id="4" name="Date Placeholder 3">
            <a:extLst>
              <a:ext uri="{FF2B5EF4-FFF2-40B4-BE49-F238E27FC236}">
                <a16:creationId xmlns:a16="http://schemas.microsoft.com/office/drawing/2014/main" id="{148806A2-2AA7-4EC7-8FA5-6DD8E9FC1AD1}"/>
              </a:ext>
            </a:extLst>
          </p:cNvPr>
          <p:cNvSpPr>
            <a:spLocks noGrp="1"/>
          </p:cNvSpPr>
          <p:nvPr>
            <p:ph type="dt" sz="half" idx="10"/>
          </p:nvPr>
        </p:nvSpPr>
        <p:spPr/>
        <p:txBody>
          <a:bodyPr/>
          <a:lstStyle/>
          <a:p>
            <a:fld id="{97B14021-CB4E-4A4F-8709-D33FAB29C8FB}" type="datetime3">
              <a:rPr lang="en-US" smtClean="0"/>
              <a:t>12 July 2024</a:t>
            </a:fld>
            <a:endParaRPr lang="en-IN"/>
          </a:p>
        </p:txBody>
      </p:sp>
      <p:sp>
        <p:nvSpPr>
          <p:cNvPr id="5" name="Footer Placeholder 4">
            <a:extLst>
              <a:ext uri="{FF2B5EF4-FFF2-40B4-BE49-F238E27FC236}">
                <a16:creationId xmlns:a16="http://schemas.microsoft.com/office/drawing/2014/main" id="{8C56F6B4-9E49-490D-8FE1-DB9035090F2D}"/>
              </a:ext>
            </a:extLst>
          </p:cNvPr>
          <p:cNvSpPr>
            <a:spLocks noGrp="1"/>
          </p:cNvSpPr>
          <p:nvPr>
            <p:ph type="ftr" sz="quarter" idx="11"/>
          </p:nvPr>
        </p:nvSpPr>
        <p:spPr/>
        <p:txBody>
          <a:bodyPr/>
          <a:lstStyle/>
          <a:p>
            <a:r>
              <a:rPr lang="en-US"/>
              <a:t>Presentation title</a:t>
            </a:r>
          </a:p>
        </p:txBody>
      </p:sp>
      <p:sp>
        <p:nvSpPr>
          <p:cNvPr id="6" name="Slide Number Placeholder 5">
            <a:extLst>
              <a:ext uri="{FF2B5EF4-FFF2-40B4-BE49-F238E27FC236}">
                <a16:creationId xmlns:a16="http://schemas.microsoft.com/office/drawing/2014/main" id="{B3C35AEC-478D-4BBF-9883-4CE09EB36AB9}"/>
              </a:ext>
            </a:extLst>
          </p:cNvPr>
          <p:cNvSpPr>
            <a:spLocks noGrp="1"/>
          </p:cNvSpPr>
          <p:nvPr>
            <p:ph type="sldNum" sz="quarter" idx="12"/>
          </p:nvPr>
        </p:nvSpPr>
        <p:spPr/>
        <p:txBody>
          <a:bodyPr/>
          <a:lstStyle/>
          <a:p>
            <a:r>
              <a:rPr lang="en-GB"/>
              <a:t>Page </a:t>
            </a:r>
            <a:fld id="{F1BC30E3-FFE5-4B91-AA19-87A149EBB9EE}" type="slidenum">
              <a:rPr smtClean="0"/>
              <a:pPr/>
              <a:t>‹#›</a:t>
            </a:fld>
            <a:endParaRPr/>
          </a:p>
        </p:txBody>
      </p:sp>
      <p:sp>
        <p:nvSpPr>
          <p:cNvPr id="8" name="Text Placeholder 2">
            <a:extLst>
              <a:ext uri="{FF2B5EF4-FFF2-40B4-BE49-F238E27FC236}">
                <a16:creationId xmlns:a16="http://schemas.microsoft.com/office/drawing/2014/main" id="{AC5F387F-0A77-424D-88D8-FFE5F0CA22D3}"/>
              </a:ext>
            </a:extLst>
          </p:cNvPr>
          <p:cNvSpPr>
            <a:spLocks noGrp="1"/>
          </p:cNvSpPr>
          <p:nvPr>
            <p:ph idx="1"/>
          </p:nvPr>
        </p:nvSpPr>
        <p:spPr>
          <a:xfrm>
            <a:off x="609603" y="1137920"/>
            <a:ext cx="10972800" cy="4947920"/>
          </a:xfrm>
          <a:prstGeom prst="rect">
            <a:avLst/>
          </a:prstGeom>
        </p:spPr>
        <p:txBody>
          <a:bodyPr vert="horz" lIns="0" tIns="0" rIns="0" bIns="0" rtlCol="0" anchor="t" anchorCtr="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43161431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1_Empty with footer">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EDF149-816A-4257-A64D-E23E91A5063C}"/>
              </a:ext>
            </a:extLst>
          </p:cNvPr>
          <p:cNvSpPr>
            <a:spLocks noGrp="1"/>
          </p:cNvSpPr>
          <p:nvPr>
            <p:ph type="dt" sz="half" idx="10"/>
          </p:nvPr>
        </p:nvSpPr>
        <p:spPr/>
        <p:txBody>
          <a:bodyPr/>
          <a:lstStyle/>
          <a:p>
            <a:endParaRPr lang="en-IN"/>
          </a:p>
        </p:txBody>
      </p:sp>
      <p:sp>
        <p:nvSpPr>
          <p:cNvPr id="4" name="Footer Placeholder 3">
            <a:extLst>
              <a:ext uri="{FF2B5EF4-FFF2-40B4-BE49-F238E27FC236}">
                <a16:creationId xmlns:a16="http://schemas.microsoft.com/office/drawing/2014/main" id="{4678256F-B716-4FA1-B0CC-85D20C72FCE5}"/>
              </a:ext>
            </a:extLst>
          </p:cNvPr>
          <p:cNvSpPr>
            <a:spLocks noGrp="1"/>
          </p:cNvSpPr>
          <p:nvPr>
            <p:ph type="ftr" sz="quarter" idx="11"/>
          </p:nvPr>
        </p:nvSpPr>
        <p:spPr/>
        <p:txBody>
          <a:bodyPr/>
          <a:lstStyle/>
          <a:p>
            <a:r>
              <a:rPr lang="en-US"/>
              <a:t>GTEC meeting 22 February 2022</a:t>
            </a:r>
          </a:p>
        </p:txBody>
      </p:sp>
      <p:sp>
        <p:nvSpPr>
          <p:cNvPr id="5" name="Slide Number Placeholder 4">
            <a:extLst>
              <a:ext uri="{FF2B5EF4-FFF2-40B4-BE49-F238E27FC236}">
                <a16:creationId xmlns:a16="http://schemas.microsoft.com/office/drawing/2014/main" id="{32344F6A-D6D0-4CE3-8495-873C004D38DC}"/>
              </a:ext>
            </a:extLst>
          </p:cNvPr>
          <p:cNvSpPr>
            <a:spLocks noGrp="1"/>
          </p:cNvSpPr>
          <p:nvPr>
            <p:ph type="sldNum" sz="quarter" idx="12"/>
          </p:nvPr>
        </p:nvSpPr>
        <p:spPr/>
        <p:txBody>
          <a:bodyPr/>
          <a:lstStyle/>
          <a:p>
            <a:r>
              <a:rPr lang="en-GB"/>
              <a:t>Page </a:t>
            </a:r>
            <a:fld id="{F1BC30E3-FFE5-4B91-AA19-87A149EBB9EE}" type="slidenum">
              <a:rPr smtClean="0"/>
              <a:pPr/>
              <a:t>‹#›</a:t>
            </a:fld>
            <a:endParaRPr/>
          </a:p>
        </p:txBody>
      </p:sp>
    </p:spTree>
    <p:extLst>
      <p:ext uri="{BB962C8B-B14F-4D97-AF65-F5344CB8AC3E}">
        <p14:creationId xmlns:p14="http://schemas.microsoft.com/office/powerpoint/2010/main" val="11619805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5_Standard slide">
    <p:spTree>
      <p:nvGrpSpPr>
        <p:cNvPr id="1" name=""/>
        <p:cNvGrpSpPr/>
        <p:nvPr/>
      </p:nvGrpSpPr>
      <p:grpSpPr>
        <a:xfrm>
          <a:off x="0" y="0"/>
          <a:ext cx="0" cy="0"/>
          <a:chOff x="0" y="0"/>
          <a:chExt cx="0" cy="0"/>
        </a:xfrm>
      </p:grpSpPr>
      <p:sp>
        <p:nvSpPr>
          <p:cNvPr id="2" name="Title 1"/>
          <p:cNvSpPr>
            <a:spLocks noGrp="1"/>
          </p:cNvSpPr>
          <p:nvPr>
            <p:ph type="title"/>
          </p:nvPr>
        </p:nvSpPr>
        <p:spPr>
          <a:xfrm>
            <a:off x="609601" y="294200"/>
            <a:ext cx="10972800" cy="590400"/>
          </a:xfrm>
        </p:spPr>
        <p:txBody>
          <a:bodyPr/>
          <a:lstStyle>
            <a:lvl1pPr>
              <a:defRPr sz="2399">
                <a:solidFill>
                  <a:schemeClr val="bg1"/>
                </a:solidFill>
              </a:defRPr>
            </a:lvl1pPr>
          </a:lstStyle>
          <a:p>
            <a:r>
              <a:rPr lang="en-US" dirty="0"/>
              <a:t>Click to edit Master title style</a:t>
            </a:r>
            <a:endParaRPr lang="en-GB" dirty="0"/>
          </a:p>
        </p:txBody>
      </p:sp>
      <p:sp>
        <p:nvSpPr>
          <p:cNvPr id="12" name="Line 10">
            <a:extLst>
              <a:ext uri="{FF2B5EF4-FFF2-40B4-BE49-F238E27FC236}">
                <a16:creationId xmlns:a16="http://schemas.microsoft.com/office/drawing/2014/main" id="{DA9741B6-D337-4A18-8ECB-FB21A6953E44}"/>
              </a:ext>
            </a:extLst>
          </p:cNvPr>
          <p:cNvSpPr>
            <a:spLocks noChangeShapeType="1"/>
          </p:cNvSpPr>
          <p:nvPr userDrawn="1"/>
        </p:nvSpPr>
        <p:spPr bwMode="auto">
          <a:xfrm>
            <a:off x="609601" y="907750"/>
            <a:ext cx="10974284"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799" noProof="0" dirty="0">
              <a:solidFill>
                <a:schemeClr val="bg1"/>
              </a:solidFill>
            </a:endParaRPr>
          </a:p>
        </p:txBody>
      </p:sp>
      <p:sp>
        <p:nvSpPr>
          <p:cNvPr id="5" name="Text Placeholder 4">
            <a:extLst>
              <a:ext uri="{FF2B5EF4-FFF2-40B4-BE49-F238E27FC236}">
                <a16:creationId xmlns:a16="http://schemas.microsoft.com/office/drawing/2014/main" id="{F079E910-7CFE-41D0-BD32-A43268A79099}"/>
              </a:ext>
            </a:extLst>
          </p:cNvPr>
          <p:cNvSpPr>
            <a:spLocks noGrp="1"/>
          </p:cNvSpPr>
          <p:nvPr>
            <p:ph type="body" sz="quarter" idx="10" hasCustomPrompt="1"/>
          </p:nvPr>
        </p:nvSpPr>
        <p:spPr>
          <a:xfrm>
            <a:off x="609283" y="1137920"/>
            <a:ext cx="10975022" cy="4756150"/>
          </a:xfrm>
        </p:spPr>
        <p:txBody>
          <a:bodyPr/>
          <a:lstStyle>
            <a:lvl1pPr>
              <a:defRPr/>
            </a:lvl1pPr>
          </a:lstStyle>
          <a:p>
            <a:pPr lvl="0"/>
            <a:r>
              <a:rPr lang="en-IN"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408382409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86260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883A5-B37C-DD80-6789-B38CBF5104C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042DAC8-845D-051F-4053-304A51D9FA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0AE5C7-77FF-DA43-C57A-73B9DD3179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E677053-B304-48B0-D455-DDD88B45D6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37D9B58-396F-2136-9DD6-6FCBAD487CD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8069796-DCC1-49DD-2E59-09AE6EB9B10E}"/>
              </a:ext>
            </a:extLst>
          </p:cNvPr>
          <p:cNvSpPr>
            <a:spLocks noGrp="1"/>
          </p:cNvSpPr>
          <p:nvPr>
            <p:ph type="dt" sz="half" idx="10"/>
          </p:nvPr>
        </p:nvSpPr>
        <p:spPr/>
        <p:txBody>
          <a:bodyPr/>
          <a:lstStyle/>
          <a:p>
            <a:fld id="{19942389-ED94-4838-85E3-8B7B46508DBD}" type="datetimeFigureOut">
              <a:rPr lang="en-GB" smtClean="0"/>
              <a:t>12/07/2024</a:t>
            </a:fld>
            <a:endParaRPr lang="en-GB"/>
          </a:p>
        </p:txBody>
      </p:sp>
      <p:sp>
        <p:nvSpPr>
          <p:cNvPr id="8" name="Footer Placeholder 7">
            <a:extLst>
              <a:ext uri="{FF2B5EF4-FFF2-40B4-BE49-F238E27FC236}">
                <a16:creationId xmlns:a16="http://schemas.microsoft.com/office/drawing/2014/main" id="{A08031B7-7C97-7E10-07DD-52C8867D983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E1D091D-0843-5FE0-3FF8-DDD5C24919C4}"/>
              </a:ext>
            </a:extLst>
          </p:cNvPr>
          <p:cNvSpPr>
            <a:spLocks noGrp="1"/>
          </p:cNvSpPr>
          <p:nvPr>
            <p:ph type="sldNum" sz="quarter" idx="12"/>
          </p:nvPr>
        </p:nvSpPr>
        <p:spPr/>
        <p:txBody>
          <a:bodyPr/>
          <a:lstStyle/>
          <a:p>
            <a:fld id="{92CB2A35-9FBA-4FD8-917B-AD221EDEF1FA}" type="slidenum">
              <a:rPr lang="en-GB" smtClean="0"/>
              <a:t>‹#›</a:t>
            </a:fld>
            <a:endParaRPr lang="en-GB"/>
          </a:p>
        </p:txBody>
      </p:sp>
    </p:spTree>
    <p:extLst>
      <p:ext uri="{BB962C8B-B14F-4D97-AF65-F5344CB8AC3E}">
        <p14:creationId xmlns:p14="http://schemas.microsoft.com/office/powerpoint/2010/main" val="2523396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C97C5-B1A3-D2A3-07F4-1A0C6393A84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7925030-3F55-54D7-01B7-561B79AF43F7}"/>
              </a:ext>
            </a:extLst>
          </p:cNvPr>
          <p:cNvSpPr>
            <a:spLocks noGrp="1"/>
          </p:cNvSpPr>
          <p:nvPr>
            <p:ph type="dt" sz="half" idx="10"/>
          </p:nvPr>
        </p:nvSpPr>
        <p:spPr/>
        <p:txBody>
          <a:bodyPr/>
          <a:lstStyle/>
          <a:p>
            <a:fld id="{19942389-ED94-4838-85E3-8B7B46508DBD}" type="datetimeFigureOut">
              <a:rPr lang="en-GB" smtClean="0"/>
              <a:t>12/07/2024</a:t>
            </a:fld>
            <a:endParaRPr lang="en-GB"/>
          </a:p>
        </p:txBody>
      </p:sp>
      <p:sp>
        <p:nvSpPr>
          <p:cNvPr id="4" name="Footer Placeholder 3">
            <a:extLst>
              <a:ext uri="{FF2B5EF4-FFF2-40B4-BE49-F238E27FC236}">
                <a16:creationId xmlns:a16="http://schemas.microsoft.com/office/drawing/2014/main" id="{845DCF26-22DD-5026-31D3-691642746E8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A660949-B034-3B63-7AA3-49FB815B90B1}"/>
              </a:ext>
            </a:extLst>
          </p:cNvPr>
          <p:cNvSpPr>
            <a:spLocks noGrp="1"/>
          </p:cNvSpPr>
          <p:nvPr>
            <p:ph type="sldNum" sz="quarter" idx="12"/>
          </p:nvPr>
        </p:nvSpPr>
        <p:spPr/>
        <p:txBody>
          <a:bodyPr/>
          <a:lstStyle/>
          <a:p>
            <a:fld id="{92CB2A35-9FBA-4FD8-917B-AD221EDEF1FA}" type="slidenum">
              <a:rPr lang="en-GB" smtClean="0"/>
              <a:t>‹#›</a:t>
            </a:fld>
            <a:endParaRPr lang="en-GB"/>
          </a:p>
        </p:txBody>
      </p:sp>
    </p:spTree>
    <p:extLst>
      <p:ext uri="{BB962C8B-B14F-4D97-AF65-F5344CB8AC3E}">
        <p14:creationId xmlns:p14="http://schemas.microsoft.com/office/powerpoint/2010/main" val="1604720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FF1ED4-ABC8-B983-3BC6-20E8B5E8835D}"/>
              </a:ext>
            </a:extLst>
          </p:cNvPr>
          <p:cNvSpPr>
            <a:spLocks noGrp="1"/>
          </p:cNvSpPr>
          <p:nvPr>
            <p:ph type="dt" sz="half" idx="10"/>
          </p:nvPr>
        </p:nvSpPr>
        <p:spPr/>
        <p:txBody>
          <a:bodyPr/>
          <a:lstStyle/>
          <a:p>
            <a:fld id="{19942389-ED94-4838-85E3-8B7B46508DBD}" type="datetimeFigureOut">
              <a:rPr lang="en-GB" smtClean="0"/>
              <a:t>12/07/2024</a:t>
            </a:fld>
            <a:endParaRPr lang="en-GB"/>
          </a:p>
        </p:txBody>
      </p:sp>
      <p:sp>
        <p:nvSpPr>
          <p:cNvPr id="3" name="Footer Placeholder 2">
            <a:extLst>
              <a:ext uri="{FF2B5EF4-FFF2-40B4-BE49-F238E27FC236}">
                <a16:creationId xmlns:a16="http://schemas.microsoft.com/office/drawing/2014/main" id="{C345B812-506F-911C-F285-52693095712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49B008E-BA82-59A6-26C2-252996786BB5}"/>
              </a:ext>
            </a:extLst>
          </p:cNvPr>
          <p:cNvSpPr>
            <a:spLocks noGrp="1"/>
          </p:cNvSpPr>
          <p:nvPr>
            <p:ph type="sldNum" sz="quarter" idx="12"/>
          </p:nvPr>
        </p:nvSpPr>
        <p:spPr/>
        <p:txBody>
          <a:bodyPr/>
          <a:lstStyle/>
          <a:p>
            <a:fld id="{92CB2A35-9FBA-4FD8-917B-AD221EDEF1FA}" type="slidenum">
              <a:rPr lang="en-GB" smtClean="0"/>
              <a:t>‹#›</a:t>
            </a:fld>
            <a:endParaRPr lang="en-GB"/>
          </a:p>
        </p:txBody>
      </p:sp>
    </p:spTree>
    <p:extLst>
      <p:ext uri="{BB962C8B-B14F-4D97-AF65-F5344CB8AC3E}">
        <p14:creationId xmlns:p14="http://schemas.microsoft.com/office/powerpoint/2010/main" val="1585584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AB756-1FB1-0FAA-3413-ADF8488E30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0154643-4B87-C8C9-FFB3-612958D07A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4974FF8-110A-3E65-B76A-319D27D8E7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007388-1A85-CDB5-3025-8A05F57E2D96}"/>
              </a:ext>
            </a:extLst>
          </p:cNvPr>
          <p:cNvSpPr>
            <a:spLocks noGrp="1"/>
          </p:cNvSpPr>
          <p:nvPr>
            <p:ph type="dt" sz="half" idx="10"/>
          </p:nvPr>
        </p:nvSpPr>
        <p:spPr/>
        <p:txBody>
          <a:bodyPr/>
          <a:lstStyle/>
          <a:p>
            <a:fld id="{19942389-ED94-4838-85E3-8B7B46508DBD}" type="datetimeFigureOut">
              <a:rPr lang="en-GB" smtClean="0"/>
              <a:t>12/07/2024</a:t>
            </a:fld>
            <a:endParaRPr lang="en-GB"/>
          </a:p>
        </p:txBody>
      </p:sp>
      <p:sp>
        <p:nvSpPr>
          <p:cNvPr id="6" name="Footer Placeholder 5">
            <a:extLst>
              <a:ext uri="{FF2B5EF4-FFF2-40B4-BE49-F238E27FC236}">
                <a16:creationId xmlns:a16="http://schemas.microsoft.com/office/drawing/2014/main" id="{BC9E0BDF-A7BD-AFA6-497C-F19880F110E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C1D0BDC-E103-CBA8-17A2-5CF1CB675490}"/>
              </a:ext>
            </a:extLst>
          </p:cNvPr>
          <p:cNvSpPr>
            <a:spLocks noGrp="1"/>
          </p:cNvSpPr>
          <p:nvPr>
            <p:ph type="sldNum" sz="quarter" idx="12"/>
          </p:nvPr>
        </p:nvSpPr>
        <p:spPr/>
        <p:txBody>
          <a:bodyPr/>
          <a:lstStyle/>
          <a:p>
            <a:fld id="{92CB2A35-9FBA-4FD8-917B-AD221EDEF1FA}" type="slidenum">
              <a:rPr lang="en-GB" smtClean="0"/>
              <a:t>‹#›</a:t>
            </a:fld>
            <a:endParaRPr lang="en-GB"/>
          </a:p>
        </p:txBody>
      </p:sp>
    </p:spTree>
    <p:extLst>
      <p:ext uri="{BB962C8B-B14F-4D97-AF65-F5344CB8AC3E}">
        <p14:creationId xmlns:p14="http://schemas.microsoft.com/office/powerpoint/2010/main" val="3178790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04E5F-6A0A-FE90-002C-8982A867C7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6E7B584-E375-570A-7953-BEC4751381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7DB7270-AB3F-230D-C58C-95A69F3155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9A9472-E58B-A30B-9358-344ABE3F31AB}"/>
              </a:ext>
            </a:extLst>
          </p:cNvPr>
          <p:cNvSpPr>
            <a:spLocks noGrp="1"/>
          </p:cNvSpPr>
          <p:nvPr>
            <p:ph type="dt" sz="half" idx="10"/>
          </p:nvPr>
        </p:nvSpPr>
        <p:spPr/>
        <p:txBody>
          <a:bodyPr/>
          <a:lstStyle/>
          <a:p>
            <a:fld id="{19942389-ED94-4838-85E3-8B7B46508DBD}" type="datetimeFigureOut">
              <a:rPr lang="en-GB" smtClean="0"/>
              <a:t>12/07/2024</a:t>
            </a:fld>
            <a:endParaRPr lang="en-GB"/>
          </a:p>
        </p:txBody>
      </p:sp>
      <p:sp>
        <p:nvSpPr>
          <p:cNvPr id="6" name="Footer Placeholder 5">
            <a:extLst>
              <a:ext uri="{FF2B5EF4-FFF2-40B4-BE49-F238E27FC236}">
                <a16:creationId xmlns:a16="http://schemas.microsoft.com/office/drawing/2014/main" id="{6CA2AEA8-0F5D-E169-E64D-FBAD1D220A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41A761F-443B-6EA1-38EA-72B090159E13}"/>
              </a:ext>
            </a:extLst>
          </p:cNvPr>
          <p:cNvSpPr>
            <a:spLocks noGrp="1"/>
          </p:cNvSpPr>
          <p:nvPr>
            <p:ph type="sldNum" sz="quarter" idx="12"/>
          </p:nvPr>
        </p:nvSpPr>
        <p:spPr/>
        <p:txBody>
          <a:bodyPr/>
          <a:lstStyle/>
          <a:p>
            <a:fld id="{92CB2A35-9FBA-4FD8-917B-AD221EDEF1FA}" type="slidenum">
              <a:rPr lang="en-GB" smtClean="0"/>
              <a:t>‹#›</a:t>
            </a:fld>
            <a:endParaRPr lang="en-GB"/>
          </a:p>
        </p:txBody>
      </p:sp>
    </p:spTree>
    <p:extLst>
      <p:ext uri="{BB962C8B-B14F-4D97-AF65-F5344CB8AC3E}">
        <p14:creationId xmlns:p14="http://schemas.microsoft.com/office/powerpoint/2010/main" val="71429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21" Type="http://schemas.openxmlformats.org/officeDocument/2006/relationships/slideLayout" Target="../slideLayouts/slideLayout32.xml"/><Relationship Id="rId34" Type="http://schemas.openxmlformats.org/officeDocument/2006/relationships/slideLayout" Target="../slideLayouts/slideLayout45.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33" Type="http://schemas.openxmlformats.org/officeDocument/2006/relationships/slideLayout" Target="../slideLayouts/slideLayout44.xml"/><Relationship Id="rId38"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29" Type="http://schemas.openxmlformats.org/officeDocument/2006/relationships/slideLayout" Target="../slideLayouts/slideLayout40.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32" Type="http://schemas.openxmlformats.org/officeDocument/2006/relationships/slideLayout" Target="../slideLayouts/slideLayout43.xml"/><Relationship Id="rId37" Type="http://schemas.openxmlformats.org/officeDocument/2006/relationships/slideLayout" Target="../slideLayouts/slideLayout48.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slideLayout" Target="../slideLayouts/slideLayout39.xml"/><Relationship Id="rId36" Type="http://schemas.openxmlformats.org/officeDocument/2006/relationships/slideLayout" Target="../slideLayouts/slideLayout47.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31" Type="http://schemas.openxmlformats.org/officeDocument/2006/relationships/slideLayout" Target="../slideLayouts/slideLayout4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 Id="rId30" Type="http://schemas.openxmlformats.org/officeDocument/2006/relationships/slideLayout" Target="../slideLayouts/slideLayout41.xml"/><Relationship Id="rId35" Type="http://schemas.openxmlformats.org/officeDocument/2006/relationships/slideLayout" Target="../slideLayouts/slideLayout46.xml"/><Relationship Id="rId8" Type="http://schemas.openxmlformats.org/officeDocument/2006/relationships/slideLayout" Target="../slideLayouts/slideLayout19.xml"/><Relationship Id="rId3"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5304CF-F40D-73A0-E84C-7DFF0FF768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85C0CB7-F8E3-17BE-737D-8AAFA6820B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789352-D786-507E-7831-20C0F49436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42389-ED94-4838-85E3-8B7B46508DBD}" type="datetimeFigureOut">
              <a:rPr lang="en-GB" smtClean="0"/>
              <a:t>12/07/2024</a:t>
            </a:fld>
            <a:endParaRPr lang="en-GB"/>
          </a:p>
        </p:txBody>
      </p:sp>
      <p:sp>
        <p:nvSpPr>
          <p:cNvPr id="5" name="Footer Placeholder 4">
            <a:extLst>
              <a:ext uri="{FF2B5EF4-FFF2-40B4-BE49-F238E27FC236}">
                <a16:creationId xmlns:a16="http://schemas.microsoft.com/office/drawing/2014/main" id="{58317F77-56A9-7610-BE87-1086421A41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8B7591C-3BC8-2996-C04F-128F5A738D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CB2A35-9FBA-4FD8-917B-AD221EDEF1FA}" type="slidenum">
              <a:rPr lang="en-GB" smtClean="0"/>
              <a:t>‹#›</a:t>
            </a:fld>
            <a:endParaRPr lang="en-GB"/>
          </a:p>
        </p:txBody>
      </p:sp>
    </p:spTree>
    <p:extLst>
      <p:ext uri="{BB962C8B-B14F-4D97-AF65-F5344CB8AC3E}">
        <p14:creationId xmlns:p14="http://schemas.microsoft.com/office/powerpoint/2010/main" val="851022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1" y="294200"/>
            <a:ext cx="10972800" cy="590880"/>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609601" y="1137920"/>
            <a:ext cx="10972800" cy="4947920"/>
          </a:xfrm>
          <a:prstGeom prst="rect">
            <a:avLst/>
          </a:prstGeom>
        </p:spPr>
        <p:txBody>
          <a:bodyPr vert="horz" lIns="0" tIns="0" rIns="0" bIns="0" rtlCol="0" anchor="t" anchorCtr="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9" name="Group 4">
            <a:extLst>
              <a:ext uri="{FF2B5EF4-FFF2-40B4-BE49-F238E27FC236}">
                <a16:creationId xmlns:a16="http://schemas.microsoft.com/office/drawing/2014/main" id="{ABA621AC-91DA-4716-A450-56540FA39C36}"/>
              </a:ext>
            </a:extLst>
          </p:cNvPr>
          <p:cNvGrpSpPr>
            <a:grpSpLocks noChangeAspect="1"/>
          </p:cNvGrpSpPr>
          <p:nvPr userDrawn="1"/>
        </p:nvGrpSpPr>
        <p:grpSpPr bwMode="black">
          <a:xfrm>
            <a:off x="11281250" y="6356350"/>
            <a:ext cx="303055" cy="311150"/>
            <a:chOff x="7110" y="4004"/>
            <a:chExt cx="191" cy="196"/>
          </a:xfrm>
        </p:grpSpPr>
        <p:sp>
          <p:nvSpPr>
            <p:cNvPr id="11" name="Freeform 5">
              <a:extLst>
                <a:ext uri="{FF2B5EF4-FFF2-40B4-BE49-F238E27FC236}">
                  <a16:creationId xmlns:a16="http://schemas.microsoft.com/office/drawing/2014/main" id="{76E3EDA9-8EAC-419E-8C11-4E1E158AF762}"/>
                </a:ext>
              </a:extLst>
            </p:cNvPr>
            <p:cNvSpPr>
              <a:spLocks/>
            </p:cNvSpPr>
            <p:nvPr userDrawn="1"/>
          </p:nvSpPr>
          <p:spPr bwMode="black">
            <a:xfrm>
              <a:off x="7110" y="4004"/>
              <a:ext cx="191" cy="70"/>
            </a:xfrm>
            <a:custGeom>
              <a:avLst/>
              <a:gdLst>
                <a:gd name="T0" fmla="*/ 191 w 191"/>
                <a:gd name="T1" fmla="*/ 0 h 70"/>
                <a:gd name="T2" fmla="*/ 0 w 191"/>
                <a:gd name="T3" fmla="*/ 70 h 70"/>
                <a:gd name="T4" fmla="*/ 191 w 191"/>
                <a:gd name="T5" fmla="*/ 36 h 70"/>
                <a:gd name="T6" fmla="*/ 191 w 191"/>
                <a:gd name="T7" fmla="*/ 0 h 70"/>
              </a:gdLst>
              <a:ahLst/>
              <a:cxnLst>
                <a:cxn ang="0">
                  <a:pos x="T0" y="T1"/>
                </a:cxn>
                <a:cxn ang="0">
                  <a:pos x="T2" y="T3"/>
                </a:cxn>
                <a:cxn ang="0">
                  <a:pos x="T4" y="T5"/>
                </a:cxn>
                <a:cxn ang="0">
                  <a:pos x="T6" y="T7"/>
                </a:cxn>
              </a:cxnLst>
              <a:rect l="0" t="0" r="r" b="b"/>
              <a:pathLst>
                <a:path w="191" h="70">
                  <a:moveTo>
                    <a:pt x="191" y="0"/>
                  </a:moveTo>
                  <a:lnTo>
                    <a:pt x="0" y="70"/>
                  </a:lnTo>
                  <a:lnTo>
                    <a:pt x="191" y="36"/>
                  </a:lnTo>
                  <a:lnTo>
                    <a:pt x="191"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sp>
          <p:nvSpPr>
            <p:cNvPr id="12" name="Freeform 6">
              <a:extLst>
                <a:ext uri="{FF2B5EF4-FFF2-40B4-BE49-F238E27FC236}">
                  <a16:creationId xmlns:a16="http://schemas.microsoft.com/office/drawing/2014/main" id="{ABC9458B-8C2C-486A-8ADE-F22CCDC7E2F8}"/>
                </a:ext>
              </a:extLst>
            </p:cNvPr>
            <p:cNvSpPr>
              <a:spLocks/>
            </p:cNvSpPr>
            <p:nvPr userDrawn="1"/>
          </p:nvSpPr>
          <p:spPr bwMode="black">
            <a:xfrm>
              <a:off x="7111" y="4103"/>
              <a:ext cx="78" cy="97"/>
            </a:xfrm>
            <a:custGeom>
              <a:avLst/>
              <a:gdLst>
                <a:gd name="T0" fmla="*/ 30 w 78"/>
                <a:gd name="T1" fmla="*/ 58 h 97"/>
                <a:gd name="T2" fmla="*/ 65 w 78"/>
                <a:gd name="T3" fmla="*/ 58 h 97"/>
                <a:gd name="T4" fmla="*/ 65 w 78"/>
                <a:gd name="T5" fmla="*/ 38 h 97"/>
                <a:gd name="T6" fmla="*/ 30 w 78"/>
                <a:gd name="T7" fmla="*/ 38 h 97"/>
                <a:gd name="T8" fmla="*/ 30 w 78"/>
                <a:gd name="T9" fmla="*/ 22 h 97"/>
                <a:gd name="T10" fmla="*/ 68 w 78"/>
                <a:gd name="T11" fmla="*/ 22 h 97"/>
                <a:gd name="T12" fmla="*/ 55 w 78"/>
                <a:gd name="T13" fmla="*/ 0 h 97"/>
                <a:gd name="T14" fmla="*/ 0 w 78"/>
                <a:gd name="T15" fmla="*/ 0 h 97"/>
                <a:gd name="T16" fmla="*/ 0 w 78"/>
                <a:gd name="T17" fmla="*/ 97 h 97"/>
                <a:gd name="T18" fmla="*/ 78 w 78"/>
                <a:gd name="T19" fmla="*/ 97 h 97"/>
                <a:gd name="T20" fmla="*/ 78 w 78"/>
                <a:gd name="T21" fmla="*/ 74 h 97"/>
                <a:gd name="T22" fmla="*/ 30 w 78"/>
                <a:gd name="T23" fmla="*/ 74 h 97"/>
                <a:gd name="T24" fmla="*/ 30 w 78"/>
                <a:gd name="T25" fmla="*/ 58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 h="97">
                  <a:moveTo>
                    <a:pt x="30" y="58"/>
                  </a:moveTo>
                  <a:lnTo>
                    <a:pt x="65" y="58"/>
                  </a:lnTo>
                  <a:lnTo>
                    <a:pt x="65" y="38"/>
                  </a:lnTo>
                  <a:lnTo>
                    <a:pt x="30" y="38"/>
                  </a:lnTo>
                  <a:lnTo>
                    <a:pt x="30" y="22"/>
                  </a:lnTo>
                  <a:lnTo>
                    <a:pt x="68" y="22"/>
                  </a:lnTo>
                  <a:lnTo>
                    <a:pt x="55" y="0"/>
                  </a:lnTo>
                  <a:lnTo>
                    <a:pt x="0" y="0"/>
                  </a:lnTo>
                  <a:lnTo>
                    <a:pt x="0" y="97"/>
                  </a:lnTo>
                  <a:lnTo>
                    <a:pt x="78" y="97"/>
                  </a:lnTo>
                  <a:lnTo>
                    <a:pt x="78" y="74"/>
                  </a:lnTo>
                  <a:lnTo>
                    <a:pt x="30" y="74"/>
                  </a:lnTo>
                  <a:lnTo>
                    <a:pt x="30" y="5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sp>
          <p:nvSpPr>
            <p:cNvPr id="14" name="Freeform 7">
              <a:extLst>
                <a:ext uri="{FF2B5EF4-FFF2-40B4-BE49-F238E27FC236}">
                  <a16:creationId xmlns:a16="http://schemas.microsoft.com/office/drawing/2014/main" id="{0A4C4046-69B4-41DA-AA2E-E892AEC9AA90}"/>
                </a:ext>
              </a:extLst>
            </p:cNvPr>
            <p:cNvSpPr>
              <a:spLocks/>
            </p:cNvSpPr>
            <p:nvPr userDrawn="1"/>
          </p:nvSpPr>
          <p:spPr bwMode="black">
            <a:xfrm>
              <a:off x="7176" y="4103"/>
              <a:ext cx="96" cy="97"/>
            </a:xfrm>
            <a:custGeom>
              <a:avLst/>
              <a:gdLst>
                <a:gd name="T0" fmla="*/ 64 w 96"/>
                <a:gd name="T1" fmla="*/ 0 h 97"/>
                <a:gd name="T2" fmla="*/ 48 w 96"/>
                <a:gd name="T3" fmla="*/ 32 h 97"/>
                <a:gd name="T4" fmla="*/ 32 w 96"/>
                <a:gd name="T5" fmla="*/ 0 h 97"/>
                <a:gd name="T6" fmla="*/ 0 w 96"/>
                <a:gd name="T7" fmla="*/ 0 h 97"/>
                <a:gd name="T8" fmla="*/ 33 w 96"/>
                <a:gd name="T9" fmla="*/ 58 h 97"/>
                <a:gd name="T10" fmla="*/ 33 w 96"/>
                <a:gd name="T11" fmla="*/ 97 h 97"/>
                <a:gd name="T12" fmla="*/ 62 w 96"/>
                <a:gd name="T13" fmla="*/ 97 h 97"/>
                <a:gd name="T14" fmla="*/ 62 w 96"/>
                <a:gd name="T15" fmla="*/ 58 h 97"/>
                <a:gd name="T16" fmla="*/ 96 w 96"/>
                <a:gd name="T17" fmla="*/ 0 h 97"/>
                <a:gd name="T18" fmla="*/ 64 w 96"/>
                <a:gd name="T19"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 h="97">
                  <a:moveTo>
                    <a:pt x="64" y="0"/>
                  </a:moveTo>
                  <a:lnTo>
                    <a:pt x="48" y="32"/>
                  </a:lnTo>
                  <a:lnTo>
                    <a:pt x="32" y="0"/>
                  </a:lnTo>
                  <a:lnTo>
                    <a:pt x="0" y="0"/>
                  </a:lnTo>
                  <a:lnTo>
                    <a:pt x="33" y="58"/>
                  </a:lnTo>
                  <a:lnTo>
                    <a:pt x="33" y="97"/>
                  </a:lnTo>
                  <a:lnTo>
                    <a:pt x="62" y="97"/>
                  </a:lnTo>
                  <a:lnTo>
                    <a:pt x="62" y="58"/>
                  </a:lnTo>
                  <a:lnTo>
                    <a:pt x="96" y="0"/>
                  </a:lnTo>
                  <a:lnTo>
                    <a:pt x="64"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sz="1799"/>
            </a:p>
          </p:txBody>
        </p:sp>
      </p:grpSp>
      <p:sp>
        <p:nvSpPr>
          <p:cNvPr id="19" name="Date Placeholder 3">
            <a:extLst>
              <a:ext uri="{FF2B5EF4-FFF2-40B4-BE49-F238E27FC236}">
                <a16:creationId xmlns:a16="http://schemas.microsoft.com/office/drawing/2014/main" id="{600772EA-C6B0-4F5D-AA59-01C0858EFADB}"/>
              </a:ext>
            </a:extLst>
          </p:cNvPr>
          <p:cNvSpPr>
            <a:spLocks noGrp="1"/>
          </p:cNvSpPr>
          <p:nvPr>
            <p:ph type="dt" sz="half" idx="2"/>
          </p:nvPr>
        </p:nvSpPr>
        <p:spPr>
          <a:xfrm>
            <a:off x="1429593" y="6471244"/>
            <a:ext cx="1190638" cy="180000"/>
          </a:xfrm>
          <a:prstGeom prst="rect">
            <a:avLst/>
          </a:prstGeom>
        </p:spPr>
        <p:txBody>
          <a:bodyPr vert="horz" lIns="0" tIns="0" rIns="0" bIns="0" rtlCol="0" anchor="ctr"/>
          <a:lstStyle>
            <a:lvl1pPr marL="0" algn="l" defTabSz="913943" rtl="0" eaLnBrk="1" latinLnBrk="0" hangingPunct="1">
              <a:defRPr lang="en-IN" sz="800" kern="1200" smtClean="0">
                <a:solidFill>
                  <a:schemeClr val="bg1"/>
                </a:solidFill>
                <a:latin typeface="EYInterstate" panose="02000503020000020004" pitchFamily="2" charset="0"/>
                <a:ea typeface="+mn-ea"/>
                <a:cs typeface="+mn-cs"/>
              </a:defRPr>
            </a:lvl1pPr>
          </a:lstStyle>
          <a:p>
            <a:fld id="{CD05BAC6-7084-4B5E-A926-4CA635F89C64}" type="datetime3">
              <a:rPr lang="en-US" smtClean="0"/>
              <a:t>12 July 2024</a:t>
            </a:fld>
            <a:endParaRPr lang="en-IN" dirty="0"/>
          </a:p>
        </p:txBody>
      </p:sp>
      <p:sp>
        <p:nvSpPr>
          <p:cNvPr id="20" name="Footer Placeholder 4">
            <a:extLst>
              <a:ext uri="{FF2B5EF4-FFF2-40B4-BE49-F238E27FC236}">
                <a16:creationId xmlns:a16="http://schemas.microsoft.com/office/drawing/2014/main" id="{AC28FA70-87E4-49F4-AFDE-345AA28E0BE7}"/>
              </a:ext>
            </a:extLst>
          </p:cNvPr>
          <p:cNvSpPr>
            <a:spLocks noGrp="1"/>
          </p:cNvSpPr>
          <p:nvPr>
            <p:ph type="ftr" sz="quarter" idx="3"/>
          </p:nvPr>
        </p:nvSpPr>
        <p:spPr>
          <a:xfrm>
            <a:off x="3237502" y="6471244"/>
            <a:ext cx="3084493" cy="180000"/>
          </a:xfrm>
          <a:prstGeom prst="rect">
            <a:avLst/>
          </a:prstGeom>
        </p:spPr>
        <p:txBody>
          <a:bodyPr vert="horz" lIns="0" tIns="0" rIns="0" bIns="0" rtlCol="0" anchor="ctr"/>
          <a:lstStyle>
            <a:lvl1pPr marL="0" algn="l" defTabSz="913943" rtl="0" eaLnBrk="1" latinLnBrk="0" hangingPunct="1">
              <a:defRPr lang="en-IN" sz="800" kern="1200" dirty="0">
                <a:solidFill>
                  <a:schemeClr val="bg1"/>
                </a:solidFill>
                <a:latin typeface="EYInterstate" panose="02000503020000020004" pitchFamily="2" charset="0"/>
                <a:ea typeface="+mn-ea"/>
                <a:cs typeface="+mn-cs"/>
              </a:defRPr>
            </a:lvl1pPr>
          </a:lstStyle>
          <a:p>
            <a:r>
              <a:rPr lang="en-US"/>
              <a:t>Presentation title</a:t>
            </a:r>
            <a:endParaRPr lang="en-US" dirty="0"/>
          </a:p>
        </p:txBody>
      </p:sp>
      <p:sp>
        <p:nvSpPr>
          <p:cNvPr id="21" name="Slide Number Placeholder 5">
            <a:extLst>
              <a:ext uri="{FF2B5EF4-FFF2-40B4-BE49-F238E27FC236}">
                <a16:creationId xmlns:a16="http://schemas.microsoft.com/office/drawing/2014/main" id="{3B540F9A-D485-4BD0-B905-41F8A52593F8}"/>
              </a:ext>
            </a:extLst>
          </p:cNvPr>
          <p:cNvSpPr>
            <a:spLocks noGrp="1"/>
          </p:cNvSpPr>
          <p:nvPr>
            <p:ph type="sldNum" sz="quarter" idx="4"/>
          </p:nvPr>
        </p:nvSpPr>
        <p:spPr>
          <a:xfrm>
            <a:off x="609600" y="6471244"/>
            <a:ext cx="662721" cy="180000"/>
          </a:xfrm>
          <a:prstGeom prst="rect">
            <a:avLst/>
          </a:prstGeom>
        </p:spPr>
        <p:txBody>
          <a:bodyPr vert="horz" lIns="0" tIns="0" rIns="0" bIns="0" rtlCol="0" anchor="ctr"/>
          <a:lstStyle>
            <a:lvl1pPr marL="0" algn="l" defTabSz="913943" rtl="0" eaLnBrk="1" latinLnBrk="0" hangingPunct="1">
              <a:defRPr lang="en-IN" sz="800" kern="1200" smtClean="0">
                <a:solidFill>
                  <a:schemeClr val="bg1"/>
                </a:solidFill>
                <a:latin typeface="EYInterstate" panose="02000503020000020004" pitchFamily="2" charset="0"/>
                <a:ea typeface="+mn-ea"/>
                <a:cs typeface="+mn-cs"/>
              </a:defRPr>
            </a:lvl1pPr>
          </a:lstStyle>
          <a:p>
            <a:r>
              <a:rPr lang="en-GB" dirty="0"/>
              <a:t>Page </a:t>
            </a:r>
            <a:fld id="{F1BC30E3-FFE5-4B91-AA19-87A149EBB9EE}" type="slidenum">
              <a:rPr smtClean="0"/>
              <a:pPr/>
              <a:t>‹#›</a:t>
            </a:fld>
            <a:endParaRPr dirty="0"/>
          </a:p>
        </p:txBody>
      </p:sp>
    </p:spTree>
    <p:extLst>
      <p:ext uri="{BB962C8B-B14F-4D97-AF65-F5344CB8AC3E}">
        <p14:creationId xmlns:p14="http://schemas.microsoft.com/office/powerpoint/2010/main" val="24256797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Lst>
  <p:hf hdr="0"/>
  <p:txStyles>
    <p:titleStyle>
      <a:lvl1pPr algn="l" defTabSz="913943" rtl="0" eaLnBrk="1" latinLnBrk="0" hangingPunct="1">
        <a:lnSpc>
          <a:spcPct val="85000"/>
        </a:lnSpc>
        <a:spcBef>
          <a:spcPct val="0"/>
        </a:spcBef>
        <a:buNone/>
        <a:defRPr sz="2399" b="0" kern="1200">
          <a:solidFill>
            <a:schemeClr val="bg1"/>
          </a:solidFill>
          <a:latin typeface="EYInterstate Light" panose="02000506000000020004" pitchFamily="2" charset="0"/>
          <a:ea typeface="+mj-ea"/>
          <a:cs typeface="Arial" pitchFamily="34" charset="0"/>
        </a:defRPr>
      </a:lvl1pPr>
    </p:titleStyle>
    <p:bodyStyle>
      <a:lvl1pPr marL="356438" indent="-356438" algn="l" defTabSz="913943" rtl="0" eaLnBrk="1" latinLnBrk="0" hangingPunct="1">
        <a:spcBef>
          <a:spcPct val="20000"/>
        </a:spcBef>
        <a:buClr>
          <a:schemeClr val="tx2"/>
        </a:buClr>
        <a:buSzPct val="70000"/>
        <a:buFont typeface="Arial" pitchFamily="34" charset="0"/>
        <a:buChar char="►"/>
        <a:defRPr sz="1999" kern="1200">
          <a:solidFill>
            <a:schemeClr val="bg1"/>
          </a:solidFill>
          <a:latin typeface="EYInterstate Light" panose="02000506000000020004" pitchFamily="2" charset="0"/>
          <a:ea typeface="+mn-ea"/>
          <a:cs typeface="+mn-cs"/>
        </a:defRPr>
      </a:lvl1pPr>
      <a:lvl2pPr marL="712875" indent="-356438" algn="l" defTabSz="913943" rtl="0" eaLnBrk="1" latinLnBrk="0" hangingPunct="1">
        <a:spcBef>
          <a:spcPct val="20000"/>
        </a:spcBef>
        <a:buClr>
          <a:schemeClr val="tx2"/>
        </a:buClr>
        <a:buSzPct val="70000"/>
        <a:buFont typeface="Arial" pitchFamily="34" charset="0"/>
        <a:buChar char="►"/>
        <a:defRPr sz="1799" kern="1200">
          <a:solidFill>
            <a:schemeClr val="bg1"/>
          </a:solidFill>
          <a:latin typeface="EYInterstate Light" panose="02000506000000020004" pitchFamily="2" charset="0"/>
          <a:ea typeface="+mn-ea"/>
          <a:cs typeface="+mn-cs"/>
        </a:defRPr>
      </a:lvl2pPr>
      <a:lvl3pPr marL="1069313" indent="-356438" algn="l" defTabSz="913943" rtl="0" eaLnBrk="1" latinLnBrk="0" hangingPunct="1">
        <a:spcBef>
          <a:spcPct val="20000"/>
        </a:spcBef>
        <a:buClr>
          <a:schemeClr val="tx2"/>
        </a:buClr>
        <a:buSzPct val="70000"/>
        <a:buFont typeface="Arial" pitchFamily="34" charset="0"/>
        <a:buChar char="►"/>
        <a:defRPr sz="1599" kern="1200">
          <a:solidFill>
            <a:schemeClr val="bg1"/>
          </a:solidFill>
          <a:latin typeface="EYInterstate Light" panose="02000506000000020004" pitchFamily="2" charset="0"/>
          <a:ea typeface="+mn-ea"/>
          <a:cs typeface="+mn-cs"/>
        </a:defRPr>
      </a:lvl3pPr>
      <a:lvl4pPr marL="1425751" indent="-356438" algn="l" defTabSz="913943" rtl="0" eaLnBrk="1" latinLnBrk="0" hangingPunct="1">
        <a:spcBef>
          <a:spcPct val="20000"/>
        </a:spcBef>
        <a:buClr>
          <a:schemeClr val="tx2"/>
        </a:buClr>
        <a:buSzPct val="70000"/>
        <a:buFont typeface="Arial" pitchFamily="34" charset="0"/>
        <a:buChar char="►"/>
        <a:defRPr sz="1399" kern="1200">
          <a:solidFill>
            <a:schemeClr val="bg1"/>
          </a:solidFill>
          <a:latin typeface="EYInterstate Light" panose="02000506000000020004" pitchFamily="2" charset="0"/>
          <a:ea typeface="+mn-ea"/>
          <a:cs typeface="+mn-cs"/>
        </a:defRPr>
      </a:lvl4pPr>
      <a:lvl5pPr marL="1782188" indent="-356438" algn="l" defTabSz="913943" rtl="0" eaLnBrk="1" latinLnBrk="0" hangingPunct="1">
        <a:spcBef>
          <a:spcPct val="20000"/>
        </a:spcBef>
        <a:buClr>
          <a:schemeClr val="tx2"/>
        </a:buClr>
        <a:buSzPct val="70000"/>
        <a:buFont typeface="Arial" pitchFamily="34" charset="0"/>
        <a:buChar char="►"/>
        <a:defRPr sz="1199" kern="1200">
          <a:solidFill>
            <a:schemeClr val="bg1"/>
          </a:solidFill>
          <a:latin typeface="EYInterstate Light" panose="02000506000000020004" pitchFamily="2" charset="0"/>
          <a:ea typeface="+mn-ea"/>
          <a:cs typeface="+mn-cs"/>
        </a:defRPr>
      </a:lvl5pPr>
      <a:lvl6pPr marL="2513343"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6pPr>
      <a:lvl7pPr marL="2970314"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7pPr>
      <a:lvl8pPr marL="3427286"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8pPr>
      <a:lvl9pPr marL="3884257"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9pPr>
    </p:bodyStyle>
    <p:otherStyle>
      <a:defPPr>
        <a:defRPr lang="en-US"/>
      </a:defPPr>
      <a:lvl1pPr marL="0" algn="l" defTabSz="913943" rtl="0" eaLnBrk="1" latinLnBrk="0" hangingPunct="1">
        <a:defRPr sz="1799" kern="1200">
          <a:solidFill>
            <a:schemeClr val="tx1"/>
          </a:solidFill>
          <a:latin typeface="+mn-lt"/>
          <a:ea typeface="+mn-ea"/>
          <a:cs typeface="+mn-cs"/>
        </a:defRPr>
      </a:lvl1pPr>
      <a:lvl2pPr marL="456971" algn="l" defTabSz="913943" rtl="0" eaLnBrk="1" latinLnBrk="0" hangingPunct="1">
        <a:defRPr sz="1799" kern="1200">
          <a:solidFill>
            <a:schemeClr val="tx1"/>
          </a:solidFill>
          <a:latin typeface="+mn-lt"/>
          <a:ea typeface="+mn-ea"/>
          <a:cs typeface="+mn-cs"/>
        </a:defRPr>
      </a:lvl2pPr>
      <a:lvl3pPr marL="913943" algn="l" defTabSz="913943" rtl="0" eaLnBrk="1" latinLnBrk="0" hangingPunct="1">
        <a:defRPr sz="1799" kern="1200">
          <a:solidFill>
            <a:schemeClr val="tx1"/>
          </a:solidFill>
          <a:latin typeface="+mn-lt"/>
          <a:ea typeface="+mn-ea"/>
          <a:cs typeface="+mn-cs"/>
        </a:defRPr>
      </a:lvl3pPr>
      <a:lvl4pPr marL="1370914" algn="l" defTabSz="913943" rtl="0" eaLnBrk="1" latinLnBrk="0" hangingPunct="1">
        <a:defRPr sz="1799" kern="1200">
          <a:solidFill>
            <a:schemeClr val="tx1"/>
          </a:solidFill>
          <a:latin typeface="+mn-lt"/>
          <a:ea typeface="+mn-ea"/>
          <a:cs typeface="+mn-cs"/>
        </a:defRPr>
      </a:lvl4pPr>
      <a:lvl5pPr marL="1827886" algn="l" defTabSz="913943" rtl="0" eaLnBrk="1" latinLnBrk="0" hangingPunct="1">
        <a:defRPr sz="1799" kern="1200">
          <a:solidFill>
            <a:schemeClr val="tx1"/>
          </a:solidFill>
          <a:latin typeface="+mn-lt"/>
          <a:ea typeface="+mn-ea"/>
          <a:cs typeface="+mn-cs"/>
        </a:defRPr>
      </a:lvl5pPr>
      <a:lvl6pPr marL="2284857" algn="l" defTabSz="913943" rtl="0" eaLnBrk="1" latinLnBrk="0" hangingPunct="1">
        <a:defRPr sz="1799" kern="1200">
          <a:solidFill>
            <a:schemeClr val="tx1"/>
          </a:solidFill>
          <a:latin typeface="+mn-lt"/>
          <a:ea typeface="+mn-ea"/>
          <a:cs typeface="+mn-cs"/>
        </a:defRPr>
      </a:lvl6pPr>
      <a:lvl7pPr marL="2741828" algn="l" defTabSz="913943" rtl="0" eaLnBrk="1" latinLnBrk="0" hangingPunct="1">
        <a:defRPr sz="1799" kern="1200">
          <a:solidFill>
            <a:schemeClr val="tx1"/>
          </a:solidFill>
          <a:latin typeface="+mn-lt"/>
          <a:ea typeface="+mn-ea"/>
          <a:cs typeface="+mn-cs"/>
        </a:defRPr>
      </a:lvl7pPr>
      <a:lvl8pPr marL="3198800" algn="l" defTabSz="913943" rtl="0" eaLnBrk="1" latinLnBrk="0" hangingPunct="1">
        <a:defRPr sz="1799" kern="1200">
          <a:solidFill>
            <a:schemeClr val="tx1"/>
          </a:solidFill>
          <a:latin typeface="+mn-lt"/>
          <a:ea typeface="+mn-ea"/>
          <a:cs typeface="+mn-cs"/>
        </a:defRPr>
      </a:lvl8pPr>
      <a:lvl9pPr marL="3655771" algn="l" defTabSz="913943"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3">
          <p15:clr>
            <a:srgbClr val="F26B43"/>
          </p15:clr>
        </p15:guide>
        <p15:guide id="3" pos="901">
          <p15:clr>
            <a:srgbClr val="F26B43"/>
          </p15:clr>
        </p15:guide>
        <p15:guide id="4" pos="2039">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9.png"/><Relationship Id="rId4"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1.sv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1.sv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12.png"/><Relationship Id="rId4" Type="http://schemas.openxmlformats.org/officeDocument/2006/relationships/image" Target="../media/image8.sv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image" Target="../media/image15.png"/><Relationship Id="rId18" Type="http://schemas.openxmlformats.org/officeDocument/2006/relationships/image" Target="../media/image20.svg"/><Relationship Id="rId3" Type="http://schemas.openxmlformats.org/officeDocument/2006/relationships/image" Target="../media/image7.png"/><Relationship Id="rId7" Type="http://schemas.openxmlformats.org/officeDocument/2006/relationships/diagramQuickStyle" Target="../diagrams/quickStyle1.xml"/><Relationship Id="rId12" Type="http://schemas.openxmlformats.org/officeDocument/2006/relationships/image" Target="../media/image14.svg"/><Relationship Id="rId17" Type="http://schemas.openxmlformats.org/officeDocument/2006/relationships/image" Target="../media/image19.png"/><Relationship Id="rId2" Type="http://schemas.openxmlformats.org/officeDocument/2006/relationships/notesSlide" Target="../notesSlides/notesSlide7.xml"/><Relationship Id="rId16" Type="http://schemas.openxmlformats.org/officeDocument/2006/relationships/image" Target="../media/image18.svg"/><Relationship Id="rId1" Type="http://schemas.openxmlformats.org/officeDocument/2006/relationships/slideLayout" Target="../slideLayouts/slideLayout2.xml"/><Relationship Id="rId6" Type="http://schemas.openxmlformats.org/officeDocument/2006/relationships/diagramLayout" Target="../diagrams/layout1.xml"/><Relationship Id="rId11" Type="http://schemas.openxmlformats.org/officeDocument/2006/relationships/image" Target="../media/image13.png"/><Relationship Id="rId5" Type="http://schemas.openxmlformats.org/officeDocument/2006/relationships/diagramData" Target="../diagrams/data1.xml"/><Relationship Id="rId15" Type="http://schemas.openxmlformats.org/officeDocument/2006/relationships/image" Target="../media/image17.png"/><Relationship Id="rId10" Type="http://schemas.openxmlformats.org/officeDocument/2006/relationships/image" Target="../media/image12.png"/><Relationship Id="rId19" Type="http://schemas.openxmlformats.org/officeDocument/2006/relationships/image" Target="../media/image6.png"/><Relationship Id="rId4" Type="http://schemas.openxmlformats.org/officeDocument/2006/relationships/image" Target="../media/image8.svg"/><Relationship Id="rId9" Type="http://schemas.microsoft.com/office/2007/relationships/diagramDrawing" Target="../diagrams/drawing1.xml"/><Relationship Id="rId14" Type="http://schemas.openxmlformats.org/officeDocument/2006/relationships/image" Target="../media/image16.sv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8.sv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24.sv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23.png"/><Relationship Id="rId5" Type="http://schemas.openxmlformats.org/officeDocument/2006/relationships/image" Target="../media/image22.svg"/><Relationship Id="rId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A7214-F518-53A7-A116-CABD3C626588}"/>
              </a:ext>
            </a:extLst>
          </p:cNvPr>
          <p:cNvSpPr>
            <a:spLocks noGrp="1"/>
          </p:cNvSpPr>
          <p:nvPr>
            <p:ph type="ctrTitle"/>
          </p:nvPr>
        </p:nvSpPr>
        <p:spPr>
          <a:xfrm>
            <a:off x="647699" y="1162958"/>
            <a:ext cx="10896600" cy="2387600"/>
          </a:xfrm>
        </p:spPr>
        <p:txBody>
          <a:bodyPr/>
          <a:lstStyle/>
          <a:p>
            <a:r>
              <a:rPr lang="en-US" dirty="0">
                <a:solidFill>
                  <a:schemeClr val="bg1"/>
                </a:solidFill>
              </a:rPr>
              <a:t>Crypto Assets Related Investigation</a:t>
            </a:r>
            <a:endParaRPr lang="en-GB" dirty="0">
              <a:solidFill>
                <a:schemeClr val="bg1"/>
              </a:solidFill>
            </a:endParaRPr>
          </a:p>
        </p:txBody>
      </p:sp>
      <p:sp>
        <p:nvSpPr>
          <p:cNvPr id="3" name="Subtitle 2">
            <a:extLst>
              <a:ext uri="{FF2B5EF4-FFF2-40B4-BE49-F238E27FC236}">
                <a16:creationId xmlns:a16="http://schemas.microsoft.com/office/drawing/2014/main" id="{54C350D5-4177-88E6-2947-BC905343B379}"/>
              </a:ext>
            </a:extLst>
          </p:cNvPr>
          <p:cNvSpPr>
            <a:spLocks noGrp="1"/>
          </p:cNvSpPr>
          <p:nvPr>
            <p:ph type="subTitle" idx="1"/>
          </p:nvPr>
        </p:nvSpPr>
        <p:spPr/>
        <p:txBody>
          <a:bodyPr/>
          <a:lstStyle/>
          <a:p>
            <a:r>
              <a:rPr lang="en-US" dirty="0">
                <a:solidFill>
                  <a:schemeClr val="bg1"/>
                </a:solidFill>
              </a:rPr>
              <a:t>Indonesia Case Study</a:t>
            </a:r>
            <a:endParaRPr lang="en-GB" dirty="0">
              <a:solidFill>
                <a:schemeClr val="bg1"/>
              </a:solidFill>
            </a:endParaRPr>
          </a:p>
        </p:txBody>
      </p:sp>
      <p:cxnSp>
        <p:nvCxnSpPr>
          <p:cNvPr id="4" name="Straight Connector 3">
            <a:extLst>
              <a:ext uri="{FF2B5EF4-FFF2-40B4-BE49-F238E27FC236}">
                <a16:creationId xmlns:a16="http://schemas.microsoft.com/office/drawing/2014/main" id="{C97ABB55-AD59-3C52-E55C-DFF5B7B9496B}"/>
              </a:ext>
            </a:extLst>
          </p:cNvPr>
          <p:cNvCxnSpPr/>
          <p:nvPr/>
        </p:nvCxnSpPr>
        <p:spPr>
          <a:xfrm>
            <a:off x="411661" y="3499077"/>
            <a:ext cx="11368677" cy="0"/>
          </a:xfrm>
          <a:prstGeom prst="line">
            <a:avLst/>
          </a:prstGeom>
          <a:ln>
            <a:solidFill>
              <a:srgbClr val="FFFF00"/>
            </a:solidFill>
          </a:ln>
        </p:spPr>
        <p:style>
          <a:lnRef idx="3">
            <a:schemeClr val="accent4"/>
          </a:lnRef>
          <a:fillRef idx="0">
            <a:schemeClr val="accent4"/>
          </a:fillRef>
          <a:effectRef idx="2">
            <a:schemeClr val="accent4"/>
          </a:effectRef>
          <a:fontRef idx="minor">
            <a:schemeClr val="tx1"/>
          </a:fontRef>
        </p:style>
      </p:cxnSp>
      <p:sp>
        <p:nvSpPr>
          <p:cNvPr id="6" name="Title 4">
            <a:extLst>
              <a:ext uri="{FF2B5EF4-FFF2-40B4-BE49-F238E27FC236}">
                <a16:creationId xmlns:a16="http://schemas.microsoft.com/office/drawing/2014/main" id="{6ED366F2-98FB-873E-8054-C3308D3A9A0F}"/>
              </a:ext>
            </a:extLst>
          </p:cNvPr>
          <p:cNvSpPr>
            <a:spLocks noGrp="1"/>
          </p:cNvSpPr>
          <p:nvPr/>
        </p:nvSpPr>
        <p:spPr>
          <a:xfrm>
            <a:off x="0" y="93898"/>
            <a:ext cx="8769644" cy="519448"/>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2700" b="0" kern="1200" cap="none">
                <a:solidFill>
                  <a:schemeClr val="tx1"/>
                </a:solidFill>
                <a:latin typeface="+mj-lt"/>
                <a:ea typeface="+mj-ea"/>
                <a:cs typeface="+mj-cs"/>
              </a:defRPr>
            </a:lvl1pPr>
          </a:lstStyle>
          <a:p>
            <a:r>
              <a:rPr lang="en-AU" sz="2000" dirty="0">
                <a:solidFill>
                  <a:schemeClr val="bg1"/>
                </a:solidFill>
              </a:rPr>
              <a:t>OECD INTERNATIONAL ACADEMY FOR TAX AND FINANCIAL CRIME INVESTIGATION</a:t>
            </a:r>
            <a:br>
              <a:rPr lang="en-AU" sz="1800" dirty="0">
                <a:solidFill>
                  <a:schemeClr val="bg1"/>
                </a:solidFill>
                <a:latin typeface="Century Gothic" panose="020B0502020202020204" pitchFamily="34" charset="0"/>
              </a:rPr>
            </a:br>
            <a:r>
              <a:rPr lang="en-GB" sz="1600" dirty="0">
                <a:solidFill>
                  <a:schemeClr val="bg1"/>
                </a:solidFill>
              </a:rPr>
              <a:t>Conducting Financial Investigations (Foundation) Virtual Programme</a:t>
            </a:r>
          </a:p>
          <a:p>
            <a:r>
              <a:rPr lang="en-GB" sz="1600" dirty="0">
                <a:solidFill>
                  <a:schemeClr val="bg1"/>
                </a:solidFill>
                <a:latin typeface="Century Gothic" panose="020B0502020202020204" pitchFamily="34" charset="0"/>
              </a:rPr>
              <a:t>Ostia, Italy</a:t>
            </a:r>
            <a:endParaRPr lang="en-AU" sz="1600" dirty="0">
              <a:solidFill>
                <a:schemeClr val="bg1"/>
              </a:solidFill>
              <a:latin typeface="Century Gothic" panose="020B0502020202020204" pitchFamily="34" charset="0"/>
            </a:endParaRPr>
          </a:p>
        </p:txBody>
      </p:sp>
      <p:sp>
        <p:nvSpPr>
          <p:cNvPr id="7" name="TextBox 9">
            <a:extLst>
              <a:ext uri="{FF2B5EF4-FFF2-40B4-BE49-F238E27FC236}">
                <a16:creationId xmlns:a16="http://schemas.microsoft.com/office/drawing/2014/main" id="{6DF7F8F4-A85C-4E1E-9D35-06AA5CB72582}"/>
              </a:ext>
            </a:extLst>
          </p:cNvPr>
          <p:cNvSpPr txBox="1"/>
          <p:nvPr/>
        </p:nvSpPr>
        <p:spPr>
          <a:xfrm>
            <a:off x="8085175" y="6150828"/>
            <a:ext cx="3695163"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AU" sz="1400" dirty="0">
                <a:solidFill>
                  <a:schemeClr val="bg1"/>
                </a:solidFill>
                <a:latin typeface="Century Gothic" panose="020B0502020202020204" pitchFamily="34" charset="0"/>
              </a:rPr>
              <a:t>EKA PUPY JUMANTARA</a:t>
            </a:r>
          </a:p>
          <a:p>
            <a:pPr algn="r"/>
            <a:r>
              <a:rPr lang="en-AU" sz="1100" dirty="0">
                <a:solidFill>
                  <a:schemeClr val="bg1"/>
                </a:solidFill>
                <a:latin typeface="Century Gothic" panose="020B0502020202020204" pitchFamily="34" charset="0"/>
              </a:rPr>
              <a:t>JULY 2024</a:t>
            </a:r>
          </a:p>
          <a:p>
            <a:pPr algn="r"/>
            <a:endParaRPr lang="en-AU" sz="1100" dirty="0">
              <a:solidFill>
                <a:schemeClr val="bg1"/>
              </a:solidFill>
              <a:latin typeface="Century Gothic" panose="020B0502020202020204" pitchFamily="34" charset="0"/>
            </a:endParaRPr>
          </a:p>
        </p:txBody>
      </p:sp>
      <p:pic>
        <p:nvPicPr>
          <p:cNvPr id="8" name="Picture 4">
            <a:extLst>
              <a:ext uri="{FF2B5EF4-FFF2-40B4-BE49-F238E27FC236}">
                <a16:creationId xmlns:a16="http://schemas.microsoft.com/office/drawing/2014/main" id="{F6FB3718-8451-5866-FE43-80D03C3225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28448" y="865628"/>
            <a:ext cx="935104" cy="16909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726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9B1C3569-28E2-09F3-96B3-551DFBAC5A88}"/>
              </a:ext>
            </a:extLst>
          </p:cNvPr>
          <p:cNvCxnSpPr/>
          <p:nvPr/>
        </p:nvCxnSpPr>
        <p:spPr>
          <a:xfrm>
            <a:off x="366123" y="783771"/>
            <a:ext cx="11368677" cy="0"/>
          </a:xfrm>
          <a:prstGeom prst="line">
            <a:avLst/>
          </a:prstGeom>
          <a:ln>
            <a:solidFill>
              <a:srgbClr val="FFFF00"/>
            </a:solidFill>
          </a:ln>
        </p:spPr>
        <p:style>
          <a:lnRef idx="3">
            <a:schemeClr val="accent4"/>
          </a:lnRef>
          <a:fillRef idx="0">
            <a:schemeClr val="accent4"/>
          </a:fillRef>
          <a:effectRef idx="2">
            <a:schemeClr val="accent4"/>
          </a:effectRef>
          <a:fontRef idx="minor">
            <a:schemeClr val="tx1"/>
          </a:fontRef>
        </p:style>
      </p:cxnSp>
      <p:sp>
        <p:nvSpPr>
          <p:cNvPr id="2" name="Title 5">
            <a:extLst>
              <a:ext uri="{FF2B5EF4-FFF2-40B4-BE49-F238E27FC236}">
                <a16:creationId xmlns:a16="http://schemas.microsoft.com/office/drawing/2014/main" id="{574287F6-99D0-470C-E19B-D1DD0E551F45}"/>
              </a:ext>
            </a:extLst>
          </p:cNvPr>
          <p:cNvSpPr>
            <a:spLocks noGrp="1"/>
          </p:cNvSpPr>
          <p:nvPr>
            <p:ph type="title"/>
          </p:nvPr>
        </p:nvSpPr>
        <p:spPr>
          <a:xfrm>
            <a:off x="1672358" y="299473"/>
            <a:ext cx="10972800" cy="590093"/>
          </a:xfrm>
        </p:spPr>
        <p:txBody>
          <a:bodyPr>
            <a:normAutofit/>
          </a:bodyPr>
          <a:lstStyle/>
          <a:p>
            <a:r>
              <a:rPr lang="en-GB" sz="2400" dirty="0">
                <a:solidFill>
                  <a:schemeClr val="bg1"/>
                </a:solidFill>
                <a:latin typeface="EYInterstate Light" panose="02000506000000020004" pitchFamily="2" charset="0"/>
                <a:ea typeface="+mn-ea"/>
                <a:cs typeface="+mn-cs"/>
              </a:rPr>
              <a:t>Crypto Assets Trading Overview</a:t>
            </a:r>
            <a:endParaRPr lang="en-GB" sz="2400" dirty="0"/>
          </a:p>
        </p:txBody>
      </p:sp>
      <p:grpSp>
        <p:nvGrpSpPr>
          <p:cNvPr id="14" name="Grupo 1">
            <a:extLst>
              <a:ext uri="{FF2B5EF4-FFF2-40B4-BE49-F238E27FC236}">
                <a16:creationId xmlns:a16="http://schemas.microsoft.com/office/drawing/2014/main" id="{F3D7DA50-28B6-3E2E-B5D5-9257024698A5}"/>
              </a:ext>
            </a:extLst>
          </p:cNvPr>
          <p:cNvGrpSpPr/>
          <p:nvPr/>
        </p:nvGrpSpPr>
        <p:grpSpPr>
          <a:xfrm>
            <a:off x="728401" y="1785"/>
            <a:ext cx="787606" cy="6854430"/>
            <a:chOff x="362465" y="76801"/>
            <a:chExt cx="788016" cy="6858000"/>
          </a:xfrm>
        </p:grpSpPr>
        <p:sp>
          <p:nvSpPr>
            <p:cNvPr id="17" name="Rectangle 16">
              <a:extLst>
                <a:ext uri="{FF2B5EF4-FFF2-40B4-BE49-F238E27FC236}">
                  <a16:creationId xmlns:a16="http://schemas.microsoft.com/office/drawing/2014/main" id="{638F93A3-9BAC-FFDE-2387-FA686D4BB7EB}"/>
                </a:ext>
              </a:extLst>
            </p:cNvPr>
            <p:cNvSpPr/>
            <p:nvPr/>
          </p:nvSpPr>
          <p:spPr>
            <a:xfrm>
              <a:off x="1063102" y="76801"/>
              <a:ext cx="87379" cy="6858000"/>
            </a:xfrm>
            <a:prstGeom prst="rect">
              <a:avLst/>
            </a:pr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943" rtl="0" eaLnBrk="1" fontAlgn="auto" latinLnBrk="0" hangingPunct="1">
                <a:lnSpc>
                  <a:spcPct val="100000"/>
                </a:lnSpc>
                <a:spcBef>
                  <a:spcPts val="0"/>
                </a:spcBef>
                <a:spcAft>
                  <a:spcPts val="0"/>
                </a:spcAft>
                <a:buClrTx/>
                <a:buSzTx/>
                <a:buFontTx/>
                <a:buNone/>
                <a:tabLst/>
                <a:defRPr/>
              </a:pPr>
              <a:endParaRPr kumimoji="0" lang="es-CL" sz="1799" b="0" i="0" u="none" strike="noStrike" kern="1200" cap="none" spc="0" normalizeH="0" baseline="0" noProof="0">
                <a:ln>
                  <a:noFill/>
                </a:ln>
                <a:solidFill>
                  <a:srgbClr val="2E2E38"/>
                </a:solidFill>
                <a:effectLst/>
                <a:uLnTx/>
                <a:uFillTx/>
                <a:latin typeface="EYInterstate Light"/>
                <a:ea typeface="+mn-ea"/>
                <a:cs typeface="+mn-cs"/>
              </a:endParaRPr>
            </a:p>
          </p:txBody>
        </p:sp>
        <p:pic>
          <p:nvPicPr>
            <p:cNvPr id="20" name="Graphic 19">
              <a:extLst>
                <a:ext uri="{FF2B5EF4-FFF2-40B4-BE49-F238E27FC236}">
                  <a16:creationId xmlns:a16="http://schemas.microsoft.com/office/drawing/2014/main" id="{337410C3-959D-248B-CFEC-427CDBD4147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62465" y="5236952"/>
              <a:ext cx="355170" cy="443963"/>
            </a:xfrm>
            <a:prstGeom prst="rect">
              <a:avLst/>
            </a:prstGeom>
          </p:spPr>
        </p:pic>
      </p:grpSp>
      <p:pic>
        <p:nvPicPr>
          <p:cNvPr id="5" name="Picture 4">
            <a:extLst>
              <a:ext uri="{FF2B5EF4-FFF2-40B4-BE49-F238E27FC236}">
                <a16:creationId xmlns:a16="http://schemas.microsoft.com/office/drawing/2014/main" id="{ED94B3FA-97C7-61F2-0ABA-B113CD224DF8}"/>
              </a:ext>
            </a:extLst>
          </p:cNvPr>
          <p:cNvPicPr>
            <a:picLocks noChangeAspect="1"/>
          </p:cNvPicPr>
          <p:nvPr/>
        </p:nvPicPr>
        <p:blipFill>
          <a:blip r:embed="rId5"/>
          <a:stretch>
            <a:fillRect/>
          </a:stretch>
        </p:blipFill>
        <p:spPr>
          <a:xfrm>
            <a:off x="1672358" y="889566"/>
            <a:ext cx="10082083" cy="5837802"/>
          </a:xfrm>
          <a:prstGeom prst="rect">
            <a:avLst/>
          </a:prstGeom>
        </p:spPr>
      </p:pic>
      <p:sp>
        <p:nvSpPr>
          <p:cNvPr id="6" name="TextBox 5">
            <a:extLst>
              <a:ext uri="{FF2B5EF4-FFF2-40B4-BE49-F238E27FC236}">
                <a16:creationId xmlns:a16="http://schemas.microsoft.com/office/drawing/2014/main" id="{2AC58F48-A9EB-EEE8-BFF1-5EBF83629939}"/>
              </a:ext>
            </a:extLst>
          </p:cNvPr>
          <p:cNvSpPr txBox="1"/>
          <p:nvPr/>
        </p:nvSpPr>
        <p:spPr>
          <a:xfrm>
            <a:off x="2677885" y="6142593"/>
            <a:ext cx="1491343" cy="584775"/>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Crypto Assets Swaps</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5DC63F07-F722-B268-4638-0CC116DF665D}"/>
              </a:ext>
            </a:extLst>
          </p:cNvPr>
          <p:cNvSpPr txBox="1"/>
          <p:nvPr/>
        </p:nvSpPr>
        <p:spPr>
          <a:xfrm>
            <a:off x="4800597" y="6142593"/>
            <a:ext cx="1817916" cy="584775"/>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Crypto Assets Trade with Fiat Money</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1034D328-CBAA-2B03-B13F-B64FD2A734E0}"/>
              </a:ext>
            </a:extLst>
          </p:cNvPr>
          <p:cNvSpPr txBox="1"/>
          <p:nvPr/>
        </p:nvSpPr>
        <p:spPr>
          <a:xfrm>
            <a:off x="7260767" y="6142593"/>
            <a:ext cx="1817916" cy="584775"/>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Crypto Assets Trade with Goods/Service</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C0077D27-55DC-9D54-093D-FD68A6C98DE8}"/>
              </a:ext>
            </a:extLst>
          </p:cNvPr>
          <p:cNvSpPr txBox="1"/>
          <p:nvPr/>
        </p:nvSpPr>
        <p:spPr>
          <a:xfrm>
            <a:off x="9562034" y="6142593"/>
            <a:ext cx="1968046" cy="584775"/>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Transaction verification by miner</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4">
            <a:extLst>
              <a:ext uri="{FF2B5EF4-FFF2-40B4-BE49-F238E27FC236}">
                <a16:creationId xmlns:a16="http://schemas.microsoft.com/office/drawing/2014/main" id="{78C5C6DF-3019-C1C7-7BF3-3107EEDA5CE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8790" y="68942"/>
            <a:ext cx="358160" cy="6476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8483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2D7343DB-4923-2A48-D044-CCC157498A98}"/>
              </a:ext>
            </a:extLst>
          </p:cNvPr>
          <p:cNvSpPr txBox="1">
            <a:spLocks/>
          </p:cNvSpPr>
          <p:nvPr/>
        </p:nvSpPr>
        <p:spPr>
          <a:xfrm>
            <a:off x="1672358" y="299473"/>
            <a:ext cx="10972800" cy="59009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400" dirty="0">
                <a:solidFill>
                  <a:schemeClr val="bg1"/>
                </a:solidFill>
                <a:latin typeface="EYInterstate Light" panose="02000506000000020004" pitchFamily="2" charset="0"/>
                <a:ea typeface="+mn-ea"/>
                <a:cs typeface="+mn-cs"/>
              </a:rPr>
              <a:t>Income Tax Treatment – Indonesia Overview</a:t>
            </a:r>
          </a:p>
        </p:txBody>
      </p:sp>
      <p:graphicFrame>
        <p:nvGraphicFramePr>
          <p:cNvPr id="5" name="Table 9">
            <a:extLst>
              <a:ext uri="{FF2B5EF4-FFF2-40B4-BE49-F238E27FC236}">
                <a16:creationId xmlns:a16="http://schemas.microsoft.com/office/drawing/2014/main" id="{47B9BADB-66FF-2E44-6001-2F1BBA8BDA98}"/>
              </a:ext>
            </a:extLst>
          </p:cNvPr>
          <p:cNvGraphicFramePr>
            <a:graphicFrameLocks noGrp="1"/>
          </p:cNvGraphicFramePr>
          <p:nvPr>
            <p:extLst>
              <p:ext uri="{D42A27DB-BD31-4B8C-83A1-F6EECF244321}">
                <p14:modId xmlns:p14="http://schemas.microsoft.com/office/powerpoint/2010/main" val="3358283422"/>
              </p:ext>
            </p:extLst>
          </p:nvPr>
        </p:nvGraphicFramePr>
        <p:xfrm>
          <a:off x="2024913" y="1626990"/>
          <a:ext cx="9499364" cy="3895296"/>
        </p:xfrm>
        <a:graphic>
          <a:graphicData uri="http://schemas.openxmlformats.org/drawingml/2006/table">
            <a:tbl>
              <a:tblPr firstRow="1" bandRow="1">
                <a:tableStyleId>{5C22544A-7EE6-4342-B048-85BDC9FD1C3A}</a:tableStyleId>
              </a:tblPr>
              <a:tblGrid>
                <a:gridCol w="9499364">
                  <a:extLst>
                    <a:ext uri="{9D8B030D-6E8A-4147-A177-3AD203B41FA5}">
                      <a16:colId xmlns:a16="http://schemas.microsoft.com/office/drawing/2014/main" val="697459992"/>
                    </a:ext>
                  </a:extLst>
                </a:gridCol>
              </a:tblGrid>
              <a:tr h="3893316">
                <a:tc>
                  <a:txBody>
                    <a:bodyPr/>
                    <a:lstStyle/>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Sale of crypto-assets</a:t>
                      </a:r>
                    </a:p>
                    <a:p>
                      <a:pPr marL="813816" marR="0" lvl="2"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0.1% of the transaction value if the crypto-asset transaction is carried out through an electronic facility provided by an e-commerce trading operator that is a crypto-asset physical trader</a:t>
                      </a:r>
                    </a:p>
                    <a:p>
                      <a:pPr marL="813816" marR="0" lvl="2"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0.2% of the transaction value if the e-commerce trading operator is not a crypto-asset physical trader.</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Income received or obtained from crypto-asset transactions conducted through electronic facilities provided by e-commerce trading operators</a:t>
                      </a:r>
                    </a:p>
                    <a:p>
                      <a:pPr marL="813816" marR="0" lvl="2"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0.1% of the transaction value, where the e-commerce trading operator has obtained approval from BAPPEBTI</a:t>
                      </a:r>
                    </a:p>
                    <a:p>
                      <a:pPr marL="813816" marR="0" lvl="2"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0.2% of the transaction value, where the e-commerce trading operator does not have approval from BAPPEBTI</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The income of crypto-asset miners</a:t>
                      </a:r>
                    </a:p>
                    <a:p>
                      <a:pPr marL="813816" marR="0" lvl="2"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0.1% of the transaction value</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The income of e-commerce trading operators for the provision of electronic facilities used for crypto-asset transactions is subject to the prevailing tax rate under the Income Tax Law.</a:t>
                      </a:r>
                    </a:p>
                  </a:txBody>
                  <a:tcPr marL="91392" marR="91392" marT="45696" marB="45696">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553278584"/>
                  </a:ext>
                </a:extLst>
              </a:tr>
            </a:tbl>
          </a:graphicData>
        </a:graphic>
      </p:graphicFrame>
      <p:grpSp>
        <p:nvGrpSpPr>
          <p:cNvPr id="6" name="Grupo 6">
            <a:extLst>
              <a:ext uri="{FF2B5EF4-FFF2-40B4-BE49-F238E27FC236}">
                <a16:creationId xmlns:a16="http://schemas.microsoft.com/office/drawing/2014/main" id="{7B5DD292-E3BC-6B62-5472-E09A129095AE}"/>
              </a:ext>
            </a:extLst>
          </p:cNvPr>
          <p:cNvGrpSpPr/>
          <p:nvPr/>
        </p:nvGrpSpPr>
        <p:grpSpPr>
          <a:xfrm>
            <a:off x="332033" y="1785"/>
            <a:ext cx="1205508" cy="6854430"/>
            <a:chOff x="-42774" y="8646"/>
            <a:chExt cx="1206136" cy="6858000"/>
          </a:xfrm>
        </p:grpSpPr>
        <p:grpSp>
          <p:nvGrpSpPr>
            <p:cNvPr id="7" name="Grupo 1">
              <a:extLst>
                <a:ext uri="{FF2B5EF4-FFF2-40B4-BE49-F238E27FC236}">
                  <a16:creationId xmlns:a16="http://schemas.microsoft.com/office/drawing/2014/main" id="{0F9139BD-B7CA-5DB7-56DA-4AD89CC8BDEC}"/>
                </a:ext>
              </a:extLst>
            </p:cNvPr>
            <p:cNvGrpSpPr/>
            <p:nvPr/>
          </p:nvGrpSpPr>
          <p:grpSpPr>
            <a:xfrm>
              <a:off x="-8666" y="8646"/>
              <a:ext cx="1150482" cy="6858000"/>
              <a:chOff x="-1" y="76801"/>
              <a:chExt cx="1150482" cy="6858000"/>
            </a:xfrm>
          </p:grpSpPr>
          <p:sp>
            <p:nvSpPr>
              <p:cNvPr id="9" name="Rectangle 8">
                <a:extLst>
                  <a:ext uri="{FF2B5EF4-FFF2-40B4-BE49-F238E27FC236}">
                    <a16:creationId xmlns:a16="http://schemas.microsoft.com/office/drawing/2014/main" id="{A48F2329-D450-F810-0938-09326D8B2F7F}"/>
                  </a:ext>
                </a:extLst>
              </p:cNvPr>
              <p:cNvSpPr/>
              <p:nvPr/>
            </p:nvSpPr>
            <p:spPr>
              <a:xfrm>
                <a:off x="1063102" y="76801"/>
                <a:ext cx="87379" cy="6858000"/>
              </a:xfrm>
              <a:prstGeom prst="rect">
                <a:avLst/>
              </a:pr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943"/>
                <a:endParaRPr lang="es-CL" sz="1799">
                  <a:solidFill>
                    <a:srgbClr val="2E2E38"/>
                  </a:solidFill>
                  <a:latin typeface="EYInterstate Light"/>
                </a:endParaRPr>
              </a:p>
            </p:txBody>
          </p:sp>
          <p:sp>
            <p:nvSpPr>
              <p:cNvPr id="10" name="Rectangle 9">
                <a:extLst>
                  <a:ext uri="{FF2B5EF4-FFF2-40B4-BE49-F238E27FC236}">
                    <a16:creationId xmlns:a16="http://schemas.microsoft.com/office/drawing/2014/main" id="{DC493B06-E634-5279-BE11-01AE6B56AF0C}"/>
                  </a:ext>
                </a:extLst>
              </p:cNvPr>
              <p:cNvSpPr/>
              <p:nvPr/>
            </p:nvSpPr>
            <p:spPr>
              <a:xfrm>
                <a:off x="-1" y="2267248"/>
                <a:ext cx="1137920" cy="827768"/>
              </a:xfrm>
              <a:prstGeom prst="rect">
                <a:avLst/>
              </a:prstGeom>
              <a:solidFill>
                <a:srgbClr val="FFE600"/>
              </a:solidFill>
              <a:ln>
                <a:noFill/>
              </a:ln>
              <a:effectLst>
                <a:outerShdw blurRad="266700" dist="355600" dir="10860000" sx="91000" sy="91000" algn="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defTabSz="913943"/>
                <a:r>
                  <a:rPr lang="en-US" sz="1099" b="1" dirty="0">
                    <a:solidFill>
                      <a:srgbClr val="FFFFFF">
                        <a:lumMod val="50000"/>
                      </a:srgbClr>
                    </a:solidFill>
                    <a:latin typeface="EYInterstate Light"/>
                  </a:rPr>
                  <a:t>Income</a:t>
                </a:r>
                <a:r>
                  <a:rPr lang="es-CL" sz="1099" b="1" dirty="0">
                    <a:solidFill>
                      <a:srgbClr val="FFFFFF">
                        <a:lumMod val="50000"/>
                      </a:srgbClr>
                    </a:solidFill>
                    <a:latin typeface="EYInterstate Light"/>
                  </a:rPr>
                  <a:t> </a:t>
                </a:r>
                <a:r>
                  <a:rPr lang="en-US" sz="1099" b="1" dirty="0">
                    <a:solidFill>
                      <a:srgbClr val="FFFFFF">
                        <a:lumMod val="50000"/>
                      </a:srgbClr>
                    </a:solidFill>
                    <a:latin typeface="EYInterstate Light"/>
                  </a:rPr>
                  <a:t>Tax</a:t>
                </a:r>
              </a:p>
            </p:txBody>
          </p:sp>
          <p:pic>
            <p:nvPicPr>
              <p:cNvPr id="11" name="Graphic 10">
                <a:extLst>
                  <a:ext uri="{FF2B5EF4-FFF2-40B4-BE49-F238E27FC236}">
                    <a16:creationId xmlns:a16="http://schemas.microsoft.com/office/drawing/2014/main" id="{11A8D12B-1D74-D354-5AFA-E66CF24C3E8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01756" y="3436212"/>
                <a:ext cx="473950" cy="458152"/>
              </a:xfrm>
              <a:prstGeom prst="rect">
                <a:avLst/>
              </a:prstGeom>
            </p:spPr>
          </p:pic>
          <p:pic>
            <p:nvPicPr>
              <p:cNvPr id="12" name="Graphic 11">
                <a:extLst>
                  <a:ext uri="{FF2B5EF4-FFF2-40B4-BE49-F238E27FC236}">
                    <a16:creationId xmlns:a16="http://schemas.microsoft.com/office/drawing/2014/main" id="{EDEC6422-6B1C-9AAE-131B-BE57DFF5F76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62465" y="5236952"/>
                <a:ext cx="355170" cy="443963"/>
              </a:xfrm>
              <a:prstGeom prst="rect">
                <a:avLst/>
              </a:prstGeom>
            </p:spPr>
          </p:pic>
          <p:sp>
            <p:nvSpPr>
              <p:cNvPr id="13" name="Freeform 66">
                <a:extLst>
                  <a:ext uri="{FF2B5EF4-FFF2-40B4-BE49-F238E27FC236}">
                    <a16:creationId xmlns:a16="http://schemas.microsoft.com/office/drawing/2014/main" id="{B9ED50D8-08C9-D767-D596-A6608334B4EB}"/>
                  </a:ext>
                </a:extLst>
              </p:cNvPr>
              <p:cNvSpPr>
                <a:spLocks noChangeAspect="1" noEditPoints="1"/>
              </p:cNvSpPr>
              <p:nvPr/>
            </p:nvSpPr>
            <p:spPr bwMode="auto">
              <a:xfrm>
                <a:off x="404130" y="2396903"/>
                <a:ext cx="329658" cy="458821"/>
              </a:xfrm>
              <a:custGeom>
                <a:avLst/>
                <a:gdLst>
                  <a:gd name="T0" fmla="*/ 2147483647 w 3426"/>
                  <a:gd name="T1" fmla="*/ 2147483647 h 4763"/>
                  <a:gd name="T2" fmla="*/ 2147483647 w 3426"/>
                  <a:gd name="T3" fmla="*/ 2147483647 h 4763"/>
                  <a:gd name="T4" fmla="*/ 2147483647 w 3426"/>
                  <a:gd name="T5" fmla="*/ 2147483647 h 4763"/>
                  <a:gd name="T6" fmla="*/ 2147483647 w 3426"/>
                  <a:gd name="T7" fmla="*/ 2147483647 h 4763"/>
                  <a:gd name="T8" fmla="*/ 2147483647 w 3426"/>
                  <a:gd name="T9" fmla="*/ 2147483647 h 4763"/>
                  <a:gd name="T10" fmla="*/ 2147483647 w 3426"/>
                  <a:gd name="T11" fmla="*/ 2147483647 h 4763"/>
                  <a:gd name="T12" fmla="*/ 2147483647 w 3426"/>
                  <a:gd name="T13" fmla="*/ 2147483647 h 4763"/>
                  <a:gd name="T14" fmla="*/ 2147483647 w 3426"/>
                  <a:gd name="T15" fmla="*/ 2147483647 h 4763"/>
                  <a:gd name="T16" fmla="*/ 2147483647 w 3426"/>
                  <a:gd name="T17" fmla="*/ 2147483647 h 4763"/>
                  <a:gd name="T18" fmla="*/ 2147483647 w 3426"/>
                  <a:gd name="T19" fmla="*/ 2147483647 h 4763"/>
                  <a:gd name="T20" fmla="*/ 2147483647 w 3426"/>
                  <a:gd name="T21" fmla="*/ 2147483647 h 4763"/>
                  <a:gd name="T22" fmla="*/ 2147483647 w 3426"/>
                  <a:gd name="T23" fmla="*/ 2147483647 h 4763"/>
                  <a:gd name="T24" fmla="*/ 2147483647 w 3426"/>
                  <a:gd name="T25" fmla="*/ 2147483647 h 4763"/>
                  <a:gd name="T26" fmla="*/ 2147483647 w 3426"/>
                  <a:gd name="T27" fmla="*/ 2147483647 h 4763"/>
                  <a:gd name="T28" fmla="*/ 2147483647 w 3426"/>
                  <a:gd name="T29" fmla="*/ 2147483647 h 4763"/>
                  <a:gd name="T30" fmla="*/ 2147483647 w 3426"/>
                  <a:gd name="T31" fmla="*/ 2147483647 h 4763"/>
                  <a:gd name="T32" fmla="*/ 2147483647 w 3426"/>
                  <a:gd name="T33" fmla="*/ 2147483647 h 4763"/>
                  <a:gd name="T34" fmla="*/ 2147483647 w 3426"/>
                  <a:gd name="T35" fmla="*/ 2147483647 h 4763"/>
                  <a:gd name="T36" fmla="*/ 2147483647 w 3426"/>
                  <a:gd name="T37" fmla="*/ 2147483647 h 4763"/>
                  <a:gd name="T38" fmla="*/ 2147483647 w 3426"/>
                  <a:gd name="T39" fmla="*/ 2147483647 h 4763"/>
                  <a:gd name="T40" fmla="*/ 2147483647 w 3426"/>
                  <a:gd name="T41" fmla="*/ 2147483647 h 4763"/>
                  <a:gd name="T42" fmla="*/ 2147483647 w 3426"/>
                  <a:gd name="T43" fmla="*/ 2147483647 h 4763"/>
                  <a:gd name="T44" fmla="*/ 2147483647 w 3426"/>
                  <a:gd name="T45" fmla="*/ 2147483647 h 4763"/>
                  <a:gd name="T46" fmla="*/ 2147483647 w 3426"/>
                  <a:gd name="T47" fmla="*/ 2147483647 h 4763"/>
                  <a:gd name="T48" fmla="*/ 2147483647 w 3426"/>
                  <a:gd name="T49" fmla="*/ 2147483647 h 4763"/>
                  <a:gd name="T50" fmla="*/ 2147483647 w 3426"/>
                  <a:gd name="T51" fmla="*/ 2147483647 h 4763"/>
                  <a:gd name="T52" fmla="*/ 2147483647 w 3426"/>
                  <a:gd name="T53" fmla="*/ 2147483647 h 4763"/>
                  <a:gd name="T54" fmla="*/ 2147483647 w 3426"/>
                  <a:gd name="T55" fmla="*/ 2147483647 h 4763"/>
                  <a:gd name="T56" fmla="*/ 2147483647 w 3426"/>
                  <a:gd name="T57" fmla="*/ 2147483647 h 4763"/>
                  <a:gd name="T58" fmla="*/ 2147483647 w 3426"/>
                  <a:gd name="T59" fmla="*/ 2147483647 h 4763"/>
                  <a:gd name="T60" fmla="*/ 2147483647 w 3426"/>
                  <a:gd name="T61" fmla="*/ 2147483647 h 4763"/>
                  <a:gd name="T62" fmla="*/ 2147483647 w 3426"/>
                  <a:gd name="T63" fmla="*/ 2147483647 h 4763"/>
                  <a:gd name="T64" fmla="*/ 2147483647 w 3426"/>
                  <a:gd name="T65" fmla="*/ 2147483647 h 4763"/>
                  <a:gd name="T66" fmla="*/ 2147483647 w 3426"/>
                  <a:gd name="T67" fmla="*/ 2147483647 h 4763"/>
                  <a:gd name="T68" fmla="*/ 2147483647 w 3426"/>
                  <a:gd name="T69" fmla="*/ 2147483647 h 4763"/>
                  <a:gd name="T70" fmla="*/ 2147483647 w 3426"/>
                  <a:gd name="T71" fmla="*/ 2147483647 h 4763"/>
                  <a:gd name="T72" fmla="*/ 2147483647 w 3426"/>
                  <a:gd name="T73" fmla="*/ 2147483647 h 4763"/>
                  <a:gd name="T74" fmla="*/ 2147483647 w 3426"/>
                  <a:gd name="T75" fmla="*/ 2147483647 h 4763"/>
                  <a:gd name="T76" fmla="*/ 2147483647 w 3426"/>
                  <a:gd name="T77" fmla="*/ 2147483647 h 4763"/>
                  <a:gd name="T78" fmla="*/ 2147483647 w 3426"/>
                  <a:gd name="T79" fmla="*/ 2147483647 h 4763"/>
                  <a:gd name="T80" fmla="*/ 2147483647 w 3426"/>
                  <a:gd name="T81" fmla="*/ 2147483647 h 4763"/>
                  <a:gd name="T82" fmla="*/ 0 w 3426"/>
                  <a:gd name="T83" fmla="*/ 2147483647 h 4763"/>
                  <a:gd name="T84" fmla="*/ 0 w 3426"/>
                  <a:gd name="T85" fmla="*/ 0 h 4763"/>
                  <a:gd name="T86" fmla="*/ 2147483647 w 3426"/>
                  <a:gd name="T87" fmla="*/ 0 h 4763"/>
                  <a:gd name="T88" fmla="*/ 2147483647 w 3426"/>
                  <a:gd name="T89" fmla="*/ 2147483647 h 4763"/>
                  <a:gd name="T90" fmla="*/ 2147483647 w 3426"/>
                  <a:gd name="T91" fmla="*/ 2147483647 h 4763"/>
                  <a:gd name="T92" fmla="*/ 2147483647 w 3426"/>
                  <a:gd name="T93" fmla="*/ 2147483647 h 4763"/>
                  <a:gd name="T94" fmla="*/ 2147483647 w 3426"/>
                  <a:gd name="T95" fmla="*/ 2147483647 h 4763"/>
                  <a:gd name="T96" fmla="*/ 2147483647 w 3426"/>
                  <a:gd name="T97" fmla="*/ 2147483647 h 4763"/>
                  <a:gd name="T98" fmla="*/ 2147483647 w 3426"/>
                  <a:gd name="T99" fmla="*/ 2147483647 h 4763"/>
                  <a:gd name="T100" fmla="*/ 2147483647 w 3426"/>
                  <a:gd name="T101" fmla="*/ 2147483647 h 4763"/>
                  <a:gd name="T102" fmla="*/ 2147483647 w 3426"/>
                  <a:gd name="T103" fmla="*/ 2147483647 h 4763"/>
                  <a:gd name="T104" fmla="*/ 2147483647 w 3426"/>
                  <a:gd name="T105" fmla="*/ 2147483647 h 476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426"/>
                  <a:gd name="T160" fmla="*/ 0 h 4763"/>
                  <a:gd name="T161" fmla="*/ 3426 w 3426"/>
                  <a:gd name="T162" fmla="*/ 4763 h 476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426" h="4763">
                    <a:moveTo>
                      <a:pt x="2975" y="2835"/>
                    </a:moveTo>
                    <a:lnTo>
                      <a:pt x="2759" y="2835"/>
                    </a:lnTo>
                    <a:lnTo>
                      <a:pt x="2579" y="2529"/>
                    </a:lnTo>
                    <a:lnTo>
                      <a:pt x="2399" y="2835"/>
                    </a:lnTo>
                    <a:lnTo>
                      <a:pt x="2182" y="2835"/>
                    </a:lnTo>
                    <a:lnTo>
                      <a:pt x="2470" y="2371"/>
                    </a:lnTo>
                    <a:lnTo>
                      <a:pt x="2196" y="1928"/>
                    </a:lnTo>
                    <a:lnTo>
                      <a:pt x="2412" y="1928"/>
                    </a:lnTo>
                    <a:lnTo>
                      <a:pt x="2579" y="2214"/>
                    </a:lnTo>
                    <a:lnTo>
                      <a:pt x="2746" y="1928"/>
                    </a:lnTo>
                    <a:lnTo>
                      <a:pt x="2962" y="1928"/>
                    </a:lnTo>
                    <a:lnTo>
                      <a:pt x="2686" y="2371"/>
                    </a:lnTo>
                    <a:lnTo>
                      <a:pt x="2975" y="2835"/>
                    </a:lnTo>
                    <a:close/>
                    <a:moveTo>
                      <a:pt x="1733" y="2460"/>
                    </a:moveTo>
                    <a:lnTo>
                      <a:pt x="1630" y="2165"/>
                    </a:lnTo>
                    <a:lnTo>
                      <a:pt x="1526" y="2460"/>
                    </a:lnTo>
                    <a:lnTo>
                      <a:pt x="1733" y="2460"/>
                    </a:lnTo>
                    <a:close/>
                    <a:moveTo>
                      <a:pt x="2065" y="2835"/>
                    </a:moveTo>
                    <a:lnTo>
                      <a:pt x="1867" y="2835"/>
                    </a:lnTo>
                    <a:lnTo>
                      <a:pt x="1796" y="2633"/>
                    </a:lnTo>
                    <a:lnTo>
                      <a:pt x="1465" y="2633"/>
                    </a:lnTo>
                    <a:lnTo>
                      <a:pt x="1392" y="2835"/>
                    </a:lnTo>
                    <a:lnTo>
                      <a:pt x="1199" y="2835"/>
                    </a:lnTo>
                    <a:lnTo>
                      <a:pt x="1546" y="1928"/>
                    </a:lnTo>
                    <a:lnTo>
                      <a:pt x="1721" y="1928"/>
                    </a:lnTo>
                    <a:lnTo>
                      <a:pt x="2065" y="2835"/>
                    </a:lnTo>
                    <a:close/>
                    <a:moveTo>
                      <a:pt x="862" y="2107"/>
                    </a:moveTo>
                    <a:lnTo>
                      <a:pt x="862" y="2835"/>
                    </a:lnTo>
                    <a:lnTo>
                      <a:pt x="679" y="2835"/>
                    </a:lnTo>
                    <a:lnTo>
                      <a:pt x="679" y="2107"/>
                    </a:lnTo>
                    <a:lnTo>
                      <a:pt x="419" y="2107"/>
                    </a:lnTo>
                    <a:lnTo>
                      <a:pt x="419" y="1928"/>
                    </a:lnTo>
                    <a:lnTo>
                      <a:pt x="1120" y="1928"/>
                    </a:lnTo>
                    <a:lnTo>
                      <a:pt x="1120" y="2107"/>
                    </a:lnTo>
                    <a:lnTo>
                      <a:pt x="862" y="2107"/>
                    </a:lnTo>
                    <a:close/>
                    <a:moveTo>
                      <a:pt x="193" y="193"/>
                    </a:moveTo>
                    <a:lnTo>
                      <a:pt x="193" y="4570"/>
                    </a:lnTo>
                    <a:lnTo>
                      <a:pt x="3233" y="4570"/>
                    </a:lnTo>
                    <a:lnTo>
                      <a:pt x="3233" y="1286"/>
                    </a:lnTo>
                    <a:lnTo>
                      <a:pt x="3426" y="1286"/>
                    </a:lnTo>
                    <a:lnTo>
                      <a:pt x="3426" y="4763"/>
                    </a:lnTo>
                    <a:lnTo>
                      <a:pt x="0" y="4763"/>
                    </a:lnTo>
                    <a:lnTo>
                      <a:pt x="0" y="0"/>
                    </a:lnTo>
                    <a:lnTo>
                      <a:pt x="2534" y="0"/>
                    </a:lnTo>
                    <a:lnTo>
                      <a:pt x="3426" y="892"/>
                    </a:lnTo>
                    <a:lnTo>
                      <a:pt x="3426" y="1092"/>
                    </a:lnTo>
                    <a:lnTo>
                      <a:pt x="2342" y="1092"/>
                    </a:lnTo>
                    <a:lnTo>
                      <a:pt x="2342" y="193"/>
                    </a:lnTo>
                    <a:lnTo>
                      <a:pt x="193" y="193"/>
                    </a:lnTo>
                    <a:close/>
                    <a:moveTo>
                      <a:pt x="3160" y="899"/>
                    </a:moveTo>
                    <a:lnTo>
                      <a:pt x="2535" y="274"/>
                    </a:lnTo>
                    <a:lnTo>
                      <a:pt x="2535" y="899"/>
                    </a:lnTo>
                    <a:lnTo>
                      <a:pt x="3160" y="899"/>
                    </a:lnTo>
                    <a:close/>
                  </a:path>
                </a:pathLst>
              </a:custGeom>
              <a:solidFill>
                <a:schemeClr val="bg1"/>
              </a:solidFill>
              <a:ln w="9525">
                <a:noFill/>
                <a:round/>
                <a:headEnd/>
                <a:tailEnd/>
              </a:ln>
            </p:spPr>
            <p:txBody>
              <a:bodyPr/>
              <a:lstStyle/>
              <a:p>
                <a:pPr defTabSz="913943"/>
                <a:endParaRPr lang="de-DE" sz="1799">
                  <a:solidFill>
                    <a:prstClr val="white"/>
                  </a:solidFill>
                  <a:latin typeface="EYInterstate Light"/>
                </a:endParaRPr>
              </a:p>
            </p:txBody>
          </p:sp>
        </p:grpSp>
        <p:sp>
          <p:nvSpPr>
            <p:cNvPr id="8" name="TextBox 7">
              <a:extLst>
                <a:ext uri="{FF2B5EF4-FFF2-40B4-BE49-F238E27FC236}">
                  <a16:creationId xmlns:a16="http://schemas.microsoft.com/office/drawing/2014/main" id="{95239A95-8839-3C5C-FE9D-77271248359C}"/>
                </a:ext>
              </a:extLst>
            </p:cNvPr>
            <p:cNvSpPr txBox="1"/>
            <p:nvPr/>
          </p:nvSpPr>
          <p:spPr>
            <a:xfrm>
              <a:off x="-42774" y="3961750"/>
              <a:ext cx="1206136" cy="167738"/>
            </a:xfrm>
            <a:prstGeom prst="rect">
              <a:avLst/>
            </a:prstGeom>
            <a:noFill/>
          </p:spPr>
          <p:txBody>
            <a:bodyPr wrap="square" lIns="0" tIns="36557" rIns="0" bIns="0" rtlCol="0">
              <a:spAutoFit/>
            </a:bodyPr>
            <a:lstStyle/>
            <a:p>
              <a:pPr algn="ctr" defTabSz="913943">
                <a:lnSpc>
                  <a:spcPct val="85000"/>
                </a:lnSpc>
                <a:spcAft>
                  <a:spcPts val="600"/>
                </a:spcAft>
                <a:buClr>
                  <a:srgbClr val="27ACAA"/>
                </a:buClr>
                <a:buSzPct val="70000"/>
              </a:pPr>
              <a:r>
                <a:rPr lang="es-CO" sz="999" dirty="0">
                  <a:solidFill>
                    <a:prstClr val="white"/>
                  </a:solidFill>
                  <a:latin typeface="EYInterstate Light"/>
                </a:rPr>
                <a:t>VAT</a:t>
              </a:r>
            </a:p>
          </p:txBody>
        </p:sp>
      </p:grpSp>
      <p:cxnSp>
        <p:nvCxnSpPr>
          <p:cNvPr id="15" name="Straight Connector 14">
            <a:extLst>
              <a:ext uri="{FF2B5EF4-FFF2-40B4-BE49-F238E27FC236}">
                <a16:creationId xmlns:a16="http://schemas.microsoft.com/office/drawing/2014/main" id="{9B1C3569-28E2-09F3-96B3-551DFBAC5A88}"/>
              </a:ext>
            </a:extLst>
          </p:cNvPr>
          <p:cNvCxnSpPr/>
          <p:nvPr/>
        </p:nvCxnSpPr>
        <p:spPr>
          <a:xfrm>
            <a:off x="366123" y="783771"/>
            <a:ext cx="11368677" cy="0"/>
          </a:xfrm>
          <a:prstGeom prst="line">
            <a:avLst/>
          </a:prstGeom>
          <a:ln>
            <a:solidFill>
              <a:srgbClr val="FFFF00"/>
            </a:solidFill>
          </a:ln>
        </p:spPr>
        <p:style>
          <a:lnRef idx="3">
            <a:schemeClr val="accent4"/>
          </a:lnRef>
          <a:fillRef idx="0">
            <a:schemeClr val="accent4"/>
          </a:fillRef>
          <a:effectRef idx="2">
            <a:schemeClr val="accent4"/>
          </a:effectRef>
          <a:fontRef idx="minor">
            <a:schemeClr val="tx1"/>
          </a:fontRef>
        </p:style>
      </p:cxnSp>
      <p:pic>
        <p:nvPicPr>
          <p:cNvPr id="3" name="Picture 4">
            <a:extLst>
              <a:ext uri="{FF2B5EF4-FFF2-40B4-BE49-F238E27FC236}">
                <a16:creationId xmlns:a16="http://schemas.microsoft.com/office/drawing/2014/main" id="{0CD0D7C6-085D-0939-8BB2-C7DB88C2365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8790" y="68942"/>
            <a:ext cx="358160" cy="6476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2918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9B1C3569-28E2-09F3-96B3-551DFBAC5A88}"/>
              </a:ext>
            </a:extLst>
          </p:cNvPr>
          <p:cNvCxnSpPr/>
          <p:nvPr/>
        </p:nvCxnSpPr>
        <p:spPr>
          <a:xfrm>
            <a:off x="366123" y="783771"/>
            <a:ext cx="11368677" cy="0"/>
          </a:xfrm>
          <a:prstGeom prst="line">
            <a:avLst/>
          </a:prstGeom>
          <a:ln>
            <a:solidFill>
              <a:srgbClr val="FFFF00"/>
            </a:solidFill>
          </a:ln>
        </p:spPr>
        <p:style>
          <a:lnRef idx="3">
            <a:schemeClr val="accent4"/>
          </a:lnRef>
          <a:fillRef idx="0">
            <a:schemeClr val="accent4"/>
          </a:fillRef>
          <a:effectRef idx="2">
            <a:schemeClr val="accent4"/>
          </a:effectRef>
          <a:fontRef idx="minor">
            <a:schemeClr val="tx1"/>
          </a:fontRef>
        </p:style>
      </p:cxnSp>
      <p:sp>
        <p:nvSpPr>
          <p:cNvPr id="2" name="Title 5">
            <a:extLst>
              <a:ext uri="{FF2B5EF4-FFF2-40B4-BE49-F238E27FC236}">
                <a16:creationId xmlns:a16="http://schemas.microsoft.com/office/drawing/2014/main" id="{574287F6-99D0-470C-E19B-D1DD0E551F45}"/>
              </a:ext>
            </a:extLst>
          </p:cNvPr>
          <p:cNvSpPr>
            <a:spLocks noGrp="1"/>
          </p:cNvSpPr>
          <p:nvPr>
            <p:ph type="title"/>
          </p:nvPr>
        </p:nvSpPr>
        <p:spPr>
          <a:xfrm>
            <a:off x="1672358" y="299473"/>
            <a:ext cx="10972800" cy="590093"/>
          </a:xfrm>
        </p:spPr>
        <p:txBody>
          <a:bodyPr>
            <a:normAutofit/>
          </a:bodyPr>
          <a:lstStyle/>
          <a:p>
            <a:r>
              <a:rPr lang="en-GB" sz="2400" dirty="0">
                <a:solidFill>
                  <a:schemeClr val="bg1"/>
                </a:solidFill>
                <a:latin typeface="EYInterstate Light" panose="02000506000000020004" pitchFamily="2" charset="0"/>
                <a:ea typeface="+mn-ea"/>
                <a:cs typeface="+mn-cs"/>
              </a:rPr>
              <a:t>VAT Tax Treatment – Indonesia Overview</a:t>
            </a:r>
            <a:endParaRPr lang="en-GB" sz="2400" dirty="0"/>
          </a:p>
        </p:txBody>
      </p:sp>
      <p:grpSp>
        <p:nvGrpSpPr>
          <p:cNvPr id="3" name="Grupo 6">
            <a:extLst>
              <a:ext uri="{FF2B5EF4-FFF2-40B4-BE49-F238E27FC236}">
                <a16:creationId xmlns:a16="http://schemas.microsoft.com/office/drawing/2014/main" id="{6768420C-87EC-72F6-2B6C-5C6A593708EF}"/>
              </a:ext>
            </a:extLst>
          </p:cNvPr>
          <p:cNvGrpSpPr/>
          <p:nvPr/>
        </p:nvGrpSpPr>
        <p:grpSpPr>
          <a:xfrm>
            <a:off x="332033" y="1785"/>
            <a:ext cx="1205508" cy="6854430"/>
            <a:chOff x="-42774" y="8646"/>
            <a:chExt cx="1206136" cy="6858000"/>
          </a:xfrm>
        </p:grpSpPr>
        <p:grpSp>
          <p:nvGrpSpPr>
            <p:cNvPr id="14" name="Grupo 1">
              <a:extLst>
                <a:ext uri="{FF2B5EF4-FFF2-40B4-BE49-F238E27FC236}">
                  <a16:creationId xmlns:a16="http://schemas.microsoft.com/office/drawing/2014/main" id="{F3D7DA50-28B6-3E2E-B5D5-9257024698A5}"/>
                </a:ext>
              </a:extLst>
            </p:cNvPr>
            <p:cNvGrpSpPr/>
            <p:nvPr/>
          </p:nvGrpSpPr>
          <p:grpSpPr>
            <a:xfrm>
              <a:off x="-23694" y="8646"/>
              <a:ext cx="1165510" cy="6858000"/>
              <a:chOff x="-15029" y="76801"/>
              <a:chExt cx="1165510" cy="6858000"/>
            </a:xfrm>
          </p:grpSpPr>
          <p:sp>
            <p:nvSpPr>
              <p:cNvPr id="17" name="Rectangle 16">
                <a:extLst>
                  <a:ext uri="{FF2B5EF4-FFF2-40B4-BE49-F238E27FC236}">
                    <a16:creationId xmlns:a16="http://schemas.microsoft.com/office/drawing/2014/main" id="{638F93A3-9BAC-FFDE-2387-FA686D4BB7EB}"/>
                  </a:ext>
                </a:extLst>
              </p:cNvPr>
              <p:cNvSpPr/>
              <p:nvPr/>
            </p:nvSpPr>
            <p:spPr>
              <a:xfrm>
                <a:off x="1063102" y="76801"/>
                <a:ext cx="87379" cy="6858000"/>
              </a:xfrm>
              <a:prstGeom prst="rect">
                <a:avLst/>
              </a:pr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943"/>
                <a:endParaRPr lang="es-CL" sz="1799">
                  <a:solidFill>
                    <a:srgbClr val="2E2E38"/>
                  </a:solidFill>
                  <a:latin typeface="EYInterstate Light"/>
                </a:endParaRPr>
              </a:p>
            </p:txBody>
          </p:sp>
          <p:sp>
            <p:nvSpPr>
              <p:cNvPr id="18" name="Rectangle 17">
                <a:extLst>
                  <a:ext uri="{FF2B5EF4-FFF2-40B4-BE49-F238E27FC236}">
                    <a16:creationId xmlns:a16="http://schemas.microsoft.com/office/drawing/2014/main" id="{03B6D467-858B-E4EA-C267-950EA50C2813}"/>
                  </a:ext>
                </a:extLst>
              </p:cNvPr>
              <p:cNvSpPr/>
              <p:nvPr/>
            </p:nvSpPr>
            <p:spPr>
              <a:xfrm>
                <a:off x="-15029" y="3369875"/>
                <a:ext cx="1137920" cy="827768"/>
              </a:xfrm>
              <a:prstGeom prst="rect">
                <a:avLst/>
              </a:prstGeom>
              <a:solidFill>
                <a:srgbClr val="FFE600"/>
              </a:solidFill>
              <a:ln>
                <a:noFill/>
              </a:ln>
              <a:effectLst>
                <a:outerShdw blurRad="266700" dist="355600" dir="10860000" sx="91000" sy="91000" algn="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defTabSz="913943"/>
                <a:r>
                  <a:rPr lang="en-GB" sz="1099" b="1" dirty="0">
                    <a:solidFill>
                      <a:srgbClr val="FFFFFF">
                        <a:lumMod val="50000"/>
                      </a:srgbClr>
                    </a:solidFill>
                    <a:latin typeface="EYInterstate Light"/>
                  </a:rPr>
                  <a:t>VAT</a:t>
                </a:r>
                <a:endParaRPr lang="en-US" sz="1099" b="1" dirty="0">
                  <a:solidFill>
                    <a:srgbClr val="FFFFFF">
                      <a:lumMod val="50000"/>
                    </a:srgbClr>
                  </a:solidFill>
                  <a:latin typeface="EYInterstate Light"/>
                </a:endParaRPr>
              </a:p>
            </p:txBody>
          </p:sp>
          <p:pic>
            <p:nvPicPr>
              <p:cNvPr id="19" name="Graphic 18">
                <a:extLst>
                  <a:ext uri="{FF2B5EF4-FFF2-40B4-BE49-F238E27FC236}">
                    <a16:creationId xmlns:a16="http://schemas.microsoft.com/office/drawing/2014/main" id="{09AFA4A3-A721-ECC6-1F39-9B9EDCE9E24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01756" y="3436212"/>
                <a:ext cx="473950" cy="458152"/>
              </a:xfrm>
              <a:prstGeom prst="rect">
                <a:avLst/>
              </a:prstGeom>
            </p:spPr>
          </p:pic>
          <p:pic>
            <p:nvPicPr>
              <p:cNvPr id="20" name="Graphic 19">
                <a:extLst>
                  <a:ext uri="{FF2B5EF4-FFF2-40B4-BE49-F238E27FC236}">
                    <a16:creationId xmlns:a16="http://schemas.microsoft.com/office/drawing/2014/main" id="{337410C3-959D-248B-CFEC-427CDBD4147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62465" y="5236952"/>
                <a:ext cx="355170" cy="443963"/>
              </a:xfrm>
              <a:prstGeom prst="rect">
                <a:avLst/>
              </a:prstGeom>
            </p:spPr>
          </p:pic>
          <p:sp>
            <p:nvSpPr>
              <p:cNvPr id="21" name="Freeform 66">
                <a:extLst>
                  <a:ext uri="{FF2B5EF4-FFF2-40B4-BE49-F238E27FC236}">
                    <a16:creationId xmlns:a16="http://schemas.microsoft.com/office/drawing/2014/main" id="{E3433A8E-A6A1-F08E-05B5-0E3EA8AD2A8F}"/>
                  </a:ext>
                </a:extLst>
              </p:cNvPr>
              <p:cNvSpPr>
                <a:spLocks noChangeAspect="1" noEditPoints="1"/>
              </p:cNvSpPr>
              <p:nvPr/>
            </p:nvSpPr>
            <p:spPr bwMode="auto">
              <a:xfrm>
                <a:off x="404130" y="2396903"/>
                <a:ext cx="329658" cy="458821"/>
              </a:xfrm>
              <a:custGeom>
                <a:avLst/>
                <a:gdLst>
                  <a:gd name="T0" fmla="*/ 2147483647 w 3426"/>
                  <a:gd name="T1" fmla="*/ 2147483647 h 4763"/>
                  <a:gd name="T2" fmla="*/ 2147483647 w 3426"/>
                  <a:gd name="T3" fmla="*/ 2147483647 h 4763"/>
                  <a:gd name="T4" fmla="*/ 2147483647 w 3426"/>
                  <a:gd name="T5" fmla="*/ 2147483647 h 4763"/>
                  <a:gd name="T6" fmla="*/ 2147483647 w 3426"/>
                  <a:gd name="T7" fmla="*/ 2147483647 h 4763"/>
                  <a:gd name="T8" fmla="*/ 2147483647 w 3426"/>
                  <a:gd name="T9" fmla="*/ 2147483647 h 4763"/>
                  <a:gd name="T10" fmla="*/ 2147483647 w 3426"/>
                  <a:gd name="T11" fmla="*/ 2147483647 h 4763"/>
                  <a:gd name="T12" fmla="*/ 2147483647 w 3426"/>
                  <a:gd name="T13" fmla="*/ 2147483647 h 4763"/>
                  <a:gd name="T14" fmla="*/ 2147483647 w 3426"/>
                  <a:gd name="T15" fmla="*/ 2147483647 h 4763"/>
                  <a:gd name="T16" fmla="*/ 2147483647 w 3426"/>
                  <a:gd name="T17" fmla="*/ 2147483647 h 4763"/>
                  <a:gd name="T18" fmla="*/ 2147483647 w 3426"/>
                  <a:gd name="T19" fmla="*/ 2147483647 h 4763"/>
                  <a:gd name="T20" fmla="*/ 2147483647 w 3426"/>
                  <a:gd name="T21" fmla="*/ 2147483647 h 4763"/>
                  <a:gd name="T22" fmla="*/ 2147483647 w 3426"/>
                  <a:gd name="T23" fmla="*/ 2147483647 h 4763"/>
                  <a:gd name="T24" fmla="*/ 2147483647 w 3426"/>
                  <a:gd name="T25" fmla="*/ 2147483647 h 4763"/>
                  <a:gd name="T26" fmla="*/ 2147483647 w 3426"/>
                  <a:gd name="T27" fmla="*/ 2147483647 h 4763"/>
                  <a:gd name="T28" fmla="*/ 2147483647 w 3426"/>
                  <a:gd name="T29" fmla="*/ 2147483647 h 4763"/>
                  <a:gd name="T30" fmla="*/ 2147483647 w 3426"/>
                  <a:gd name="T31" fmla="*/ 2147483647 h 4763"/>
                  <a:gd name="T32" fmla="*/ 2147483647 w 3426"/>
                  <a:gd name="T33" fmla="*/ 2147483647 h 4763"/>
                  <a:gd name="T34" fmla="*/ 2147483647 w 3426"/>
                  <a:gd name="T35" fmla="*/ 2147483647 h 4763"/>
                  <a:gd name="T36" fmla="*/ 2147483647 w 3426"/>
                  <a:gd name="T37" fmla="*/ 2147483647 h 4763"/>
                  <a:gd name="T38" fmla="*/ 2147483647 w 3426"/>
                  <a:gd name="T39" fmla="*/ 2147483647 h 4763"/>
                  <a:gd name="T40" fmla="*/ 2147483647 w 3426"/>
                  <a:gd name="T41" fmla="*/ 2147483647 h 4763"/>
                  <a:gd name="T42" fmla="*/ 2147483647 w 3426"/>
                  <a:gd name="T43" fmla="*/ 2147483647 h 4763"/>
                  <a:gd name="T44" fmla="*/ 2147483647 w 3426"/>
                  <a:gd name="T45" fmla="*/ 2147483647 h 4763"/>
                  <a:gd name="T46" fmla="*/ 2147483647 w 3426"/>
                  <a:gd name="T47" fmla="*/ 2147483647 h 4763"/>
                  <a:gd name="T48" fmla="*/ 2147483647 w 3426"/>
                  <a:gd name="T49" fmla="*/ 2147483647 h 4763"/>
                  <a:gd name="T50" fmla="*/ 2147483647 w 3426"/>
                  <a:gd name="T51" fmla="*/ 2147483647 h 4763"/>
                  <a:gd name="T52" fmla="*/ 2147483647 w 3426"/>
                  <a:gd name="T53" fmla="*/ 2147483647 h 4763"/>
                  <a:gd name="T54" fmla="*/ 2147483647 w 3426"/>
                  <a:gd name="T55" fmla="*/ 2147483647 h 4763"/>
                  <a:gd name="T56" fmla="*/ 2147483647 w 3426"/>
                  <a:gd name="T57" fmla="*/ 2147483647 h 4763"/>
                  <a:gd name="T58" fmla="*/ 2147483647 w 3426"/>
                  <a:gd name="T59" fmla="*/ 2147483647 h 4763"/>
                  <a:gd name="T60" fmla="*/ 2147483647 w 3426"/>
                  <a:gd name="T61" fmla="*/ 2147483647 h 4763"/>
                  <a:gd name="T62" fmla="*/ 2147483647 w 3426"/>
                  <a:gd name="T63" fmla="*/ 2147483647 h 4763"/>
                  <a:gd name="T64" fmla="*/ 2147483647 w 3426"/>
                  <a:gd name="T65" fmla="*/ 2147483647 h 4763"/>
                  <a:gd name="T66" fmla="*/ 2147483647 w 3426"/>
                  <a:gd name="T67" fmla="*/ 2147483647 h 4763"/>
                  <a:gd name="T68" fmla="*/ 2147483647 w 3426"/>
                  <a:gd name="T69" fmla="*/ 2147483647 h 4763"/>
                  <a:gd name="T70" fmla="*/ 2147483647 w 3426"/>
                  <a:gd name="T71" fmla="*/ 2147483647 h 4763"/>
                  <a:gd name="T72" fmla="*/ 2147483647 w 3426"/>
                  <a:gd name="T73" fmla="*/ 2147483647 h 4763"/>
                  <a:gd name="T74" fmla="*/ 2147483647 w 3426"/>
                  <a:gd name="T75" fmla="*/ 2147483647 h 4763"/>
                  <a:gd name="T76" fmla="*/ 2147483647 w 3426"/>
                  <a:gd name="T77" fmla="*/ 2147483647 h 4763"/>
                  <a:gd name="T78" fmla="*/ 2147483647 w 3426"/>
                  <a:gd name="T79" fmla="*/ 2147483647 h 4763"/>
                  <a:gd name="T80" fmla="*/ 2147483647 w 3426"/>
                  <a:gd name="T81" fmla="*/ 2147483647 h 4763"/>
                  <a:gd name="T82" fmla="*/ 0 w 3426"/>
                  <a:gd name="T83" fmla="*/ 2147483647 h 4763"/>
                  <a:gd name="T84" fmla="*/ 0 w 3426"/>
                  <a:gd name="T85" fmla="*/ 0 h 4763"/>
                  <a:gd name="T86" fmla="*/ 2147483647 w 3426"/>
                  <a:gd name="T87" fmla="*/ 0 h 4763"/>
                  <a:gd name="T88" fmla="*/ 2147483647 w 3426"/>
                  <a:gd name="T89" fmla="*/ 2147483647 h 4763"/>
                  <a:gd name="T90" fmla="*/ 2147483647 w 3426"/>
                  <a:gd name="T91" fmla="*/ 2147483647 h 4763"/>
                  <a:gd name="T92" fmla="*/ 2147483647 w 3426"/>
                  <a:gd name="T93" fmla="*/ 2147483647 h 4763"/>
                  <a:gd name="T94" fmla="*/ 2147483647 w 3426"/>
                  <a:gd name="T95" fmla="*/ 2147483647 h 4763"/>
                  <a:gd name="T96" fmla="*/ 2147483647 w 3426"/>
                  <a:gd name="T97" fmla="*/ 2147483647 h 4763"/>
                  <a:gd name="T98" fmla="*/ 2147483647 w 3426"/>
                  <a:gd name="T99" fmla="*/ 2147483647 h 4763"/>
                  <a:gd name="T100" fmla="*/ 2147483647 w 3426"/>
                  <a:gd name="T101" fmla="*/ 2147483647 h 4763"/>
                  <a:gd name="T102" fmla="*/ 2147483647 w 3426"/>
                  <a:gd name="T103" fmla="*/ 2147483647 h 4763"/>
                  <a:gd name="T104" fmla="*/ 2147483647 w 3426"/>
                  <a:gd name="T105" fmla="*/ 2147483647 h 476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426"/>
                  <a:gd name="T160" fmla="*/ 0 h 4763"/>
                  <a:gd name="T161" fmla="*/ 3426 w 3426"/>
                  <a:gd name="T162" fmla="*/ 4763 h 476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426" h="4763">
                    <a:moveTo>
                      <a:pt x="2975" y="2835"/>
                    </a:moveTo>
                    <a:lnTo>
                      <a:pt x="2759" y="2835"/>
                    </a:lnTo>
                    <a:lnTo>
                      <a:pt x="2579" y="2529"/>
                    </a:lnTo>
                    <a:lnTo>
                      <a:pt x="2399" y="2835"/>
                    </a:lnTo>
                    <a:lnTo>
                      <a:pt x="2182" y="2835"/>
                    </a:lnTo>
                    <a:lnTo>
                      <a:pt x="2470" y="2371"/>
                    </a:lnTo>
                    <a:lnTo>
                      <a:pt x="2196" y="1928"/>
                    </a:lnTo>
                    <a:lnTo>
                      <a:pt x="2412" y="1928"/>
                    </a:lnTo>
                    <a:lnTo>
                      <a:pt x="2579" y="2214"/>
                    </a:lnTo>
                    <a:lnTo>
                      <a:pt x="2746" y="1928"/>
                    </a:lnTo>
                    <a:lnTo>
                      <a:pt x="2962" y="1928"/>
                    </a:lnTo>
                    <a:lnTo>
                      <a:pt x="2686" y="2371"/>
                    </a:lnTo>
                    <a:lnTo>
                      <a:pt x="2975" y="2835"/>
                    </a:lnTo>
                    <a:close/>
                    <a:moveTo>
                      <a:pt x="1733" y="2460"/>
                    </a:moveTo>
                    <a:lnTo>
                      <a:pt x="1630" y="2165"/>
                    </a:lnTo>
                    <a:lnTo>
                      <a:pt x="1526" y="2460"/>
                    </a:lnTo>
                    <a:lnTo>
                      <a:pt x="1733" y="2460"/>
                    </a:lnTo>
                    <a:close/>
                    <a:moveTo>
                      <a:pt x="2065" y="2835"/>
                    </a:moveTo>
                    <a:lnTo>
                      <a:pt x="1867" y="2835"/>
                    </a:lnTo>
                    <a:lnTo>
                      <a:pt x="1796" y="2633"/>
                    </a:lnTo>
                    <a:lnTo>
                      <a:pt x="1465" y="2633"/>
                    </a:lnTo>
                    <a:lnTo>
                      <a:pt x="1392" y="2835"/>
                    </a:lnTo>
                    <a:lnTo>
                      <a:pt x="1199" y="2835"/>
                    </a:lnTo>
                    <a:lnTo>
                      <a:pt x="1546" y="1928"/>
                    </a:lnTo>
                    <a:lnTo>
                      <a:pt x="1721" y="1928"/>
                    </a:lnTo>
                    <a:lnTo>
                      <a:pt x="2065" y="2835"/>
                    </a:lnTo>
                    <a:close/>
                    <a:moveTo>
                      <a:pt x="862" y="2107"/>
                    </a:moveTo>
                    <a:lnTo>
                      <a:pt x="862" y="2835"/>
                    </a:lnTo>
                    <a:lnTo>
                      <a:pt x="679" y="2835"/>
                    </a:lnTo>
                    <a:lnTo>
                      <a:pt x="679" y="2107"/>
                    </a:lnTo>
                    <a:lnTo>
                      <a:pt x="419" y="2107"/>
                    </a:lnTo>
                    <a:lnTo>
                      <a:pt x="419" y="1928"/>
                    </a:lnTo>
                    <a:lnTo>
                      <a:pt x="1120" y="1928"/>
                    </a:lnTo>
                    <a:lnTo>
                      <a:pt x="1120" y="2107"/>
                    </a:lnTo>
                    <a:lnTo>
                      <a:pt x="862" y="2107"/>
                    </a:lnTo>
                    <a:close/>
                    <a:moveTo>
                      <a:pt x="193" y="193"/>
                    </a:moveTo>
                    <a:lnTo>
                      <a:pt x="193" y="4570"/>
                    </a:lnTo>
                    <a:lnTo>
                      <a:pt x="3233" y="4570"/>
                    </a:lnTo>
                    <a:lnTo>
                      <a:pt x="3233" y="1286"/>
                    </a:lnTo>
                    <a:lnTo>
                      <a:pt x="3426" y="1286"/>
                    </a:lnTo>
                    <a:lnTo>
                      <a:pt x="3426" y="4763"/>
                    </a:lnTo>
                    <a:lnTo>
                      <a:pt x="0" y="4763"/>
                    </a:lnTo>
                    <a:lnTo>
                      <a:pt x="0" y="0"/>
                    </a:lnTo>
                    <a:lnTo>
                      <a:pt x="2534" y="0"/>
                    </a:lnTo>
                    <a:lnTo>
                      <a:pt x="3426" y="892"/>
                    </a:lnTo>
                    <a:lnTo>
                      <a:pt x="3426" y="1092"/>
                    </a:lnTo>
                    <a:lnTo>
                      <a:pt x="2342" y="1092"/>
                    </a:lnTo>
                    <a:lnTo>
                      <a:pt x="2342" y="193"/>
                    </a:lnTo>
                    <a:lnTo>
                      <a:pt x="193" y="193"/>
                    </a:lnTo>
                    <a:close/>
                    <a:moveTo>
                      <a:pt x="3160" y="899"/>
                    </a:moveTo>
                    <a:lnTo>
                      <a:pt x="2535" y="274"/>
                    </a:lnTo>
                    <a:lnTo>
                      <a:pt x="2535" y="899"/>
                    </a:lnTo>
                    <a:lnTo>
                      <a:pt x="3160" y="899"/>
                    </a:lnTo>
                    <a:close/>
                  </a:path>
                </a:pathLst>
              </a:custGeom>
              <a:solidFill>
                <a:schemeClr val="bg1"/>
              </a:solidFill>
              <a:ln w="9525">
                <a:noFill/>
                <a:round/>
                <a:headEnd/>
                <a:tailEnd/>
              </a:ln>
            </p:spPr>
            <p:txBody>
              <a:bodyPr/>
              <a:lstStyle/>
              <a:p>
                <a:pPr defTabSz="913943"/>
                <a:endParaRPr lang="de-DE" sz="1799">
                  <a:solidFill>
                    <a:srgbClr val="FFFFFF"/>
                  </a:solidFill>
                  <a:latin typeface="EYInterstate Light"/>
                </a:endParaRPr>
              </a:p>
            </p:txBody>
          </p:sp>
        </p:grpSp>
        <p:sp>
          <p:nvSpPr>
            <p:cNvPr id="16" name="TextBox 15">
              <a:extLst>
                <a:ext uri="{FF2B5EF4-FFF2-40B4-BE49-F238E27FC236}">
                  <a16:creationId xmlns:a16="http://schemas.microsoft.com/office/drawing/2014/main" id="{4C782EFB-6957-9D57-0B66-33A018B1CCE0}"/>
                </a:ext>
              </a:extLst>
            </p:cNvPr>
            <p:cNvSpPr txBox="1"/>
            <p:nvPr/>
          </p:nvSpPr>
          <p:spPr>
            <a:xfrm>
              <a:off x="-42774" y="2835767"/>
              <a:ext cx="1206136" cy="167738"/>
            </a:xfrm>
            <a:prstGeom prst="rect">
              <a:avLst/>
            </a:prstGeom>
            <a:noFill/>
          </p:spPr>
          <p:txBody>
            <a:bodyPr wrap="square" lIns="0" tIns="36557" rIns="0" bIns="0" rtlCol="0">
              <a:spAutoFit/>
            </a:bodyPr>
            <a:lstStyle/>
            <a:p>
              <a:pPr algn="ctr" defTabSz="913943">
                <a:lnSpc>
                  <a:spcPct val="85000"/>
                </a:lnSpc>
                <a:spcAft>
                  <a:spcPts val="600"/>
                </a:spcAft>
                <a:buClr>
                  <a:srgbClr val="27ACAA"/>
                </a:buClr>
                <a:buSzPct val="70000"/>
              </a:pPr>
              <a:r>
                <a:rPr lang="es-CO" sz="999" dirty="0" err="1">
                  <a:solidFill>
                    <a:prstClr val="white"/>
                  </a:solidFill>
                  <a:latin typeface="EYInterstate Light"/>
                </a:rPr>
                <a:t>Income</a:t>
              </a:r>
              <a:r>
                <a:rPr lang="es-CO" sz="999" dirty="0">
                  <a:solidFill>
                    <a:prstClr val="white"/>
                  </a:solidFill>
                  <a:latin typeface="EYInterstate Light"/>
                </a:rPr>
                <a:t> Tax</a:t>
              </a:r>
            </a:p>
          </p:txBody>
        </p:sp>
      </p:grpSp>
      <p:graphicFrame>
        <p:nvGraphicFramePr>
          <p:cNvPr id="22" name="Table 9">
            <a:extLst>
              <a:ext uri="{FF2B5EF4-FFF2-40B4-BE49-F238E27FC236}">
                <a16:creationId xmlns:a16="http://schemas.microsoft.com/office/drawing/2014/main" id="{54F72F29-C650-D4DE-BF3A-6F18E38E9867}"/>
              </a:ext>
            </a:extLst>
          </p:cNvPr>
          <p:cNvGraphicFramePr>
            <a:graphicFrameLocks noGrp="1"/>
          </p:cNvGraphicFramePr>
          <p:nvPr>
            <p:extLst>
              <p:ext uri="{D42A27DB-BD31-4B8C-83A1-F6EECF244321}">
                <p14:modId xmlns:p14="http://schemas.microsoft.com/office/powerpoint/2010/main" val="2284906325"/>
              </p:ext>
            </p:extLst>
          </p:nvPr>
        </p:nvGraphicFramePr>
        <p:xfrm>
          <a:off x="2160956" y="1528740"/>
          <a:ext cx="9555612" cy="4645104"/>
        </p:xfrm>
        <a:graphic>
          <a:graphicData uri="http://schemas.openxmlformats.org/drawingml/2006/table">
            <a:tbl>
              <a:tblPr firstRow="1" bandRow="1">
                <a:tableStyleId>{5C22544A-7EE6-4342-B048-85BDC9FD1C3A}</a:tableStyleId>
              </a:tblPr>
              <a:tblGrid>
                <a:gridCol w="9555612">
                  <a:extLst>
                    <a:ext uri="{9D8B030D-6E8A-4147-A177-3AD203B41FA5}">
                      <a16:colId xmlns:a16="http://schemas.microsoft.com/office/drawing/2014/main" val="3416895467"/>
                    </a:ext>
                  </a:extLst>
                </a:gridCol>
              </a:tblGrid>
              <a:tr h="4642734">
                <a:tc>
                  <a:txBody>
                    <a:bodyPr/>
                    <a:lstStyle/>
                    <a:p>
                      <a:pPr marL="0" marR="0" lvl="0" indent="0" algn="l" defTabSz="914400" rtl="0" eaLnBrk="1" fontAlgn="auto" latinLnBrk="0" hangingPunct="1">
                        <a:lnSpc>
                          <a:spcPct val="100000"/>
                        </a:lnSpc>
                        <a:spcBef>
                          <a:spcPct val="20000"/>
                        </a:spcBef>
                        <a:spcAft>
                          <a:spcPts val="0"/>
                        </a:spcAft>
                        <a:buClr>
                          <a:schemeClr val="tx2"/>
                        </a:buClr>
                        <a:buSzPct val="70000"/>
                        <a:buFont typeface="Arial" pitchFamily="34" charset="0"/>
                        <a:buNone/>
                        <a:tabLst/>
                        <a:defRPr/>
                      </a:pPr>
                      <a:r>
                        <a:rPr lang="en-GB" sz="1600" b="0" kern="1200" dirty="0">
                          <a:solidFill>
                            <a:schemeClr val="bg1"/>
                          </a:solidFill>
                          <a:latin typeface="EYInterstate Light" panose="02000506000000020004" pitchFamily="2" charset="0"/>
                          <a:ea typeface="+mn-ea"/>
                          <a:cs typeface="+mn-cs"/>
                        </a:rPr>
                        <a:t>The delivery of the following goods/services are subject to VAT:</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Crypto-assets, by crypto-asset sellers</a:t>
                      </a:r>
                    </a:p>
                    <a:p>
                      <a:pPr marL="813816" marR="0" lvl="1"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This includes the purchase/sale of crypto-assets with fiat money, exchanging one crypto-asset for another and exchanging crypto-assets for other goods/services</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Provision of electronic facilities used for crypto-asset trading transactions, by e-commerce trading operators;</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Crypto-asset transaction verification services and/or crypto-asset miner group management services (mining pool), by crypto-asset miners</a:t>
                      </a:r>
                    </a:p>
                    <a:p>
                      <a:pPr marL="356616" marR="0" lvl="0" indent="-356616" algn="l" defTabSz="914400" rtl="0" eaLnBrk="1" fontAlgn="auto" latinLnBrk="0" hangingPunct="1">
                        <a:lnSpc>
                          <a:spcPct val="100000"/>
                        </a:lnSpc>
                        <a:spcBef>
                          <a:spcPct val="20000"/>
                        </a:spcBef>
                        <a:spcAft>
                          <a:spcPts val="0"/>
                        </a:spcAft>
                        <a:buClr>
                          <a:schemeClr val="tx2"/>
                        </a:buClr>
                        <a:buSzPct val="70000"/>
                        <a:buFont typeface="Arial" pitchFamily="34" charset="0"/>
                        <a:buChar char="►"/>
                        <a:tabLst/>
                        <a:defRPr/>
                      </a:pPr>
                      <a:endParaRPr lang="en-GB" sz="1600" b="0" kern="1200" dirty="0">
                        <a:solidFill>
                          <a:schemeClr val="bg1"/>
                        </a:solidFill>
                        <a:latin typeface="EYInterstate Light" panose="02000506000000020004" pitchFamily="2" charset="0"/>
                        <a:ea typeface="+mn-ea"/>
                        <a:cs typeface="+mn-cs"/>
                      </a:endParaRP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Relevant VAT rates:</a:t>
                      </a:r>
                    </a:p>
                    <a:p>
                      <a:pPr marL="813816" marR="0" lvl="1"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1% of the VAT rate multiplied by the transaction value of the crypto-assets, where the e-commerce trading operator is a crypto-asset physical trader</a:t>
                      </a:r>
                    </a:p>
                    <a:p>
                      <a:pPr marL="813816" marR="0" lvl="1"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2% of the VAT rate multiplied by the transaction value of the crypto-assets, where the e-commerce trading operator is not a crypto-asset physical trader</a:t>
                      </a:r>
                    </a:p>
                    <a:p>
                      <a:pPr marL="813816" marR="0" lvl="1"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For crypto-asset mining services, 10% of the VAT rate multiplied by the monetary value of the crypto-assets received by crypto-assets miners, including crypto-assets received from the crypto-asset system e.g., block rewards.</a:t>
                      </a:r>
                    </a:p>
                    <a:p>
                      <a:endParaRPr lang="en-GB" sz="1400" dirty="0">
                        <a:solidFill>
                          <a:schemeClr val="bg1"/>
                        </a:solidFill>
                      </a:endParaRPr>
                    </a:p>
                  </a:txBody>
                  <a:tcPr marL="91392" marR="91392" marT="45696" marB="45696">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553278584"/>
                  </a:ext>
                </a:extLst>
              </a:tr>
            </a:tbl>
          </a:graphicData>
        </a:graphic>
      </p:graphicFrame>
      <p:pic>
        <p:nvPicPr>
          <p:cNvPr id="5" name="Picture 4">
            <a:extLst>
              <a:ext uri="{FF2B5EF4-FFF2-40B4-BE49-F238E27FC236}">
                <a16:creationId xmlns:a16="http://schemas.microsoft.com/office/drawing/2014/main" id="{9C40722E-FBD4-1603-C935-D07A612EA6C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8790" y="68942"/>
            <a:ext cx="358160" cy="6476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9756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9B1C3569-28E2-09F3-96B3-551DFBAC5A88}"/>
              </a:ext>
            </a:extLst>
          </p:cNvPr>
          <p:cNvCxnSpPr/>
          <p:nvPr/>
        </p:nvCxnSpPr>
        <p:spPr>
          <a:xfrm>
            <a:off x="366123" y="783771"/>
            <a:ext cx="11368677" cy="0"/>
          </a:xfrm>
          <a:prstGeom prst="line">
            <a:avLst/>
          </a:prstGeom>
          <a:ln>
            <a:solidFill>
              <a:srgbClr val="FFFF00"/>
            </a:solidFill>
          </a:ln>
        </p:spPr>
        <p:style>
          <a:lnRef idx="3">
            <a:schemeClr val="accent4"/>
          </a:lnRef>
          <a:fillRef idx="0">
            <a:schemeClr val="accent4"/>
          </a:fillRef>
          <a:effectRef idx="2">
            <a:schemeClr val="accent4"/>
          </a:effectRef>
          <a:fontRef idx="minor">
            <a:schemeClr val="tx1"/>
          </a:fontRef>
        </p:style>
      </p:cxnSp>
      <p:sp>
        <p:nvSpPr>
          <p:cNvPr id="2" name="Title 5">
            <a:extLst>
              <a:ext uri="{FF2B5EF4-FFF2-40B4-BE49-F238E27FC236}">
                <a16:creationId xmlns:a16="http://schemas.microsoft.com/office/drawing/2014/main" id="{574287F6-99D0-470C-E19B-D1DD0E551F45}"/>
              </a:ext>
            </a:extLst>
          </p:cNvPr>
          <p:cNvSpPr>
            <a:spLocks noGrp="1"/>
          </p:cNvSpPr>
          <p:nvPr>
            <p:ph type="title"/>
          </p:nvPr>
        </p:nvSpPr>
        <p:spPr>
          <a:xfrm>
            <a:off x="1672358" y="299473"/>
            <a:ext cx="10972800" cy="590093"/>
          </a:xfrm>
        </p:spPr>
        <p:txBody>
          <a:bodyPr>
            <a:normAutofit/>
          </a:bodyPr>
          <a:lstStyle/>
          <a:p>
            <a:r>
              <a:rPr lang="en-GB" sz="2400" dirty="0">
                <a:solidFill>
                  <a:schemeClr val="bg1"/>
                </a:solidFill>
                <a:latin typeface="EYInterstate Light" panose="02000506000000020004" pitchFamily="2" charset="0"/>
                <a:ea typeface="+mn-ea"/>
                <a:cs typeface="+mn-cs"/>
              </a:rPr>
              <a:t>How The Case Initiated</a:t>
            </a:r>
            <a:endParaRPr lang="en-GB" sz="2400" dirty="0"/>
          </a:p>
        </p:txBody>
      </p:sp>
      <p:grpSp>
        <p:nvGrpSpPr>
          <p:cNvPr id="14" name="Grupo 1">
            <a:extLst>
              <a:ext uri="{FF2B5EF4-FFF2-40B4-BE49-F238E27FC236}">
                <a16:creationId xmlns:a16="http://schemas.microsoft.com/office/drawing/2014/main" id="{F3D7DA50-28B6-3E2E-B5D5-9257024698A5}"/>
              </a:ext>
            </a:extLst>
          </p:cNvPr>
          <p:cNvGrpSpPr/>
          <p:nvPr/>
        </p:nvGrpSpPr>
        <p:grpSpPr>
          <a:xfrm>
            <a:off x="728401" y="1785"/>
            <a:ext cx="787606" cy="6854430"/>
            <a:chOff x="362465" y="76801"/>
            <a:chExt cx="788016" cy="6858000"/>
          </a:xfrm>
        </p:grpSpPr>
        <p:sp>
          <p:nvSpPr>
            <p:cNvPr id="17" name="Rectangle 16">
              <a:extLst>
                <a:ext uri="{FF2B5EF4-FFF2-40B4-BE49-F238E27FC236}">
                  <a16:creationId xmlns:a16="http://schemas.microsoft.com/office/drawing/2014/main" id="{638F93A3-9BAC-FFDE-2387-FA686D4BB7EB}"/>
                </a:ext>
              </a:extLst>
            </p:cNvPr>
            <p:cNvSpPr/>
            <p:nvPr/>
          </p:nvSpPr>
          <p:spPr>
            <a:xfrm>
              <a:off x="1063102" y="76801"/>
              <a:ext cx="87379" cy="6858000"/>
            </a:xfrm>
            <a:prstGeom prst="rect">
              <a:avLst/>
            </a:pr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943" rtl="0" eaLnBrk="1" fontAlgn="auto" latinLnBrk="0" hangingPunct="1">
                <a:lnSpc>
                  <a:spcPct val="100000"/>
                </a:lnSpc>
                <a:spcBef>
                  <a:spcPts val="0"/>
                </a:spcBef>
                <a:spcAft>
                  <a:spcPts val="0"/>
                </a:spcAft>
                <a:buClrTx/>
                <a:buSzTx/>
                <a:buFontTx/>
                <a:buNone/>
                <a:tabLst/>
                <a:defRPr/>
              </a:pPr>
              <a:endParaRPr kumimoji="0" lang="es-CL" sz="1799" b="0" i="0" u="none" strike="noStrike" kern="1200" cap="none" spc="0" normalizeH="0" baseline="0" noProof="0">
                <a:ln>
                  <a:noFill/>
                </a:ln>
                <a:solidFill>
                  <a:srgbClr val="2E2E38"/>
                </a:solidFill>
                <a:effectLst/>
                <a:uLnTx/>
                <a:uFillTx/>
                <a:latin typeface="EYInterstate Light"/>
                <a:ea typeface="+mn-ea"/>
                <a:cs typeface="+mn-cs"/>
              </a:endParaRPr>
            </a:p>
          </p:txBody>
        </p:sp>
        <p:pic>
          <p:nvPicPr>
            <p:cNvPr id="20" name="Graphic 19">
              <a:extLst>
                <a:ext uri="{FF2B5EF4-FFF2-40B4-BE49-F238E27FC236}">
                  <a16:creationId xmlns:a16="http://schemas.microsoft.com/office/drawing/2014/main" id="{337410C3-959D-248B-CFEC-427CDBD4147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62465" y="5236952"/>
              <a:ext cx="355170" cy="443963"/>
            </a:xfrm>
            <a:prstGeom prst="rect">
              <a:avLst/>
            </a:prstGeom>
          </p:spPr>
        </p:pic>
      </p:grpSp>
      <p:graphicFrame>
        <p:nvGraphicFramePr>
          <p:cNvPr id="22" name="Table 9">
            <a:extLst>
              <a:ext uri="{FF2B5EF4-FFF2-40B4-BE49-F238E27FC236}">
                <a16:creationId xmlns:a16="http://schemas.microsoft.com/office/drawing/2014/main" id="{54F72F29-C650-D4DE-BF3A-6F18E38E9867}"/>
              </a:ext>
            </a:extLst>
          </p:cNvPr>
          <p:cNvGraphicFramePr>
            <a:graphicFrameLocks noGrp="1"/>
          </p:cNvGraphicFramePr>
          <p:nvPr>
            <p:extLst>
              <p:ext uri="{D42A27DB-BD31-4B8C-83A1-F6EECF244321}">
                <p14:modId xmlns:p14="http://schemas.microsoft.com/office/powerpoint/2010/main" val="1002670884"/>
              </p:ext>
            </p:extLst>
          </p:nvPr>
        </p:nvGraphicFramePr>
        <p:xfrm>
          <a:off x="2160956" y="3526971"/>
          <a:ext cx="9555612" cy="2644502"/>
        </p:xfrm>
        <a:graphic>
          <a:graphicData uri="http://schemas.openxmlformats.org/drawingml/2006/table">
            <a:tbl>
              <a:tblPr firstRow="1" bandRow="1">
                <a:tableStyleId>{5C22544A-7EE6-4342-B048-85BDC9FD1C3A}</a:tableStyleId>
              </a:tblPr>
              <a:tblGrid>
                <a:gridCol w="9555612">
                  <a:extLst>
                    <a:ext uri="{9D8B030D-6E8A-4147-A177-3AD203B41FA5}">
                      <a16:colId xmlns:a16="http://schemas.microsoft.com/office/drawing/2014/main" val="3416895467"/>
                    </a:ext>
                  </a:extLst>
                </a:gridCol>
              </a:tblGrid>
              <a:tr h="2644502">
                <a:tc>
                  <a:txBody>
                    <a:bodyPr/>
                    <a:lstStyle/>
                    <a:p>
                      <a:pPr marL="0" marR="0" lvl="0" indent="0" algn="l" defTabSz="914400" rtl="0" eaLnBrk="1" fontAlgn="auto" latinLnBrk="0" hangingPunct="1">
                        <a:lnSpc>
                          <a:spcPct val="100000"/>
                        </a:lnSpc>
                        <a:spcBef>
                          <a:spcPct val="20000"/>
                        </a:spcBef>
                        <a:spcAft>
                          <a:spcPts val="0"/>
                        </a:spcAft>
                        <a:buClr>
                          <a:schemeClr val="tx2"/>
                        </a:buClr>
                        <a:buSzPct val="70000"/>
                        <a:buFont typeface="Arial" pitchFamily="34" charset="0"/>
                        <a:buNone/>
                        <a:tabLst/>
                        <a:defRPr/>
                      </a:pPr>
                      <a:r>
                        <a:rPr lang="en-GB" sz="1600" b="0" kern="1200" dirty="0" err="1">
                          <a:solidFill>
                            <a:schemeClr val="bg1"/>
                          </a:solidFill>
                          <a:latin typeface="EYInterstate Light" panose="02000506000000020004" pitchFamily="2" charset="0"/>
                          <a:ea typeface="+mn-ea"/>
                          <a:cs typeface="+mn-cs"/>
                        </a:rPr>
                        <a:t>Informations</a:t>
                      </a:r>
                      <a:r>
                        <a:rPr lang="en-GB" sz="1600" b="0" kern="1200" dirty="0">
                          <a:solidFill>
                            <a:schemeClr val="bg1"/>
                          </a:solidFill>
                          <a:latin typeface="EYInterstate Light" panose="02000506000000020004" pitchFamily="2" charset="0"/>
                          <a:ea typeface="+mn-ea"/>
                          <a:cs typeface="+mn-cs"/>
                        </a:rPr>
                        <a:t> delivered by </a:t>
                      </a:r>
                      <a:r>
                        <a:rPr lang="en-GB" sz="1600" b="1" kern="1200" dirty="0">
                          <a:solidFill>
                            <a:schemeClr val="bg1"/>
                          </a:solidFill>
                          <a:latin typeface="EYInterstate Light" panose="02000506000000020004" pitchFamily="2" charset="0"/>
                          <a:ea typeface="+mn-ea"/>
                          <a:cs typeface="+mn-cs"/>
                        </a:rPr>
                        <a:t>Indonesia Financial Intelligence Unit (PPATK)</a:t>
                      </a:r>
                      <a:r>
                        <a:rPr lang="en-GB" sz="1600" b="0" kern="1200" dirty="0">
                          <a:solidFill>
                            <a:schemeClr val="bg1"/>
                          </a:solidFill>
                          <a:latin typeface="EYInterstate Light" panose="02000506000000020004" pitchFamily="2" charset="0"/>
                          <a:ea typeface="+mn-ea"/>
                          <a:cs typeface="+mn-cs"/>
                        </a:rPr>
                        <a:t> and enriched by </a:t>
                      </a:r>
                      <a:r>
                        <a:rPr lang="en-GB" sz="1600" b="1" kern="1200" dirty="0">
                          <a:solidFill>
                            <a:schemeClr val="bg1"/>
                          </a:solidFill>
                          <a:latin typeface="EYInterstate Light" panose="02000506000000020004" pitchFamily="2" charset="0"/>
                          <a:ea typeface="+mn-ea"/>
                          <a:cs typeface="+mn-cs"/>
                        </a:rPr>
                        <a:t>Tax Intelligence</a:t>
                      </a:r>
                      <a:r>
                        <a:rPr lang="en-GB" sz="1600" b="0" kern="1200" dirty="0">
                          <a:solidFill>
                            <a:schemeClr val="bg1"/>
                          </a:solidFill>
                          <a:latin typeface="EYInterstate Light" panose="02000506000000020004" pitchFamily="2" charset="0"/>
                          <a:ea typeface="+mn-ea"/>
                          <a:cs typeface="+mn-cs"/>
                        </a:rPr>
                        <a:t> :</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Suspect has international and domestic bank accounts</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Money outflow to China, Germany, Italy, Singapore, United Kingdom, and United States</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There is total of US$ 14,000,000 inflow and outflow money</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Suspect has multiple corporations</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Overseas banking transactions is not proportionate with the business activities</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Suspicion : Suspect not reporting all his income</a:t>
                      </a:r>
                    </a:p>
                    <a:p>
                      <a:pPr marL="356616" marR="0" lvl="0" indent="-356616" algn="l" defTabSz="914400" rtl="0" eaLnBrk="1" fontAlgn="auto" latinLnBrk="0" hangingPunct="1">
                        <a:lnSpc>
                          <a:spcPct val="100000"/>
                        </a:lnSpc>
                        <a:spcBef>
                          <a:spcPct val="20000"/>
                        </a:spcBef>
                        <a:spcAft>
                          <a:spcPts val="0"/>
                        </a:spcAft>
                        <a:buClr>
                          <a:schemeClr val="tx2"/>
                        </a:buClr>
                        <a:buSzPct val="70000"/>
                        <a:buFont typeface="Arial" pitchFamily="34" charset="0"/>
                        <a:buChar char="►"/>
                        <a:tabLst/>
                        <a:defRPr/>
                      </a:pPr>
                      <a:endParaRPr lang="en-GB" sz="1600" b="0" kern="1200" dirty="0">
                        <a:solidFill>
                          <a:schemeClr val="bg1"/>
                        </a:solidFill>
                        <a:latin typeface="EYInterstate Light" panose="02000506000000020004" pitchFamily="2" charset="0"/>
                        <a:ea typeface="+mn-ea"/>
                        <a:cs typeface="+mn-cs"/>
                      </a:endParaRPr>
                    </a:p>
                  </a:txBody>
                  <a:tcPr marL="91392" marR="91392" marT="45696" marB="45696">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553278584"/>
                  </a:ext>
                </a:extLst>
              </a:tr>
            </a:tbl>
          </a:graphicData>
        </a:graphic>
      </p:graphicFrame>
      <p:pic>
        <p:nvPicPr>
          <p:cNvPr id="1026" name="Picture 2">
            <a:extLst>
              <a:ext uri="{FF2B5EF4-FFF2-40B4-BE49-F238E27FC236}">
                <a16:creationId xmlns:a16="http://schemas.microsoft.com/office/drawing/2014/main" id="{A5A71E30-1169-B0B4-D6B8-B0ECA127560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0336" y="1020194"/>
            <a:ext cx="1714500" cy="17145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10B6106-EE2C-3F58-3687-FCD087268BD3}"/>
              </a:ext>
            </a:extLst>
          </p:cNvPr>
          <p:cNvSpPr txBox="1"/>
          <p:nvPr/>
        </p:nvSpPr>
        <p:spPr>
          <a:xfrm>
            <a:off x="1516007" y="2759529"/>
            <a:ext cx="3543158" cy="369332"/>
          </a:xfrm>
          <a:prstGeom prst="rect">
            <a:avLst/>
          </a:prstGeom>
          <a:noFill/>
        </p:spPr>
        <p:txBody>
          <a:bodyPr wrap="square" rtlCol="0">
            <a:spAutoFit/>
          </a:bodyPr>
          <a:lstStyle/>
          <a:p>
            <a:r>
              <a:rPr lang="en-US" dirty="0">
                <a:solidFill>
                  <a:schemeClr val="bg1"/>
                </a:solidFill>
              </a:rPr>
              <a:t>Indonesia Financial Intelligence Unit</a:t>
            </a:r>
            <a:endParaRPr lang="en-GB" dirty="0">
              <a:solidFill>
                <a:schemeClr val="bg1"/>
              </a:solidFill>
            </a:endParaRPr>
          </a:p>
        </p:txBody>
      </p:sp>
      <p:pic>
        <p:nvPicPr>
          <p:cNvPr id="6" name="Picture 4">
            <a:extLst>
              <a:ext uri="{FF2B5EF4-FFF2-40B4-BE49-F238E27FC236}">
                <a16:creationId xmlns:a16="http://schemas.microsoft.com/office/drawing/2014/main" id="{E75D135E-8B0C-93F1-A08A-6906AA55D219}"/>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b="42858"/>
          <a:stretch/>
        </p:blipFill>
        <p:spPr bwMode="auto">
          <a:xfrm>
            <a:off x="7324911" y="1120097"/>
            <a:ext cx="1444509" cy="149262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F04E7C1D-9DE3-2729-FAB6-1D707C86DDAD}"/>
              </a:ext>
            </a:extLst>
          </p:cNvPr>
          <p:cNvSpPr txBox="1"/>
          <p:nvPr/>
        </p:nvSpPr>
        <p:spPr>
          <a:xfrm>
            <a:off x="6275586" y="2773918"/>
            <a:ext cx="3543158" cy="369332"/>
          </a:xfrm>
          <a:prstGeom prst="rect">
            <a:avLst/>
          </a:prstGeom>
          <a:noFill/>
        </p:spPr>
        <p:txBody>
          <a:bodyPr wrap="square" rtlCol="0">
            <a:spAutoFit/>
          </a:bodyPr>
          <a:lstStyle/>
          <a:p>
            <a:pPr algn="ctr"/>
            <a:r>
              <a:rPr lang="en-US" dirty="0">
                <a:solidFill>
                  <a:schemeClr val="bg1"/>
                </a:solidFill>
              </a:rPr>
              <a:t>Indonesia Tax Authority (DGT)</a:t>
            </a:r>
            <a:endParaRPr lang="en-GB" dirty="0">
              <a:solidFill>
                <a:schemeClr val="bg1"/>
              </a:solidFill>
            </a:endParaRPr>
          </a:p>
        </p:txBody>
      </p:sp>
      <p:sp>
        <p:nvSpPr>
          <p:cNvPr id="8" name="Arrow: Right 7">
            <a:extLst>
              <a:ext uri="{FF2B5EF4-FFF2-40B4-BE49-F238E27FC236}">
                <a16:creationId xmlns:a16="http://schemas.microsoft.com/office/drawing/2014/main" id="{3C5C27C6-4902-3B36-4AF6-B0DF0F9BDC96}"/>
              </a:ext>
            </a:extLst>
          </p:cNvPr>
          <p:cNvSpPr/>
          <p:nvPr/>
        </p:nvSpPr>
        <p:spPr>
          <a:xfrm>
            <a:off x="4920343" y="1589314"/>
            <a:ext cx="1861457" cy="7721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err="1"/>
              <a:t>Informations</a:t>
            </a:r>
            <a:endParaRPr lang="en-GB" dirty="0"/>
          </a:p>
        </p:txBody>
      </p:sp>
      <p:pic>
        <p:nvPicPr>
          <p:cNvPr id="3" name="Picture 4">
            <a:extLst>
              <a:ext uri="{FF2B5EF4-FFF2-40B4-BE49-F238E27FC236}">
                <a16:creationId xmlns:a16="http://schemas.microsoft.com/office/drawing/2014/main" id="{CA8B780B-80DD-3B41-CB21-3E40738D096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8790" y="68942"/>
            <a:ext cx="358160" cy="6476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3042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9B1C3569-28E2-09F3-96B3-551DFBAC5A88}"/>
              </a:ext>
            </a:extLst>
          </p:cNvPr>
          <p:cNvCxnSpPr/>
          <p:nvPr/>
        </p:nvCxnSpPr>
        <p:spPr>
          <a:xfrm>
            <a:off x="366123" y="783771"/>
            <a:ext cx="11368677" cy="0"/>
          </a:xfrm>
          <a:prstGeom prst="line">
            <a:avLst/>
          </a:prstGeom>
          <a:ln>
            <a:solidFill>
              <a:srgbClr val="FFFF00"/>
            </a:solidFill>
          </a:ln>
        </p:spPr>
        <p:style>
          <a:lnRef idx="3">
            <a:schemeClr val="accent4"/>
          </a:lnRef>
          <a:fillRef idx="0">
            <a:schemeClr val="accent4"/>
          </a:fillRef>
          <a:effectRef idx="2">
            <a:schemeClr val="accent4"/>
          </a:effectRef>
          <a:fontRef idx="minor">
            <a:schemeClr val="tx1"/>
          </a:fontRef>
        </p:style>
      </p:cxnSp>
      <p:sp>
        <p:nvSpPr>
          <p:cNvPr id="2" name="Title 5">
            <a:extLst>
              <a:ext uri="{FF2B5EF4-FFF2-40B4-BE49-F238E27FC236}">
                <a16:creationId xmlns:a16="http://schemas.microsoft.com/office/drawing/2014/main" id="{574287F6-99D0-470C-E19B-D1DD0E551F45}"/>
              </a:ext>
            </a:extLst>
          </p:cNvPr>
          <p:cNvSpPr>
            <a:spLocks noGrp="1"/>
          </p:cNvSpPr>
          <p:nvPr>
            <p:ph type="title"/>
          </p:nvPr>
        </p:nvSpPr>
        <p:spPr>
          <a:xfrm>
            <a:off x="1672358" y="299473"/>
            <a:ext cx="10972800" cy="590093"/>
          </a:xfrm>
        </p:spPr>
        <p:txBody>
          <a:bodyPr>
            <a:normAutofit/>
          </a:bodyPr>
          <a:lstStyle/>
          <a:p>
            <a:r>
              <a:rPr lang="en-GB" sz="2400" dirty="0">
                <a:solidFill>
                  <a:schemeClr val="bg1"/>
                </a:solidFill>
                <a:latin typeface="EYInterstate Light" panose="02000506000000020004" pitchFamily="2" charset="0"/>
                <a:ea typeface="+mn-ea"/>
                <a:cs typeface="+mn-cs"/>
              </a:rPr>
              <a:t>The Investigation</a:t>
            </a:r>
            <a:endParaRPr lang="en-GB" sz="2400" dirty="0"/>
          </a:p>
        </p:txBody>
      </p:sp>
      <p:grpSp>
        <p:nvGrpSpPr>
          <p:cNvPr id="14" name="Grupo 1">
            <a:extLst>
              <a:ext uri="{FF2B5EF4-FFF2-40B4-BE49-F238E27FC236}">
                <a16:creationId xmlns:a16="http://schemas.microsoft.com/office/drawing/2014/main" id="{F3D7DA50-28B6-3E2E-B5D5-9257024698A5}"/>
              </a:ext>
            </a:extLst>
          </p:cNvPr>
          <p:cNvGrpSpPr/>
          <p:nvPr/>
        </p:nvGrpSpPr>
        <p:grpSpPr>
          <a:xfrm>
            <a:off x="728401" y="1785"/>
            <a:ext cx="787606" cy="6854430"/>
            <a:chOff x="362465" y="76801"/>
            <a:chExt cx="788016" cy="6858000"/>
          </a:xfrm>
        </p:grpSpPr>
        <p:sp>
          <p:nvSpPr>
            <p:cNvPr id="17" name="Rectangle 16">
              <a:extLst>
                <a:ext uri="{FF2B5EF4-FFF2-40B4-BE49-F238E27FC236}">
                  <a16:creationId xmlns:a16="http://schemas.microsoft.com/office/drawing/2014/main" id="{638F93A3-9BAC-FFDE-2387-FA686D4BB7EB}"/>
                </a:ext>
              </a:extLst>
            </p:cNvPr>
            <p:cNvSpPr/>
            <p:nvPr/>
          </p:nvSpPr>
          <p:spPr>
            <a:xfrm>
              <a:off x="1063102" y="76801"/>
              <a:ext cx="87379" cy="6858000"/>
            </a:xfrm>
            <a:prstGeom prst="rect">
              <a:avLst/>
            </a:pr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943" rtl="0" eaLnBrk="1" fontAlgn="auto" latinLnBrk="0" hangingPunct="1">
                <a:lnSpc>
                  <a:spcPct val="100000"/>
                </a:lnSpc>
                <a:spcBef>
                  <a:spcPts val="0"/>
                </a:spcBef>
                <a:spcAft>
                  <a:spcPts val="0"/>
                </a:spcAft>
                <a:buClrTx/>
                <a:buSzTx/>
                <a:buFontTx/>
                <a:buNone/>
                <a:tabLst/>
                <a:defRPr/>
              </a:pPr>
              <a:endParaRPr kumimoji="0" lang="es-CL" sz="1799" b="0" i="0" u="none" strike="noStrike" kern="1200" cap="none" spc="0" normalizeH="0" baseline="0" noProof="0">
                <a:ln>
                  <a:noFill/>
                </a:ln>
                <a:solidFill>
                  <a:srgbClr val="2E2E38"/>
                </a:solidFill>
                <a:effectLst/>
                <a:uLnTx/>
                <a:uFillTx/>
                <a:latin typeface="EYInterstate Light"/>
                <a:ea typeface="+mn-ea"/>
                <a:cs typeface="+mn-cs"/>
              </a:endParaRPr>
            </a:p>
          </p:txBody>
        </p:sp>
        <p:pic>
          <p:nvPicPr>
            <p:cNvPr id="20" name="Graphic 19">
              <a:extLst>
                <a:ext uri="{FF2B5EF4-FFF2-40B4-BE49-F238E27FC236}">
                  <a16:creationId xmlns:a16="http://schemas.microsoft.com/office/drawing/2014/main" id="{337410C3-959D-248B-CFEC-427CDBD4147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62465" y="5236952"/>
              <a:ext cx="355170" cy="443963"/>
            </a:xfrm>
            <a:prstGeom prst="rect">
              <a:avLst/>
            </a:prstGeom>
          </p:spPr>
        </p:pic>
      </p:grpSp>
      <p:graphicFrame>
        <p:nvGraphicFramePr>
          <p:cNvPr id="22" name="Table 9">
            <a:extLst>
              <a:ext uri="{FF2B5EF4-FFF2-40B4-BE49-F238E27FC236}">
                <a16:creationId xmlns:a16="http://schemas.microsoft.com/office/drawing/2014/main" id="{54F72F29-C650-D4DE-BF3A-6F18E38E9867}"/>
              </a:ext>
            </a:extLst>
          </p:cNvPr>
          <p:cNvGraphicFramePr>
            <a:graphicFrameLocks noGrp="1"/>
          </p:cNvGraphicFramePr>
          <p:nvPr>
            <p:extLst>
              <p:ext uri="{D42A27DB-BD31-4B8C-83A1-F6EECF244321}">
                <p14:modId xmlns:p14="http://schemas.microsoft.com/office/powerpoint/2010/main" val="697533064"/>
              </p:ext>
            </p:extLst>
          </p:nvPr>
        </p:nvGraphicFramePr>
        <p:xfrm>
          <a:off x="2160956" y="1565758"/>
          <a:ext cx="9555612" cy="4605715"/>
        </p:xfrm>
        <a:graphic>
          <a:graphicData uri="http://schemas.openxmlformats.org/drawingml/2006/table">
            <a:tbl>
              <a:tblPr firstRow="1" bandRow="1">
                <a:tableStyleId>{5C22544A-7EE6-4342-B048-85BDC9FD1C3A}</a:tableStyleId>
              </a:tblPr>
              <a:tblGrid>
                <a:gridCol w="9555612">
                  <a:extLst>
                    <a:ext uri="{9D8B030D-6E8A-4147-A177-3AD203B41FA5}">
                      <a16:colId xmlns:a16="http://schemas.microsoft.com/office/drawing/2014/main" val="3416895467"/>
                    </a:ext>
                  </a:extLst>
                </a:gridCol>
              </a:tblGrid>
              <a:tr h="4605715">
                <a:tc>
                  <a:txBody>
                    <a:bodyPr/>
                    <a:lstStyle/>
                    <a:p>
                      <a:pPr marL="0" marR="0" lvl="0" indent="0" algn="l" defTabSz="914400" rtl="0" eaLnBrk="1" fontAlgn="auto" latinLnBrk="0" hangingPunct="1">
                        <a:lnSpc>
                          <a:spcPct val="100000"/>
                        </a:lnSpc>
                        <a:spcBef>
                          <a:spcPct val="20000"/>
                        </a:spcBef>
                        <a:spcAft>
                          <a:spcPts val="0"/>
                        </a:spcAft>
                        <a:buClr>
                          <a:schemeClr val="tx2"/>
                        </a:buClr>
                        <a:buSzPct val="70000"/>
                        <a:buFont typeface="Arial" pitchFamily="34" charset="0"/>
                        <a:buNone/>
                        <a:tabLst/>
                        <a:defRPr/>
                      </a:pPr>
                      <a:r>
                        <a:rPr lang="en-GB" sz="1600" b="0" kern="1200" dirty="0">
                          <a:solidFill>
                            <a:schemeClr val="bg1"/>
                          </a:solidFill>
                          <a:latin typeface="EYInterstate Light" panose="02000506000000020004" pitchFamily="2" charset="0"/>
                          <a:ea typeface="+mn-ea"/>
                          <a:cs typeface="+mn-cs"/>
                        </a:rPr>
                        <a:t>The Investigations carried out to Suspect and his related corporations</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Digital Forensic Techniques and Procedures to Suspect’s gadget and PC</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Crypto Assets Wallet Applications found in Suspect’s Gadget</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Investigator get Crypto Asset History Transactions</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Detailed Bank Transactions from Financial Institutions obtained</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Suspect cooperate and admit there are various income that are not reported to Tax Authority</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Some income is from Crypto Assets Trading</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Investigator ask opinion from internal expert to calculate the unpaid taxes</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Investigator already submit an EOI exchange request to our competent authority and still waiting for the responses from corresponding tax jurisdictions</a:t>
                      </a:r>
                    </a:p>
                    <a:p>
                      <a:pPr marL="356616" marR="0" lvl="0" indent="-356616" algn="l" defTabSz="914400" rtl="0" eaLnBrk="1" fontAlgn="auto" latinLnBrk="0" hangingPunct="1">
                        <a:lnSpc>
                          <a:spcPct val="100000"/>
                        </a:lnSpc>
                        <a:spcBef>
                          <a:spcPct val="20000"/>
                        </a:spcBef>
                        <a:spcAft>
                          <a:spcPts val="0"/>
                        </a:spcAft>
                        <a:buClr>
                          <a:schemeClr val="tx2"/>
                        </a:buClr>
                        <a:buSzPct val="70000"/>
                        <a:buFont typeface="Arial" pitchFamily="34" charset="0"/>
                        <a:buChar char="►"/>
                        <a:tabLst/>
                        <a:defRPr/>
                      </a:pPr>
                      <a:endParaRPr lang="en-GB" sz="1600" b="0" kern="1200" dirty="0">
                        <a:solidFill>
                          <a:schemeClr val="bg1"/>
                        </a:solidFill>
                        <a:latin typeface="EYInterstate Light" panose="02000506000000020004" pitchFamily="2" charset="0"/>
                        <a:ea typeface="+mn-ea"/>
                        <a:cs typeface="+mn-cs"/>
                      </a:endParaRPr>
                    </a:p>
                  </a:txBody>
                  <a:tcPr marL="91392" marR="91392" marT="45696" marB="45696">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553278584"/>
                  </a:ext>
                </a:extLst>
              </a:tr>
            </a:tbl>
          </a:graphicData>
        </a:graphic>
      </p:graphicFrame>
      <p:pic>
        <p:nvPicPr>
          <p:cNvPr id="3" name="Picture 4">
            <a:extLst>
              <a:ext uri="{FF2B5EF4-FFF2-40B4-BE49-F238E27FC236}">
                <a16:creationId xmlns:a16="http://schemas.microsoft.com/office/drawing/2014/main" id="{50322ACC-805A-E1AD-9DF5-D00BB65F47A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8790" y="68942"/>
            <a:ext cx="358160" cy="6476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8642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9B1C3569-28E2-09F3-96B3-551DFBAC5A88}"/>
              </a:ext>
            </a:extLst>
          </p:cNvPr>
          <p:cNvCxnSpPr/>
          <p:nvPr/>
        </p:nvCxnSpPr>
        <p:spPr>
          <a:xfrm>
            <a:off x="366123" y="783771"/>
            <a:ext cx="11368677" cy="0"/>
          </a:xfrm>
          <a:prstGeom prst="line">
            <a:avLst/>
          </a:prstGeom>
          <a:ln>
            <a:solidFill>
              <a:srgbClr val="FFFF00"/>
            </a:solidFill>
          </a:ln>
        </p:spPr>
        <p:style>
          <a:lnRef idx="3">
            <a:schemeClr val="accent4"/>
          </a:lnRef>
          <a:fillRef idx="0">
            <a:schemeClr val="accent4"/>
          </a:fillRef>
          <a:effectRef idx="2">
            <a:schemeClr val="accent4"/>
          </a:effectRef>
          <a:fontRef idx="minor">
            <a:schemeClr val="tx1"/>
          </a:fontRef>
        </p:style>
      </p:cxnSp>
      <p:sp>
        <p:nvSpPr>
          <p:cNvPr id="2" name="Title 5">
            <a:extLst>
              <a:ext uri="{FF2B5EF4-FFF2-40B4-BE49-F238E27FC236}">
                <a16:creationId xmlns:a16="http://schemas.microsoft.com/office/drawing/2014/main" id="{574287F6-99D0-470C-E19B-D1DD0E551F45}"/>
              </a:ext>
            </a:extLst>
          </p:cNvPr>
          <p:cNvSpPr>
            <a:spLocks noGrp="1"/>
          </p:cNvSpPr>
          <p:nvPr>
            <p:ph type="title"/>
          </p:nvPr>
        </p:nvSpPr>
        <p:spPr>
          <a:xfrm>
            <a:off x="1672358" y="299473"/>
            <a:ext cx="10972800" cy="590093"/>
          </a:xfrm>
        </p:spPr>
        <p:txBody>
          <a:bodyPr>
            <a:normAutofit/>
          </a:bodyPr>
          <a:lstStyle/>
          <a:p>
            <a:r>
              <a:rPr lang="en-GB" sz="2400" dirty="0">
                <a:solidFill>
                  <a:schemeClr val="bg1"/>
                </a:solidFill>
                <a:latin typeface="EYInterstate Light" panose="02000506000000020004" pitchFamily="2" charset="0"/>
                <a:ea typeface="+mn-ea"/>
                <a:cs typeface="+mn-cs"/>
              </a:rPr>
              <a:t>Inter-Agencies Cooperation</a:t>
            </a:r>
            <a:endParaRPr lang="en-GB" sz="2400" dirty="0"/>
          </a:p>
        </p:txBody>
      </p:sp>
      <p:grpSp>
        <p:nvGrpSpPr>
          <p:cNvPr id="14" name="Grupo 1">
            <a:extLst>
              <a:ext uri="{FF2B5EF4-FFF2-40B4-BE49-F238E27FC236}">
                <a16:creationId xmlns:a16="http://schemas.microsoft.com/office/drawing/2014/main" id="{F3D7DA50-28B6-3E2E-B5D5-9257024698A5}"/>
              </a:ext>
            </a:extLst>
          </p:cNvPr>
          <p:cNvGrpSpPr/>
          <p:nvPr/>
        </p:nvGrpSpPr>
        <p:grpSpPr>
          <a:xfrm>
            <a:off x="728401" y="1785"/>
            <a:ext cx="787606" cy="6854430"/>
            <a:chOff x="362465" y="76801"/>
            <a:chExt cx="788016" cy="6858000"/>
          </a:xfrm>
        </p:grpSpPr>
        <p:sp>
          <p:nvSpPr>
            <p:cNvPr id="17" name="Rectangle 16">
              <a:extLst>
                <a:ext uri="{FF2B5EF4-FFF2-40B4-BE49-F238E27FC236}">
                  <a16:creationId xmlns:a16="http://schemas.microsoft.com/office/drawing/2014/main" id="{638F93A3-9BAC-FFDE-2387-FA686D4BB7EB}"/>
                </a:ext>
              </a:extLst>
            </p:cNvPr>
            <p:cNvSpPr/>
            <p:nvPr/>
          </p:nvSpPr>
          <p:spPr>
            <a:xfrm>
              <a:off x="1063102" y="76801"/>
              <a:ext cx="87379" cy="6858000"/>
            </a:xfrm>
            <a:prstGeom prst="rect">
              <a:avLst/>
            </a:pr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943" rtl="0" eaLnBrk="1" fontAlgn="auto" latinLnBrk="0" hangingPunct="1">
                <a:lnSpc>
                  <a:spcPct val="100000"/>
                </a:lnSpc>
                <a:spcBef>
                  <a:spcPts val="0"/>
                </a:spcBef>
                <a:spcAft>
                  <a:spcPts val="0"/>
                </a:spcAft>
                <a:buClrTx/>
                <a:buSzTx/>
                <a:buFontTx/>
                <a:buNone/>
                <a:tabLst/>
                <a:defRPr/>
              </a:pPr>
              <a:endParaRPr kumimoji="0" lang="es-CL" sz="1799" b="0" i="0" u="none" strike="noStrike" kern="1200" cap="none" spc="0" normalizeH="0" baseline="0" noProof="0">
                <a:ln>
                  <a:noFill/>
                </a:ln>
                <a:solidFill>
                  <a:srgbClr val="2E2E38"/>
                </a:solidFill>
                <a:effectLst/>
                <a:uLnTx/>
                <a:uFillTx/>
                <a:latin typeface="EYInterstate Light"/>
                <a:ea typeface="+mn-ea"/>
                <a:cs typeface="+mn-cs"/>
              </a:endParaRPr>
            </a:p>
          </p:txBody>
        </p:sp>
        <p:pic>
          <p:nvPicPr>
            <p:cNvPr id="20" name="Graphic 19">
              <a:extLst>
                <a:ext uri="{FF2B5EF4-FFF2-40B4-BE49-F238E27FC236}">
                  <a16:creationId xmlns:a16="http://schemas.microsoft.com/office/drawing/2014/main" id="{337410C3-959D-248B-CFEC-427CDBD4147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62465" y="5236952"/>
              <a:ext cx="355170" cy="443963"/>
            </a:xfrm>
            <a:prstGeom prst="rect">
              <a:avLst/>
            </a:prstGeom>
          </p:spPr>
        </p:pic>
      </p:grpSp>
      <p:graphicFrame>
        <p:nvGraphicFramePr>
          <p:cNvPr id="3" name="Diagram 2">
            <a:extLst>
              <a:ext uri="{FF2B5EF4-FFF2-40B4-BE49-F238E27FC236}">
                <a16:creationId xmlns:a16="http://schemas.microsoft.com/office/drawing/2014/main" id="{B35BEF82-52B8-0B2E-1D97-E693023A22B4}"/>
              </a:ext>
            </a:extLst>
          </p:cNvPr>
          <p:cNvGraphicFramePr/>
          <p:nvPr>
            <p:extLst>
              <p:ext uri="{D42A27DB-BD31-4B8C-83A1-F6EECF244321}">
                <p14:modId xmlns:p14="http://schemas.microsoft.com/office/powerpoint/2010/main" val="3978967772"/>
              </p:ext>
            </p:extLst>
          </p:nvPr>
        </p:nvGraphicFramePr>
        <p:xfrm>
          <a:off x="2578557" y="1088889"/>
          <a:ext cx="8128000" cy="541866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4" name="Picture 2">
            <a:extLst>
              <a:ext uri="{FF2B5EF4-FFF2-40B4-BE49-F238E27FC236}">
                <a16:creationId xmlns:a16="http://schemas.microsoft.com/office/drawing/2014/main" id="{CD56C292-5252-A0ED-0020-00080DD8460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92200" y="1138470"/>
            <a:ext cx="914401" cy="914401"/>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5" descr="Court">
            <a:extLst>
              <a:ext uri="{FF2B5EF4-FFF2-40B4-BE49-F238E27FC236}">
                <a16:creationId xmlns:a16="http://schemas.microsoft.com/office/drawing/2014/main" id="{F2A02813-05FA-513E-AF9C-D4934E3DF407}"/>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192201" y="4948091"/>
            <a:ext cx="914400" cy="914400"/>
          </a:xfrm>
          <a:prstGeom prst="rect">
            <a:avLst/>
          </a:prstGeom>
        </p:spPr>
      </p:pic>
      <p:sp>
        <p:nvSpPr>
          <p:cNvPr id="9" name="TextBox 8">
            <a:extLst>
              <a:ext uri="{FF2B5EF4-FFF2-40B4-BE49-F238E27FC236}">
                <a16:creationId xmlns:a16="http://schemas.microsoft.com/office/drawing/2014/main" id="{43F7E6C4-1E73-DB2F-4BB9-B531F6A96821}"/>
              </a:ext>
            </a:extLst>
          </p:cNvPr>
          <p:cNvSpPr txBox="1"/>
          <p:nvPr/>
        </p:nvSpPr>
        <p:spPr>
          <a:xfrm>
            <a:off x="6192200" y="2144486"/>
            <a:ext cx="914400" cy="369332"/>
          </a:xfrm>
          <a:prstGeom prst="rect">
            <a:avLst/>
          </a:prstGeom>
          <a:noFill/>
        </p:spPr>
        <p:txBody>
          <a:bodyPr wrap="square" rtlCol="0">
            <a:spAutoFit/>
          </a:bodyPr>
          <a:lstStyle/>
          <a:p>
            <a:pPr algn="ctr"/>
            <a:r>
              <a:rPr lang="en-US" b="1" dirty="0">
                <a:solidFill>
                  <a:schemeClr val="bg1"/>
                </a:solidFill>
              </a:rPr>
              <a:t>FIU</a:t>
            </a:r>
            <a:endParaRPr lang="en-GB" b="1" dirty="0">
              <a:solidFill>
                <a:schemeClr val="bg1"/>
              </a:solidFill>
            </a:endParaRPr>
          </a:p>
        </p:txBody>
      </p:sp>
      <p:sp>
        <p:nvSpPr>
          <p:cNvPr id="10" name="TextBox 9">
            <a:extLst>
              <a:ext uri="{FF2B5EF4-FFF2-40B4-BE49-F238E27FC236}">
                <a16:creationId xmlns:a16="http://schemas.microsoft.com/office/drawing/2014/main" id="{9F8E49B2-7710-7490-4B81-2473C66B0BEF}"/>
              </a:ext>
            </a:extLst>
          </p:cNvPr>
          <p:cNvSpPr txBox="1"/>
          <p:nvPr/>
        </p:nvSpPr>
        <p:spPr>
          <a:xfrm>
            <a:off x="5907706" y="3933694"/>
            <a:ext cx="1471343" cy="369332"/>
          </a:xfrm>
          <a:prstGeom prst="rect">
            <a:avLst/>
          </a:prstGeom>
          <a:noFill/>
        </p:spPr>
        <p:txBody>
          <a:bodyPr wrap="square" rtlCol="0">
            <a:spAutoFit/>
          </a:bodyPr>
          <a:lstStyle/>
          <a:p>
            <a:pPr algn="ctr"/>
            <a:r>
              <a:rPr lang="en-US" b="1" dirty="0">
                <a:solidFill>
                  <a:schemeClr val="bg1"/>
                </a:solidFill>
              </a:rPr>
              <a:t>Investigator</a:t>
            </a:r>
            <a:endParaRPr lang="en-GB" b="1" dirty="0">
              <a:solidFill>
                <a:schemeClr val="bg1"/>
              </a:solidFill>
            </a:endParaRPr>
          </a:p>
        </p:txBody>
      </p:sp>
      <p:sp>
        <p:nvSpPr>
          <p:cNvPr id="11" name="TextBox 10">
            <a:extLst>
              <a:ext uri="{FF2B5EF4-FFF2-40B4-BE49-F238E27FC236}">
                <a16:creationId xmlns:a16="http://schemas.microsoft.com/office/drawing/2014/main" id="{00E7958F-CE76-0AD8-EBDE-AE0C586F6C8B}"/>
              </a:ext>
            </a:extLst>
          </p:cNvPr>
          <p:cNvSpPr txBox="1"/>
          <p:nvPr/>
        </p:nvSpPr>
        <p:spPr>
          <a:xfrm>
            <a:off x="5973270" y="5719530"/>
            <a:ext cx="1336672" cy="646331"/>
          </a:xfrm>
          <a:prstGeom prst="rect">
            <a:avLst/>
          </a:prstGeom>
          <a:noFill/>
        </p:spPr>
        <p:txBody>
          <a:bodyPr wrap="square" rtlCol="0">
            <a:spAutoFit/>
          </a:bodyPr>
          <a:lstStyle/>
          <a:p>
            <a:pPr algn="ctr"/>
            <a:r>
              <a:rPr lang="en-US" b="1" dirty="0">
                <a:solidFill>
                  <a:schemeClr val="bg1"/>
                </a:solidFill>
              </a:rPr>
              <a:t>Financial Institutions</a:t>
            </a:r>
            <a:endParaRPr lang="en-GB" b="1" dirty="0">
              <a:solidFill>
                <a:schemeClr val="bg1"/>
              </a:solidFill>
            </a:endParaRPr>
          </a:p>
        </p:txBody>
      </p:sp>
      <p:pic>
        <p:nvPicPr>
          <p:cNvPr id="13" name="Graphic 12" descr="Research">
            <a:extLst>
              <a:ext uri="{FF2B5EF4-FFF2-40B4-BE49-F238E27FC236}">
                <a16:creationId xmlns:a16="http://schemas.microsoft.com/office/drawing/2014/main" id="{A49A795E-6077-4AD3-A3EA-4C152757B629}"/>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8131977" y="3065052"/>
            <a:ext cx="914400" cy="914400"/>
          </a:xfrm>
          <a:prstGeom prst="rect">
            <a:avLst/>
          </a:prstGeom>
        </p:spPr>
      </p:pic>
      <p:sp>
        <p:nvSpPr>
          <p:cNvPr id="16" name="TextBox 15">
            <a:extLst>
              <a:ext uri="{FF2B5EF4-FFF2-40B4-BE49-F238E27FC236}">
                <a16:creationId xmlns:a16="http://schemas.microsoft.com/office/drawing/2014/main" id="{A2688D39-7361-87B6-350B-78172AC6948D}"/>
              </a:ext>
            </a:extLst>
          </p:cNvPr>
          <p:cNvSpPr txBox="1"/>
          <p:nvPr/>
        </p:nvSpPr>
        <p:spPr>
          <a:xfrm>
            <a:off x="3967310" y="3933694"/>
            <a:ext cx="1471343" cy="369332"/>
          </a:xfrm>
          <a:prstGeom prst="rect">
            <a:avLst/>
          </a:prstGeom>
          <a:noFill/>
        </p:spPr>
        <p:txBody>
          <a:bodyPr wrap="square" rtlCol="0">
            <a:spAutoFit/>
          </a:bodyPr>
          <a:lstStyle/>
          <a:p>
            <a:pPr algn="ctr"/>
            <a:r>
              <a:rPr lang="en-US" b="1" dirty="0">
                <a:solidFill>
                  <a:schemeClr val="bg1"/>
                </a:solidFill>
              </a:rPr>
              <a:t>Intelligence</a:t>
            </a:r>
            <a:endParaRPr lang="en-GB" b="1" dirty="0">
              <a:solidFill>
                <a:schemeClr val="bg1"/>
              </a:solidFill>
            </a:endParaRPr>
          </a:p>
        </p:txBody>
      </p:sp>
      <p:pic>
        <p:nvPicPr>
          <p:cNvPr id="19" name="Graphic 18" descr="Detective">
            <a:extLst>
              <a:ext uri="{FF2B5EF4-FFF2-40B4-BE49-F238E27FC236}">
                <a16:creationId xmlns:a16="http://schemas.microsoft.com/office/drawing/2014/main" id="{8C1FB384-7117-B1E5-07AC-19B80324673B}"/>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4234895" y="3171377"/>
            <a:ext cx="914400" cy="914400"/>
          </a:xfrm>
          <a:prstGeom prst="rect">
            <a:avLst/>
          </a:prstGeom>
        </p:spPr>
      </p:pic>
      <p:sp>
        <p:nvSpPr>
          <p:cNvPr id="21" name="TextBox 20">
            <a:extLst>
              <a:ext uri="{FF2B5EF4-FFF2-40B4-BE49-F238E27FC236}">
                <a16:creationId xmlns:a16="http://schemas.microsoft.com/office/drawing/2014/main" id="{111D15E1-EE90-7690-4F41-3CA33D3CB340}"/>
              </a:ext>
            </a:extLst>
          </p:cNvPr>
          <p:cNvSpPr txBox="1"/>
          <p:nvPr/>
        </p:nvSpPr>
        <p:spPr>
          <a:xfrm>
            <a:off x="7853505" y="3897086"/>
            <a:ext cx="1471343" cy="646331"/>
          </a:xfrm>
          <a:prstGeom prst="rect">
            <a:avLst/>
          </a:prstGeom>
          <a:noFill/>
        </p:spPr>
        <p:txBody>
          <a:bodyPr wrap="square" rtlCol="0">
            <a:spAutoFit/>
          </a:bodyPr>
          <a:lstStyle/>
          <a:p>
            <a:pPr algn="ctr"/>
            <a:r>
              <a:rPr lang="en-US" b="1" dirty="0">
                <a:solidFill>
                  <a:schemeClr val="bg1"/>
                </a:solidFill>
              </a:rPr>
              <a:t>Digital Forensic</a:t>
            </a:r>
            <a:endParaRPr lang="en-GB" b="1" dirty="0">
              <a:solidFill>
                <a:schemeClr val="bg1"/>
              </a:solidFill>
            </a:endParaRPr>
          </a:p>
        </p:txBody>
      </p:sp>
      <p:pic>
        <p:nvPicPr>
          <p:cNvPr id="24" name="Graphic 23" descr="Police">
            <a:extLst>
              <a:ext uri="{FF2B5EF4-FFF2-40B4-BE49-F238E27FC236}">
                <a16:creationId xmlns:a16="http://schemas.microsoft.com/office/drawing/2014/main" id="{50821069-14D3-9443-CD2E-DEB4211F39EB}"/>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6192200" y="3130744"/>
            <a:ext cx="914400" cy="914400"/>
          </a:xfrm>
          <a:prstGeom prst="rect">
            <a:avLst/>
          </a:prstGeom>
        </p:spPr>
      </p:pic>
      <p:pic>
        <p:nvPicPr>
          <p:cNvPr id="5" name="Picture 4">
            <a:extLst>
              <a:ext uri="{FF2B5EF4-FFF2-40B4-BE49-F238E27FC236}">
                <a16:creationId xmlns:a16="http://schemas.microsoft.com/office/drawing/2014/main" id="{0981A38C-4598-8ECE-019B-3C95CE7950A6}"/>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18790" y="68942"/>
            <a:ext cx="358160" cy="6476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8145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9B1C3569-28E2-09F3-96B3-551DFBAC5A88}"/>
              </a:ext>
            </a:extLst>
          </p:cNvPr>
          <p:cNvCxnSpPr/>
          <p:nvPr/>
        </p:nvCxnSpPr>
        <p:spPr>
          <a:xfrm>
            <a:off x="366123" y="783771"/>
            <a:ext cx="11368677" cy="0"/>
          </a:xfrm>
          <a:prstGeom prst="line">
            <a:avLst/>
          </a:prstGeom>
          <a:ln>
            <a:solidFill>
              <a:srgbClr val="FFFF00"/>
            </a:solidFill>
          </a:ln>
        </p:spPr>
        <p:style>
          <a:lnRef idx="3">
            <a:schemeClr val="accent4"/>
          </a:lnRef>
          <a:fillRef idx="0">
            <a:schemeClr val="accent4"/>
          </a:fillRef>
          <a:effectRef idx="2">
            <a:schemeClr val="accent4"/>
          </a:effectRef>
          <a:fontRef idx="minor">
            <a:schemeClr val="tx1"/>
          </a:fontRef>
        </p:style>
      </p:cxnSp>
      <p:sp>
        <p:nvSpPr>
          <p:cNvPr id="2" name="Title 5">
            <a:extLst>
              <a:ext uri="{FF2B5EF4-FFF2-40B4-BE49-F238E27FC236}">
                <a16:creationId xmlns:a16="http://schemas.microsoft.com/office/drawing/2014/main" id="{574287F6-99D0-470C-E19B-D1DD0E551F45}"/>
              </a:ext>
            </a:extLst>
          </p:cNvPr>
          <p:cNvSpPr>
            <a:spLocks noGrp="1"/>
          </p:cNvSpPr>
          <p:nvPr>
            <p:ph type="title"/>
          </p:nvPr>
        </p:nvSpPr>
        <p:spPr>
          <a:xfrm>
            <a:off x="1672358" y="299473"/>
            <a:ext cx="10972800" cy="590093"/>
          </a:xfrm>
        </p:spPr>
        <p:txBody>
          <a:bodyPr>
            <a:normAutofit/>
          </a:bodyPr>
          <a:lstStyle/>
          <a:p>
            <a:r>
              <a:rPr lang="en-GB" sz="2400" dirty="0">
                <a:solidFill>
                  <a:schemeClr val="bg1"/>
                </a:solidFill>
                <a:latin typeface="EYInterstate Light" panose="02000506000000020004" pitchFamily="2" charset="0"/>
                <a:ea typeface="+mn-ea"/>
                <a:cs typeface="+mn-cs"/>
              </a:rPr>
              <a:t>Case Results</a:t>
            </a:r>
            <a:endParaRPr lang="en-GB" sz="2400" dirty="0"/>
          </a:p>
        </p:txBody>
      </p:sp>
      <p:grpSp>
        <p:nvGrpSpPr>
          <p:cNvPr id="14" name="Grupo 1">
            <a:extLst>
              <a:ext uri="{FF2B5EF4-FFF2-40B4-BE49-F238E27FC236}">
                <a16:creationId xmlns:a16="http://schemas.microsoft.com/office/drawing/2014/main" id="{F3D7DA50-28B6-3E2E-B5D5-9257024698A5}"/>
              </a:ext>
            </a:extLst>
          </p:cNvPr>
          <p:cNvGrpSpPr/>
          <p:nvPr/>
        </p:nvGrpSpPr>
        <p:grpSpPr>
          <a:xfrm>
            <a:off x="728401" y="1785"/>
            <a:ext cx="787606" cy="6854430"/>
            <a:chOff x="362465" y="76801"/>
            <a:chExt cx="788016" cy="6858000"/>
          </a:xfrm>
        </p:grpSpPr>
        <p:sp>
          <p:nvSpPr>
            <p:cNvPr id="17" name="Rectangle 16">
              <a:extLst>
                <a:ext uri="{FF2B5EF4-FFF2-40B4-BE49-F238E27FC236}">
                  <a16:creationId xmlns:a16="http://schemas.microsoft.com/office/drawing/2014/main" id="{638F93A3-9BAC-FFDE-2387-FA686D4BB7EB}"/>
                </a:ext>
              </a:extLst>
            </p:cNvPr>
            <p:cNvSpPr/>
            <p:nvPr/>
          </p:nvSpPr>
          <p:spPr>
            <a:xfrm>
              <a:off x="1063102" y="76801"/>
              <a:ext cx="87379" cy="6858000"/>
            </a:xfrm>
            <a:prstGeom prst="rect">
              <a:avLst/>
            </a:pr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943" rtl="0" eaLnBrk="1" fontAlgn="auto" latinLnBrk="0" hangingPunct="1">
                <a:lnSpc>
                  <a:spcPct val="100000"/>
                </a:lnSpc>
                <a:spcBef>
                  <a:spcPts val="0"/>
                </a:spcBef>
                <a:spcAft>
                  <a:spcPts val="0"/>
                </a:spcAft>
                <a:buClrTx/>
                <a:buSzTx/>
                <a:buFontTx/>
                <a:buNone/>
                <a:tabLst/>
                <a:defRPr/>
              </a:pPr>
              <a:endParaRPr kumimoji="0" lang="es-CL" sz="1799" b="0" i="0" u="none" strike="noStrike" kern="1200" cap="none" spc="0" normalizeH="0" baseline="0" noProof="0">
                <a:ln>
                  <a:noFill/>
                </a:ln>
                <a:solidFill>
                  <a:srgbClr val="2E2E38"/>
                </a:solidFill>
                <a:effectLst/>
                <a:uLnTx/>
                <a:uFillTx/>
                <a:latin typeface="EYInterstate Light"/>
                <a:ea typeface="+mn-ea"/>
                <a:cs typeface="+mn-cs"/>
              </a:endParaRPr>
            </a:p>
          </p:txBody>
        </p:sp>
        <p:pic>
          <p:nvPicPr>
            <p:cNvPr id="20" name="Graphic 19">
              <a:extLst>
                <a:ext uri="{FF2B5EF4-FFF2-40B4-BE49-F238E27FC236}">
                  <a16:creationId xmlns:a16="http://schemas.microsoft.com/office/drawing/2014/main" id="{337410C3-959D-248B-CFEC-427CDBD4147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62465" y="5236952"/>
              <a:ext cx="355170" cy="443963"/>
            </a:xfrm>
            <a:prstGeom prst="rect">
              <a:avLst/>
            </a:prstGeom>
          </p:spPr>
        </p:pic>
      </p:grpSp>
      <p:graphicFrame>
        <p:nvGraphicFramePr>
          <p:cNvPr id="22" name="Table 9">
            <a:extLst>
              <a:ext uri="{FF2B5EF4-FFF2-40B4-BE49-F238E27FC236}">
                <a16:creationId xmlns:a16="http://schemas.microsoft.com/office/drawing/2014/main" id="{54F72F29-C650-D4DE-BF3A-6F18E38E9867}"/>
              </a:ext>
            </a:extLst>
          </p:cNvPr>
          <p:cNvGraphicFramePr>
            <a:graphicFrameLocks noGrp="1"/>
          </p:cNvGraphicFramePr>
          <p:nvPr>
            <p:extLst>
              <p:ext uri="{D42A27DB-BD31-4B8C-83A1-F6EECF244321}">
                <p14:modId xmlns:p14="http://schemas.microsoft.com/office/powerpoint/2010/main" val="1326703198"/>
              </p:ext>
            </p:extLst>
          </p:nvPr>
        </p:nvGraphicFramePr>
        <p:xfrm>
          <a:off x="2160956" y="1565758"/>
          <a:ext cx="9555612" cy="4605715"/>
        </p:xfrm>
        <a:graphic>
          <a:graphicData uri="http://schemas.openxmlformats.org/drawingml/2006/table">
            <a:tbl>
              <a:tblPr firstRow="1" bandRow="1">
                <a:tableStyleId>{5C22544A-7EE6-4342-B048-85BDC9FD1C3A}</a:tableStyleId>
              </a:tblPr>
              <a:tblGrid>
                <a:gridCol w="9555612">
                  <a:extLst>
                    <a:ext uri="{9D8B030D-6E8A-4147-A177-3AD203B41FA5}">
                      <a16:colId xmlns:a16="http://schemas.microsoft.com/office/drawing/2014/main" val="3416895467"/>
                    </a:ext>
                  </a:extLst>
                </a:gridCol>
              </a:tblGrid>
              <a:tr h="4605715">
                <a:tc>
                  <a:txBody>
                    <a:bodyPr/>
                    <a:lstStyle/>
                    <a:p>
                      <a:pPr marL="0" marR="0" lvl="0" indent="0" algn="l" defTabSz="914400" rtl="0" eaLnBrk="1" fontAlgn="auto" latinLnBrk="0" hangingPunct="1">
                        <a:lnSpc>
                          <a:spcPct val="100000"/>
                        </a:lnSpc>
                        <a:spcBef>
                          <a:spcPct val="20000"/>
                        </a:spcBef>
                        <a:spcAft>
                          <a:spcPts val="0"/>
                        </a:spcAft>
                        <a:buClr>
                          <a:schemeClr val="tx2"/>
                        </a:buClr>
                        <a:buSzPct val="70000"/>
                        <a:buFont typeface="Arial" pitchFamily="34" charset="0"/>
                        <a:buNone/>
                        <a:tabLst/>
                        <a:defRPr/>
                      </a:pPr>
                      <a:r>
                        <a:rPr lang="en-GB" sz="1600" b="0" kern="1200" dirty="0">
                          <a:solidFill>
                            <a:schemeClr val="bg1"/>
                          </a:solidFill>
                          <a:latin typeface="EYInterstate Light" panose="02000506000000020004" pitchFamily="2" charset="0"/>
                          <a:ea typeface="+mn-ea"/>
                          <a:cs typeface="+mn-cs"/>
                        </a:rPr>
                        <a:t>The case is still an on-going investigation :</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Suspect admit not reporting all his income to Tax Authority</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Suspect will be given the opportunity to pay the taxes unpaid and the penalty of 100% to get the case closed in pre-investigation level</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If the case going up to investigation level and the investigator already coordinated with prosecutor, the penalty will be increased to 3 times</a:t>
                      </a:r>
                    </a:p>
                    <a:p>
                      <a:pPr marL="356616" marR="0" lvl="0" indent="-356616" algn="l" defTabSz="914400" rtl="0" eaLnBrk="1" fontAlgn="auto" latinLnBrk="0" hangingPunct="1">
                        <a:lnSpc>
                          <a:spcPct val="100000"/>
                        </a:lnSpc>
                        <a:spcBef>
                          <a:spcPct val="20000"/>
                        </a:spcBef>
                        <a:spcAft>
                          <a:spcPts val="0"/>
                        </a:spcAft>
                        <a:buClr>
                          <a:srgbClr val="FFFF00"/>
                        </a:buClr>
                        <a:buSzPct val="70000"/>
                        <a:buFont typeface="Arial" pitchFamily="34" charset="0"/>
                        <a:buChar char="►"/>
                        <a:tabLst/>
                        <a:defRPr/>
                      </a:pPr>
                      <a:r>
                        <a:rPr lang="en-GB" sz="1600" b="0" kern="1200" dirty="0">
                          <a:solidFill>
                            <a:schemeClr val="bg1"/>
                          </a:solidFill>
                          <a:latin typeface="EYInterstate Light" panose="02000506000000020004" pitchFamily="2" charset="0"/>
                          <a:ea typeface="+mn-ea"/>
                          <a:cs typeface="+mn-cs"/>
                        </a:rPr>
                        <a:t>If the suspect failed to pay the unpaid taxes and penalty, he will be charged with 6 months to 6 years of imprisonment, and have to pay 2 to 4 times of the taxes unpaid penalty depends on the judge</a:t>
                      </a:r>
                    </a:p>
                    <a:p>
                      <a:pPr marL="356616" marR="0" lvl="0" indent="-356616" algn="l" defTabSz="914400" rtl="0" eaLnBrk="1" fontAlgn="auto" latinLnBrk="0" hangingPunct="1">
                        <a:lnSpc>
                          <a:spcPct val="100000"/>
                        </a:lnSpc>
                        <a:spcBef>
                          <a:spcPct val="20000"/>
                        </a:spcBef>
                        <a:spcAft>
                          <a:spcPts val="0"/>
                        </a:spcAft>
                        <a:buClr>
                          <a:schemeClr val="tx2"/>
                        </a:buClr>
                        <a:buSzPct val="70000"/>
                        <a:buFont typeface="Arial" pitchFamily="34" charset="0"/>
                        <a:buChar char="►"/>
                        <a:tabLst/>
                        <a:defRPr/>
                      </a:pPr>
                      <a:endParaRPr lang="en-GB" sz="1600" b="0" kern="1200" dirty="0">
                        <a:solidFill>
                          <a:schemeClr val="bg1"/>
                        </a:solidFill>
                        <a:latin typeface="EYInterstate Light" panose="02000506000000020004" pitchFamily="2" charset="0"/>
                        <a:ea typeface="+mn-ea"/>
                        <a:cs typeface="+mn-cs"/>
                      </a:endParaRPr>
                    </a:p>
                  </a:txBody>
                  <a:tcPr marL="91392" marR="91392" marT="45696" marB="45696">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553278584"/>
                  </a:ext>
                </a:extLst>
              </a:tr>
            </a:tbl>
          </a:graphicData>
        </a:graphic>
      </p:graphicFrame>
      <p:pic>
        <p:nvPicPr>
          <p:cNvPr id="3" name="Picture 4">
            <a:extLst>
              <a:ext uri="{FF2B5EF4-FFF2-40B4-BE49-F238E27FC236}">
                <a16:creationId xmlns:a16="http://schemas.microsoft.com/office/drawing/2014/main" id="{94C1BD88-14E5-D634-B428-C4705CD9A46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8790" y="68942"/>
            <a:ext cx="358160" cy="6476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0357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A7214-F518-53A7-A116-CABD3C626588}"/>
              </a:ext>
            </a:extLst>
          </p:cNvPr>
          <p:cNvSpPr>
            <a:spLocks noGrp="1"/>
          </p:cNvSpPr>
          <p:nvPr>
            <p:ph type="ctrTitle"/>
          </p:nvPr>
        </p:nvSpPr>
        <p:spPr>
          <a:xfrm>
            <a:off x="1524000" y="794657"/>
            <a:ext cx="9144000" cy="1202190"/>
          </a:xfrm>
        </p:spPr>
        <p:txBody>
          <a:bodyPr/>
          <a:lstStyle/>
          <a:p>
            <a:r>
              <a:rPr lang="en-US" dirty="0">
                <a:solidFill>
                  <a:schemeClr val="bg1"/>
                </a:solidFill>
              </a:rPr>
              <a:t>Thank You!!</a:t>
            </a:r>
            <a:endParaRPr lang="en-GB" dirty="0">
              <a:solidFill>
                <a:schemeClr val="bg1"/>
              </a:solidFill>
            </a:endParaRPr>
          </a:p>
        </p:txBody>
      </p:sp>
      <p:sp>
        <p:nvSpPr>
          <p:cNvPr id="3" name="Subtitle 2">
            <a:extLst>
              <a:ext uri="{FF2B5EF4-FFF2-40B4-BE49-F238E27FC236}">
                <a16:creationId xmlns:a16="http://schemas.microsoft.com/office/drawing/2014/main" id="{54C350D5-4177-88E6-2947-BC905343B379}"/>
              </a:ext>
            </a:extLst>
          </p:cNvPr>
          <p:cNvSpPr>
            <a:spLocks noGrp="1"/>
          </p:cNvSpPr>
          <p:nvPr>
            <p:ph type="subTitle" idx="1"/>
          </p:nvPr>
        </p:nvSpPr>
        <p:spPr>
          <a:xfrm>
            <a:off x="1524000" y="2088922"/>
            <a:ext cx="9144000" cy="413655"/>
          </a:xfrm>
        </p:spPr>
        <p:txBody>
          <a:bodyPr>
            <a:normAutofit lnSpcReduction="10000"/>
          </a:bodyPr>
          <a:lstStyle/>
          <a:p>
            <a:r>
              <a:rPr lang="en-US" dirty="0">
                <a:solidFill>
                  <a:schemeClr val="bg1"/>
                </a:solidFill>
              </a:rPr>
              <a:t>Questions?</a:t>
            </a:r>
            <a:endParaRPr lang="en-GB" dirty="0">
              <a:solidFill>
                <a:schemeClr val="bg1"/>
              </a:solidFill>
            </a:endParaRPr>
          </a:p>
        </p:txBody>
      </p:sp>
      <p:cxnSp>
        <p:nvCxnSpPr>
          <p:cNvPr id="4" name="Straight Connector 3">
            <a:extLst>
              <a:ext uri="{FF2B5EF4-FFF2-40B4-BE49-F238E27FC236}">
                <a16:creationId xmlns:a16="http://schemas.microsoft.com/office/drawing/2014/main" id="{C97ABB55-AD59-3C52-E55C-DFF5B7B9496B}"/>
              </a:ext>
            </a:extLst>
          </p:cNvPr>
          <p:cNvCxnSpPr/>
          <p:nvPr/>
        </p:nvCxnSpPr>
        <p:spPr>
          <a:xfrm>
            <a:off x="411661" y="1996847"/>
            <a:ext cx="11368677" cy="0"/>
          </a:xfrm>
          <a:prstGeom prst="line">
            <a:avLst/>
          </a:prstGeom>
          <a:ln>
            <a:solidFill>
              <a:srgbClr val="FFFF00"/>
            </a:solidFill>
          </a:ln>
        </p:spPr>
        <p:style>
          <a:lnRef idx="3">
            <a:schemeClr val="accent4"/>
          </a:lnRef>
          <a:fillRef idx="0">
            <a:schemeClr val="accent4"/>
          </a:fillRef>
          <a:effectRef idx="2">
            <a:schemeClr val="accent4"/>
          </a:effectRef>
          <a:fontRef idx="minor">
            <a:schemeClr val="tx1"/>
          </a:fontRef>
        </p:style>
      </p:cxnSp>
      <p:pic>
        <p:nvPicPr>
          <p:cNvPr id="8" name="Picture 4">
            <a:extLst>
              <a:ext uri="{FF2B5EF4-FFF2-40B4-BE49-F238E27FC236}">
                <a16:creationId xmlns:a16="http://schemas.microsoft.com/office/drawing/2014/main" id="{F6FB3718-8451-5866-FE43-80D03C3225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3753" y="3237271"/>
            <a:ext cx="935104" cy="169098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9">
            <a:extLst>
              <a:ext uri="{FF2B5EF4-FFF2-40B4-BE49-F238E27FC236}">
                <a16:creationId xmlns:a16="http://schemas.microsoft.com/office/drawing/2014/main" id="{6DF960E1-4B32-C4E4-A52E-24300500853C}"/>
              </a:ext>
            </a:extLst>
          </p:cNvPr>
          <p:cNvSpPr txBox="1"/>
          <p:nvPr/>
        </p:nvSpPr>
        <p:spPr>
          <a:xfrm>
            <a:off x="5243238" y="3756300"/>
            <a:ext cx="3695163" cy="107721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400" dirty="0">
                <a:solidFill>
                  <a:schemeClr val="bg1"/>
                </a:solidFill>
                <a:latin typeface="Century Gothic" panose="020B0502020202020204" pitchFamily="34" charset="0"/>
              </a:rPr>
              <a:t>eka.pupyjumantara@pajak.go.id</a:t>
            </a:r>
          </a:p>
          <a:p>
            <a:endParaRPr lang="en-AU" sz="1100" dirty="0">
              <a:solidFill>
                <a:schemeClr val="bg1"/>
              </a:solidFill>
              <a:latin typeface="Century Gothic" panose="020B0502020202020204" pitchFamily="34" charset="0"/>
            </a:endParaRPr>
          </a:p>
          <a:p>
            <a:endParaRPr lang="en-AU" sz="1100" dirty="0">
              <a:solidFill>
                <a:schemeClr val="bg1"/>
              </a:solidFill>
              <a:latin typeface="Century Gothic" panose="020B0502020202020204" pitchFamily="34" charset="0"/>
            </a:endParaRPr>
          </a:p>
          <a:p>
            <a:endParaRPr lang="en-AU" sz="1400" dirty="0">
              <a:solidFill>
                <a:schemeClr val="bg1"/>
              </a:solidFill>
              <a:latin typeface="Century Gothic" panose="020B0502020202020204" pitchFamily="34" charset="0"/>
            </a:endParaRPr>
          </a:p>
          <a:p>
            <a:r>
              <a:rPr lang="en-AU" sz="1400" dirty="0">
                <a:solidFill>
                  <a:schemeClr val="bg1"/>
                </a:solidFill>
                <a:latin typeface="Century Gothic" panose="020B0502020202020204" pitchFamily="34" charset="0"/>
              </a:rPr>
              <a:t>+62-857-586-35303</a:t>
            </a:r>
          </a:p>
        </p:txBody>
      </p:sp>
      <p:pic>
        <p:nvPicPr>
          <p:cNvPr id="7" name="Graphic 6" descr="Email">
            <a:extLst>
              <a:ext uri="{FF2B5EF4-FFF2-40B4-BE49-F238E27FC236}">
                <a16:creationId xmlns:a16="http://schemas.microsoft.com/office/drawing/2014/main" id="{D2A7B526-2DC5-DA6D-AEFB-268F28C17A4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829580" y="3727692"/>
            <a:ext cx="413658" cy="413658"/>
          </a:xfrm>
          <a:prstGeom prst="rect">
            <a:avLst/>
          </a:prstGeom>
        </p:spPr>
      </p:pic>
      <p:pic>
        <p:nvPicPr>
          <p:cNvPr id="10" name="Graphic 9" descr="Telephone">
            <a:extLst>
              <a:ext uri="{FF2B5EF4-FFF2-40B4-BE49-F238E27FC236}">
                <a16:creationId xmlns:a16="http://schemas.microsoft.com/office/drawing/2014/main" id="{01D02DB8-EDF8-2528-D54F-2B581AFFC44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829580" y="4454109"/>
            <a:ext cx="413658" cy="413658"/>
          </a:xfrm>
          <a:prstGeom prst="rect">
            <a:avLst/>
          </a:prstGeom>
        </p:spPr>
      </p:pic>
      <p:sp>
        <p:nvSpPr>
          <p:cNvPr id="11" name="Subtitle 2">
            <a:extLst>
              <a:ext uri="{FF2B5EF4-FFF2-40B4-BE49-F238E27FC236}">
                <a16:creationId xmlns:a16="http://schemas.microsoft.com/office/drawing/2014/main" id="{FA9A382B-C6A1-EC90-D826-2C3C802371D1}"/>
              </a:ext>
            </a:extLst>
          </p:cNvPr>
          <p:cNvSpPr txBox="1">
            <a:spLocks/>
          </p:cNvSpPr>
          <p:nvPr/>
        </p:nvSpPr>
        <p:spPr>
          <a:xfrm>
            <a:off x="1524000" y="3167589"/>
            <a:ext cx="9144000" cy="413655"/>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chemeClr val="bg1"/>
                </a:solidFill>
              </a:rPr>
              <a:t>Eka Pupy Jumantara</a:t>
            </a:r>
            <a:endParaRPr lang="en-GB" dirty="0">
              <a:solidFill>
                <a:schemeClr val="bg1"/>
              </a:solidFill>
            </a:endParaRPr>
          </a:p>
        </p:txBody>
      </p:sp>
    </p:spTree>
    <p:extLst>
      <p:ext uri="{BB962C8B-B14F-4D97-AF65-F5344CB8AC3E}">
        <p14:creationId xmlns:p14="http://schemas.microsoft.com/office/powerpoint/2010/main" val="33719196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EY dark background">
  <a:themeElements>
    <a:clrScheme name="EY Color">
      <a:dk1>
        <a:srgbClr val="2E2E38"/>
      </a:dk1>
      <a:lt1>
        <a:sysClr val="window" lastClr="FFFFFF"/>
      </a:lt1>
      <a:dk2>
        <a:srgbClr val="FFE600"/>
      </a:dk2>
      <a:lt2>
        <a:srgbClr val="000000"/>
      </a:lt2>
      <a:accent1>
        <a:srgbClr val="2DB757"/>
      </a:accent1>
      <a:accent2>
        <a:srgbClr val="27ACAA"/>
      </a:accent2>
      <a:accent3>
        <a:srgbClr val="188CE5"/>
      </a:accent3>
      <a:accent4>
        <a:srgbClr val="3D108A"/>
      </a:accent4>
      <a:accent5>
        <a:srgbClr val="FF4136"/>
      </a:accent5>
      <a:accent6>
        <a:srgbClr val="FF6D00"/>
      </a:accent6>
      <a:hlink>
        <a:srgbClr val="0000FF"/>
      </a:hlink>
      <a:folHlink>
        <a:srgbClr val="800080"/>
      </a:folHlink>
    </a:clrScheme>
    <a:fontScheme name="EY (Interstate)">
      <a:majorFont>
        <a:latin typeface="EYInterstate"/>
        <a:ea typeface=""/>
        <a:cs typeface=""/>
      </a:majorFont>
      <a:minorFont>
        <a:latin typeface="EYInterstate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36576" rIns="0" bIns="0" rtlCol="0">
        <a:spAutoFit/>
      </a:bodyPr>
      <a:lstStyle>
        <a:defPPr marL="356616" indent="-356616">
          <a:lnSpc>
            <a:spcPct val="85000"/>
          </a:lnSpc>
          <a:spcAft>
            <a:spcPts val="600"/>
          </a:spcAft>
          <a:buClr>
            <a:schemeClr val="accent2"/>
          </a:buClr>
          <a:buSzPct val="70000"/>
          <a:buFont typeface="Arial" pitchFamily="34" charset="0"/>
          <a:buChar char="►"/>
          <a:defRPr sz="1200" dirty="0" err="1" smtClean="0">
            <a:solidFill>
              <a:schemeClr val="bg1"/>
            </a:solidFill>
          </a:defRPr>
        </a:defPPr>
      </a:lstStyle>
    </a:txDef>
  </a:objectDefaults>
  <a:extraClrSchemeLst/>
  <a:extLst>
    <a:ext uri="{05A4C25C-085E-4340-85A3-A5531E510DB2}">
      <thm15:themeFamily xmlns:thm15="http://schemas.microsoft.com/office/thememl/2012/main" name="EY PowerPoint Onscreen (Widescreen) NEW 2019 (v1.4).pptx" id="{EA5A8571-A382-4A26-809B-C3AD14A9FBC2}" vid="{4BDBD282-02D1-4355-86F9-F60B97D7A4A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388</TotalTime>
  <Words>2058</Words>
  <Application>Microsoft Office PowerPoint</Application>
  <PresentationFormat>Widescreen</PresentationFormat>
  <Paragraphs>171</Paragraphs>
  <Slides>9</Slides>
  <Notes>9</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9</vt:i4>
      </vt:variant>
    </vt:vector>
  </HeadingPairs>
  <TitlesOfParts>
    <vt:vector size="18" baseType="lpstr">
      <vt:lpstr>Arial</vt:lpstr>
      <vt:lpstr>Calibri</vt:lpstr>
      <vt:lpstr>Calibri Light</vt:lpstr>
      <vt:lpstr>Century Gothic</vt:lpstr>
      <vt:lpstr>EYInterstate</vt:lpstr>
      <vt:lpstr>EYInterstate Light</vt:lpstr>
      <vt:lpstr>Georgia</vt:lpstr>
      <vt:lpstr>Office Theme</vt:lpstr>
      <vt:lpstr>EY dark background</vt:lpstr>
      <vt:lpstr>Crypto Assets Related Investigation</vt:lpstr>
      <vt:lpstr>Crypto Assets Trading Overview</vt:lpstr>
      <vt:lpstr>PowerPoint Presentation</vt:lpstr>
      <vt:lpstr>VAT Tax Treatment – Indonesia Overview</vt:lpstr>
      <vt:lpstr>How The Case Initiated</vt:lpstr>
      <vt:lpstr>The Investigation</vt:lpstr>
      <vt:lpstr>Inter-Agencies Cooperation</vt:lpstr>
      <vt:lpstr>Case Results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Eka Pupy Jumantara</dc:creator>
  <cp:lastModifiedBy>Eka Pupy Jumantara</cp:lastModifiedBy>
  <cp:revision>31</cp:revision>
  <dcterms:created xsi:type="dcterms:W3CDTF">2024-07-04T14:37:14Z</dcterms:created>
  <dcterms:modified xsi:type="dcterms:W3CDTF">2024-07-12T05:55:26Z</dcterms:modified>
</cp:coreProperties>
</file>