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59"/>
  </p:notesMasterIdLst>
  <p:sldIdLst>
    <p:sldId id="527" r:id="rId3"/>
    <p:sldId id="500" r:id="rId4"/>
    <p:sldId id="433" r:id="rId5"/>
    <p:sldId id="528" r:id="rId6"/>
    <p:sldId id="498" r:id="rId7"/>
    <p:sldId id="495" r:id="rId8"/>
    <p:sldId id="496" r:id="rId9"/>
    <p:sldId id="503" r:id="rId10"/>
    <p:sldId id="499" r:id="rId11"/>
    <p:sldId id="494" r:id="rId12"/>
    <p:sldId id="333" r:id="rId13"/>
    <p:sldId id="529" r:id="rId14"/>
    <p:sldId id="530" r:id="rId15"/>
    <p:sldId id="493" r:id="rId16"/>
    <p:sldId id="504" r:id="rId17"/>
    <p:sldId id="505" r:id="rId18"/>
    <p:sldId id="507" r:id="rId19"/>
    <p:sldId id="508" r:id="rId20"/>
    <p:sldId id="518" r:id="rId21"/>
    <p:sldId id="519" r:id="rId22"/>
    <p:sldId id="521" r:id="rId23"/>
    <p:sldId id="522" r:id="rId24"/>
    <p:sldId id="520" r:id="rId25"/>
    <p:sldId id="523" r:id="rId26"/>
    <p:sldId id="525" r:id="rId27"/>
    <p:sldId id="524" r:id="rId28"/>
    <p:sldId id="526" r:id="rId29"/>
    <p:sldId id="509" r:id="rId30"/>
    <p:sldId id="510" r:id="rId31"/>
    <p:sldId id="511" r:id="rId32"/>
    <p:sldId id="515" r:id="rId33"/>
    <p:sldId id="512" r:id="rId34"/>
    <p:sldId id="513" r:id="rId35"/>
    <p:sldId id="514" r:id="rId36"/>
    <p:sldId id="517" r:id="rId37"/>
    <p:sldId id="516" r:id="rId38"/>
    <p:sldId id="256" r:id="rId39"/>
    <p:sldId id="258" r:id="rId40"/>
    <p:sldId id="259" r:id="rId41"/>
    <p:sldId id="260" r:id="rId42"/>
    <p:sldId id="261" r:id="rId43"/>
    <p:sldId id="262" r:id="rId44"/>
    <p:sldId id="263" r:id="rId45"/>
    <p:sldId id="283" r:id="rId46"/>
    <p:sldId id="264" r:id="rId47"/>
    <p:sldId id="265" r:id="rId48"/>
    <p:sldId id="267" r:id="rId49"/>
    <p:sldId id="275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B7A97-4400-4263-BB18-1E333B1AAE92}" v="17" dt="2024-07-09T11:02:22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Oberle" userId="4d9ca3e7945205fb" providerId="LiveId" clId="{EF638284-BFAA-4758-BBC1-B6055079F856}"/>
    <pc:docChg chg="modSld sldOrd">
      <pc:chgData name="Ralf Oberle" userId="4d9ca3e7945205fb" providerId="LiveId" clId="{EF638284-BFAA-4758-BBC1-B6055079F856}" dt="2024-05-22T02:53:07.028" v="111" actId="12"/>
      <pc:docMkLst>
        <pc:docMk/>
      </pc:docMkLst>
      <pc:sldChg chg="modSp mod ord">
        <pc:chgData name="Ralf Oberle" userId="4d9ca3e7945205fb" providerId="LiveId" clId="{EF638284-BFAA-4758-BBC1-B6055079F856}" dt="2024-05-22T02:53:07.028" v="111" actId="12"/>
        <pc:sldMkLst>
          <pc:docMk/>
          <pc:sldMk cId="379784653" sldId="503"/>
        </pc:sldMkLst>
        <pc:spChg chg="mod">
          <ac:chgData name="Ralf Oberle" userId="4d9ca3e7945205fb" providerId="LiveId" clId="{EF638284-BFAA-4758-BBC1-B6055079F856}" dt="2024-05-22T02:53:07.028" v="111" actId="12"/>
          <ac:spMkLst>
            <pc:docMk/>
            <pc:sldMk cId="379784653" sldId="503"/>
            <ac:spMk id="5" creationId="{00000000-0000-0000-0000-000000000000}"/>
          </ac:spMkLst>
        </pc:spChg>
      </pc:sldChg>
      <pc:sldChg chg="modSp mod">
        <pc:chgData name="Ralf Oberle" userId="4d9ca3e7945205fb" providerId="LiveId" clId="{EF638284-BFAA-4758-BBC1-B6055079F856}" dt="2024-05-22T02:44:39.522" v="1" actId="6549"/>
        <pc:sldMkLst>
          <pc:docMk/>
          <pc:sldMk cId="0" sldId="527"/>
        </pc:sldMkLst>
        <pc:spChg chg="mod">
          <ac:chgData name="Ralf Oberle" userId="4d9ca3e7945205fb" providerId="LiveId" clId="{EF638284-BFAA-4758-BBC1-B6055079F856}" dt="2024-05-22T02:44:39.522" v="1" actId="6549"/>
          <ac:spMkLst>
            <pc:docMk/>
            <pc:sldMk cId="0" sldId="527"/>
            <ac:spMk id="12" creationId="{00000000-0000-0000-0000-000000000000}"/>
          </ac:spMkLst>
        </pc:spChg>
      </pc:sldChg>
    </pc:docChg>
  </pc:docChgLst>
  <pc:docChgLst>
    <pc:chgData name="Ralf Oberle" userId="4d9ca3e7945205fb" providerId="LiveId" clId="{B6883A92-174A-406C-8730-27B90E0D1E98}"/>
    <pc:docChg chg="custSel addSld delSld modSld">
      <pc:chgData name="Ralf Oberle" userId="4d9ca3e7945205fb" providerId="LiveId" clId="{B6883A92-174A-406C-8730-27B90E0D1E98}" dt="2023-11-30T03:28:26.873" v="477" actId="20577"/>
      <pc:docMkLst>
        <pc:docMk/>
      </pc:docMkLst>
      <pc:sldChg chg="modSp mod">
        <pc:chgData name="Ralf Oberle" userId="4d9ca3e7945205fb" providerId="LiveId" clId="{B6883A92-174A-406C-8730-27B90E0D1E98}" dt="2023-11-25T06:08:48.401" v="135" actId="20577"/>
        <pc:sldMkLst>
          <pc:docMk/>
          <pc:sldMk cId="0" sldId="333"/>
        </pc:sldMkLst>
        <pc:spChg chg="mod">
          <ac:chgData name="Ralf Oberle" userId="4d9ca3e7945205fb" providerId="LiveId" clId="{B6883A92-174A-406C-8730-27B90E0D1E98}" dt="2023-11-25T06:08:48.401" v="135" actId="20577"/>
          <ac:spMkLst>
            <pc:docMk/>
            <pc:sldMk cId="0" sldId="333"/>
            <ac:spMk id="12" creationId="{00000000-0000-0000-0000-000000000000}"/>
          </ac:spMkLst>
        </pc:spChg>
      </pc:sldChg>
      <pc:sldChg chg="modSp mod">
        <pc:chgData name="Ralf Oberle" userId="4d9ca3e7945205fb" providerId="LiveId" clId="{B6883A92-174A-406C-8730-27B90E0D1E98}" dt="2023-11-25T06:05:33.706" v="17" actId="1076"/>
        <pc:sldMkLst>
          <pc:docMk/>
          <pc:sldMk cId="2526742390" sldId="433"/>
        </pc:sldMkLst>
        <pc:spChg chg="mod">
          <ac:chgData name="Ralf Oberle" userId="4d9ca3e7945205fb" providerId="LiveId" clId="{B6883A92-174A-406C-8730-27B90E0D1E98}" dt="2023-11-25T06:05:33.706" v="17" actId="1076"/>
          <ac:spMkLst>
            <pc:docMk/>
            <pc:sldMk cId="2526742390" sldId="433"/>
            <ac:spMk id="6" creationId="{00000000-0000-0000-0000-000000000000}"/>
          </ac:spMkLst>
        </pc:spChg>
      </pc:sldChg>
      <pc:sldChg chg="modSp mod">
        <pc:chgData name="Ralf Oberle" userId="4d9ca3e7945205fb" providerId="LiveId" clId="{B6883A92-174A-406C-8730-27B90E0D1E98}" dt="2023-11-25T06:04:17.096" v="16" actId="115"/>
        <pc:sldMkLst>
          <pc:docMk/>
          <pc:sldMk cId="2067604167" sldId="493"/>
        </pc:sldMkLst>
        <pc:spChg chg="mod">
          <ac:chgData name="Ralf Oberle" userId="4d9ca3e7945205fb" providerId="LiveId" clId="{B6883A92-174A-406C-8730-27B90E0D1E98}" dt="2023-11-25T06:03:56.768" v="11" actId="113"/>
          <ac:spMkLst>
            <pc:docMk/>
            <pc:sldMk cId="2067604167" sldId="493"/>
            <ac:spMk id="6" creationId="{00000000-0000-0000-0000-000000000000}"/>
          </ac:spMkLst>
        </pc:spChg>
        <pc:spChg chg="mod">
          <ac:chgData name="Ralf Oberle" userId="4d9ca3e7945205fb" providerId="LiveId" clId="{B6883A92-174A-406C-8730-27B90E0D1E98}" dt="2023-11-25T06:04:17.096" v="16" actId="115"/>
          <ac:spMkLst>
            <pc:docMk/>
            <pc:sldMk cId="2067604167" sldId="493"/>
            <ac:spMk id="10" creationId="{00000000-0000-0000-0000-000000000000}"/>
          </ac:spMkLst>
        </pc:spChg>
      </pc:sldChg>
      <pc:sldChg chg="modSp mod">
        <pc:chgData name="Ralf Oberle" userId="4d9ca3e7945205fb" providerId="LiveId" clId="{B6883A92-174A-406C-8730-27B90E0D1E98}" dt="2023-11-30T03:28:26.873" v="477" actId="20577"/>
        <pc:sldMkLst>
          <pc:docMk/>
          <pc:sldMk cId="2374868324" sldId="494"/>
        </pc:sldMkLst>
        <pc:spChg chg="mod">
          <ac:chgData name="Ralf Oberle" userId="4d9ca3e7945205fb" providerId="LiveId" clId="{B6883A92-174A-406C-8730-27B90E0D1E98}" dt="2023-11-25T06:09:04.487" v="136" actId="1076"/>
          <ac:spMkLst>
            <pc:docMk/>
            <pc:sldMk cId="2374868324" sldId="494"/>
            <ac:spMk id="6" creationId="{00000000-0000-0000-0000-000000000000}"/>
          </ac:spMkLst>
        </pc:spChg>
        <pc:spChg chg="mod">
          <ac:chgData name="Ralf Oberle" userId="4d9ca3e7945205fb" providerId="LiveId" clId="{B6883A92-174A-406C-8730-27B90E0D1E98}" dt="2023-11-30T03:28:26.873" v="477" actId="20577"/>
          <ac:spMkLst>
            <pc:docMk/>
            <pc:sldMk cId="2374868324" sldId="494"/>
            <ac:spMk id="10" creationId="{00000000-0000-0000-0000-000000000000}"/>
          </ac:spMkLst>
        </pc:spChg>
      </pc:sldChg>
      <pc:sldChg chg="modSp mod">
        <pc:chgData name="Ralf Oberle" userId="4d9ca3e7945205fb" providerId="LiveId" clId="{B6883A92-174A-406C-8730-27B90E0D1E98}" dt="2023-11-25T06:05:45.697" v="18" actId="1076"/>
        <pc:sldMkLst>
          <pc:docMk/>
          <pc:sldMk cId="3023679536" sldId="495"/>
        </pc:sldMkLst>
        <pc:spChg chg="mod">
          <ac:chgData name="Ralf Oberle" userId="4d9ca3e7945205fb" providerId="LiveId" clId="{B6883A92-174A-406C-8730-27B90E0D1E98}" dt="2023-11-25T06:05:45.697" v="18" actId="1076"/>
          <ac:spMkLst>
            <pc:docMk/>
            <pc:sldMk cId="3023679536" sldId="495"/>
            <ac:spMk id="6" creationId="{00000000-0000-0000-0000-000000000000}"/>
          </ac:spMkLst>
        </pc:spChg>
      </pc:sldChg>
      <pc:sldChg chg="del">
        <pc:chgData name="Ralf Oberle" userId="4d9ca3e7945205fb" providerId="LiveId" clId="{B6883A92-174A-406C-8730-27B90E0D1E98}" dt="2023-11-25T06:10:09.494" v="138" actId="47"/>
        <pc:sldMkLst>
          <pc:docMk/>
          <pc:sldMk cId="3141935744" sldId="497"/>
        </pc:sldMkLst>
      </pc:sldChg>
      <pc:sldChg chg="modSp">
        <pc:chgData name="Ralf Oberle" userId="4d9ca3e7945205fb" providerId="LiveId" clId="{B6883A92-174A-406C-8730-27B90E0D1E98}" dt="2023-11-25T06:09:21.547" v="137" actId="6549"/>
        <pc:sldMkLst>
          <pc:docMk/>
          <pc:sldMk cId="2858895133" sldId="498"/>
        </pc:sldMkLst>
        <pc:spChg chg="mod">
          <ac:chgData name="Ralf Oberle" userId="4d9ca3e7945205fb" providerId="LiveId" clId="{B6883A92-174A-406C-8730-27B90E0D1E98}" dt="2023-11-25T06:09:21.547" v="137" actId="6549"/>
          <ac:spMkLst>
            <pc:docMk/>
            <pc:sldMk cId="2858895133" sldId="498"/>
            <ac:spMk id="6" creationId="{00000000-0000-0000-0000-000000000000}"/>
          </ac:spMkLst>
        </pc:spChg>
      </pc:sldChg>
      <pc:sldChg chg="addSp modSp mod modAnim">
        <pc:chgData name="Ralf Oberle" userId="4d9ca3e7945205fb" providerId="LiveId" clId="{B6883A92-174A-406C-8730-27B90E0D1E98}" dt="2023-11-25T06:10:29.335" v="145" actId="20577"/>
        <pc:sldMkLst>
          <pc:docMk/>
          <pc:sldMk cId="3103190811" sldId="499"/>
        </pc:sldMkLst>
        <pc:spChg chg="add mod">
          <ac:chgData name="Ralf Oberle" userId="4d9ca3e7945205fb" providerId="LiveId" clId="{B6883A92-174A-406C-8730-27B90E0D1E98}" dt="2023-11-25T06:07:59.257" v="125" actId="1076"/>
          <ac:spMkLst>
            <pc:docMk/>
            <pc:sldMk cId="3103190811" sldId="499"/>
            <ac:spMk id="2" creationId="{BE2F6934-C519-B823-D6FA-187C43DC76AF}"/>
          </ac:spMkLst>
        </pc:spChg>
        <pc:spChg chg="mod">
          <ac:chgData name="Ralf Oberle" userId="4d9ca3e7945205fb" providerId="LiveId" clId="{B6883A92-174A-406C-8730-27B90E0D1E98}" dt="2023-11-25T06:10:29.335" v="145" actId="20577"/>
          <ac:spMkLst>
            <pc:docMk/>
            <pc:sldMk cId="3103190811" sldId="499"/>
            <ac:spMk id="6" creationId="{00000000-0000-0000-0000-000000000000}"/>
          </ac:spMkLst>
        </pc:spChg>
      </pc:sldChg>
      <pc:sldChg chg="modSp del mod">
        <pc:chgData name="Ralf Oberle" userId="4d9ca3e7945205fb" providerId="LiveId" clId="{B6883A92-174A-406C-8730-27B90E0D1E98}" dt="2023-11-25T06:08:12.251" v="126" actId="47"/>
        <pc:sldMkLst>
          <pc:docMk/>
          <pc:sldMk cId="2580150248" sldId="501"/>
        </pc:sldMkLst>
        <pc:spChg chg="mod">
          <ac:chgData name="Ralf Oberle" userId="4d9ca3e7945205fb" providerId="LiveId" clId="{B6883A92-174A-406C-8730-27B90E0D1E98}" dt="2023-11-25T06:06:20.784" v="22" actId="1076"/>
          <ac:spMkLst>
            <pc:docMk/>
            <pc:sldMk cId="2580150248" sldId="501"/>
            <ac:spMk id="6" creationId="{00000000-0000-0000-0000-000000000000}"/>
          </ac:spMkLst>
        </pc:spChg>
      </pc:sldChg>
      <pc:sldChg chg="delSp modSp mod">
        <pc:chgData name="Ralf Oberle" userId="4d9ca3e7945205fb" providerId="LiveId" clId="{B6883A92-174A-406C-8730-27B90E0D1E98}" dt="2023-11-25T06:03:23.270" v="9"/>
        <pc:sldMkLst>
          <pc:docMk/>
          <pc:sldMk cId="379784653" sldId="503"/>
        </pc:sldMkLst>
        <pc:spChg chg="mod">
          <ac:chgData name="Ralf Oberle" userId="4d9ca3e7945205fb" providerId="LiveId" clId="{B6883A92-174A-406C-8730-27B90E0D1E98}" dt="2023-11-25T06:02:44.387" v="8" actId="6549"/>
          <ac:spMkLst>
            <pc:docMk/>
            <pc:sldMk cId="379784653" sldId="503"/>
            <ac:spMk id="5" creationId="{00000000-0000-0000-0000-000000000000}"/>
          </ac:spMkLst>
        </pc:spChg>
        <pc:picChg chg="del">
          <ac:chgData name="Ralf Oberle" userId="4d9ca3e7945205fb" providerId="LiveId" clId="{B6883A92-174A-406C-8730-27B90E0D1E98}" dt="2023-11-25T06:03:23.270" v="9"/>
          <ac:picMkLst>
            <pc:docMk/>
            <pc:sldMk cId="379784653" sldId="503"/>
            <ac:picMk id="2" creationId="{333DD663-119F-A0BF-9867-96D4A4E691C5}"/>
          </ac:picMkLst>
        </pc:picChg>
      </pc:sldChg>
      <pc:sldChg chg="modSp add mod">
        <pc:chgData name="Ralf Oberle" userId="4d9ca3e7945205fb" providerId="LiveId" clId="{B6883A92-174A-406C-8730-27B90E0D1E98}" dt="2023-11-30T03:27:42.633" v="459" actId="20577"/>
        <pc:sldMkLst>
          <pc:docMk/>
          <pc:sldMk cId="1088718200" sldId="529"/>
        </pc:sldMkLst>
        <pc:spChg chg="mod">
          <ac:chgData name="Ralf Oberle" userId="4d9ca3e7945205fb" providerId="LiveId" clId="{B6883A92-174A-406C-8730-27B90E0D1E98}" dt="2023-11-30T03:27:42.633" v="459" actId="20577"/>
          <ac:spMkLst>
            <pc:docMk/>
            <pc:sldMk cId="1088718200" sldId="529"/>
            <ac:spMk id="12" creationId="{00000000-0000-0000-0000-000000000000}"/>
          </ac:spMkLst>
        </pc:spChg>
      </pc:sldChg>
      <pc:sldChg chg="modSp add mod">
        <pc:chgData name="Ralf Oberle" userId="4d9ca3e7945205fb" providerId="LiveId" clId="{B6883A92-174A-406C-8730-27B90E0D1E98}" dt="2023-11-30T03:27:24.369" v="441" actId="20577"/>
        <pc:sldMkLst>
          <pc:docMk/>
          <pc:sldMk cId="448137681" sldId="530"/>
        </pc:sldMkLst>
        <pc:spChg chg="mod">
          <ac:chgData name="Ralf Oberle" userId="4d9ca3e7945205fb" providerId="LiveId" clId="{B6883A92-174A-406C-8730-27B90E0D1E98}" dt="2023-11-30T03:27:24.369" v="441" actId="20577"/>
          <ac:spMkLst>
            <pc:docMk/>
            <pc:sldMk cId="448137681" sldId="530"/>
            <ac:spMk id="12" creationId="{00000000-0000-0000-0000-000000000000}"/>
          </ac:spMkLst>
        </pc:spChg>
      </pc:sldChg>
    </pc:docChg>
  </pc:docChgLst>
  <pc:docChgLst>
    <pc:chgData name="Ralf Oberle" userId="4d9ca3e7945205fb" providerId="LiveId" clId="{03FB7A97-4400-4263-BB18-1E333B1AAE92}"/>
    <pc:docChg chg="modSld">
      <pc:chgData name="Ralf Oberle" userId="4d9ca3e7945205fb" providerId="LiveId" clId="{03FB7A97-4400-4263-BB18-1E333B1AAE92}" dt="2024-07-09T11:02:22.717" v="16"/>
      <pc:docMkLst>
        <pc:docMk/>
      </pc:docMkLst>
      <pc:sldChg chg="modSp">
        <pc:chgData name="Ralf Oberle" userId="4d9ca3e7945205fb" providerId="LiveId" clId="{03FB7A97-4400-4263-BB18-1E333B1AAE92}" dt="2024-07-09T11:02:22.717" v="16"/>
        <pc:sldMkLst>
          <pc:docMk/>
          <pc:sldMk cId="2526742390" sldId="433"/>
        </pc:sldMkLst>
        <pc:spChg chg="mod">
          <ac:chgData name="Ralf Oberle" userId="4d9ca3e7945205fb" providerId="LiveId" clId="{03FB7A97-4400-4263-BB18-1E333B1AAE92}" dt="2024-07-09T11:02:22.717" v="16"/>
          <ac:spMkLst>
            <pc:docMk/>
            <pc:sldMk cId="2526742390" sldId="433"/>
            <ac:spMk id="8" creationId="{00000000-0000-0000-0000-000000000000}"/>
          </ac:spMkLst>
        </pc:spChg>
      </pc:sldChg>
      <pc:sldChg chg="modSp">
        <pc:chgData name="Ralf Oberle" userId="4d9ca3e7945205fb" providerId="LiveId" clId="{03FB7A97-4400-4263-BB18-1E333B1AAE92}" dt="2024-07-09T11:02:22.717" v="16"/>
        <pc:sldMkLst>
          <pc:docMk/>
          <pc:sldMk cId="2067604167" sldId="493"/>
        </pc:sldMkLst>
        <pc:spChg chg="mod">
          <ac:chgData name="Ralf Oberle" userId="4d9ca3e7945205fb" providerId="LiveId" clId="{03FB7A97-4400-4263-BB18-1E333B1AAE92}" dt="2024-07-09T11:02:22.717" v="16"/>
          <ac:spMkLst>
            <pc:docMk/>
            <pc:sldMk cId="2067604167" sldId="493"/>
            <ac:spMk id="8" creationId="{00000000-0000-0000-0000-000000000000}"/>
          </ac:spMkLst>
        </pc:spChg>
      </pc:sldChg>
      <pc:sldChg chg="modSp">
        <pc:chgData name="Ralf Oberle" userId="4d9ca3e7945205fb" providerId="LiveId" clId="{03FB7A97-4400-4263-BB18-1E333B1AAE92}" dt="2024-07-09T11:02:22.717" v="16"/>
        <pc:sldMkLst>
          <pc:docMk/>
          <pc:sldMk cId="2374868324" sldId="494"/>
        </pc:sldMkLst>
        <pc:spChg chg="mod">
          <ac:chgData name="Ralf Oberle" userId="4d9ca3e7945205fb" providerId="LiveId" clId="{03FB7A97-4400-4263-BB18-1E333B1AAE92}" dt="2024-07-09T11:02:22.717" v="16"/>
          <ac:spMkLst>
            <pc:docMk/>
            <pc:sldMk cId="2374868324" sldId="494"/>
            <ac:spMk id="8" creationId="{00000000-0000-0000-0000-000000000000}"/>
          </ac:spMkLst>
        </pc:spChg>
      </pc:sldChg>
      <pc:sldChg chg="modSp">
        <pc:chgData name="Ralf Oberle" userId="4d9ca3e7945205fb" providerId="LiveId" clId="{03FB7A97-4400-4263-BB18-1E333B1AAE92}" dt="2024-07-09T11:02:22.717" v="16"/>
        <pc:sldMkLst>
          <pc:docMk/>
          <pc:sldMk cId="3023679536" sldId="495"/>
        </pc:sldMkLst>
        <pc:spChg chg="mod">
          <ac:chgData name="Ralf Oberle" userId="4d9ca3e7945205fb" providerId="LiveId" clId="{03FB7A97-4400-4263-BB18-1E333B1AAE92}" dt="2024-07-09T11:02:22.717" v="16"/>
          <ac:spMkLst>
            <pc:docMk/>
            <pc:sldMk cId="3023679536" sldId="495"/>
            <ac:spMk id="8" creationId="{00000000-0000-0000-0000-000000000000}"/>
          </ac:spMkLst>
        </pc:spChg>
      </pc:sldChg>
      <pc:sldChg chg="modSp">
        <pc:chgData name="Ralf Oberle" userId="4d9ca3e7945205fb" providerId="LiveId" clId="{03FB7A97-4400-4263-BB18-1E333B1AAE92}" dt="2024-07-09T11:02:22.717" v="16"/>
        <pc:sldMkLst>
          <pc:docMk/>
          <pc:sldMk cId="3965365361" sldId="496"/>
        </pc:sldMkLst>
        <pc:spChg chg="mod">
          <ac:chgData name="Ralf Oberle" userId="4d9ca3e7945205fb" providerId="LiveId" clId="{03FB7A97-4400-4263-BB18-1E333B1AAE92}" dt="2024-07-09T11:02:22.717" v="16"/>
          <ac:spMkLst>
            <pc:docMk/>
            <pc:sldMk cId="3965365361" sldId="496"/>
            <ac:spMk id="8" creationId="{00000000-0000-0000-0000-000000000000}"/>
          </ac:spMkLst>
        </pc:spChg>
      </pc:sldChg>
      <pc:sldChg chg="modSp">
        <pc:chgData name="Ralf Oberle" userId="4d9ca3e7945205fb" providerId="LiveId" clId="{03FB7A97-4400-4263-BB18-1E333B1AAE92}" dt="2024-07-09T11:02:22.717" v="16"/>
        <pc:sldMkLst>
          <pc:docMk/>
          <pc:sldMk cId="2858895133" sldId="498"/>
        </pc:sldMkLst>
        <pc:spChg chg="mod">
          <ac:chgData name="Ralf Oberle" userId="4d9ca3e7945205fb" providerId="LiveId" clId="{03FB7A97-4400-4263-BB18-1E333B1AAE92}" dt="2024-07-07T13:09:07.405" v="15" actId="20577"/>
          <ac:spMkLst>
            <pc:docMk/>
            <pc:sldMk cId="2858895133" sldId="498"/>
            <ac:spMk id="6" creationId="{00000000-0000-0000-0000-000000000000}"/>
          </ac:spMkLst>
        </pc:spChg>
        <pc:spChg chg="mod">
          <ac:chgData name="Ralf Oberle" userId="4d9ca3e7945205fb" providerId="LiveId" clId="{03FB7A97-4400-4263-BB18-1E333B1AAE92}" dt="2024-07-09T11:02:22.717" v="16"/>
          <ac:spMkLst>
            <pc:docMk/>
            <pc:sldMk cId="2858895133" sldId="498"/>
            <ac:spMk id="8" creationId="{00000000-0000-0000-0000-000000000000}"/>
          </ac:spMkLst>
        </pc:spChg>
      </pc:sldChg>
      <pc:sldChg chg="modSp">
        <pc:chgData name="Ralf Oberle" userId="4d9ca3e7945205fb" providerId="LiveId" clId="{03FB7A97-4400-4263-BB18-1E333B1AAE92}" dt="2024-07-09T11:02:22.717" v="16"/>
        <pc:sldMkLst>
          <pc:docMk/>
          <pc:sldMk cId="3103190811" sldId="499"/>
        </pc:sldMkLst>
        <pc:spChg chg="mod">
          <ac:chgData name="Ralf Oberle" userId="4d9ca3e7945205fb" providerId="LiveId" clId="{03FB7A97-4400-4263-BB18-1E333B1AAE92}" dt="2024-07-09T11:02:22.717" v="16"/>
          <ac:spMkLst>
            <pc:docMk/>
            <pc:sldMk cId="3103190811" sldId="499"/>
            <ac:spMk id="8" creationId="{00000000-0000-0000-0000-000000000000}"/>
          </ac:spMkLst>
        </pc:spChg>
      </pc:sldChg>
      <pc:sldChg chg="modSp">
        <pc:chgData name="Ralf Oberle" userId="4d9ca3e7945205fb" providerId="LiveId" clId="{03FB7A97-4400-4263-BB18-1E333B1AAE92}" dt="2024-07-09T11:02:22.717" v="16"/>
        <pc:sldMkLst>
          <pc:docMk/>
          <pc:sldMk cId="295130834" sldId="500"/>
        </pc:sldMkLst>
        <pc:spChg chg="mod">
          <ac:chgData name="Ralf Oberle" userId="4d9ca3e7945205fb" providerId="LiveId" clId="{03FB7A97-4400-4263-BB18-1E333B1AAE92}" dt="2024-07-09T11:02:22.717" v="16"/>
          <ac:spMkLst>
            <pc:docMk/>
            <pc:sldMk cId="295130834" sldId="500"/>
            <ac:spMk id="8" creationId="{00000000-0000-0000-0000-000000000000}"/>
          </ac:spMkLst>
        </pc:spChg>
      </pc:sldChg>
      <pc:sldChg chg="modSp">
        <pc:chgData name="Ralf Oberle" userId="4d9ca3e7945205fb" providerId="LiveId" clId="{03FB7A97-4400-4263-BB18-1E333B1AAE92}" dt="2024-07-09T11:02:22.717" v="16"/>
        <pc:sldMkLst>
          <pc:docMk/>
          <pc:sldMk cId="3014932295" sldId="528"/>
        </pc:sldMkLst>
        <pc:spChg chg="mod">
          <ac:chgData name="Ralf Oberle" userId="4d9ca3e7945205fb" providerId="LiveId" clId="{03FB7A97-4400-4263-BB18-1E333B1AAE92}" dt="2024-07-09T11:02:22.717" v="16"/>
          <ac:spMkLst>
            <pc:docMk/>
            <pc:sldMk cId="3014932295" sldId="52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E5D5-C6CE-4BA6-8EA8-B01CBEE118FA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A6530-9755-47CD-ADD8-C9C851650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40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57828-4ADB-4B4B-AF31-03361607BDA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1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9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57828-4ADB-4B4B-AF31-03361607BDA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310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57828-4ADB-4B4B-AF31-03361607BDA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7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57828-4ADB-4B4B-AF31-03361607BDA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8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2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34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848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906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76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82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3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40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80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0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187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62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25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83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10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870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6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10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3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75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43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35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86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87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934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DEF7C76E-6677-E1CF-1B2F-14C362C4D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5AED040-D0C2-D80C-42EA-1DF642A9FA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231422A1-EE0F-98A8-663F-872BD6B1F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C1835D8-9EAF-485F-4EE1-6700F39D93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DB2C4039-685B-9D10-2BA5-57B2859E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FD5F10A-BF7C-4B97-7F7C-D28B36F6A5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2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A77F4C43-7207-FDDE-8ABF-B8998C33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43FAA67-EAC3-C05D-CD3F-8A55694325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9240A79-31E8-98D7-5B38-D58EAB961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230F4F7-CC52-AB60-98A9-46DBF73D11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CAF84CE-1AF3-B861-9E00-FD0EF917F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C79E9B0-A7F0-3280-50B9-291744830C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E147CD87-C3D2-F453-B9CC-C3C6830D1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B0DD944-26B9-FA9E-A0BA-78311E63C0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DF42F40-1A1E-BD6A-F430-BC24871A1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FFF1305-4B78-7804-915D-54737A5EA0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1BF93F67-95B9-4DF8-FF41-DC23CDCF2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AE7012A-B069-FD2B-84D4-A48BA8B923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64760451-3C27-9DAB-64E5-4D53B085C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1DED342-9E18-9661-42BB-429B4586EC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DDA92304-4534-EE00-2D4B-097A3F36E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AD69B8-C55D-7EC1-8284-AB046CF426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B987C3F9-1341-319A-F6D6-7C70AFA3B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6E2EAD4-8B05-3C62-7E89-7F0FD63D3C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68A5772-E85C-B843-70B2-40B1E7360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A5CBF40-5BBA-9158-5CBE-24C92D4D8B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25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D495805-F57D-E4C7-9101-3843F08FD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5EF5B0A-8C25-7E21-9D5B-A23380AB4B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532B240-08AA-066B-B736-BE2988045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5328CAB-A12A-631E-A18F-E7CA226914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EE5E9BB-860F-7AF8-6002-BD51D2764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8F4F761-2A6F-EBF2-F345-8577D81130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846B880-CCEC-990D-3CDB-A1B92BABC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47F3506-4753-5492-0953-6FB70B1D13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4AD86F1-BA57-FB13-4424-96E9BAA19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BBB5C10-E2BE-A33A-BE15-8B16C00AC0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F942E06-1C91-BDBA-3993-9B724FB869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133F942-EACE-ADF5-11CD-8B955711E7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18C2E08-0F06-F32A-CEA8-5602C6FF1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A776381-7663-455E-4AF2-682DF4D519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6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2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10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9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8B639A-F42F-4049-90DB-6D5A400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DA2C0A-CA6A-438D-88F3-37091EF2375B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CCD536-BF46-47E8-A5E6-3A48A030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C1C39-3540-42BB-B0A0-E76E4A3C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2D9382-AD9D-4148-BFD9-8BDD672513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81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>
            <a:extLst>
              <a:ext uri="{FF2B5EF4-FFF2-40B4-BE49-F238E27FC236}">
                <a16:creationId xmlns:a16="http://schemas.microsoft.com/office/drawing/2014/main" id="{3D6D13E9-CC08-EB86-82FF-FAB6C95F4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27">
            <a:extLst>
              <a:ext uri="{FF2B5EF4-FFF2-40B4-BE49-F238E27FC236}">
                <a16:creationId xmlns:a16="http://schemas.microsoft.com/office/drawing/2014/main" id="{E4011D8F-C679-B903-4BF6-01E07DC1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28">
            <a:extLst>
              <a:ext uri="{FF2B5EF4-FFF2-40B4-BE49-F238E27FC236}">
                <a16:creationId xmlns:a16="http://schemas.microsoft.com/office/drawing/2014/main" id="{B161EF8E-D624-592E-0F84-F9E8F5787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D540-F297-44AA-81AF-96CE99FEF6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136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311A8847-4AED-5FB3-43A3-03032847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68A237ED-EA52-29E9-DA4B-DA3B46ADB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4CBC9CF2-3F21-B8F1-BE13-E33BBB147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16DA-C5A0-4E3F-B637-4E9F81FD2F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595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2C6614D8-F606-A6B5-2FD4-216FA397A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21A238D4-64C7-E9E7-1097-AC22A881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A3F4E1C7-AF06-5178-E7FA-029EDD400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7255-8875-436E-A469-95EF1671D3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262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1DED8939-73EB-9D0F-10D0-7D364B579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D0D9F0E5-9E76-B046-5978-E6BB9B86B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B7E28D1C-8AE7-6359-0630-1F49A67C9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7720-0EF4-4107-AAD7-EFEED8FE09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011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9C543BFC-8D3C-6558-749D-036E31D0D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B66A6103-48C9-9929-AC10-892AF275F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B0EB735F-C2CD-7448-76F2-71344199F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27CD-9B96-4FD3-8A29-1C7A517C2B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741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E388-0BB2-436E-9CC6-461FB4AD275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1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3503084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68" y="431803"/>
            <a:ext cx="92286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917" y="2628900"/>
            <a:ext cx="350308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9" y="6054725"/>
            <a:ext cx="232198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00" y="576919"/>
            <a:ext cx="8400000" cy="3170682"/>
          </a:xfrm>
        </p:spPr>
        <p:txBody>
          <a:bodyPr anchor="b">
            <a:spAutoFit/>
          </a:bodyPr>
          <a:lstStyle>
            <a:lvl1pPr>
              <a:lnSpc>
                <a:spcPts val="3375"/>
              </a:lnSpc>
              <a:defRPr sz="3375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00" y="3805203"/>
            <a:ext cx="8400000" cy="284693"/>
          </a:xfrm>
        </p:spPr>
        <p:txBody>
          <a:bodyPr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A673C0C-74E5-9F54-1904-6C952F72655B}"/>
              </a:ext>
            </a:extLst>
          </p:cNvPr>
          <p:cNvGrpSpPr>
            <a:grpSpLocks/>
          </p:cNvGrpSpPr>
          <p:nvPr/>
        </p:nvGrpSpPr>
        <p:grpSpPr bwMode="auto">
          <a:xfrm>
            <a:off x="-844550" y="798514"/>
            <a:ext cx="10056284" cy="6029325"/>
            <a:chOff x="-384" y="480"/>
            <a:chExt cx="4751" cy="3798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29C0747-B5E3-570F-1002-2FA2D7231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7" name="Group 4">
                <a:extLst>
                  <a:ext uri="{FF2B5EF4-FFF2-40B4-BE49-F238E27FC236}">
                    <a16:creationId xmlns:a16="http://schemas.microsoft.com/office/drawing/2014/main" id="{4B73DFDE-504A-12DB-5C51-9C40E1A01A3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459C23C1-E2E9-DDF0-3A45-7897209552A7}"/>
                    </a:ext>
                  </a:extLst>
                </p:cNvPr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6 w 3271"/>
                    <a:gd name="T1" fmla="*/ 1990 h 3075"/>
                    <a:gd name="T2" fmla="*/ 193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6 w 3271"/>
                    <a:gd name="T13" fmla="*/ 216 h 3075"/>
                    <a:gd name="T14" fmla="*/ 522 w 3271"/>
                    <a:gd name="T15" fmla="*/ 42 h 3075"/>
                    <a:gd name="T16" fmla="*/ 912 w 3271"/>
                    <a:gd name="T17" fmla="*/ 6 h 3075"/>
                    <a:gd name="T18" fmla="*/ 1362 w 3271"/>
                    <a:gd name="T19" fmla="*/ 102 h 3075"/>
                    <a:gd name="T20" fmla="*/ 1848 w 3271"/>
                    <a:gd name="T21" fmla="*/ 324 h 3075"/>
                    <a:gd name="T22" fmla="*/ 2321 w 3271"/>
                    <a:gd name="T23" fmla="*/ 659 h 3075"/>
                    <a:gd name="T24" fmla="*/ 2830 w 3271"/>
                    <a:gd name="T25" fmla="*/ 1187 h 3075"/>
                    <a:gd name="T26" fmla="*/ 3152 w 3271"/>
                    <a:gd name="T27" fmla="*/ 1702 h 3075"/>
                    <a:gd name="T28" fmla="*/ 3275 w 3271"/>
                    <a:gd name="T29" fmla="*/ 2008 h 3075"/>
                    <a:gd name="T30" fmla="*/ 3329 w 3271"/>
                    <a:gd name="T31" fmla="*/ 2302 h 3075"/>
                    <a:gd name="T32" fmla="*/ 3323 w 3271"/>
                    <a:gd name="T33" fmla="*/ 2565 h 3075"/>
                    <a:gd name="T34" fmla="*/ 3257 w 3271"/>
                    <a:gd name="T35" fmla="*/ 2781 h 3075"/>
                    <a:gd name="T36" fmla="*/ 3133 w 3271"/>
                    <a:gd name="T37" fmla="*/ 2961 h 3075"/>
                    <a:gd name="T38" fmla="*/ 2981 w 3271"/>
                    <a:gd name="T39" fmla="*/ 3075 h 3075"/>
                    <a:gd name="T40" fmla="*/ 3133 w 3271"/>
                    <a:gd name="T41" fmla="*/ 2967 h 3075"/>
                    <a:gd name="T42" fmla="*/ 3263 w 3271"/>
                    <a:gd name="T43" fmla="*/ 2787 h 3075"/>
                    <a:gd name="T44" fmla="*/ 3329 w 3271"/>
                    <a:gd name="T45" fmla="*/ 2565 h 3075"/>
                    <a:gd name="T46" fmla="*/ 3335 w 3271"/>
                    <a:gd name="T47" fmla="*/ 2302 h 3075"/>
                    <a:gd name="T48" fmla="*/ 3281 w 3271"/>
                    <a:gd name="T49" fmla="*/ 2008 h 3075"/>
                    <a:gd name="T50" fmla="*/ 3159 w 3271"/>
                    <a:gd name="T51" fmla="*/ 1702 h 3075"/>
                    <a:gd name="T52" fmla="*/ 2837 w 3271"/>
                    <a:gd name="T53" fmla="*/ 1181 h 3075"/>
                    <a:gd name="T54" fmla="*/ 2327 w 3271"/>
                    <a:gd name="T55" fmla="*/ 653 h 3075"/>
                    <a:gd name="T56" fmla="*/ 1848 w 3271"/>
                    <a:gd name="T57" fmla="*/ 318 h 3075"/>
                    <a:gd name="T58" fmla="*/ 1362 w 3271"/>
                    <a:gd name="T59" fmla="*/ 96 h 3075"/>
                    <a:gd name="T60" fmla="*/ 912 w 3271"/>
                    <a:gd name="T61" fmla="*/ 0 h 3075"/>
                    <a:gd name="T62" fmla="*/ 516 w 3271"/>
                    <a:gd name="T63" fmla="*/ 36 h 3075"/>
                    <a:gd name="T64" fmla="*/ 211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7 w 3271"/>
                    <a:gd name="T75" fmla="*/ 1474 h 3075"/>
                    <a:gd name="T76" fmla="*/ 360 w 3271"/>
                    <a:gd name="T77" fmla="*/ 1786 h 3075"/>
                    <a:gd name="T78" fmla="*/ 870 w 3271"/>
                    <a:gd name="T79" fmla="*/ 2380 h 3075"/>
                    <a:gd name="T80" fmla="*/ 1272 w 3271"/>
                    <a:gd name="T81" fmla="*/ 2709 h 3075"/>
                    <a:gd name="T82" fmla="*/ 1691 w 3271"/>
                    <a:gd name="T83" fmla="*/ 2961 h 3075"/>
                    <a:gd name="T84" fmla="*/ 1979 w 3271"/>
                    <a:gd name="T85" fmla="*/ 3075 h 3075"/>
                    <a:gd name="T86" fmla="*/ 1560 w 3271"/>
                    <a:gd name="T87" fmla="*/ 2889 h 3075"/>
                    <a:gd name="T88" fmla="*/ 1139 w 3271"/>
                    <a:gd name="T89" fmla="*/ 2607 h 3075"/>
                    <a:gd name="T90" fmla="*/ 870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grpSp>
              <p:nvGrpSpPr>
                <p:cNvPr id="32" name="Group 6">
                  <a:extLst>
                    <a:ext uri="{FF2B5EF4-FFF2-40B4-BE49-F238E27FC236}">
                      <a16:creationId xmlns:a16="http://schemas.microsoft.com/office/drawing/2014/main" id="{02C3EE89-2059-A202-1F7D-F4A506EF291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3" name="Freeform 7">
                    <a:extLst>
                      <a:ext uri="{FF2B5EF4-FFF2-40B4-BE49-F238E27FC236}">
                        <a16:creationId xmlns:a16="http://schemas.microsoft.com/office/drawing/2014/main" id="{EFC56D62-DC89-3CC1-2496-DAB19BF487A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30 w 3952"/>
                      <a:gd name="T1" fmla="*/ 2860 h 3501"/>
                      <a:gd name="T2" fmla="*/ 3994 w 3952"/>
                      <a:gd name="T3" fmla="*/ 2614 h 3501"/>
                      <a:gd name="T4" fmla="*/ 3923 w 3952"/>
                      <a:gd name="T5" fmla="*/ 2368 h 3501"/>
                      <a:gd name="T6" fmla="*/ 3809 w 3952"/>
                      <a:gd name="T7" fmla="*/ 2110 h 3501"/>
                      <a:gd name="T8" fmla="*/ 3670 w 3952"/>
                      <a:gd name="T9" fmla="*/ 1853 h 3501"/>
                      <a:gd name="T10" fmla="*/ 3506 w 3952"/>
                      <a:gd name="T11" fmla="*/ 1595 h 3501"/>
                      <a:gd name="T12" fmla="*/ 3311 w 3952"/>
                      <a:gd name="T13" fmla="*/ 1343 h 3501"/>
                      <a:gd name="T14" fmla="*/ 3088 w 3952"/>
                      <a:gd name="T15" fmla="*/ 1103 h 3501"/>
                      <a:gd name="T16" fmla="*/ 2777 w 3952"/>
                      <a:gd name="T17" fmla="*/ 815 h 3501"/>
                      <a:gd name="T18" fmla="*/ 2381 w 3952"/>
                      <a:gd name="T19" fmla="*/ 522 h 3501"/>
                      <a:gd name="T20" fmla="*/ 1985 w 3952"/>
                      <a:gd name="T21" fmla="*/ 288 h 3501"/>
                      <a:gd name="T22" fmla="*/ 1590 w 3952"/>
                      <a:gd name="T23" fmla="*/ 126 h 3501"/>
                      <a:gd name="T24" fmla="*/ 1212 w 3952"/>
                      <a:gd name="T25" fmla="*/ 24 h 3501"/>
                      <a:gd name="T26" fmla="*/ 858 w 3952"/>
                      <a:gd name="T27" fmla="*/ 0 h 3501"/>
                      <a:gd name="T28" fmla="*/ 540 w 3952"/>
                      <a:gd name="T29" fmla="*/ 48 h 3501"/>
                      <a:gd name="T30" fmla="*/ 270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6 w 3952"/>
                      <a:gd name="T39" fmla="*/ 174 h 3501"/>
                      <a:gd name="T40" fmla="*/ 540 w 3952"/>
                      <a:gd name="T41" fmla="*/ 48 h 3501"/>
                      <a:gd name="T42" fmla="*/ 858 w 3952"/>
                      <a:gd name="T43" fmla="*/ 6 h 3501"/>
                      <a:gd name="T44" fmla="*/ 1212 w 3952"/>
                      <a:gd name="T45" fmla="*/ 30 h 3501"/>
                      <a:gd name="T46" fmla="*/ 1590 w 3952"/>
                      <a:gd name="T47" fmla="*/ 132 h 3501"/>
                      <a:gd name="T48" fmla="*/ 1985 w 3952"/>
                      <a:gd name="T49" fmla="*/ 294 h 3501"/>
                      <a:gd name="T50" fmla="*/ 2381 w 3952"/>
                      <a:gd name="T51" fmla="*/ 528 h 3501"/>
                      <a:gd name="T52" fmla="*/ 2771 w 3952"/>
                      <a:gd name="T53" fmla="*/ 821 h 3501"/>
                      <a:gd name="T54" fmla="*/ 3196 w 3952"/>
                      <a:gd name="T55" fmla="*/ 1223 h 3501"/>
                      <a:gd name="T56" fmla="*/ 3406 w 3952"/>
                      <a:gd name="T57" fmla="*/ 1469 h 3501"/>
                      <a:gd name="T58" fmla="*/ 3587 w 3952"/>
                      <a:gd name="T59" fmla="*/ 1727 h 3501"/>
                      <a:gd name="T60" fmla="*/ 3742 w 3952"/>
                      <a:gd name="T61" fmla="*/ 1984 h 3501"/>
                      <a:gd name="T62" fmla="*/ 3868 w 3952"/>
                      <a:gd name="T63" fmla="*/ 2236 h 3501"/>
                      <a:gd name="T64" fmla="*/ 3959 w 3952"/>
                      <a:gd name="T65" fmla="*/ 2494 h 3501"/>
                      <a:gd name="T66" fmla="*/ 4018 w 3952"/>
                      <a:gd name="T67" fmla="*/ 2740 h 3501"/>
                      <a:gd name="T68" fmla="*/ 4036 w 3952"/>
                      <a:gd name="T69" fmla="*/ 2973 h 3501"/>
                      <a:gd name="T70" fmla="*/ 4006 w 3952"/>
                      <a:gd name="T71" fmla="*/ 3255 h 3501"/>
                      <a:gd name="T72" fmla="*/ 3917 w 3952"/>
                      <a:gd name="T73" fmla="*/ 3501 h 3501"/>
                      <a:gd name="T74" fmla="*/ 3970 w 3952"/>
                      <a:gd name="T75" fmla="*/ 3387 h 3501"/>
                      <a:gd name="T76" fmla="*/ 4030 w 3952"/>
                      <a:gd name="T77" fmla="*/ 3123 h 3501"/>
                      <a:gd name="T78" fmla="*/ 4036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34" name="Freeform 8">
                    <a:extLst>
                      <a:ext uri="{FF2B5EF4-FFF2-40B4-BE49-F238E27FC236}">
                        <a16:creationId xmlns:a16="http://schemas.microsoft.com/office/drawing/2014/main" id="{9BA598F6-1DEE-0576-75F0-4BEC15A638A6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0 w 3791"/>
                      <a:gd name="T1" fmla="*/ 2416 h 3363"/>
                      <a:gd name="T2" fmla="*/ 426 w 3791"/>
                      <a:gd name="T3" fmla="*/ 2062 h 3363"/>
                      <a:gd name="T4" fmla="*/ 222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6 w 3791"/>
                      <a:gd name="T15" fmla="*/ 246 h 3363"/>
                      <a:gd name="T16" fmla="*/ 594 w 3791"/>
                      <a:gd name="T17" fmla="*/ 48 h 3363"/>
                      <a:gd name="T18" fmla="*/ 1049 w 3791"/>
                      <a:gd name="T19" fmla="*/ 6 h 3363"/>
                      <a:gd name="T20" fmla="*/ 1578 w 3791"/>
                      <a:gd name="T21" fmla="*/ 120 h 3363"/>
                      <a:gd name="T22" fmla="*/ 2136 w 3791"/>
                      <a:gd name="T23" fmla="*/ 378 h 3363"/>
                      <a:gd name="T24" fmla="*/ 2687 w 3791"/>
                      <a:gd name="T25" fmla="*/ 773 h 3363"/>
                      <a:gd name="T26" fmla="*/ 3185 w 3791"/>
                      <a:gd name="T27" fmla="*/ 1265 h 3363"/>
                      <a:gd name="T28" fmla="*/ 3455 w 3791"/>
                      <a:gd name="T29" fmla="*/ 1625 h 3363"/>
                      <a:gd name="T30" fmla="*/ 3661 w 3791"/>
                      <a:gd name="T31" fmla="*/ 1984 h 3363"/>
                      <a:gd name="T32" fmla="*/ 3803 w 3791"/>
                      <a:gd name="T33" fmla="*/ 2344 h 3363"/>
                      <a:gd name="T34" fmla="*/ 3869 w 3791"/>
                      <a:gd name="T35" fmla="*/ 2686 h 3363"/>
                      <a:gd name="T36" fmla="*/ 3833 w 3791"/>
                      <a:gd name="T37" fmla="*/ 3105 h 3363"/>
                      <a:gd name="T38" fmla="*/ 3712 w 3791"/>
                      <a:gd name="T39" fmla="*/ 3363 h 3363"/>
                      <a:gd name="T40" fmla="*/ 3863 w 3791"/>
                      <a:gd name="T41" fmla="*/ 2967 h 3363"/>
                      <a:gd name="T42" fmla="*/ 3875 w 3791"/>
                      <a:gd name="T43" fmla="*/ 2794 h 3363"/>
                      <a:gd name="T44" fmla="*/ 3833 w 3791"/>
                      <a:gd name="T45" fmla="*/ 2458 h 3363"/>
                      <a:gd name="T46" fmla="*/ 3719 w 3791"/>
                      <a:gd name="T47" fmla="*/ 2104 h 3363"/>
                      <a:gd name="T48" fmla="*/ 3533 w 3791"/>
                      <a:gd name="T49" fmla="*/ 1739 h 3363"/>
                      <a:gd name="T50" fmla="*/ 3281 w 3791"/>
                      <a:gd name="T51" fmla="*/ 1385 h 3363"/>
                      <a:gd name="T52" fmla="*/ 2867 w 3791"/>
                      <a:gd name="T53" fmla="*/ 929 h 3363"/>
                      <a:gd name="T54" fmla="*/ 2321 w 3791"/>
                      <a:gd name="T55" fmla="*/ 492 h 3363"/>
                      <a:gd name="T56" fmla="*/ 1760 w 3791"/>
                      <a:gd name="T57" fmla="*/ 192 h 3363"/>
                      <a:gd name="T58" fmla="*/ 1218 w 3791"/>
                      <a:gd name="T59" fmla="*/ 24 h 3363"/>
                      <a:gd name="T60" fmla="*/ 731 w 3791"/>
                      <a:gd name="T61" fmla="*/ 12 h 3363"/>
                      <a:gd name="T62" fmla="*/ 342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8 w 3791"/>
                      <a:gd name="T73" fmla="*/ 1583 h 3363"/>
                      <a:gd name="T74" fmla="*/ 348 w 3791"/>
                      <a:gd name="T75" fmla="*/ 1942 h 3363"/>
                      <a:gd name="T76" fmla="*/ 594 w 3791"/>
                      <a:gd name="T77" fmla="*/ 2302 h 3363"/>
                      <a:gd name="T78" fmla="*/ 1008 w 3791"/>
                      <a:gd name="T79" fmla="*/ 2758 h 3363"/>
                      <a:gd name="T80" fmla="*/ 1631 w 3791"/>
                      <a:gd name="T81" fmla="*/ 3237 h 3363"/>
                      <a:gd name="T82" fmla="*/ 1631 w 3791"/>
                      <a:gd name="T83" fmla="*/ 3237 h 3363"/>
                      <a:gd name="T84" fmla="*/ 1014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35" name="Freeform 9">
                    <a:extLst>
                      <a:ext uri="{FF2B5EF4-FFF2-40B4-BE49-F238E27FC236}">
                        <a16:creationId xmlns:a16="http://schemas.microsoft.com/office/drawing/2014/main" id="{0CB835E8-F990-3A3B-099F-D4A35354939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2 w 3527"/>
                      <a:gd name="T1" fmla="*/ 2146 h 3225"/>
                      <a:gd name="T2" fmla="*/ 324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4 w 3527"/>
                      <a:gd name="T15" fmla="*/ 150 h 3225"/>
                      <a:gd name="T16" fmla="*/ 683 w 3527"/>
                      <a:gd name="T17" fmla="*/ 12 h 3225"/>
                      <a:gd name="T18" fmla="*/ 1136 w 3527"/>
                      <a:gd name="T19" fmla="*/ 24 h 3225"/>
                      <a:gd name="T20" fmla="*/ 1643 w 3527"/>
                      <a:gd name="T21" fmla="*/ 174 h 3225"/>
                      <a:gd name="T22" fmla="*/ 2165 w 3527"/>
                      <a:gd name="T23" fmla="*/ 456 h 3225"/>
                      <a:gd name="T24" fmla="*/ 2669 w 3527"/>
                      <a:gd name="T25" fmla="*/ 857 h 3225"/>
                      <a:gd name="T26" fmla="*/ 3143 w 3527"/>
                      <a:gd name="T27" fmla="*/ 1391 h 3225"/>
                      <a:gd name="T28" fmla="*/ 3346 w 3527"/>
                      <a:gd name="T29" fmla="*/ 1726 h 3225"/>
                      <a:gd name="T30" fmla="*/ 3503 w 3527"/>
                      <a:gd name="T31" fmla="*/ 2062 h 3225"/>
                      <a:gd name="T32" fmla="*/ 3586 w 3527"/>
                      <a:gd name="T33" fmla="*/ 2386 h 3225"/>
                      <a:gd name="T34" fmla="*/ 3598 w 3527"/>
                      <a:gd name="T35" fmla="*/ 2680 h 3225"/>
                      <a:gd name="T36" fmla="*/ 3551 w 3527"/>
                      <a:gd name="T37" fmla="*/ 2931 h 3225"/>
                      <a:gd name="T38" fmla="*/ 3436 w 3527"/>
                      <a:gd name="T39" fmla="*/ 3141 h 3225"/>
                      <a:gd name="T40" fmla="*/ 3352 w 3527"/>
                      <a:gd name="T41" fmla="*/ 3225 h 3225"/>
                      <a:gd name="T42" fmla="*/ 3383 w 3527"/>
                      <a:gd name="T43" fmla="*/ 3201 h 3225"/>
                      <a:gd name="T44" fmla="*/ 3521 w 3527"/>
                      <a:gd name="T45" fmla="*/ 3009 h 3225"/>
                      <a:gd name="T46" fmla="*/ 3592 w 3527"/>
                      <a:gd name="T47" fmla="*/ 2769 h 3225"/>
                      <a:gd name="T48" fmla="*/ 3598 w 3527"/>
                      <a:gd name="T49" fmla="*/ 2488 h 3225"/>
                      <a:gd name="T50" fmla="*/ 3539 w 3527"/>
                      <a:gd name="T51" fmla="*/ 2170 h 3225"/>
                      <a:gd name="T52" fmla="*/ 3409 w 3527"/>
                      <a:gd name="T53" fmla="*/ 1834 h 3225"/>
                      <a:gd name="T54" fmla="*/ 3215 w 3527"/>
                      <a:gd name="T55" fmla="*/ 1499 h 3225"/>
                      <a:gd name="T56" fmla="*/ 2879 w 3527"/>
                      <a:gd name="T57" fmla="*/ 1061 h 3225"/>
                      <a:gd name="T58" fmla="*/ 2333 w 3527"/>
                      <a:gd name="T59" fmla="*/ 575 h 3225"/>
                      <a:gd name="T60" fmla="*/ 1817 w 3527"/>
                      <a:gd name="T61" fmla="*/ 252 h 3225"/>
                      <a:gd name="T62" fmla="*/ 1301 w 3527"/>
                      <a:gd name="T63" fmla="*/ 60 h 3225"/>
                      <a:gd name="T64" fmla="*/ 828 w 3527"/>
                      <a:gd name="T65" fmla="*/ 0 h 3225"/>
                      <a:gd name="T66" fmla="*/ 425 w 3527"/>
                      <a:gd name="T67" fmla="*/ 84 h 3225"/>
                      <a:gd name="T68" fmla="*/ 174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8 w 3527"/>
                      <a:gd name="T79" fmla="*/ 1708 h 3225"/>
                      <a:gd name="T80" fmla="*/ 461 w 3527"/>
                      <a:gd name="T81" fmla="*/ 2038 h 3225"/>
                      <a:gd name="T82" fmla="*/ 935 w 3527"/>
                      <a:gd name="T83" fmla="*/ 2572 h 3225"/>
                      <a:gd name="T84" fmla="*/ 1283 w 3527"/>
                      <a:gd name="T85" fmla="*/ 2865 h 3225"/>
                      <a:gd name="T86" fmla="*/ 1643 w 3527"/>
                      <a:gd name="T87" fmla="*/ 3099 h 3225"/>
                      <a:gd name="T88" fmla="*/ 1895 w 3527"/>
                      <a:gd name="T89" fmla="*/ 3225 h 3225"/>
                      <a:gd name="T90" fmla="*/ 1529 w 3527"/>
                      <a:gd name="T91" fmla="*/ 3027 h 3225"/>
                      <a:gd name="T92" fmla="*/ 1170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grpSp>
                <p:nvGrpSpPr>
                  <p:cNvPr id="36" name="Group 10">
                    <a:extLst>
                      <a:ext uri="{FF2B5EF4-FFF2-40B4-BE49-F238E27FC236}">
                        <a16:creationId xmlns:a16="http://schemas.microsoft.com/office/drawing/2014/main" id="{7C6E7984-8C60-90C7-9199-51995041A62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7" name="Freeform 11">
                      <a:extLst>
                        <a:ext uri="{FF2B5EF4-FFF2-40B4-BE49-F238E27FC236}">
                          <a16:creationId xmlns:a16="http://schemas.microsoft.com/office/drawing/2014/main" id="{D067F55B-B73D-E402-3B1E-DCF4C13BE4C0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36 w 4251"/>
                        <a:gd name="T1" fmla="*/ 3237 h 3794"/>
                        <a:gd name="T2" fmla="*/ 4294 w 4251"/>
                        <a:gd name="T3" fmla="*/ 2961 h 3794"/>
                        <a:gd name="T4" fmla="*/ 4211 w 4251"/>
                        <a:gd name="T5" fmla="*/ 2679 h 3794"/>
                        <a:gd name="T6" fmla="*/ 4084 w 4251"/>
                        <a:gd name="T7" fmla="*/ 2391 h 3794"/>
                        <a:gd name="T8" fmla="*/ 3929 w 4251"/>
                        <a:gd name="T9" fmla="*/ 2098 h 3794"/>
                        <a:gd name="T10" fmla="*/ 3736 w 4251"/>
                        <a:gd name="T11" fmla="*/ 1810 h 3794"/>
                        <a:gd name="T12" fmla="*/ 3515 w 4251"/>
                        <a:gd name="T13" fmla="*/ 1528 h 3794"/>
                        <a:gd name="T14" fmla="*/ 3263 w 4251"/>
                        <a:gd name="T15" fmla="*/ 1252 h 3794"/>
                        <a:gd name="T16" fmla="*/ 2921 w 4251"/>
                        <a:gd name="T17" fmla="*/ 935 h 3794"/>
                        <a:gd name="T18" fmla="*/ 2487 w 4251"/>
                        <a:gd name="T19" fmla="*/ 605 h 3794"/>
                        <a:gd name="T20" fmla="*/ 2033 w 4251"/>
                        <a:gd name="T21" fmla="*/ 341 h 3794"/>
                        <a:gd name="T22" fmla="*/ 1584 w 4251"/>
                        <a:gd name="T23" fmla="*/ 143 h 3794"/>
                        <a:gd name="T24" fmla="*/ 1145 w 4251"/>
                        <a:gd name="T25" fmla="*/ 35 h 3794"/>
                        <a:gd name="T26" fmla="*/ 755 w 4251"/>
                        <a:gd name="T27" fmla="*/ 0 h 3794"/>
                        <a:gd name="T28" fmla="*/ 408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0 w 4251"/>
                        <a:gd name="T35" fmla="*/ 101 h 3794"/>
                        <a:gd name="T36" fmla="*/ 600 w 4251"/>
                        <a:gd name="T37" fmla="*/ 18 h 3794"/>
                        <a:gd name="T38" fmla="*/ 978 w 4251"/>
                        <a:gd name="T39" fmla="*/ 18 h 3794"/>
                        <a:gd name="T40" fmla="*/ 1385 w 4251"/>
                        <a:gd name="T41" fmla="*/ 95 h 3794"/>
                        <a:gd name="T42" fmla="*/ 1820 w 4251"/>
                        <a:gd name="T43" fmla="*/ 245 h 3794"/>
                        <a:gd name="T44" fmla="*/ 2261 w 4251"/>
                        <a:gd name="T45" fmla="*/ 467 h 3794"/>
                        <a:gd name="T46" fmla="*/ 2699 w 4251"/>
                        <a:gd name="T47" fmla="*/ 761 h 3794"/>
                        <a:gd name="T48" fmla="*/ 3125 w 4251"/>
                        <a:gd name="T49" fmla="*/ 1120 h 3794"/>
                        <a:gd name="T50" fmla="*/ 3388 w 4251"/>
                        <a:gd name="T51" fmla="*/ 1390 h 3794"/>
                        <a:gd name="T52" fmla="*/ 3629 w 4251"/>
                        <a:gd name="T53" fmla="*/ 1666 h 3794"/>
                        <a:gd name="T54" fmla="*/ 3838 w 4251"/>
                        <a:gd name="T55" fmla="*/ 1954 h 3794"/>
                        <a:gd name="T56" fmla="*/ 4006 w 4251"/>
                        <a:gd name="T57" fmla="*/ 2247 h 3794"/>
                        <a:gd name="T58" fmla="*/ 4148 w 4251"/>
                        <a:gd name="T59" fmla="*/ 2535 h 3794"/>
                        <a:gd name="T60" fmla="*/ 4253 w 4251"/>
                        <a:gd name="T61" fmla="*/ 2823 h 3794"/>
                        <a:gd name="T62" fmla="*/ 4312 w 4251"/>
                        <a:gd name="T63" fmla="*/ 3105 h 3794"/>
                        <a:gd name="T64" fmla="*/ 4336 w 4251"/>
                        <a:gd name="T65" fmla="*/ 3368 h 3794"/>
                        <a:gd name="T66" fmla="*/ 4324 w 4251"/>
                        <a:gd name="T67" fmla="*/ 3590 h 3794"/>
                        <a:gd name="T68" fmla="*/ 4276 w 4251"/>
                        <a:gd name="T69" fmla="*/ 3794 h 3794"/>
                        <a:gd name="T70" fmla="*/ 4306 w 4251"/>
                        <a:gd name="T71" fmla="*/ 3692 h 3794"/>
                        <a:gd name="T72" fmla="*/ 4336 w 4251"/>
                        <a:gd name="T73" fmla="*/ 3482 h 3794"/>
                        <a:gd name="T74" fmla="*/ 4342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de-DE" sz="1800"/>
                    </a:p>
                  </p:txBody>
                </p:sp>
                <p:grpSp>
                  <p:nvGrpSpPr>
                    <p:cNvPr id="38" name="Group 12">
                      <a:extLst>
                        <a:ext uri="{FF2B5EF4-FFF2-40B4-BE49-F238E27FC236}">
                          <a16:creationId xmlns:a16="http://schemas.microsoft.com/office/drawing/2014/main" id="{A7AF7567-BBCE-77A6-A02C-F9C8055EBA79}"/>
                        </a:ext>
                      </a:extLst>
                    </p:cNvPr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39" name="Freeform 13">
                        <a:extLst>
                          <a:ext uri="{FF2B5EF4-FFF2-40B4-BE49-F238E27FC236}">
                            <a16:creationId xmlns:a16="http://schemas.microsoft.com/office/drawing/2014/main" id="{5B5209C8-2178-095A-8480-9FE76BE49AB1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8 w 4108"/>
                          <a:gd name="T1" fmla="*/ 186 h 3657"/>
                          <a:gd name="T2" fmla="*/ 449 w 4108"/>
                          <a:gd name="T3" fmla="*/ 54 h 3657"/>
                          <a:gd name="T4" fmla="*/ 785 w 4108"/>
                          <a:gd name="T5" fmla="*/ 6 h 3657"/>
                          <a:gd name="T6" fmla="*/ 1164 w 4108"/>
                          <a:gd name="T7" fmla="*/ 36 h 3657"/>
                          <a:gd name="T8" fmla="*/ 1572 w 4108"/>
                          <a:gd name="T9" fmla="*/ 144 h 3657"/>
                          <a:gd name="T10" fmla="*/ 1991 w 4108"/>
                          <a:gd name="T11" fmla="*/ 324 h 3657"/>
                          <a:gd name="T12" fmla="*/ 2423 w 4108"/>
                          <a:gd name="T13" fmla="*/ 570 h 3657"/>
                          <a:gd name="T14" fmla="*/ 2843 w 4108"/>
                          <a:gd name="T15" fmla="*/ 888 h 3657"/>
                          <a:gd name="T16" fmla="*/ 3173 w 4108"/>
                          <a:gd name="T17" fmla="*/ 1193 h 3657"/>
                          <a:gd name="T18" fmla="*/ 3413 w 4108"/>
                          <a:gd name="T19" fmla="*/ 1451 h 3657"/>
                          <a:gd name="T20" fmla="*/ 3617 w 4108"/>
                          <a:gd name="T21" fmla="*/ 1721 h 3657"/>
                          <a:gd name="T22" fmla="*/ 3803 w 4108"/>
                          <a:gd name="T23" fmla="*/ 1997 h 3657"/>
                          <a:gd name="T24" fmla="*/ 3947 w 4108"/>
                          <a:gd name="T25" fmla="*/ 2272 h 3657"/>
                          <a:gd name="T26" fmla="*/ 4067 w 4108"/>
                          <a:gd name="T27" fmla="*/ 2548 h 3657"/>
                          <a:gd name="T28" fmla="*/ 4151 w 4108"/>
                          <a:gd name="T29" fmla="*/ 2818 h 3657"/>
                          <a:gd name="T30" fmla="*/ 4193 w 4108"/>
                          <a:gd name="T31" fmla="*/ 3070 h 3657"/>
                          <a:gd name="T32" fmla="*/ 4193 w 4108"/>
                          <a:gd name="T33" fmla="*/ 3321 h 3657"/>
                          <a:gd name="T34" fmla="*/ 4151 w 4108"/>
                          <a:gd name="T35" fmla="*/ 3549 h 3657"/>
                          <a:gd name="T36" fmla="*/ 4121 w 4108"/>
                          <a:gd name="T37" fmla="*/ 3657 h 3657"/>
                          <a:gd name="T38" fmla="*/ 4181 w 4108"/>
                          <a:gd name="T39" fmla="*/ 3447 h 3657"/>
                          <a:gd name="T40" fmla="*/ 4199 w 4108"/>
                          <a:gd name="T41" fmla="*/ 3213 h 3657"/>
                          <a:gd name="T42" fmla="*/ 4193 w 4108"/>
                          <a:gd name="T43" fmla="*/ 3070 h 3657"/>
                          <a:gd name="T44" fmla="*/ 4151 w 4108"/>
                          <a:gd name="T45" fmla="*/ 2812 h 3657"/>
                          <a:gd name="T46" fmla="*/ 4073 w 4108"/>
                          <a:gd name="T47" fmla="*/ 2548 h 3657"/>
                          <a:gd name="T48" fmla="*/ 3953 w 4108"/>
                          <a:gd name="T49" fmla="*/ 2272 h 3657"/>
                          <a:gd name="T50" fmla="*/ 3809 w 4108"/>
                          <a:gd name="T51" fmla="*/ 1997 h 3657"/>
                          <a:gd name="T52" fmla="*/ 3623 w 4108"/>
                          <a:gd name="T53" fmla="*/ 1721 h 3657"/>
                          <a:gd name="T54" fmla="*/ 3419 w 4108"/>
                          <a:gd name="T55" fmla="*/ 1451 h 3657"/>
                          <a:gd name="T56" fmla="*/ 3179 w 4108"/>
                          <a:gd name="T57" fmla="*/ 1187 h 3657"/>
                          <a:gd name="T58" fmla="*/ 2855 w 4108"/>
                          <a:gd name="T59" fmla="*/ 888 h 3657"/>
                          <a:gd name="T60" fmla="*/ 2442 w 4108"/>
                          <a:gd name="T61" fmla="*/ 576 h 3657"/>
                          <a:gd name="T62" fmla="*/ 2009 w 4108"/>
                          <a:gd name="T63" fmla="*/ 330 h 3657"/>
                          <a:gd name="T64" fmla="*/ 1578 w 4108"/>
                          <a:gd name="T65" fmla="*/ 144 h 3657"/>
                          <a:gd name="T66" fmla="*/ 1158 w 4108"/>
                          <a:gd name="T67" fmla="*/ 30 h 3657"/>
                          <a:gd name="T68" fmla="*/ 767 w 4108"/>
                          <a:gd name="T69" fmla="*/ 0 h 3657"/>
                          <a:gd name="T70" fmla="*/ 438 w 4108"/>
                          <a:gd name="T71" fmla="*/ 54 h 3657"/>
                          <a:gd name="T72" fmla="*/ 168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de-DE" sz="1800"/>
                      </a:p>
                    </p:txBody>
                  </p:sp>
                  <p:grpSp>
                    <p:nvGrpSpPr>
                      <p:cNvPr id="40" name="Group 14">
                        <a:extLst>
                          <a:ext uri="{FF2B5EF4-FFF2-40B4-BE49-F238E27FC236}">
                            <a16:creationId xmlns:a16="http://schemas.microsoft.com/office/drawing/2014/main" id="{D1444ED3-9F95-C7DF-E416-B8650B164288}"/>
                          </a:ext>
                        </a:extLst>
                      </p:cNvPr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1" name="Line 15">
                          <a:extLst>
                            <a:ext uri="{FF2B5EF4-FFF2-40B4-BE49-F238E27FC236}">
                              <a16:creationId xmlns:a16="http://schemas.microsoft.com/office/drawing/2014/main" id="{F3CBD75A-C29D-7DF2-739B-5950B28EBB7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2" name="Line 16">
                          <a:extLst>
                            <a:ext uri="{FF2B5EF4-FFF2-40B4-BE49-F238E27FC236}">
                              <a16:creationId xmlns:a16="http://schemas.microsoft.com/office/drawing/2014/main" id="{A1CCCD5C-23DD-5C59-C240-9EFB8E6B0C0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3" name="Line 17">
                          <a:extLst>
                            <a:ext uri="{FF2B5EF4-FFF2-40B4-BE49-F238E27FC236}">
                              <a16:creationId xmlns:a16="http://schemas.microsoft.com/office/drawing/2014/main" id="{34E790EE-9880-2D5D-2B0D-4E3F57FCEC8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4" name="Line 18">
                          <a:extLst>
                            <a:ext uri="{FF2B5EF4-FFF2-40B4-BE49-F238E27FC236}">
                              <a16:creationId xmlns:a16="http://schemas.microsoft.com/office/drawing/2014/main" id="{9B9A681C-C75A-BE24-00D2-2D4792DF0D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5" name="Line 19">
                          <a:extLst>
                            <a:ext uri="{FF2B5EF4-FFF2-40B4-BE49-F238E27FC236}">
                              <a16:creationId xmlns:a16="http://schemas.microsoft.com/office/drawing/2014/main" id="{0C0F8933-C7F2-3DBD-5A38-1C0FBEF075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6" name="Line 20">
                          <a:extLst>
                            <a:ext uri="{FF2B5EF4-FFF2-40B4-BE49-F238E27FC236}">
                              <a16:creationId xmlns:a16="http://schemas.microsoft.com/office/drawing/2014/main" id="{E9325F98-E4B3-9545-3FC2-2A6225CCA15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7" name="Line 21">
                          <a:extLst>
                            <a:ext uri="{FF2B5EF4-FFF2-40B4-BE49-F238E27FC236}">
                              <a16:creationId xmlns:a16="http://schemas.microsoft.com/office/drawing/2014/main" id="{129DD23F-7980-AE96-9F1E-8EA1E9E7BE0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8" name="Line 22">
                          <a:extLst>
                            <a:ext uri="{FF2B5EF4-FFF2-40B4-BE49-F238E27FC236}">
                              <a16:creationId xmlns:a16="http://schemas.microsoft.com/office/drawing/2014/main" id="{39ECDAB1-B263-C4C1-499F-22134C65C9D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9" name="Line 23">
                          <a:extLst>
                            <a:ext uri="{FF2B5EF4-FFF2-40B4-BE49-F238E27FC236}">
                              <a16:creationId xmlns:a16="http://schemas.microsoft.com/office/drawing/2014/main" id="{0962EEB9-801B-40FF-6EBF-A3E323DB107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0" name="Line 24">
                          <a:extLst>
                            <a:ext uri="{FF2B5EF4-FFF2-40B4-BE49-F238E27FC236}">
                              <a16:creationId xmlns:a16="http://schemas.microsoft.com/office/drawing/2014/main" id="{DB00A358-EEDF-9798-3D65-2DFF38EFE25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1" name="Line 25">
                          <a:extLst>
                            <a:ext uri="{FF2B5EF4-FFF2-40B4-BE49-F238E27FC236}">
                              <a16:creationId xmlns:a16="http://schemas.microsoft.com/office/drawing/2014/main" id="{7A8079B3-E824-2181-32F4-08C343EA594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2" name="Line 26">
                          <a:extLst>
                            <a:ext uri="{FF2B5EF4-FFF2-40B4-BE49-F238E27FC236}">
                              <a16:creationId xmlns:a16="http://schemas.microsoft.com/office/drawing/2014/main" id="{9D1AC604-C56D-268A-B62F-3BB6218EB2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3" name="Line 27">
                          <a:extLst>
                            <a:ext uri="{FF2B5EF4-FFF2-40B4-BE49-F238E27FC236}">
                              <a16:creationId xmlns:a16="http://schemas.microsoft.com/office/drawing/2014/main" id="{77623E2F-A934-6CBA-E600-208B9D00C2A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4" name="Line 28">
                          <a:extLst>
                            <a:ext uri="{FF2B5EF4-FFF2-40B4-BE49-F238E27FC236}">
                              <a16:creationId xmlns:a16="http://schemas.microsoft.com/office/drawing/2014/main" id="{D2F074EF-307E-7DF1-AA38-7ACF30D827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5" name="Line 29">
                          <a:extLst>
                            <a:ext uri="{FF2B5EF4-FFF2-40B4-BE49-F238E27FC236}">
                              <a16:creationId xmlns:a16="http://schemas.microsoft.com/office/drawing/2014/main" id="{B11F18DC-C816-CA17-3253-2D4B7FE5928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6" name="Line 30">
                          <a:extLst>
                            <a:ext uri="{FF2B5EF4-FFF2-40B4-BE49-F238E27FC236}">
                              <a16:creationId xmlns:a16="http://schemas.microsoft.com/office/drawing/2014/main" id="{A04AE60B-A999-0D7E-AE41-84A6C08314F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7" name="Line 31">
                          <a:extLst>
                            <a:ext uri="{FF2B5EF4-FFF2-40B4-BE49-F238E27FC236}">
                              <a16:creationId xmlns:a16="http://schemas.microsoft.com/office/drawing/2014/main" id="{458F70CA-EA24-55B7-B447-30092271420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8" name="Line 32">
                          <a:extLst>
                            <a:ext uri="{FF2B5EF4-FFF2-40B4-BE49-F238E27FC236}">
                              <a16:creationId xmlns:a16="http://schemas.microsoft.com/office/drawing/2014/main" id="{2FC8C728-9AE2-6DA7-0A94-7C65C10B6CC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9" name="Line 33">
                          <a:extLst>
                            <a:ext uri="{FF2B5EF4-FFF2-40B4-BE49-F238E27FC236}">
                              <a16:creationId xmlns:a16="http://schemas.microsoft.com/office/drawing/2014/main" id="{AF53933F-BFC4-97BA-B4AA-7EFB21A8D49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0" name="Line 34">
                          <a:extLst>
                            <a:ext uri="{FF2B5EF4-FFF2-40B4-BE49-F238E27FC236}">
                              <a16:creationId xmlns:a16="http://schemas.microsoft.com/office/drawing/2014/main" id="{24C1ABFB-1033-3FC8-9961-2104495F7C9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1" name="Line 35">
                          <a:extLst>
                            <a:ext uri="{FF2B5EF4-FFF2-40B4-BE49-F238E27FC236}">
                              <a16:creationId xmlns:a16="http://schemas.microsoft.com/office/drawing/2014/main" id="{3B476403-F748-A119-6992-477250436B9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2" name="Line 36">
                          <a:extLst>
                            <a:ext uri="{FF2B5EF4-FFF2-40B4-BE49-F238E27FC236}">
                              <a16:creationId xmlns:a16="http://schemas.microsoft.com/office/drawing/2014/main" id="{474EA1C1-706F-EFEE-E7AC-62535E4F5BF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" name="Line 37">
                          <a:extLst>
                            <a:ext uri="{FF2B5EF4-FFF2-40B4-BE49-F238E27FC236}">
                              <a16:creationId xmlns:a16="http://schemas.microsoft.com/office/drawing/2014/main" id="{A0FE54A3-CB8E-5F30-ABA4-68561B6EF20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2" name="Line 38">
                          <a:extLst>
                            <a:ext uri="{FF2B5EF4-FFF2-40B4-BE49-F238E27FC236}">
                              <a16:creationId xmlns:a16="http://schemas.microsoft.com/office/drawing/2014/main" id="{D51DC7EB-021E-D343-8397-919E8EBE495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3" name="Line 39">
                          <a:extLst>
                            <a:ext uri="{FF2B5EF4-FFF2-40B4-BE49-F238E27FC236}">
                              <a16:creationId xmlns:a16="http://schemas.microsoft.com/office/drawing/2014/main" id="{4992ED22-4EDB-F151-11C1-DBB28AA7535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4" name="Line 40">
                          <a:extLst>
                            <a:ext uri="{FF2B5EF4-FFF2-40B4-BE49-F238E27FC236}">
                              <a16:creationId xmlns:a16="http://schemas.microsoft.com/office/drawing/2014/main" id="{0CAE8DED-C9EE-5FC9-9D55-805CAB2B24C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5" name="Line 41">
                          <a:extLst>
                            <a:ext uri="{FF2B5EF4-FFF2-40B4-BE49-F238E27FC236}">
                              <a16:creationId xmlns:a16="http://schemas.microsoft.com/office/drawing/2014/main" id="{A1E3F6CE-CC01-3BD6-6BAC-D818FA0E7B6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6" name="Line 42">
                          <a:extLst>
                            <a:ext uri="{FF2B5EF4-FFF2-40B4-BE49-F238E27FC236}">
                              <a16:creationId xmlns:a16="http://schemas.microsoft.com/office/drawing/2014/main" id="{0DF3A57C-E05D-94DC-2797-0A0F5A072EB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7" name="Line 43">
                          <a:extLst>
                            <a:ext uri="{FF2B5EF4-FFF2-40B4-BE49-F238E27FC236}">
                              <a16:creationId xmlns:a16="http://schemas.microsoft.com/office/drawing/2014/main" id="{3739CF0A-92B2-909D-A4AA-1BC56663F5D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8" name="Line 44">
                          <a:extLst>
                            <a:ext uri="{FF2B5EF4-FFF2-40B4-BE49-F238E27FC236}">
                              <a16:creationId xmlns:a16="http://schemas.microsoft.com/office/drawing/2014/main" id="{3C104DF5-DFEE-ACD0-25B1-D82545460B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9" name="Line 45">
                          <a:extLst>
                            <a:ext uri="{FF2B5EF4-FFF2-40B4-BE49-F238E27FC236}">
                              <a16:creationId xmlns:a16="http://schemas.microsoft.com/office/drawing/2014/main" id="{A29F85CA-C377-35EF-EB69-74160B2E474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0" name="Line 46">
                          <a:extLst>
                            <a:ext uri="{FF2B5EF4-FFF2-40B4-BE49-F238E27FC236}">
                              <a16:creationId xmlns:a16="http://schemas.microsoft.com/office/drawing/2014/main" id="{55D0F954-64A1-CD0F-8878-9B4631222FE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1" name="Line 47">
                          <a:extLst>
                            <a:ext uri="{FF2B5EF4-FFF2-40B4-BE49-F238E27FC236}">
                              <a16:creationId xmlns:a16="http://schemas.microsoft.com/office/drawing/2014/main" id="{D16A2641-A009-4867-DCBE-8CF8F4651BB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2" name="Line 48">
                          <a:extLst>
                            <a:ext uri="{FF2B5EF4-FFF2-40B4-BE49-F238E27FC236}">
                              <a16:creationId xmlns:a16="http://schemas.microsoft.com/office/drawing/2014/main" id="{2C4A5A52-C820-93E0-5806-519E1674A2F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3" name="Line 49">
                          <a:extLst>
                            <a:ext uri="{FF2B5EF4-FFF2-40B4-BE49-F238E27FC236}">
                              <a16:creationId xmlns:a16="http://schemas.microsoft.com/office/drawing/2014/main" id="{14E9B49B-4577-215F-6A4C-D3052A2520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4" name="Freeform 50">
                          <a:extLst>
                            <a:ext uri="{FF2B5EF4-FFF2-40B4-BE49-F238E27FC236}">
                              <a16:creationId xmlns:a16="http://schemas.microsoft.com/office/drawing/2014/main" id="{F6938254-C847-A8B8-BFF3-2A35443486B5}"/>
                            </a:ext>
                          </a:extLst>
                        </p:cNvPr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0 w 1537"/>
                            <a:gd name="T1" fmla="*/ 1264 h 1768"/>
                            <a:gd name="T2" fmla="*/ 1080 w 1537"/>
                            <a:gd name="T3" fmla="*/ 1402 h 1768"/>
                            <a:gd name="T4" fmla="*/ 1242 w 1537"/>
                            <a:gd name="T5" fmla="*/ 1528 h 1768"/>
                            <a:gd name="T6" fmla="*/ 1400 w 1537"/>
                            <a:gd name="T7" fmla="*/ 1654 h 1768"/>
                            <a:gd name="T8" fmla="*/ 1566 w 1537"/>
                            <a:gd name="T9" fmla="*/ 1768 h 1768"/>
                            <a:gd name="T10" fmla="*/ 1572 w 1537"/>
                            <a:gd name="T11" fmla="*/ 1768 h 1768"/>
                            <a:gd name="T12" fmla="*/ 1407 w 1537"/>
                            <a:gd name="T13" fmla="*/ 1654 h 1768"/>
                            <a:gd name="T14" fmla="*/ 1248 w 1537"/>
                            <a:gd name="T15" fmla="*/ 1534 h 1768"/>
                            <a:gd name="T16" fmla="*/ 1088 w 1537"/>
                            <a:gd name="T17" fmla="*/ 1402 h 1768"/>
                            <a:gd name="T18" fmla="*/ 936 w 1537"/>
                            <a:gd name="T19" fmla="*/ 1258 h 1768"/>
                            <a:gd name="T20" fmla="*/ 784 w 1537"/>
                            <a:gd name="T21" fmla="*/ 1115 h 1768"/>
                            <a:gd name="T22" fmla="*/ 642 w 1537"/>
                            <a:gd name="T23" fmla="*/ 959 h 1768"/>
                            <a:gd name="T24" fmla="*/ 510 w 1537"/>
                            <a:gd name="T25" fmla="*/ 803 h 1768"/>
                            <a:gd name="T26" fmla="*/ 384 w 1537"/>
                            <a:gd name="T27" fmla="*/ 647 h 1768"/>
                            <a:gd name="T28" fmla="*/ 276 w 1537"/>
                            <a:gd name="T29" fmla="*/ 485 h 1768"/>
                            <a:gd name="T30" fmla="*/ 174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4 w 1537"/>
                            <a:gd name="T41" fmla="*/ 335 h 1768"/>
                            <a:gd name="T42" fmla="*/ 276 w 1537"/>
                            <a:gd name="T43" fmla="*/ 491 h 1768"/>
                            <a:gd name="T44" fmla="*/ 384 w 1537"/>
                            <a:gd name="T45" fmla="*/ 653 h 1768"/>
                            <a:gd name="T46" fmla="*/ 510 w 1537"/>
                            <a:gd name="T47" fmla="*/ 809 h 1768"/>
                            <a:gd name="T48" fmla="*/ 642 w 1537"/>
                            <a:gd name="T49" fmla="*/ 965 h 1768"/>
                            <a:gd name="T50" fmla="*/ 784 w 1537"/>
                            <a:gd name="T51" fmla="*/ 1121 h 1768"/>
                            <a:gd name="T52" fmla="*/ 930 w 1537"/>
                            <a:gd name="T53" fmla="*/ 1264 h 1768"/>
                            <a:gd name="T54" fmla="*/ 930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grpSp>
                      <p:nvGrpSpPr>
                        <p:cNvPr id="63565" name="Group 51">
                          <a:extLst>
                            <a:ext uri="{FF2B5EF4-FFF2-40B4-BE49-F238E27FC236}">
                              <a16:creationId xmlns:a16="http://schemas.microsoft.com/office/drawing/2014/main" id="{6F6600B0-D8C9-8F89-C9CD-A81BA583E8D1}"/>
                            </a:ext>
                          </a:extLst>
                        </p:cNvPr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63602" name="Oval 52">
                            <a:extLst>
                              <a:ext uri="{FF2B5EF4-FFF2-40B4-BE49-F238E27FC236}">
                                <a16:creationId xmlns:a16="http://schemas.microsoft.com/office/drawing/2014/main" id="{74CB6DA8-D76E-CD6F-5ACF-9413CA48CD5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0" y="2866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3" name="Oval 53">
                            <a:extLst>
                              <a:ext uri="{FF2B5EF4-FFF2-40B4-BE49-F238E27FC236}">
                                <a16:creationId xmlns:a16="http://schemas.microsoft.com/office/drawing/2014/main" id="{F3BEEB0B-C37B-103F-966E-BF91799984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4" name="Oval 54">
                            <a:extLst>
                              <a:ext uri="{FF2B5EF4-FFF2-40B4-BE49-F238E27FC236}">
                                <a16:creationId xmlns:a16="http://schemas.microsoft.com/office/drawing/2014/main" id="{6D5CE8E7-E041-47E7-6A19-540F15F2023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5" name="Oval 55">
                            <a:extLst>
                              <a:ext uri="{FF2B5EF4-FFF2-40B4-BE49-F238E27FC236}">
                                <a16:creationId xmlns:a16="http://schemas.microsoft.com/office/drawing/2014/main" id="{BBC27E8A-BED9-4304-2C9E-FE9D73DBE4F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6" name="Oval 56">
                            <a:extLst>
                              <a:ext uri="{FF2B5EF4-FFF2-40B4-BE49-F238E27FC236}">
                                <a16:creationId xmlns:a16="http://schemas.microsoft.com/office/drawing/2014/main" id="{824F1CF8-FA4E-8D5D-2762-56EE96BCBB6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7" name="Oval 57">
                            <a:extLst>
                              <a:ext uri="{FF2B5EF4-FFF2-40B4-BE49-F238E27FC236}">
                                <a16:creationId xmlns:a16="http://schemas.microsoft.com/office/drawing/2014/main" id="{291ECC47-DA9B-E8C5-FF9D-EF323A3FC50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8" name="Oval 58">
                            <a:extLst>
                              <a:ext uri="{FF2B5EF4-FFF2-40B4-BE49-F238E27FC236}">
                                <a16:creationId xmlns:a16="http://schemas.microsoft.com/office/drawing/2014/main" id="{6D44B69B-0DED-111B-F519-D5846FD235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1" y="1862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9" name="Oval 59">
                            <a:extLst>
                              <a:ext uri="{FF2B5EF4-FFF2-40B4-BE49-F238E27FC236}">
                                <a16:creationId xmlns:a16="http://schemas.microsoft.com/office/drawing/2014/main" id="{B29C0A3E-1373-F1B4-8F92-8E827E26A4B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10" name="Oval 60">
                            <a:extLst>
                              <a:ext uri="{FF2B5EF4-FFF2-40B4-BE49-F238E27FC236}">
                                <a16:creationId xmlns:a16="http://schemas.microsoft.com/office/drawing/2014/main" id="{547C8395-16E5-0679-97A0-B1A62035A3E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3" y="1533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11" name="Oval 61">
                            <a:extLst>
                              <a:ext uri="{FF2B5EF4-FFF2-40B4-BE49-F238E27FC236}">
                                <a16:creationId xmlns:a16="http://schemas.microsoft.com/office/drawing/2014/main" id="{A9160965-5217-EF07-1732-7762202F03D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8" y="1354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12" name="Oval 62">
                            <a:extLst>
                              <a:ext uri="{FF2B5EF4-FFF2-40B4-BE49-F238E27FC236}">
                                <a16:creationId xmlns:a16="http://schemas.microsoft.com/office/drawing/2014/main" id="{C0E761D7-0A60-2744-5750-DA40854C892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13" name="Oval 63">
                            <a:extLst>
                              <a:ext uri="{FF2B5EF4-FFF2-40B4-BE49-F238E27FC236}">
                                <a16:creationId xmlns:a16="http://schemas.microsoft.com/office/drawing/2014/main" id="{8D79CC83-94EB-A8FE-F065-D01A4F0D03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2" y="999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</p:grpSp>
                    <p:sp>
                      <p:nvSpPr>
                        <p:cNvPr id="63566" name="Line 64">
                          <a:extLst>
                            <a:ext uri="{FF2B5EF4-FFF2-40B4-BE49-F238E27FC236}">
                              <a16:creationId xmlns:a16="http://schemas.microsoft.com/office/drawing/2014/main" id="{A5D9BC48-F826-E173-5316-6C7A6A6C45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7" name="Line 65">
                          <a:extLst>
                            <a:ext uri="{FF2B5EF4-FFF2-40B4-BE49-F238E27FC236}">
                              <a16:creationId xmlns:a16="http://schemas.microsoft.com/office/drawing/2014/main" id="{57B0A7C6-4736-73DB-D66B-7468A812772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8" name="Line 66">
                          <a:extLst>
                            <a:ext uri="{FF2B5EF4-FFF2-40B4-BE49-F238E27FC236}">
                              <a16:creationId xmlns:a16="http://schemas.microsoft.com/office/drawing/2014/main" id="{4E0B0811-FF1F-B8E2-08F4-7DCF8247D0C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9" name="Line 67">
                          <a:extLst>
                            <a:ext uri="{FF2B5EF4-FFF2-40B4-BE49-F238E27FC236}">
                              <a16:creationId xmlns:a16="http://schemas.microsoft.com/office/drawing/2014/main" id="{E300301F-FAF5-8865-B2ED-3D9F1DA72FF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0" name="Line 68">
                          <a:extLst>
                            <a:ext uri="{FF2B5EF4-FFF2-40B4-BE49-F238E27FC236}">
                              <a16:creationId xmlns:a16="http://schemas.microsoft.com/office/drawing/2014/main" id="{7CA872CE-3DDE-57E9-B7BB-5874723C5D0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1" name="Line 69">
                          <a:extLst>
                            <a:ext uri="{FF2B5EF4-FFF2-40B4-BE49-F238E27FC236}">
                              <a16:creationId xmlns:a16="http://schemas.microsoft.com/office/drawing/2014/main" id="{1C18727F-80E6-6564-E0F3-90B7CC8F984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2" name="Line 70">
                          <a:extLst>
                            <a:ext uri="{FF2B5EF4-FFF2-40B4-BE49-F238E27FC236}">
                              <a16:creationId xmlns:a16="http://schemas.microsoft.com/office/drawing/2014/main" id="{024C0D20-AE7B-6297-9DB8-F9692F5F345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3" name="Line 71">
                          <a:extLst>
                            <a:ext uri="{FF2B5EF4-FFF2-40B4-BE49-F238E27FC236}">
                              <a16:creationId xmlns:a16="http://schemas.microsoft.com/office/drawing/2014/main" id="{5138A0CF-6D5E-7DAF-3603-BF3C6253863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4" name="Line 72">
                          <a:extLst>
                            <a:ext uri="{FF2B5EF4-FFF2-40B4-BE49-F238E27FC236}">
                              <a16:creationId xmlns:a16="http://schemas.microsoft.com/office/drawing/2014/main" id="{6E798859-0FC4-A1A6-5E94-06E4B4FBB26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5" name="Line 73">
                          <a:extLst>
                            <a:ext uri="{FF2B5EF4-FFF2-40B4-BE49-F238E27FC236}">
                              <a16:creationId xmlns:a16="http://schemas.microsoft.com/office/drawing/2014/main" id="{B2816121-2D71-9BD8-DD61-4D207C8871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6" name="Line 74">
                          <a:extLst>
                            <a:ext uri="{FF2B5EF4-FFF2-40B4-BE49-F238E27FC236}">
                              <a16:creationId xmlns:a16="http://schemas.microsoft.com/office/drawing/2014/main" id="{D2DADB87-C33E-EFAD-93A2-22A7358C07C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7" name="Line 75">
                          <a:extLst>
                            <a:ext uri="{FF2B5EF4-FFF2-40B4-BE49-F238E27FC236}">
                              <a16:creationId xmlns:a16="http://schemas.microsoft.com/office/drawing/2014/main" id="{DB428E83-8774-4033-91C2-9C33EBC8D95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8" name="Line 76">
                          <a:extLst>
                            <a:ext uri="{FF2B5EF4-FFF2-40B4-BE49-F238E27FC236}">
                              <a16:creationId xmlns:a16="http://schemas.microsoft.com/office/drawing/2014/main" id="{AD8F075F-24B5-F6C0-7171-E71EAC0DD74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9" name="Line 77">
                          <a:extLst>
                            <a:ext uri="{FF2B5EF4-FFF2-40B4-BE49-F238E27FC236}">
                              <a16:creationId xmlns:a16="http://schemas.microsoft.com/office/drawing/2014/main" id="{F038FD5B-6D78-F8AA-00E7-4A01EE3C070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0" name="Line 78">
                          <a:extLst>
                            <a:ext uri="{FF2B5EF4-FFF2-40B4-BE49-F238E27FC236}">
                              <a16:creationId xmlns:a16="http://schemas.microsoft.com/office/drawing/2014/main" id="{61A33CB5-19A2-A6FE-3F9D-D332F63414D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1" name="Line 79">
                          <a:extLst>
                            <a:ext uri="{FF2B5EF4-FFF2-40B4-BE49-F238E27FC236}">
                              <a16:creationId xmlns:a16="http://schemas.microsoft.com/office/drawing/2014/main" id="{E3B1A89E-2EB1-BFBD-B113-5D97F6BAF59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2" name="Line 80">
                          <a:extLst>
                            <a:ext uri="{FF2B5EF4-FFF2-40B4-BE49-F238E27FC236}">
                              <a16:creationId xmlns:a16="http://schemas.microsoft.com/office/drawing/2014/main" id="{BA5A8262-905D-6C17-0482-BB4AC7E54C3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3" name="Line 81">
                          <a:extLst>
                            <a:ext uri="{FF2B5EF4-FFF2-40B4-BE49-F238E27FC236}">
                              <a16:creationId xmlns:a16="http://schemas.microsoft.com/office/drawing/2014/main" id="{131D3BE9-F8AC-EF0C-53FE-29982368052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4" name="Line 82">
                          <a:extLst>
                            <a:ext uri="{FF2B5EF4-FFF2-40B4-BE49-F238E27FC236}">
                              <a16:creationId xmlns:a16="http://schemas.microsoft.com/office/drawing/2014/main" id="{FE1D598F-C10A-505C-F88E-5AFCB98718E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5" name="Line 83">
                          <a:extLst>
                            <a:ext uri="{FF2B5EF4-FFF2-40B4-BE49-F238E27FC236}">
                              <a16:creationId xmlns:a16="http://schemas.microsoft.com/office/drawing/2014/main" id="{5C78126B-BC7A-F7CA-1CD5-533A2FE214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6" name="Line 84">
                          <a:extLst>
                            <a:ext uri="{FF2B5EF4-FFF2-40B4-BE49-F238E27FC236}">
                              <a16:creationId xmlns:a16="http://schemas.microsoft.com/office/drawing/2014/main" id="{A26F0807-FE5E-998B-39D8-68BD2EE44E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7" name="Line 85">
                          <a:extLst>
                            <a:ext uri="{FF2B5EF4-FFF2-40B4-BE49-F238E27FC236}">
                              <a16:creationId xmlns:a16="http://schemas.microsoft.com/office/drawing/2014/main" id="{94C820E0-47A6-C98A-FD88-C1FC501EFBD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8" name="Line 86">
                          <a:extLst>
                            <a:ext uri="{FF2B5EF4-FFF2-40B4-BE49-F238E27FC236}">
                              <a16:creationId xmlns:a16="http://schemas.microsoft.com/office/drawing/2014/main" id="{CC9E60C9-206F-31B4-A803-86CE7CF0B03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9" name="Line 87">
                          <a:extLst>
                            <a:ext uri="{FF2B5EF4-FFF2-40B4-BE49-F238E27FC236}">
                              <a16:creationId xmlns:a16="http://schemas.microsoft.com/office/drawing/2014/main" id="{AAB7E8CE-06DE-E2A5-ECFC-AFA86C265C0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0" name="Line 88">
                          <a:extLst>
                            <a:ext uri="{FF2B5EF4-FFF2-40B4-BE49-F238E27FC236}">
                              <a16:creationId xmlns:a16="http://schemas.microsoft.com/office/drawing/2014/main" id="{25E585C9-133E-47CF-802D-2A51141A667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1" name="Line 89">
                          <a:extLst>
                            <a:ext uri="{FF2B5EF4-FFF2-40B4-BE49-F238E27FC236}">
                              <a16:creationId xmlns:a16="http://schemas.microsoft.com/office/drawing/2014/main" id="{B736603D-0BCA-AC6F-0B24-11A8349E8B3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2" name="Line 90">
                          <a:extLst>
                            <a:ext uri="{FF2B5EF4-FFF2-40B4-BE49-F238E27FC236}">
                              <a16:creationId xmlns:a16="http://schemas.microsoft.com/office/drawing/2014/main" id="{6661FDC5-4FB5-66C6-E98A-5F510E4C5AD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3" name="Line 91">
                          <a:extLst>
                            <a:ext uri="{FF2B5EF4-FFF2-40B4-BE49-F238E27FC236}">
                              <a16:creationId xmlns:a16="http://schemas.microsoft.com/office/drawing/2014/main" id="{C07F7C38-90DC-1745-8CB8-C20FEA3AA2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4" name="Line 92">
                          <a:extLst>
                            <a:ext uri="{FF2B5EF4-FFF2-40B4-BE49-F238E27FC236}">
                              <a16:creationId xmlns:a16="http://schemas.microsoft.com/office/drawing/2014/main" id="{FCB0ECA2-9A6A-85EA-C3F1-A2087A4076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5" name="Line 93">
                          <a:extLst>
                            <a:ext uri="{FF2B5EF4-FFF2-40B4-BE49-F238E27FC236}">
                              <a16:creationId xmlns:a16="http://schemas.microsoft.com/office/drawing/2014/main" id="{5CE5AC05-8741-BC46-4453-1D96F69D434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6" name="Line 94">
                          <a:extLst>
                            <a:ext uri="{FF2B5EF4-FFF2-40B4-BE49-F238E27FC236}">
                              <a16:creationId xmlns:a16="http://schemas.microsoft.com/office/drawing/2014/main" id="{65461357-5E32-6CDB-478B-D49FBFB3A1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7" name="Line 95">
                          <a:extLst>
                            <a:ext uri="{FF2B5EF4-FFF2-40B4-BE49-F238E27FC236}">
                              <a16:creationId xmlns:a16="http://schemas.microsoft.com/office/drawing/2014/main" id="{6D407F85-5414-93D0-47B4-C75E598043E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8" name="Line 96">
                          <a:extLst>
                            <a:ext uri="{FF2B5EF4-FFF2-40B4-BE49-F238E27FC236}">
                              <a16:creationId xmlns:a16="http://schemas.microsoft.com/office/drawing/2014/main" id="{689C2CD1-6134-B25F-4AE6-0FBBC77061A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9" name="Line 97">
                          <a:extLst>
                            <a:ext uri="{FF2B5EF4-FFF2-40B4-BE49-F238E27FC236}">
                              <a16:creationId xmlns:a16="http://schemas.microsoft.com/office/drawing/2014/main" id="{C9328134-B11F-D16D-4A31-A72F8A6C9A7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600" name="Line 98">
                          <a:extLst>
                            <a:ext uri="{FF2B5EF4-FFF2-40B4-BE49-F238E27FC236}">
                              <a16:creationId xmlns:a16="http://schemas.microsoft.com/office/drawing/2014/main" id="{43C84A3C-08CA-F2F2-581B-8FB33223B92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601" name="Line 99">
                          <a:extLst>
                            <a:ext uri="{FF2B5EF4-FFF2-40B4-BE49-F238E27FC236}">
                              <a16:creationId xmlns:a16="http://schemas.microsoft.com/office/drawing/2014/main" id="{29DFCEF6-F7C2-6248-7748-12489634AB4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8" name="Group 100">
                <a:extLst>
                  <a:ext uri="{FF2B5EF4-FFF2-40B4-BE49-F238E27FC236}">
                    <a16:creationId xmlns:a16="http://schemas.microsoft.com/office/drawing/2014/main" id="{B6182017-901D-5E8C-0C88-1A2933AC0A0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9" name="Line 101">
                  <a:extLst>
                    <a:ext uri="{FF2B5EF4-FFF2-40B4-BE49-F238E27FC236}">
                      <a16:creationId xmlns:a16="http://schemas.microsoft.com/office/drawing/2014/main" id="{2A665824-9D6C-CC83-CFD3-CA23C64F7F9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sp>
              <p:nvSpPr>
                <p:cNvPr id="20" name="Line 102">
                  <a:extLst>
                    <a:ext uri="{FF2B5EF4-FFF2-40B4-BE49-F238E27FC236}">
                      <a16:creationId xmlns:a16="http://schemas.microsoft.com/office/drawing/2014/main" id="{CE3FBDA3-A097-FB8D-7458-A8E5E1A17C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grpSp>
              <p:nvGrpSpPr>
                <p:cNvPr id="21" name="Group 103">
                  <a:extLst>
                    <a:ext uri="{FF2B5EF4-FFF2-40B4-BE49-F238E27FC236}">
                      <a16:creationId xmlns:a16="http://schemas.microsoft.com/office/drawing/2014/main" id="{0C315B39-E831-C3D5-5FC8-780A603F13B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2" name="Line 104">
                    <a:extLst>
                      <a:ext uri="{FF2B5EF4-FFF2-40B4-BE49-F238E27FC236}">
                        <a16:creationId xmlns:a16="http://schemas.microsoft.com/office/drawing/2014/main" id="{B3953336-8D56-456D-2EA3-915130A049E3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3" name="Freeform 105">
                    <a:extLst>
                      <a:ext uri="{FF2B5EF4-FFF2-40B4-BE49-F238E27FC236}">
                        <a16:creationId xmlns:a16="http://schemas.microsoft.com/office/drawing/2014/main" id="{2C328D0B-2F53-A1E6-4E52-5B645E635B48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4" name="Line 106">
                    <a:extLst>
                      <a:ext uri="{FF2B5EF4-FFF2-40B4-BE49-F238E27FC236}">
                        <a16:creationId xmlns:a16="http://schemas.microsoft.com/office/drawing/2014/main" id="{FB98FB79-2709-45B8-2DF8-02B2E9435F89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5" name="Line 107">
                    <a:extLst>
                      <a:ext uri="{FF2B5EF4-FFF2-40B4-BE49-F238E27FC236}">
                        <a16:creationId xmlns:a16="http://schemas.microsoft.com/office/drawing/2014/main" id="{4DEFAEBB-2891-761D-3B6A-366AA9B7F8A0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6" name="Line 108">
                    <a:extLst>
                      <a:ext uri="{FF2B5EF4-FFF2-40B4-BE49-F238E27FC236}">
                        <a16:creationId xmlns:a16="http://schemas.microsoft.com/office/drawing/2014/main" id="{184C6BD1-888B-1ECA-9B15-469BD450B9AA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7" name="Line 109">
                    <a:extLst>
                      <a:ext uri="{FF2B5EF4-FFF2-40B4-BE49-F238E27FC236}">
                        <a16:creationId xmlns:a16="http://schemas.microsoft.com/office/drawing/2014/main" id="{00EF4F09-661C-0D92-4862-43B8B9BA296E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8" name="Line 110">
                    <a:extLst>
                      <a:ext uri="{FF2B5EF4-FFF2-40B4-BE49-F238E27FC236}">
                        <a16:creationId xmlns:a16="http://schemas.microsoft.com/office/drawing/2014/main" id="{EA98D806-5AEB-EB45-ED04-6B95B44E407C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9" name="Line 111">
                    <a:extLst>
                      <a:ext uri="{FF2B5EF4-FFF2-40B4-BE49-F238E27FC236}">
                        <a16:creationId xmlns:a16="http://schemas.microsoft.com/office/drawing/2014/main" id="{318D159A-9B36-024E-921F-18246B0C4C95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30" name="Line 112">
                    <a:extLst>
                      <a:ext uri="{FF2B5EF4-FFF2-40B4-BE49-F238E27FC236}">
                        <a16:creationId xmlns:a16="http://schemas.microsoft.com/office/drawing/2014/main" id="{4C9E06BD-495F-56FF-AD5F-A063589A7C7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</p:grpSp>
          </p:grpSp>
        </p:grpSp>
        <p:grpSp>
          <p:nvGrpSpPr>
            <p:cNvPr id="4" name="Group 113">
              <a:extLst>
                <a:ext uri="{FF2B5EF4-FFF2-40B4-BE49-F238E27FC236}">
                  <a16:creationId xmlns:a16="http://schemas.microsoft.com/office/drawing/2014/main" id="{B3A63854-B180-F43E-C76D-6BCDFC33C7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" name="Freeform 114">
                <a:extLst>
                  <a:ext uri="{FF2B5EF4-FFF2-40B4-BE49-F238E27FC236}">
                    <a16:creationId xmlns:a16="http://schemas.microsoft.com/office/drawing/2014/main" id="{B6C82A57-C464-5148-550F-6D34B3166D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4 w 1435"/>
                  <a:gd name="T1" fmla="*/ 1150 h 1618"/>
                  <a:gd name="T2" fmla="*/ 762 w 1435"/>
                  <a:gd name="T3" fmla="*/ 1019 h 1618"/>
                  <a:gd name="T4" fmla="*/ 624 w 1435"/>
                  <a:gd name="T5" fmla="*/ 875 h 1618"/>
                  <a:gd name="T6" fmla="*/ 504 w 1435"/>
                  <a:gd name="T7" fmla="*/ 737 h 1618"/>
                  <a:gd name="T8" fmla="*/ 384 w 1435"/>
                  <a:gd name="T9" fmla="*/ 593 h 1618"/>
                  <a:gd name="T10" fmla="*/ 282 w 1435"/>
                  <a:gd name="T11" fmla="*/ 443 h 1618"/>
                  <a:gd name="T12" fmla="*/ 180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0 w 1435"/>
                  <a:gd name="T23" fmla="*/ 305 h 1618"/>
                  <a:gd name="T24" fmla="*/ 276 w 1435"/>
                  <a:gd name="T25" fmla="*/ 449 h 1618"/>
                  <a:gd name="T26" fmla="*/ 384 w 1435"/>
                  <a:gd name="T27" fmla="*/ 593 h 1618"/>
                  <a:gd name="T28" fmla="*/ 504 w 1435"/>
                  <a:gd name="T29" fmla="*/ 737 h 1618"/>
                  <a:gd name="T30" fmla="*/ 624 w 1435"/>
                  <a:gd name="T31" fmla="*/ 881 h 1618"/>
                  <a:gd name="T32" fmla="*/ 756 w 1435"/>
                  <a:gd name="T33" fmla="*/ 1019 h 1618"/>
                  <a:gd name="T34" fmla="*/ 894 w 1435"/>
                  <a:gd name="T35" fmla="*/ 1150 h 1618"/>
                  <a:gd name="T36" fmla="*/ 1038 w 1435"/>
                  <a:gd name="T37" fmla="*/ 1276 h 1618"/>
                  <a:gd name="T38" fmla="*/ 1176 w 1435"/>
                  <a:gd name="T39" fmla="*/ 1396 h 1618"/>
                  <a:gd name="T40" fmla="*/ 1319 w 1435"/>
                  <a:gd name="T41" fmla="*/ 1510 h 1618"/>
                  <a:gd name="T42" fmla="*/ 1464 w 1435"/>
                  <a:gd name="T43" fmla="*/ 1618 h 1618"/>
                  <a:gd name="T44" fmla="*/ 1470 w 1435"/>
                  <a:gd name="T45" fmla="*/ 1618 h 1618"/>
                  <a:gd name="T46" fmla="*/ 1327 w 1435"/>
                  <a:gd name="T47" fmla="*/ 1510 h 1618"/>
                  <a:gd name="T48" fmla="*/ 1182 w 1435"/>
                  <a:gd name="T49" fmla="*/ 1396 h 1618"/>
                  <a:gd name="T50" fmla="*/ 1038 w 1435"/>
                  <a:gd name="T51" fmla="*/ 1276 h 1618"/>
                  <a:gd name="T52" fmla="*/ 894 w 1435"/>
                  <a:gd name="T53" fmla="*/ 1150 h 1618"/>
                  <a:gd name="T54" fmla="*/ 894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1800"/>
              </a:p>
            </p:txBody>
          </p:sp>
          <p:sp>
            <p:nvSpPr>
              <p:cNvPr id="6" name="Freeform 115">
                <a:extLst>
                  <a:ext uri="{FF2B5EF4-FFF2-40B4-BE49-F238E27FC236}">
                    <a16:creationId xmlns:a16="http://schemas.microsoft.com/office/drawing/2014/main" id="{8E0EB5E5-C610-45C7-D97B-87BC5AB516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78 w 1668"/>
                  <a:gd name="T1" fmla="*/ 1463 h 2014"/>
                  <a:gd name="T2" fmla="*/ 803 w 1668"/>
                  <a:gd name="T3" fmla="*/ 1289 h 2014"/>
                  <a:gd name="T4" fmla="*/ 648 w 1668"/>
                  <a:gd name="T5" fmla="*/ 1115 h 2014"/>
                  <a:gd name="T6" fmla="*/ 497 w 1668"/>
                  <a:gd name="T7" fmla="*/ 929 h 2014"/>
                  <a:gd name="T8" fmla="*/ 372 w 1668"/>
                  <a:gd name="T9" fmla="*/ 743 h 2014"/>
                  <a:gd name="T10" fmla="*/ 258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8 w 1668"/>
                  <a:gd name="T25" fmla="*/ 569 h 2014"/>
                  <a:gd name="T26" fmla="*/ 372 w 1668"/>
                  <a:gd name="T27" fmla="*/ 755 h 2014"/>
                  <a:gd name="T28" fmla="*/ 497 w 1668"/>
                  <a:gd name="T29" fmla="*/ 935 h 2014"/>
                  <a:gd name="T30" fmla="*/ 648 w 1668"/>
                  <a:gd name="T31" fmla="*/ 1115 h 2014"/>
                  <a:gd name="T32" fmla="*/ 803 w 1668"/>
                  <a:gd name="T33" fmla="*/ 1295 h 2014"/>
                  <a:gd name="T34" fmla="*/ 978 w 1668"/>
                  <a:gd name="T35" fmla="*/ 1463 h 2014"/>
                  <a:gd name="T36" fmla="*/ 1151 w 1668"/>
                  <a:gd name="T37" fmla="*/ 1618 h 2014"/>
                  <a:gd name="T38" fmla="*/ 1331 w 1668"/>
                  <a:gd name="T39" fmla="*/ 1762 h 2014"/>
                  <a:gd name="T40" fmla="*/ 1513 w 1668"/>
                  <a:gd name="T41" fmla="*/ 1894 h 2014"/>
                  <a:gd name="T42" fmla="*/ 1697 w 1668"/>
                  <a:gd name="T43" fmla="*/ 2014 h 2014"/>
                  <a:gd name="T44" fmla="*/ 1703 w 1668"/>
                  <a:gd name="T45" fmla="*/ 2014 h 2014"/>
                  <a:gd name="T46" fmla="*/ 1513 w 1668"/>
                  <a:gd name="T47" fmla="*/ 1894 h 2014"/>
                  <a:gd name="T48" fmla="*/ 1331 w 1668"/>
                  <a:gd name="T49" fmla="*/ 1762 h 2014"/>
                  <a:gd name="T50" fmla="*/ 1151 w 1668"/>
                  <a:gd name="T51" fmla="*/ 1618 h 2014"/>
                  <a:gd name="T52" fmla="*/ 978 w 1668"/>
                  <a:gd name="T53" fmla="*/ 1463 h 2014"/>
                  <a:gd name="T54" fmla="*/ 978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1800"/>
              </a:p>
            </p:txBody>
          </p:sp>
          <p:sp>
            <p:nvSpPr>
              <p:cNvPr id="7" name="Rectangle 116">
                <a:extLst>
                  <a:ext uri="{FF2B5EF4-FFF2-40B4-BE49-F238E27FC236}">
                    <a16:creationId xmlns:a16="http://schemas.microsoft.com/office/drawing/2014/main" id="{5276DC6C-9814-5A1A-4849-48A36C49B9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8" name="Rectangle 117">
                <a:extLst>
                  <a:ext uri="{FF2B5EF4-FFF2-40B4-BE49-F238E27FC236}">
                    <a16:creationId xmlns:a16="http://schemas.microsoft.com/office/drawing/2014/main" id="{CD640048-C32F-977B-9177-E3A94D7683A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9" name="Rectangle 118">
                <a:extLst>
                  <a:ext uri="{FF2B5EF4-FFF2-40B4-BE49-F238E27FC236}">
                    <a16:creationId xmlns:a16="http://schemas.microsoft.com/office/drawing/2014/main" id="{F4647BAF-E48B-D52E-13D1-6A725FD79B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10" name="Rectangle 119">
                <a:extLst>
                  <a:ext uri="{FF2B5EF4-FFF2-40B4-BE49-F238E27FC236}">
                    <a16:creationId xmlns:a16="http://schemas.microsoft.com/office/drawing/2014/main" id="{BF6C9EE1-417A-70D8-034C-FE88448E14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grpSp>
            <p:nvGrpSpPr>
              <p:cNvPr id="11" name="Group 120">
                <a:extLst>
                  <a:ext uri="{FF2B5EF4-FFF2-40B4-BE49-F238E27FC236}">
                    <a16:creationId xmlns:a16="http://schemas.microsoft.com/office/drawing/2014/main" id="{EE3676A6-29B4-AB02-A41D-6293645FC3E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2" name="Oval 121">
                  <a:extLst>
                    <a:ext uri="{FF2B5EF4-FFF2-40B4-BE49-F238E27FC236}">
                      <a16:creationId xmlns:a16="http://schemas.microsoft.com/office/drawing/2014/main" id="{FCAB7588-6A33-26C1-8050-C147AF865601}"/>
                    </a:ext>
                  </a:extLst>
                </p:cNvPr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13" name="Freeform 122">
                  <a:extLst>
                    <a:ext uri="{FF2B5EF4-FFF2-40B4-BE49-F238E27FC236}">
                      <a16:creationId xmlns:a16="http://schemas.microsoft.com/office/drawing/2014/main" id="{34A0849A-CD6C-B89B-D0F0-5EC49C03E3F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14" name="Freeform 123">
                  <a:extLst>
                    <a:ext uri="{FF2B5EF4-FFF2-40B4-BE49-F238E27FC236}">
                      <a16:creationId xmlns:a16="http://schemas.microsoft.com/office/drawing/2014/main" id="{D1550DE2-2224-0059-3F3F-BD7A906C29FB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15" name="Freeform 124">
                  <a:extLst>
                    <a:ext uri="{FF2B5EF4-FFF2-40B4-BE49-F238E27FC236}">
                      <a16:creationId xmlns:a16="http://schemas.microsoft.com/office/drawing/2014/main" id="{D3642A5C-270C-9EB8-025B-1FA8279BB404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16" name="Freeform 125">
                  <a:extLst>
                    <a:ext uri="{FF2B5EF4-FFF2-40B4-BE49-F238E27FC236}">
                      <a16:creationId xmlns:a16="http://schemas.microsoft.com/office/drawing/2014/main" id="{85830EA3-50B1-73EE-7B3D-09711C1D5860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</p:grpSp>
        </p:grpSp>
      </p:grpSp>
      <p:sp>
        <p:nvSpPr>
          <p:cNvPr id="6361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1"/>
            <a:ext cx="103632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6361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63616" name="Rectangle 128">
            <a:extLst>
              <a:ext uri="{FF2B5EF4-FFF2-40B4-BE49-F238E27FC236}">
                <a16:creationId xmlns:a16="http://schemas.microsoft.com/office/drawing/2014/main" id="{122B082C-EEBE-CA97-7346-9044965A14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617" name="Rectangle 129">
            <a:extLst>
              <a:ext uri="{FF2B5EF4-FFF2-40B4-BE49-F238E27FC236}">
                <a16:creationId xmlns:a16="http://schemas.microsoft.com/office/drawing/2014/main" id="{D591EB40-E035-EBC1-4504-86A852DB2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618" name="Rectangle 130">
            <a:extLst>
              <a:ext uri="{FF2B5EF4-FFF2-40B4-BE49-F238E27FC236}">
                <a16:creationId xmlns:a16="http://schemas.microsoft.com/office/drawing/2014/main" id="{76128D9C-3173-74D1-4E40-C092F340D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fld id="{E4390DC1-953E-4DED-B482-8C09D4167D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193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C7B9AA2D-B986-D1C1-A9E8-31036CF85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55F42205-4235-3A67-538A-E40089D25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AF9639E9-8B45-63EA-59E7-901B45A96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5EFC-3B94-4280-AA7A-C79F074A2E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197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A0B58F8D-4CBC-DD0C-8BC0-2DF020543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5B050CDC-6690-EA17-AA33-A72FBC3CF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B5962E3C-649F-344D-01CC-A7E9619B0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A559-EAA8-4EF6-ACCC-40E20E516B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359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E57E87FC-2950-B07F-4C52-4403BC209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A937C563-66CE-5E83-BAEE-3AF77D180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B17FA238-D063-E12A-7AE3-905309890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3445-5E9C-47DC-9A55-0305100805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337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6">
            <a:extLst>
              <a:ext uri="{FF2B5EF4-FFF2-40B4-BE49-F238E27FC236}">
                <a16:creationId xmlns:a16="http://schemas.microsoft.com/office/drawing/2014/main" id="{4B6A810D-30C7-0C7D-380A-2651B745B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27">
            <a:extLst>
              <a:ext uri="{FF2B5EF4-FFF2-40B4-BE49-F238E27FC236}">
                <a16:creationId xmlns:a16="http://schemas.microsoft.com/office/drawing/2014/main" id="{62311566-6C12-6ED2-1B58-05A6DA681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128">
            <a:extLst>
              <a:ext uri="{FF2B5EF4-FFF2-40B4-BE49-F238E27FC236}">
                <a16:creationId xmlns:a16="http://schemas.microsoft.com/office/drawing/2014/main" id="{A8583609-EE73-E8E2-DFFB-72DDF6072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6B19-408B-4B50-8513-07C053D1E0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18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7254EC1F-F75F-0C3D-3169-99E57054D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27">
            <a:extLst>
              <a:ext uri="{FF2B5EF4-FFF2-40B4-BE49-F238E27FC236}">
                <a16:creationId xmlns:a16="http://schemas.microsoft.com/office/drawing/2014/main" id="{C1188606-FB39-8ACE-BBE5-CD4EE8FCD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8">
            <a:extLst>
              <a:ext uri="{FF2B5EF4-FFF2-40B4-BE49-F238E27FC236}">
                <a16:creationId xmlns:a16="http://schemas.microsoft.com/office/drawing/2014/main" id="{2B8BBF39-7163-FE73-7D3F-2F5EC5A79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B29C-AAA2-4117-B3FA-B0549EF543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59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1D1BDF-A0E2-4183-8AA9-779D05993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2C0A-CA6A-438D-88F3-37091EF2375B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0FEE96-8330-4223-8F87-D278FF1C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DA29F8-8461-49E3-8EEE-D531EAC2C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9382-AD9D-4148-BFD9-8BDD6725133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971D1548-8723-4849-8D8C-F382E03D247A}"/>
              </a:ext>
            </a:extLst>
          </p:cNvPr>
          <p:cNvSpPr/>
          <p:nvPr userDrawn="1"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E8B41AB-8178-4411-AA58-6ECA03FA17D1}"/>
              </a:ext>
            </a:extLst>
          </p:cNvPr>
          <p:cNvGrpSpPr/>
          <p:nvPr userDrawn="1"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075442E-B4F0-4274-97E2-F798261A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DFDF4C2-7AB4-4125-A06C-C611E0606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70AAE79-6121-4C97-B796-56BA34D9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2157E6-628A-41E6-9188-BD8750A67691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7F75E3A-79EB-40EA-978C-E78B02925D17}"/>
              </a:ext>
            </a:extLst>
          </p:cNvPr>
          <p:cNvGrpSpPr>
            <a:grpSpLocks/>
          </p:cNvGrpSpPr>
          <p:nvPr/>
        </p:nvGrpSpPr>
        <p:grpSpPr bwMode="auto">
          <a:xfrm>
            <a:off x="-812799" y="762001"/>
            <a:ext cx="10056284" cy="6029325"/>
            <a:chOff x="-384" y="480"/>
            <a:chExt cx="4751" cy="3798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846845AD-C64A-980F-D8B3-82F9A177E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46" name="Group 4">
                <a:extLst>
                  <a:ext uri="{FF2B5EF4-FFF2-40B4-BE49-F238E27FC236}">
                    <a16:creationId xmlns:a16="http://schemas.microsoft.com/office/drawing/2014/main" id="{AA5194E4-82BB-6C57-EDDA-F1FE4276ABD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60" name="Freeform 5">
                  <a:extLst>
                    <a:ext uri="{FF2B5EF4-FFF2-40B4-BE49-F238E27FC236}">
                      <a16:creationId xmlns:a16="http://schemas.microsoft.com/office/drawing/2014/main" id="{337AA088-0DF3-222A-297C-2FD5AD165B46}"/>
                    </a:ext>
                  </a:extLst>
                </p:cNvPr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6 w 3271"/>
                    <a:gd name="T1" fmla="*/ 1990 h 3075"/>
                    <a:gd name="T2" fmla="*/ 193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6 w 3271"/>
                    <a:gd name="T13" fmla="*/ 216 h 3075"/>
                    <a:gd name="T14" fmla="*/ 522 w 3271"/>
                    <a:gd name="T15" fmla="*/ 42 h 3075"/>
                    <a:gd name="T16" fmla="*/ 912 w 3271"/>
                    <a:gd name="T17" fmla="*/ 6 h 3075"/>
                    <a:gd name="T18" fmla="*/ 1362 w 3271"/>
                    <a:gd name="T19" fmla="*/ 102 h 3075"/>
                    <a:gd name="T20" fmla="*/ 1848 w 3271"/>
                    <a:gd name="T21" fmla="*/ 324 h 3075"/>
                    <a:gd name="T22" fmla="*/ 2321 w 3271"/>
                    <a:gd name="T23" fmla="*/ 659 h 3075"/>
                    <a:gd name="T24" fmla="*/ 2830 w 3271"/>
                    <a:gd name="T25" fmla="*/ 1187 h 3075"/>
                    <a:gd name="T26" fmla="*/ 3152 w 3271"/>
                    <a:gd name="T27" fmla="*/ 1702 h 3075"/>
                    <a:gd name="T28" fmla="*/ 3275 w 3271"/>
                    <a:gd name="T29" fmla="*/ 2008 h 3075"/>
                    <a:gd name="T30" fmla="*/ 3329 w 3271"/>
                    <a:gd name="T31" fmla="*/ 2302 h 3075"/>
                    <a:gd name="T32" fmla="*/ 3323 w 3271"/>
                    <a:gd name="T33" fmla="*/ 2565 h 3075"/>
                    <a:gd name="T34" fmla="*/ 3257 w 3271"/>
                    <a:gd name="T35" fmla="*/ 2781 h 3075"/>
                    <a:gd name="T36" fmla="*/ 3133 w 3271"/>
                    <a:gd name="T37" fmla="*/ 2961 h 3075"/>
                    <a:gd name="T38" fmla="*/ 2981 w 3271"/>
                    <a:gd name="T39" fmla="*/ 3075 h 3075"/>
                    <a:gd name="T40" fmla="*/ 3133 w 3271"/>
                    <a:gd name="T41" fmla="*/ 2967 h 3075"/>
                    <a:gd name="T42" fmla="*/ 3263 w 3271"/>
                    <a:gd name="T43" fmla="*/ 2787 h 3075"/>
                    <a:gd name="T44" fmla="*/ 3329 w 3271"/>
                    <a:gd name="T45" fmla="*/ 2565 h 3075"/>
                    <a:gd name="T46" fmla="*/ 3335 w 3271"/>
                    <a:gd name="T47" fmla="*/ 2302 h 3075"/>
                    <a:gd name="T48" fmla="*/ 3281 w 3271"/>
                    <a:gd name="T49" fmla="*/ 2008 h 3075"/>
                    <a:gd name="T50" fmla="*/ 3159 w 3271"/>
                    <a:gd name="T51" fmla="*/ 1702 h 3075"/>
                    <a:gd name="T52" fmla="*/ 2837 w 3271"/>
                    <a:gd name="T53" fmla="*/ 1181 h 3075"/>
                    <a:gd name="T54" fmla="*/ 2327 w 3271"/>
                    <a:gd name="T55" fmla="*/ 653 h 3075"/>
                    <a:gd name="T56" fmla="*/ 1848 w 3271"/>
                    <a:gd name="T57" fmla="*/ 318 h 3075"/>
                    <a:gd name="T58" fmla="*/ 1362 w 3271"/>
                    <a:gd name="T59" fmla="*/ 96 h 3075"/>
                    <a:gd name="T60" fmla="*/ 912 w 3271"/>
                    <a:gd name="T61" fmla="*/ 0 h 3075"/>
                    <a:gd name="T62" fmla="*/ 516 w 3271"/>
                    <a:gd name="T63" fmla="*/ 36 h 3075"/>
                    <a:gd name="T64" fmla="*/ 211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7 w 3271"/>
                    <a:gd name="T75" fmla="*/ 1474 h 3075"/>
                    <a:gd name="T76" fmla="*/ 360 w 3271"/>
                    <a:gd name="T77" fmla="*/ 1786 h 3075"/>
                    <a:gd name="T78" fmla="*/ 870 w 3271"/>
                    <a:gd name="T79" fmla="*/ 2380 h 3075"/>
                    <a:gd name="T80" fmla="*/ 1272 w 3271"/>
                    <a:gd name="T81" fmla="*/ 2709 h 3075"/>
                    <a:gd name="T82" fmla="*/ 1691 w 3271"/>
                    <a:gd name="T83" fmla="*/ 2961 h 3075"/>
                    <a:gd name="T84" fmla="*/ 1979 w 3271"/>
                    <a:gd name="T85" fmla="*/ 3075 h 3075"/>
                    <a:gd name="T86" fmla="*/ 1560 w 3271"/>
                    <a:gd name="T87" fmla="*/ 2889 h 3075"/>
                    <a:gd name="T88" fmla="*/ 1139 w 3271"/>
                    <a:gd name="T89" fmla="*/ 2607 h 3075"/>
                    <a:gd name="T90" fmla="*/ 870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grpSp>
              <p:nvGrpSpPr>
                <p:cNvPr id="1061" name="Group 6">
                  <a:extLst>
                    <a:ext uri="{FF2B5EF4-FFF2-40B4-BE49-F238E27FC236}">
                      <a16:creationId xmlns:a16="http://schemas.microsoft.com/office/drawing/2014/main" id="{060894F6-583E-CF69-9B45-6AC92C93F99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62" name="Freeform 7">
                    <a:extLst>
                      <a:ext uri="{FF2B5EF4-FFF2-40B4-BE49-F238E27FC236}">
                        <a16:creationId xmlns:a16="http://schemas.microsoft.com/office/drawing/2014/main" id="{27955E1E-2D72-6247-0D32-54896B7B68FC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30 w 3952"/>
                      <a:gd name="T1" fmla="*/ 2860 h 3501"/>
                      <a:gd name="T2" fmla="*/ 3994 w 3952"/>
                      <a:gd name="T3" fmla="*/ 2614 h 3501"/>
                      <a:gd name="T4" fmla="*/ 3923 w 3952"/>
                      <a:gd name="T5" fmla="*/ 2368 h 3501"/>
                      <a:gd name="T6" fmla="*/ 3809 w 3952"/>
                      <a:gd name="T7" fmla="*/ 2110 h 3501"/>
                      <a:gd name="T8" fmla="*/ 3670 w 3952"/>
                      <a:gd name="T9" fmla="*/ 1853 h 3501"/>
                      <a:gd name="T10" fmla="*/ 3506 w 3952"/>
                      <a:gd name="T11" fmla="*/ 1595 h 3501"/>
                      <a:gd name="T12" fmla="*/ 3311 w 3952"/>
                      <a:gd name="T13" fmla="*/ 1343 h 3501"/>
                      <a:gd name="T14" fmla="*/ 3088 w 3952"/>
                      <a:gd name="T15" fmla="*/ 1103 h 3501"/>
                      <a:gd name="T16" fmla="*/ 2777 w 3952"/>
                      <a:gd name="T17" fmla="*/ 815 h 3501"/>
                      <a:gd name="T18" fmla="*/ 2381 w 3952"/>
                      <a:gd name="T19" fmla="*/ 522 h 3501"/>
                      <a:gd name="T20" fmla="*/ 1985 w 3952"/>
                      <a:gd name="T21" fmla="*/ 288 h 3501"/>
                      <a:gd name="T22" fmla="*/ 1590 w 3952"/>
                      <a:gd name="T23" fmla="*/ 126 h 3501"/>
                      <a:gd name="T24" fmla="*/ 1212 w 3952"/>
                      <a:gd name="T25" fmla="*/ 24 h 3501"/>
                      <a:gd name="T26" fmla="*/ 858 w 3952"/>
                      <a:gd name="T27" fmla="*/ 0 h 3501"/>
                      <a:gd name="T28" fmla="*/ 540 w 3952"/>
                      <a:gd name="T29" fmla="*/ 48 h 3501"/>
                      <a:gd name="T30" fmla="*/ 270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6 w 3952"/>
                      <a:gd name="T39" fmla="*/ 174 h 3501"/>
                      <a:gd name="T40" fmla="*/ 540 w 3952"/>
                      <a:gd name="T41" fmla="*/ 48 h 3501"/>
                      <a:gd name="T42" fmla="*/ 858 w 3952"/>
                      <a:gd name="T43" fmla="*/ 6 h 3501"/>
                      <a:gd name="T44" fmla="*/ 1212 w 3952"/>
                      <a:gd name="T45" fmla="*/ 30 h 3501"/>
                      <a:gd name="T46" fmla="*/ 1590 w 3952"/>
                      <a:gd name="T47" fmla="*/ 132 h 3501"/>
                      <a:gd name="T48" fmla="*/ 1985 w 3952"/>
                      <a:gd name="T49" fmla="*/ 294 h 3501"/>
                      <a:gd name="T50" fmla="*/ 2381 w 3952"/>
                      <a:gd name="T51" fmla="*/ 528 h 3501"/>
                      <a:gd name="T52" fmla="*/ 2771 w 3952"/>
                      <a:gd name="T53" fmla="*/ 821 h 3501"/>
                      <a:gd name="T54" fmla="*/ 3196 w 3952"/>
                      <a:gd name="T55" fmla="*/ 1223 h 3501"/>
                      <a:gd name="T56" fmla="*/ 3406 w 3952"/>
                      <a:gd name="T57" fmla="*/ 1469 h 3501"/>
                      <a:gd name="T58" fmla="*/ 3587 w 3952"/>
                      <a:gd name="T59" fmla="*/ 1727 h 3501"/>
                      <a:gd name="T60" fmla="*/ 3742 w 3952"/>
                      <a:gd name="T61" fmla="*/ 1984 h 3501"/>
                      <a:gd name="T62" fmla="*/ 3868 w 3952"/>
                      <a:gd name="T63" fmla="*/ 2236 h 3501"/>
                      <a:gd name="T64" fmla="*/ 3959 w 3952"/>
                      <a:gd name="T65" fmla="*/ 2494 h 3501"/>
                      <a:gd name="T66" fmla="*/ 4018 w 3952"/>
                      <a:gd name="T67" fmla="*/ 2740 h 3501"/>
                      <a:gd name="T68" fmla="*/ 4036 w 3952"/>
                      <a:gd name="T69" fmla="*/ 2973 h 3501"/>
                      <a:gd name="T70" fmla="*/ 4006 w 3952"/>
                      <a:gd name="T71" fmla="*/ 3255 h 3501"/>
                      <a:gd name="T72" fmla="*/ 3917 w 3952"/>
                      <a:gd name="T73" fmla="*/ 3501 h 3501"/>
                      <a:gd name="T74" fmla="*/ 3970 w 3952"/>
                      <a:gd name="T75" fmla="*/ 3387 h 3501"/>
                      <a:gd name="T76" fmla="*/ 4030 w 3952"/>
                      <a:gd name="T77" fmla="*/ 3123 h 3501"/>
                      <a:gd name="T78" fmla="*/ 4036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63" name="Freeform 8">
                    <a:extLst>
                      <a:ext uri="{FF2B5EF4-FFF2-40B4-BE49-F238E27FC236}">
                        <a16:creationId xmlns:a16="http://schemas.microsoft.com/office/drawing/2014/main" id="{1B44F3B0-4AA9-7D29-57F9-DF017569DEC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0 w 3791"/>
                      <a:gd name="T1" fmla="*/ 2416 h 3363"/>
                      <a:gd name="T2" fmla="*/ 426 w 3791"/>
                      <a:gd name="T3" fmla="*/ 2062 h 3363"/>
                      <a:gd name="T4" fmla="*/ 222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6 w 3791"/>
                      <a:gd name="T15" fmla="*/ 246 h 3363"/>
                      <a:gd name="T16" fmla="*/ 594 w 3791"/>
                      <a:gd name="T17" fmla="*/ 48 h 3363"/>
                      <a:gd name="T18" fmla="*/ 1049 w 3791"/>
                      <a:gd name="T19" fmla="*/ 6 h 3363"/>
                      <a:gd name="T20" fmla="*/ 1578 w 3791"/>
                      <a:gd name="T21" fmla="*/ 120 h 3363"/>
                      <a:gd name="T22" fmla="*/ 2136 w 3791"/>
                      <a:gd name="T23" fmla="*/ 378 h 3363"/>
                      <a:gd name="T24" fmla="*/ 2687 w 3791"/>
                      <a:gd name="T25" fmla="*/ 773 h 3363"/>
                      <a:gd name="T26" fmla="*/ 3185 w 3791"/>
                      <a:gd name="T27" fmla="*/ 1265 h 3363"/>
                      <a:gd name="T28" fmla="*/ 3455 w 3791"/>
                      <a:gd name="T29" fmla="*/ 1625 h 3363"/>
                      <a:gd name="T30" fmla="*/ 3661 w 3791"/>
                      <a:gd name="T31" fmla="*/ 1984 h 3363"/>
                      <a:gd name="T32" fmla="*/ 3803 w 3791"/>
                      <a:gd name="T33" fmla="*/ 2344 h 3363"/>
                      <a:gd name="T34" fmla="*/ 3869 w 3791"/>
                      <a:gd name="T35" fmla="*/ 2686 h 3363"/>
                      <a:gd name="T36" fmla="*/ 3833 w 3791"/>
                      <a:gd name="T37" fmla="*/ 3105 h 3363"/>
                      <a:gd name="T38" fmla="*/ 3712 w 3791"/>
                      <a:gd name="T39" fmla="*/ 3363 h 3363"/>
                      <a:gd name="T40" fmla="*/ 3863 w 3791"/>
                      <a:gd name="T41" fmla="*/ 2967 h 3363"/>
                      <a:gd name="T42" fmla="*/ 3875 w 3791"/>
                      <a:gd name="T43" fmla="*/ 2794 h 3363"/>
                      <a:gd name="T44" fmla="*/ 3833 w 3791"/>
                      <a:gd name="T45" fmla="*/ 2458 h 3363"/>
                      <a:gd name="T46" fmla="*/ 3719 w 3791"/>
                      <a:gd name="T47" fmla="*/ 2104 h 3363"/>
                      <a:gd name="T48" fmla="*/ 3533 w 3791"/>
                      <a:gd name="T49" fmla="*/ 1739 h 3363"/>
                      <a:gd name="T50" fmla="*/ 3281 w 3791"/>
                      <a:gd name="T51" fmla="*/ 1385 h 3363"/>
                      <a:gd name="T52" fmla="*/ 2867 w 3791"/>
                      <a:gd name="T53" fmla="*/ 929 h 3363"/>
                      <a:gd name="T54" fmla="*/ 2321 w 3791"/>
                      <a:gd name="T55" fmla="*/ 492 h 3363"/>
                      <a:gd name="T56" fmla="*/ 1760 w 3791"/>
                      <a:gd name="T57" fmla="*/ 192 h 3363"/>
                      <a:gd name="T58" fmla="*/ 1218 w 3791"/>
                      <a:gd name="T59" fmla="*/ 24 h 3363"/>
                      <a:gd name="T60" fmla="*/ 731 w 3791"/>
                      <a:gd name="T61" fmla="*/ 12 h 3363"/>
                      <a:gd name="T62" fmla="*/ 342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8 w 3791"/>
                      <a:gd name="T73" fmla="*/ 1583 h 3363"/>
                      <a:gd name="T74" fmla="*/ 348 w 3791"/>
                      <a:gd name="T75" fmla="*/ 1942 h 3363"/>
                      <a:gd name="T76" fmla="*/ 594 w 3791"/>
                      <a:gd name="T77" fmla="*/ 2302 h 3363"/>
                      <a:gd name="T78" fmla="*/ 1008 w 3791"/>
                      <a:gd name="T79" fmla="*/ 2758 h 3363"/>
                      <a:gd name="T80" fmla="*/ 1631 w 3791"/>
                      <a:gd name="T81" fmla="*/ 3237 h 3363"/>
                      <a:gd name="T82" fmla="*/ 1631 w 3791"/>
                      <a:gd name="T83" fmla="*/ 3237 h 3363"/>
                      <a:gd name="T84" fmla="*/ 1014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64" name="Freeform 9">
                    <a:extLst>
                      <a:ext uri="{FF2B5EF4-FFF2-40B4-BE49-F238E27FC236}">
                        <a16:creationId xmlns:a16="http://schemas.microsoft.com/office/drawing/2014/main" id="{9C4CDBA2-4631-236A-EF19-BC22AEAE2B0B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2 w 3527"/>
                      <a:gd name="T1" fmla="*/ 2146 h 3225"/>
                      <a:gd name="T2" fmla="*/ 324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4 w 3527"/>
                      <a:gd name="T15" fmla="*/ 150 h 3225"/>
                      <a:gd name="T16" fmla="*/ 683 w 3527"/>
                      <a:gd name="T17" fmla="*/ 12 h 3225"/>
                      <a:gd name="T18" fmla="*/ 1136 w 3527"/>
                      <a:gd name="T19" fmla="*/ 24 h 3225"/>
                      <a:gd name="T20" fmla="*/ 1643 w 3527"/>
                      <a:gd name="T21" fmla="*/ 174 h 3225"/>
                      <a:gd name="T22" fmla="*/ 2165 w 3527"/>
                      <a:gd name="T23" fmla="*/ 456 h 3225"/>
                      <a:gd name="T24" fmla="*/ 2669 w 3527"/>
                      <a:gd name="T25" fmla="*/ 857 h 3225"/>
                      <a:gd name="T26" fmla="*/ 3143 w 3527"/>
                      <a:gd name="T27" fmla="*/ 1391 h 3225"/>
                      <a:gd name="T28" fmla="*/ 3346 w 3527"/>
                      <a:gd name="T29" fmla="*/ 1726 h 3225"/>
                      <a:gd name="T30" fmla="*/ 3503 w 3527"/>
                      <a:gd name="T31" fmla="*/ 2062 h 3225"/>
                      <a:gd name="T32" fmla="*/ 3586 w 3527"/>
                      <a:gd name="T33" fmla="*/ 2386 h 3225"/>
                      <a:gd name="T34" fmla="*/ 3598 w 3527"/>
                      <a:gd name="T35" fmla="*/ 2680 h 3225"/>
                      <a:gd name="T36" fmla="*/ 3551 w 3527"/>
                      <a:gd name="T37" fmla="*/ 2931 h 3225"/>
                      <a:gd name="T38" fmla="*/ 3436 w 3527"/>
                      <a:gd name="T39" fmla="*/ 3141 h 3225"/>
                      <a:gd name="T40" fmla="*/ 3352 w 3527"/>
                      <a:gd name="T41" fmla="*/ 3225 h 3225"/>
                      <a:gd name="T42" fmla="*/ 3383 w 3527"/>
                      <a:gd name="T43" fmla="*/ 3201 h 3225"/>
                      <a:gd name="T44" fmla="*/ 3521 w 3527"/>
                      <a:gd name="T45" fmla="*/ 3009 h 3225"/>
                      <a:gd name="T46" fmla="*/ 3592 w 3527"/>
                      <a:gd name="T47" fmla="*/ 2769 h 3225"/>
                      <a:gd name="T48" fmla="*/ 3598 w 3527"/>
                      <a:gd name="T49" fmla="*/ 2488 h 3225"/>
                      <a:gd name="T50" fmla="*/ 3539 w 3527"/>
                      <a:gd name="T51" fmla="*/ 2170 h 3225"/>
                      <a:gd name="T52" fmla="*/ 3409 w 3527"/>
                      <a:gd name="T53" fmla="*/ 1834 h 3225"/>
                      <a:gd name="T54" fmla="*/ 3215 w 3527"/>
                      <a:gd name="T55" fmla="*/ 1499 h 3225"/>
                      <a:gd name="T56" fmla="*/ 2879 w 3527"/>
                      <a:gd name="T57" fmla="*/ 1061 h 3225"/>
                      <a:gd name="T58" fmla="*/ 2333 w 3527"/>
                      <a:gd name="T59" fmla="*/ 575 h 3225"/>
                      <a:gd name="T60" fmla="*/ 1817 w 3527"/>
                      <a:gd name="T61" fmla="*/ 252 h 3225"/>
                      <a:gd name="T62" fmla="*/ 1301 w 3527"/>
                      <a:gd name="T63" fmla="*/ 60 h 3225"/>
                      <a:gd name="T64" fmla="*/ 828 w 3527"/>
                      <a:gd name="T65" fmla="*/ 0 h 3225"/>
                      <a:gd name="T66" fmla="*/ 425 w 3527"/>
                      <a:gd name="T67" fmla="*/ 84 h 3225"/>
                      <a:gd name="T68" fmla="*/ 174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8 w 3527"/>
                      <a:gd name="T79" fmla="*/ 1708 h 3225"/>
                      <a:gd name="T80" fmla="*/ 461 w 3527"/>
                      <a:gd name="T81" fmla="*/ 2038 h 3225"/>
                      <a:gd name="T82" fmla="*/ 935 w 3527"/>
                      <a:gd name="T83" fmla="*/ 2572 h 3225"/>
                      <a:gd name="T84" fmla="*/ 1283 w 3527"/>
                      <a:gd name="T85" fmla="*/ 2865 h 3225"/>
                      <a:gd name="T86" fmla="*/ 1643 w 3527"/>
                      <a:gd name="T87" fmla="*/ 3099 h 3225"/>
                      <a:gd name="T88" fmla="*/ 1895 w 3527"/>
                      <a:gd name="T89" fmla="*/ 3225 h 3225"/>
                      <a:gd name="T90" fmla="*/ 1529 w 3527"/>
                      <a:gd name="T91" fmla="*/ 3027 h 3225"/>
                      <a:gd name="T92" fmla="*/ 1170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grpSp>
                <p:nvGrpSpPr>
                  <p:cNvPr id="1065" name="Group 10">
                    <a:extLst>
                      <a:ext uri="{FF2B5EF4-FFF2-40B4-BE49-F238E27FC236}">
                        <a16:creationId xmlns:a16="http://schemas.microsoft.com/office/drawing/2014/main" id="{95A8F278-272A-2BA7-1F13-A9FF602B1C8F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66" name="Freeform 11">
                      <a:extLst>
                        <a:ext uri="{FF2B5EF4-FFF2-40B4-BE49-F238E27FC236}">
                          <a16:creationId xmlns:a16="http://schemas.microsoft.com/office/drawing/2014/main" id="{14939BBD-28B3-67E3-0F8B-4B6ADBFD7E66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36 w 4251"/>
                        <a:gd name="T1" fmla="*/ 3237 h 3794"/>
                        <a:gd name="T2" fmla="*/ 4294 w 4251"/>
                        <a:gd name="T3" fmla="*/ 2961 h 3794"/>
                        <a:gd name="T4" fmla="*/ 4211 w 4251"/>
                        <a:gd name="T5" fmla="*/ 2679 h 3794"/>
                        <a:gd name="T6" fmla="*/ 4084 w 4251"/>
                        <a:gd name="T7" fmla="*/ 2391 h 3794"/>
                        <a:gd name="T8" fmla="*/ 3929 w 4251"/>
                        <a:gd name="T9" fmla="*/ 2098 h 3794"/>
                        <a:gd name="T10" fmla="*/ 3736 w 4251"/>
                        <a:gd name="T11" fmla="*/ 1810 h 3794"/>
                        <a:gd name="T12" fmla="*/ 3515 w 4251"/>
                        <a:gd name="T13" fmla="*/ 1528 h 3794"/>
                        <a:gd name="T14" fmla="*/ 3263 w 4251"/>
                        <a:gd name="T15" fmla="*/ 1252 h 3794"/>
                        <a:gd name="T16" fmla="*/ 2921 w 4251"/>
                        <a:gd name="T17" fmla="*/ 935 h 3794"/>
                        <a:gd name="T18" fmla="*/ 2487 w 4251"/>
                        <a:gd name="T19" fmla="*/ 605 h 3794"/>
                        <a:gd name="T20" fmla="*/ 2033 w 4251"/>
                        <a:gd name="T21" fmla="*/ 341 h 3794"/>
                        <a:gd name="T22" fmla="*/ 1584 w 4251"/>
                        <a:gd name="T23" fmla="*/ 143 h 3794"/>
                        <a:gd name="T24" fmla="*/ 1145 w 4251"/>
                        <a:gd name="T25" fmla="*/ 35 h 3794"/>
                        <a:gd name="T26" fmla="*/ 755 w 4251"/>
                        <a:gd name="T27" fmla="*/ 0 h 3794"/>
                        <a:gd name="T28" fmla="*/ 408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0 w 4251"/>
                        <a:gd name="T35" fmla="*/ 101 h 3794"/>
                        <a:gd name="T36" fmla="*/ 600 w 4251"/>
                        <a:gd name="T37" fmla="*/ 18 h 3794"/>
                        <a:gd name="T38" fmla="*/ 978 w 4251"/>
                        <a:gd name="T39" fmla="*/ 18 h 3794"/>
                        <a:gd name="T40" fmla="*/ 1385 w 4251"/>
                        <a:gd name="T41" fmla="*/ 95 h 3794"/>
                        <a:gd name="T42" fmla="*/ 1820 w 4251"/>
                        <a:gd name="T43" fmla="*/ 245 h 3794"/>
                        <a:gd name="T44" fmla="*/ 2261 w 4251"/>
                        <a:gd name="T45" fmla="*/ 467 h 3794"/>
                        <a:gd name="T46" fmla="*/ 2699 w 4251"/>
                        <a:gd name="T47" fmla="*/ 761 h 3794"/>
                        <a:gd name="T48" fmla="*/ 3125 w 4251"/>
                        <a:gd name="T49" fmla="*/ 1120 h 3794"/>
                        <a:gd name="T50" fmla="*/ 3388 w 4251"/>
                        <a:gd name="T51" fmla="*/ 1390 h 3794"/>
                        <a:gd name="T52" fmla="*/ 3629 w 4251"/>
                        <a:gd name="T53" fmla="*/ 1666 h 3794"/>
                        <a:gd name="T54" fmla="*/ 3838 w 4251"/>
                        <a:gd name="T55" fmla="*/ 1954 h 3794"/>
                        <a:gd name="T56" fmla="*/ 4006 w 4251"/>
                        <a:gd name="T57" fmla="*/ 2247 h 3794"/>
                        <a:gd name="T58" fmla="*/ 4148 w 4251"/>
                        <a:gd name="T59" fmla="*/ 2535 h 3794"/>
                        <a:gd name="T60" fmla="*/ 4253 w 4251"/>
                        <a:gd name="T61" fmla="*/ 2823 h 3794"/>
                        <a:gd name="T62" fmla="*/ 4312 w 4251"/>
                        <a:gd name="T63" fmla="*/ 3105 h 3794"/>
                        <a:gd name="T64" fmla="*/ 4336 w 4251"/>
                        <a:gd name="T65" fmla="*/ 3368 h 3794"/>
                        <a:gd name="T66" fmla="*/ 4324 w 4251"/>
                        <a:gd name="T67" fmla="*/ 3590 h 3794"/>
                        <a:gd name="T68" fmla="*/ 4276 w 4251"/>
                        <a:gd name="T69" fmla="*/ 3794 h 3794"/>
                        <a:gd name="T70" fmla="*/ 4306 w 4251"/>
                        <a:gd name="T71" fmla="*/ 3692 h 3794"/>
                        <a:gd name="T72" fmla="*/ 4336 w 4251"/>
                        <a:gd name="T73" fmla="*/ 3482 h 3794"/>
                        <a:gd name="T74" fmla="*/ 4342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de-DE" sz="1800"/>
                    </a:p>
                  </p:txBody>
                </p:sp>
                <p:grpSp>
                  <p:nvGrpSpPr>
                    <p:cNvPr id="1067" name="Group 12">
                      <a:extLst>
                        <a:ext uri="{FF2B5EF4-FFF2-40B4-BE49-F238E27FC236}">
                          <a16:creationId xmlns:a16="http://schemas.microsoft.com/office/drawing/2014/main" id="{7F6D301E-357B-11EA-52C7-0DB0AEFBD30B}"/>
                        </a:ext>
                      </a:extLst>
                    </p:cNvPr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68" name="Freeform 13">
                        <a:extLst>
                          <a:ext uri="{FF2B5EF4-FFF2-40B4-BE49-F238E27FC236}">
                            <a16:creationId xmlns:a16="http://schemas.microsoft.com/office/drawing/2014/main" id="{22506430-DBEC-D7A2-FA05-49EB45EE20AD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8 w 4108"/>
                          <a:gd name="T1" fmla="*/ 186 h 3657"/>
                          <a:gd name="T2" fmla="*/ 449 w 4108"/>
                          <a:gd name="T3" fmla="*/ 54 h 3657"/>
                          <a:gd name="T4" fmla="*/ 785 w 4108"/>
                          <a:gd name="T5" fmla="*/ 6 h 3657"/>
                          <a:gd name="T6" fmla="*/ 1164 w 4108"/>
                          <a:gd name="T7" fmla="*/ 36 h 3657"/>
                          <a:gd name="T8" fmla="*/ 1572 w 4108"/>
                          <a:gd name="T9" fmla="*/ 144 h 3657"/>
                          <a:gd name="T10" fmla="*/ 1991 w 4108"/>
                          <a:gd name="T11" fmla="*/ 324 h 3657"/>
                          <a:gd name="T12" fmla="*/ 2423 w 4108"/>
                          <a:gd name="T13" fmla="*/ 570 h 3657"/>
                          <a:gd name="T14" fmla="*/ 2843 w 4108"/>
                          <a:gd name="T15" fmla="*/ 888 h 3657"/>
                          <a:gd name="T16" fmla="*/ 3173 w 4108"/>
                          <a:gd name="T17" fmla="*/ 1193 h 3657"/>
                          <a:gd name="T18" fmla="*/ 3413 w 4108"/>
                          <a:gd name="T19" fmla="*/ 1451 h 3657"/>
                          <a:gd name="T20" fmla="*/ 3617 w 4108"/>
                          <a:gd name="T21" fmla="*/ 1721 h 3657"/>
                          <a:gd name="T22" fmla="*/ 3803 w 4108"/>
                          <a:gd name="T23" fmla="*/ 1997 h 3657"/>
                          <a:gd name="T24" fmla="*/ 3947 w 4108"/>
                          <a:gd name="T25" fmla="*/ 2272 h 3657"/>
                          <a:gd name="T26" fmla="*/ 4067 w 4108"/>
                          <a:gd name="T27" fmla="*/ 2548 h 3657"/>
                          <a:gd name="T28" fmla="*/ 4151 w 4108"/>
                          <a:gd name="T29" fmla="*/ 2818 h 3657"/>
                          <a:gd name="T30" fmla="*/ 4193 w 4108"/>
                          <a:gd name="T31" fmla="*/ 3070 h 3657"/>
                          <a:gd name="T32" fmla="*/ 4193 w 4108"/>
                          <a:gd name="T33" fmla="*/ 3321 h 3657"/>
                          <a:gd name="T34" fmla="*/ 4151 w 4108"/>
                          <a:gd name="T35" fmla="*/ 3549 h 3657"/>
                          <a:gd name="T36" fmla="*/ 4121 w 4108"/>
                          <a:gd name="T37" fmla="*/ 3657 h 3657"/>
                          <a:gd name="T38" fmla="*/ 4181 w 4108"/>
                          <a:gd name="T39" fmla="*/ 3447 h 3657"/>
                          <a:gd name="T40" fmla="*/ 4199 w 4108"/>
                          <a:gd name="T41" fmla="*/ 3213 h 3657"/>
                          <a:gd name="T42" fmla="*/ 4193 w 4108"/>
                          <a:gd name="T43" fmla="*/ 3070 h 3657"/>
                          <a:gd name="T44" fmla="*/ 4151 w 4108"/>
                          <a:gd name="T45" fmla="*/ 2812 h 3657"/>
                          <a:gd name="T46" fmla="*/ 4073 w 4108"/>
                          <a:gd name="T47" fmla="*/ 2548 h 3657"/>
                          <a:gd name="T48" fmla="*/ 3953 w 4108"/>
                          <a:gd name="T49" fmla="*/ 2272 h 3657"/>
                          <a:gd name="T50" fmla="*/ 3809 w 4108"/>
                          <a:gd name="T51" fmla="*/ 1997 h 3657"/>
                          <a:gd name="T52" fmla="*/ 3623 w 4108"/>
                          <a:gd name="T53" fmla="*/ 1721 h 3657"/>
                          <a:gd name="T54" fmla="*/ 3419 w 4108"/>
                          <a:gd name="T55" fmla="*/ 1451 h 3657"/>
                          <a:gd name="T56" fmla="*/ 3179 w 4108"/>
                          <a:gd name="T57" fmla="*/ 1187 h 3657"/>
                          <a:gd name="T58" fmla="*/ 2855 w 4108"/>
                          <a:gd name="T59" fmla="*/ 888 h 3657"/>
                          <a:gd name="T60" fmla="*/ 2442 w 4108"/>
                          <a:gd name="T61" fmla="*/ 576 h 3657"/>
                          <a:gd name="T62" fmla="*/ 2009 w 4108"/>
                          <a:gd name="T63" fmla="*/ 330 h 3657"/>
                          <a:gd name="T64" fmla="*/ 1578 w 4108"/>
                          <a:gd name="T65" fmla="*/ 144 h 3657"/>
                          <a:gd name="T66" fmla="*/ 1158 w 4108"/>
                          <a:gd name="T67" fmla="*/ 30 h 3657"/>
                          <a:gd name="T68" fmla="*/ 767 w 4108"/>
                          <a:gd name="T69" fmla="*/ 0 h 3657"/>
                          <a:gd name="T70" fmla="*/ 438 w 4108"/>
                          <a:gd name="T71" fmla="*/ 54 h 3657"/>
                          <a:gd name="T72" fmla="*/ 168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de-DE" sz="1800"/>
                      </a:p>
                    </p:txBody>
                  </p:sp>
                  <p:grpSp>
                    <p:nvGrpSpPr>
                      <p:cNvPr id="1069" name="Group 14">
                        <a:extLst>
                          <a:ext uri="{FF2B5EF4-FFF2-40B4-BE49-F238E27FC236}">
                            <a16:creationId xmlns:a16="http://schemas.microsoft.com/office/drawing/2014/main" id="{C38C40D8-79ED-D434-96E7-AFB30DA9B7A2}"/>
                          </a:ext>
                        </a:extLst>
                      </p:cNvPr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70" name="Line 15">
                          <a:extLst>
                            <a:ext uri="{FF2B5EF4-FFF2-40B4-BE49-F238E27FC236}">
                              <a16:creationId xmlns:a16="http://schemas.microsoft.com/office/drawing/2014/main" id="{0629BEC3-A1C0-9439-5715-4F212B4E0EE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1" name="Line 16">
                          <a:extLst>
                            <a:ext uri="{FF2B5EF4-FFF2-40B4-BE49-F238E27FC236}">
                              <a16:creationId xmlns:a16="http://schemas.microsoft.com/office/drawing/2014/main" id="{CED88E8E-B2AA-095A-981F-031CC0B5A86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2" name="Line 17">
                          <a:extLst>
                            <a:ext uri="{FF2B5EF4-FFF2-40B4-BE49-F238E27FC236}">
                              <a16:creationId xmlns:a16="http://schemas.microsoft.com/office/drawing/2014/main" id="{8E8EDFCF-28F9-F1AB-7160-4644201498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3" name="Line 18">
                          <a:extLst>
                            <a:ext uri="{FF2B5EF4-FFF2-40B4-BE49-F238E27FC236}">
                              <a16:creationId xmlns:a16="http://schemas.microsoft.com/office/drawing/2014/main" id="{A727734E-2909-5AA3-B1FC-188CF5EECA8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4" name="Line 19">
                          <a:extLst>
                            <a:ext uri="{FF2B5EF4-FFF2-40B4-BE49-F238E27FC236}">
                              <a16:creationId xmlns:a16="http://schemas.microsoft.com/office/drawing/2014/main" id="{20AD469B-9D8E-2D85-D3A1-A6D6265625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5" name="Line 20">
                          <a:extLst>
                            <a:ext uri="{FF2B5EF4-FFF2-40B4-BE49-F238E27FC236}">
                              <a16:creationId xmlns:a16="http://schemas.microsoft.com/office/drawing/2014/main" id="{5BAD31D5-F93E-BBF4-291B-34DCB184940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6" name="Line 21">
                          <a:extLst>
                            <a:ext uri="{FF2B5EF4-FFF2-40B4-BE49-F238E27FC236}">
                              <a16:creationId xmlns:a16="http://schemas.microsoft.com/office/drawing/2014/main" id="{546461C8-F465-DC12-6724-6063895824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7" name="Line 22">
                          <a:extLst>
                            <a:ext uri="{FF2B5EF4-FFF2-40B4-BE49-F238E27FC236}">
                              <a16:creationId xmlns:a16="http://schemas.microsoft.com/office/drawing/2014/main" id="{93CA8AD6-E10B-2C8B-4458-D4E4B4E535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8" name="Line 23">
                          <a:extLst>
                            <a:ext uri="{FF2B5EF4-FFF2-40B4-BE49-F238E27FC236}">
                              <a16:creationId xmlns:a16="http://schemas.microsoft.com/office/drawing/2014/main" id="{5A0A7100-D53F-B9F3-E38D-78FDC451FCE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9" name="Line 24">
                          <a:extLst>
                            <a:ext uri="{FF2B5EF4-FFF2-40B4-BE49-F238E27FC236}">
                              <a16:creationId xmlns:a16="http://schemas.microsoft.com/office/drawing/2014/main" id="{0F66EBA2-EE35-F9CD-3246-A5C676444D8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0" name="Line 25">
                          <a:extLst>
                            <a:ext uri="{FF2B5EF4-FFF2-40B4-BE49-F238E27FC236}">
                              <a16:creationId xmlns:a16="http://schemas.microsoft.com/office/drawing/2014/main" id="{FFC9891E-09B4-6AFF-5F99-422BDEFBFFD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1" name="Line 26">
                          <a:extLst>
                            <a:ext uri="{FF2B5EF4-FFF2-40B4-BE49-F238E27FC236}">
                              <a16:creationId xmlns:a16="http://schemas.microsoft.com/office/drawing/2014/main" id="{4A0B28FA-08B3-96AA-4815-5B8FC0D92BB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2" name="Line 27">
                          <a:extLst>
                            <a:ext uri="{FF2B5EF4-FFF2-40B4-BE49-F238E27FC236}">
                              <a16:creationId xmlns:a16="http://schemas.microsoft.com/office/drawing/2014/main" id="{5B3FA68E-BB82-581D-B4F0-17C249206A3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3" name="Line 28">
                          <a:extLst>
                            <a:ext uri="{FF2B5EF4-FFF2-40B4-BE49-F238E27FC236}">
                              <a16:creationId xmlns:a16="http://schemas.microsoft.com/office/drawing/2014/main" id="{BDF643C3-575F-CEDA-B1B6-66755A3ED2D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4" name="Line 29">
                          <a:extLst>
                            <a:ext uri="{FF2B5EF4-FFF2-40B4-BE49-F238E27FC236}">
                              <a16:creationId xmlns:a16="http://schemas.microsoft.com/office/drawing/2014/main" id="{C31B96EF-0EBA-72E5-EBC1-56B7C9E827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5" name="Line 30">
                          <a:extLst>
                            <a:ext uri="{FF2B5EF4-FFF2-40B4-BE49-F238E27FC236}">
                              <a16:creationId xmlns:a16="http://schemas.microsoft.com/office/drawing/2014/main" id="{D5BA9705-9FAC-155F-7CD8-89B2C0A7171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6" name="Line 31">
                          <a:extLst>
                            <a:ext uri="{FF2B5EF4-FFF2-40B4-BE49-F238E27FC236}">
                              <a16:creationId xmlns:a16="http://schemas.microsoft.com/office/drawing/2014/main" id="{B7C6950E-810D-D15D-F5B4-41B5C3AEFB8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7" name="Line 32">
                          <a:extLst>
                            <a:ext uri="{FF2B5EF4-FFF2-40B4-BE49-F238E27FC236}">
                              <a16:creationId xmlns:a16="http://schemas.microsoft.com/office/drawing/2014/main" id="{D9578ECA-51D1-1AE8-6BF6-DDB5064552E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8" name="Line 33">
                          <a:extLst>
                            <a:ext uri="{FF2B5EF4-FFF2-40B4-BE49-F238E27FC236}">
                              <a16:creationId xmlns:a16="http://schemas.microsoft.com/office/drawing/2014/main" id="{DAEDC21E-6437-7CBA-8BFA-E082200F9F5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9" name="Line 34">
                          <a:extLst>
                            <a:ext uri="{FF2B5EF4-FFF2-40B4-BE49-F238E27FC236}">
                              <a16:creationId xmlns:a16="http://schemas.microsoft.com/office/drawing/2014/main" id="{10A133CD-82B0-80CB-0043-26F1A9E717A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0" name="Line 35">
                          <a:extLst>
                            <a:ext uri="{FF2B5EF4-FFF2-40B4-BE49-F238E27FC236}">
                              <a16:creationId xmlns:a16="http://schemas.microsoft.com/office/drawing/2014/main" id="{2C5D267A-7839-57C6-7318-2BEB649E856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1" name="Line 36">
                          <a:extLst>
                            <a:ext uri="{FF2B5EF4-FFF2-40B4-BE49-F238E27FC236}">
                              <a16:creationId xmlns:a16="http://schemas.microsoft.com/office/drawing/2014/main" id="{63A48B2D-989E-A91B-0D59-2E23306DC00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2" name="Line 37">
                          <a:extLst>
                            <a:ext uri="{FF2B5EF4-FFF2-40B4-BE49-F238E27FC236}">
                              <a16:creationId xmlns:a16="http://schemas.microsoft.com/office/drawing/2014/main" id="{AC7C3C68-C0D8-F8BD-3CF0-313913AAC9D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3" name="Line 38">
                          <a:extLst>
                            <a:ext uri="{FF2B5EF4-FFF2-40B4-BE49-F238E27FC236}">
                              <a16:creationId xmlns:a16="http://schemas.microsoft.com/office/drawing/2014/main" id="{414E9CE5-EA6F-FD12-A826-4DA37F24D46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4" name="Line 39">
                          <a:extLst>
                            <a:ext uri="{FF2B5EF4-FFF2-40B4-BE49-F238E27FC236}">
                              <a16:creationId xmlns:a16="http://schemas.microsoft.com/office/drawing/2014/main" id="{FC01C09E-C2AB-7849-8A19-8B72D1540AE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5" name="Line 40">
                          <a:extLst>
                            <a:ext uri="{FF2B5EF4-FFF2-40B4-BE49-F238E27FC236}">
                              <a16:creationId xmlns:a16="http://schemas.microsoft.com/office/drawing/2014/main" id="{BDA9894D-8FA5-8E45-B6D8-1522354BC86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6" name="Line 41">
                          <a:extLst>
                            <a:ext uri="{FF2B5EF4-FFF2-40B4-BE49-F238E27FC236}">
                              <a16:creationId xmlns:a16="http://schemas.microsoft.com/office/drawing/2014/main" id="{5D0DE8CA-7EC3-1ED2-8D27-3380383291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7" name="Line 42">
                          <a:extLst>
                            <a:ext uri="{FF2B5EF4-FFF2-40B4-BE49-F238E27FC236}">
                              <a16:creationId xmlns:a16="http://schemas.microsoft.com/office/drawing/2014/main" id="{A4E19836-E03E-A85E-299D-5AD205147B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8" name="Line 43">
                          <a:extLst>
                            <a:ext uri="{FF2B5EF4-FFF2-40B4-BE49-F238E27FC236}">
                              <a16:creationId xmlns:a16="http://schemas.microsoft.com/office/drawing/2014/main" id="{E13E93F4-EEAE-194A-63AD-800D591A17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9" name="Line 44">
                          <a:extLst>
                            <a:ext uri="{FF2B5EF4-FFF2-40B4-BE49-F238E27FC236}">
                              <a16:creationId xmlns:a16="http://schemas.microsoft.com/office/drawing/2014/main" id="{D01752F4-FDF9-A280-4119-ED2B08143FA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0" name="Line 45">
                          <a:extLst>
                            <a:ext uri="{FF2B5EF4-FFF2-40B4-BE49-F238E27FC236}">
                              <a16:creationId xmlns:a16="http://schemas.microsoft.com/office/drawing/2014/main" id="{49926087-E12A-31B8-237B-6EF5F2D32A1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1" name="Line 46">
                          <a:extLst>
                            <a:ext uri="{FF2B5EF4-FFF2-40B4-BE49-F238E27FC236}">
                              <a16:creationId xmlns:a16="http://schemas.microsoft.com/office/drawing/2014/main" id="{5885BE68-AA5E-0181-89CA-AC8017023BA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2" name="Line 47">
                          <a:extLst>
                            <a:ext uri="{FF2B5EF4-FFF2-40B4-BE49-F238E27FC236}">
                              <a16:creationId xmlns:a16="http://schemas.microsoft.com/office/drawing/2014/main" id="{327F9172-0FCC-05C4-7738-601E9241A44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3" name="Line 48">
                          <a:extLst>
                            <a:ext uri="{FF2B5EF4-FFF2-40B4-BE49-F238E27FC236}">
                              <a16:creationId xmlns:a16="http://schemas.microsoft.com/office/drawing/2014/main" id="{51C8A2A9-F852-2F91-882D-0FA07EA3851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4" name="Line 49">
                          <a:extLst>
                            <a:ext uri="{FF2B5EF4-FFF2-40B4-BE49-F238E27FC236}">
                              <a16:creationId xmlns:a16="http://schemas.microsoft.com/office/drawing/2014/main" id="{D7E74E36-24DF-4753-4B2C-FB900146631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5" name="Freeform 50">
                          <a:extLst>
                            <a:ext uri="{FF2B5EF4-FFF2-40B4-BE49-F238E27FC236}">
                              <a16:creationId xmlns:a16="http://schemas.microsoft.com/office/drawing/2014/main" id="{CC01DE01-5E83-9B54-C1DA-A26FC1B86AA1}"/>
                            </a:ext>
                          </a:extLst>
                        </p:cNvPr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0 w 1537"/>
                            <a:gd name="T1" fmla="*/ 1264 h 1768"/>
                            <a:gd name="T2" fmla="*/ 1080 w 1537"/>
                            <a:gd name="T3" fmla="*/ 1402 h 1768"/>
                            <a:gd name="T4" fmla="*/ 1242 w 1537"/>
                            <a:gd name="T5" fmla="*/ 1528 h 1768"/>
                            <a:gd name="T6" fmla="*/ 1400 w 1537"/>
                            <a:gd name="T7" fmla="*/ 1654 h 1768"/>
                            <a:gd name="T8" fmla="*/ 1566 w 1537"/>
                            <a:gd name="T9" fmla="*/ 1768 h 1768"/>
                            <a:gd name="T10" fmla="*/ 1572 w 1537"/>
                            <a:gd name="T11" fmla="*/ 1768 h 1768"/>
                            <a:gd name="T12" fmla="*/ 1407 w 1537"/>
                            <a:gd name="T13" fmla="*/ 1654 h 1768"/>
                            <a:gd name="T14" fmla="*/ 1248 w 1537"/>
                            <a:gd name="T15" fmla="*/ 1534 h 1768"/>
                            <a:gd name="T16" fmla="*/ 1088 w 1537"/>
                            <a:gd name="T17" fmla="*/ 1402 h 1768"/>
                            <a:gd name="T18" fmla="*/ 936 w 1537"/>
                            <a:gd name="T19" fmla="*/ 1258 h 1768"/>
                            <a:gd name="T20" fmla="*/ 784 w 1537"/>
                            <a:gd name="T21" fmla="*/ 1115 h 1768"/>
                            <a:gd name="T22" fmla="*/ 642 w 1537"/>
                            <a:gd name="T23" fmla="*/ 959 h 1768"/>
                            <a:gd name="T24" fmla="*/ 510 w 1537"/>
                            <a:gd name="T25" fmla="*/ 803 h 1768"/>
                            <a:gd name="T26" fmla="*/ 384 w 1537"/>
                            <a:gd name="T27" fmla="*/ 647 h 1768"/>
                            <a:gd name="T28" fmla="*/ 276 w 1537"/>
                            <a:gd name="T29" fmla="*/ 485 h 1768"/>
                            <a:gd name="T30" fmla="*/ 174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4 w 1537"/>
                            <a:gd name="T41" fmla="*/ 335 h 1768"/>
                            <a:gd name="T42" fmla="*/ 276 w 1537"/>
                            <a:gd name="T43" fmla="*/ 491 h 1768"/>
                            <a:gd name="T44" fmla="*/ 384 w 1537"/>
                            <a:gd name="T45" fmla="*/ 653 h 1768"/>
                            <a:gd name="T46" fmla="*/ 510 w 1537"/>
                            <a:gd name="T47" fmla="*/ 809 h 1768"/>
                            <a:gd name="T48" fmla="*/ 642 w 1537"/>
                            <a:gd name="T49" fmla="*/ 965 h 1768"/>
                            <a:gd name="T50" fmla="*/ 784 w 1537"/>
                            <a:gd name="T51" fmla="*/ 1121 h 1768"/>
                            <a:gd name="T52" fmla="*/ 930 w 1537"/>
                            <a:gd name="T53" fmla="*/ 1264 h 1768"/>
                            <a:gd name="T54" fmla="*/ 930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grpSp>
                      <p:nvGrpSpPr>
                        <p:cNvPr id="1106" name="Group 51">
                          <a:extLst>
                            <a:ext uri="{FF2B5EF4-FFF2-40B4-BE49-F238E27FC236}">
                              <a16:creationId xmlns:a16="http://schemas.microsoft.com/office/drawing/2014/main" id="{DB3AD2D8-D50D-4A97-9DD7-508CB69739FC}"/>
                            </a:ext>
                          </a:extLst>
                        </p:cNvPr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43" name="Oval 52">
                            <a:extLst>
                              <a:ext uri="{FF2B5EF4-FFF2-40B4-BE49-F238E27FC236}">
                                <a16:creationId xmlns:a16="http://schemas.microsoft.com/office/drawing/2014/main" id="{35487B90-E1FA-03DC-D6E1-BAAC06517A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6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4" name="Oval 53">
                            <a:extLst>
                              <a:ext uri="{FF2B5EF4-FFF2-40B4-BE49-F238E27FC236}">
                                <a16:creationId xmlns:a16="http://schemas.microsoft.com/office/drawing/2014/main" id="{2966F81E-08D1-1E8D-41F7-75DD956F847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5" name="Oval 54">
                            <a:extLst>
                              <a:ext uri="{FF2B5EF4-FFF2-40B4-BE49-F238E27FC236}">
                                <a16:creationId xmlns:a16="http://schemas.microsoft.com/office/drawing/2014/main" id="{18CF3220-0CAB-40D8-606F-0CB0ABD9AEA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6" name="Oval 55">
                            <a:extLst>
                              <a:ext uri="{FF2B5EF4-FFF2-40B4-BE49-F238E27FC236}">
                                <a16:creationId xmlns:a16="http://schemas.microsoft.com/office/drawing/2014/main" id="{F1A6528A-9E22-FD61-B3F4-E2BC482727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7" name="Oval 56">
                            <a:extLst>
                              <a:ext uri="{FF2B5EF4-FFF2-40B4-BE49-F238E27FC236}">
                                <a16:creationId xmlns:a16="http://schemas.microsoft.com/office/drawing/2014/main" id="{6D746C44-CDE5-6C64-DCF5-047CA8B8990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8" name="Oval 57">
                            <a:extLst>
                              <a:ext uri="{FF2B5EF4-FFF2-40B4-BE49-F238E27FC236}">
                                <a16:creationId xmlns:a16="http://schemas.microsoft.com/office/drawing/2014/main" id="{9516203A-8649-0A45-7067-47B2D7D0CB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9" name="Oval 58">
                            <a:extLst>
                              <a:ext uri="{FF2B5EF4-FFF2-40B4-BE49-F238E27FC236}">
                                <a16:creationId xmlns:a16="http://schemas.microsoft.com/office/drawing/2014/main" id="{2F6ACEFD-2281-B3ED-3E83-96E8210403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0" y="1862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0" name="Oval 59">
                            <a:extLst>
                              <a:ext uri="{FF2B5EF4-FFF2-40B4-BE49-F238E27FC236}">
                                <a16:creationId xmlns:a16="http://schemas.microsoft.com/office/drawing/2014/main" id="{C479BA3D-D574-0830-83E6-3D728559C0F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1" name="Oval 60">
                            <a:extLst>
                              <a:ext uri="{FF2B5EF4-FFF2-40B4-BE49-F238E27FC236}">
                                <a16:creationId xmlns:a16="http://schemas.microsoft.com/office/drawing/2014/main" id="{7971FD3C-361A-24BD-4D72-B4E6089E850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1" y="1533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2" name="Oval 61">
                            <a:extLst>
                              <a:ext uri="{FF2B5EF4-FFF2-40B4-BE49-F238E27FC236}">
                                <a16:creationId xmlns:a16="http://schemas.microsoft.com/office/drawing/2014/main" id="{5110E0A9-FF2C-5C92-AF37-548838DEA28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6" y="1354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3" name="Oval 62">
                            <a:extLst>
                              <a:ext uri="{FF2B5EF4-FFF2-40B4-BE49-F238E27FC236}">
                                <a16:creationId xmlns:a16="http://schemas.microsoft.com/office/drawing/2014/main" id="{1A8ECF95-6960-63B5-BB8C-3064085780B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4" name="Oval 63">
                            <a:extLst>
                              <a:ext uri="{FF2B5EF4-FFF2-40B4-BE49-F238E27FC236}">
                                <a16:creationId xmlns:a16="http://schemas.microsoft.com/office/drawing/2014/main" id="{FF455B8B-4FD2-DB68-63A0-FD867C092E7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2" y="999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</p:grpSp>
                    <p:sp>
                      <p:nvSpPr>
                        <p:cNvPr id="1107" name="Line 64">
                          <a:extLst>
                            <a:ext uri="{FF2B5EF4-FFF2-40B4-BE49-F238E27FC236}">
                              <a16:creationId xmlns:a16="http://schemas.microsoft.com/office/drawing/2014/main" id="{E74F74D2-B75F-CFC0-A440-B530E375F94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8" name="Line 65">
                          <a:extLst>
                            <a:ext uri="{FF2B5EF4-FFF2-40B4-BE49-F238E27FC236}">
                              <a16:creationId xmlns:a16="http://schemas.microsoft.com/office/drawing/2014/main" id="{8491BAEA-CAF1-6192-16AD-0A8BC48360A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9" name="Line 66">
                          <a:extLst>
                            <a:ext uri="{FF2B5EF4-FFF2-40B4-BE49-F238E27FC236}">
                              <a16:creationId xmlns:a16="http://schemas.microsoft.com/office/drawing/2014/main" id="{432B433A-0BBD-EBCC-F0B7-07A9388A276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0" name="Line 67">
                          <a:extLst>
                            <a:ext uri="{FF2B5EF4-FFF2-40B4-BE49-F238E27FC236}">
                              <a16:creationId xmlns:a16="http://schemas.microsoft.com/office/drawing/2014/main" id="{F2887301-B6A5-EF6E-CD31-09EEA61E17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1" name="Line 68">
                          <a:extLst>
                            <a:ext uri="{FF2B5EF4-FFF2-40B4-BE49-F238E27FC236}">
                              <a16:creationId xmlns:a16="http://schemas.microsoft.com/office/drawing/2014/main" id="{C8BC4135-8E12-EC70-3AC1-E132F04A464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2" name="Line 69">
                          <a:extLst>
                            <a:ext uri="{FF2B5EF4-FFF2-40B4-BE49-F238E27FC236}">
                              <a16:creationId xmlns:a16="http://schemas.microsoft.com/office/drawing/2014/main" id="{8AEE5661-E62E-076A-51E4-32C9D5D1FB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3" name="Line 70">
                          <a:extLst>
                            <a:ext uri="{FF2B5EF4-FFF2-40B4-BE49-F238E27FC236}">
                              <a16:creationId xmlns:a16="http://schemas.microsoft.com/office/drawing/2014/main" id="{56034DF0-0669-F1EB-46A9-976179FBA16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4" name="Line 71">
                          <a:extLst>
                            <a:ext uri="{FF2B5EF4-FFF2-40B4-BE49-F238E27FC236}">
                              <a16:creationId xmlns:a16="http://schemas.microsoft.com/office/drawing/2014/main" id="{48D8D8F2-8601-2B8A-1DE9-CD2BB4D7DCA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5" name="Line 72">
                          <a:extLst>
                            <a:ext uri="{FF2B5EF4-FFF2-40B4-BE49-F238E27FC236}">
                              <a16:creationId xmlns:a16="http://schemas.microsoft.com/office/drawing/2014/main" id="{9F8B5369-C1BA-EA72-8C7F-635CBA6BC38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6" name="Line 73">
                          <a:extLst>
                            <a:ext uri="{FF2B5EF4-FFF2-40B4-BE49-F238E27FC236}">
                              <a16:creationId xmlns:a16="http://schemas.microsoft.com/office/drawing/2014/main" id="{7FAEE849-34C6-2849-7654-64DDE64AB07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7" name="Line 74">
                          <a:extLst>
                            <a:ext uri="{FF2B5EF4-FFF2-40B4-BE49-F238E27FC236}">
                              <a16:creationId xmlns:a16="http://schemas.microsoft.com/office/drawing/2014/main" id="{C27BE8E4-833E-292D-31DF-7F4897F9333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8" name="Line 75">
                          <a:extLst>
                            <a:ext uri="{FF2B5EF4-FFF2-40B4-BE49-F238E27FC236}">
                              <a16:creationId xmlns:a16="http://schemas.microsoft.com/office/drawing/2014/main" id="{61AAB2F4-453F-D8B3-3681-2309F547053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9" name="Line 76">
                          <a:extLst>
                            <a:ext uri="{FF2B5EF4-FFF2-40B4-BE49-F238E27FC236}">
                              <a16:creationId xmlns:a16="http://schemas.microsoft.com/office/drawing/2014/main" id="{86018DB0-3E8F-6A64-464D-9A8E05E88B9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0" name="Line 77">
                          <a:extLst>
                            <a:ext uri="{FF2B5EF4-FFF2-40B4-BE49-F238E27FC236}">
                              <a16:creationId xmlns:a16="http://schemas.microsoft.com/office/drawing/2014/main" id="{DA161072-09CD-6A8A-16E1-C91E6A7CD57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1" name="Line 78">
                          <a:extLst>
                            <a:ext uri="{FF2B5EF4-FFF2-40B4-BE49-F238E27FC236}">
                              <a16:creationId xmlns:a16="http://schemas.microsoft.com/office/drawing/2014/main" id="{EEA52FE4-E21D-0DAF-1D35-A359820D2AC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2" name="Line 79">
                          <a:extLst>
                            <a:ext uri="{FF2B5EF4-FFF2-40B4-BE49-F238E27FC236}">
                              <a16:creationId xmlns:a16="http://schemas.microsoft.com/office/drawing/2014/main" id="{6D962456-4B81-16D9-A033-BA209606863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3" name="Line 80">
                          <a:extLst>
                            <a:ext uri="{FF2B5EF4-FFF2-40B4-BE49-F238E27FC236}">
                              <a16:creationId xmlns:a16="http://schemas.microsoft.com/office/drawing/2014/main" id="{BDF2D68B-C2A2-1273-6748-2998810175C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4" name="Line 81">
                          <a:extLst>
                            <a:ext uri="{FF2B5EF4-FFF2-40B4-BE49-F238E27FC236}">
                              <a16:creationId xmlns:a16="http://schemas.microsoft.com/office/drawing/2014/main" id="{A2B2BA31-AA49-8C3D-7D81-3479BCF6B53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5" name="Line 82">
                          <a:extLst>
                            <a:ext uri="{FF2B5EF4-FFF2-40B4-BE49-F238E27FC236}">
                              <a16:creationId xmlns:a16="http://schemas.microsoft.com/office/drawing/2014/main" id="{EF2A2394-58D6-1935-451B-B1411ADF9AA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6" name="Line 83">
                          <a:extLst>
                            <a:ext uri="{FF2B5EF4-FFF2-40B4-BE49-F238E27FC236}">
                              <a16:creationId xmlns:a16="http://schemas.microsoft.com/office/drawing/2014/main" id="{63F91D72-CA54-8476-51FE-6AD30DB13B0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7" name="Line 84">
                          <a:extLst>
                            <a:ext uri="{FF2B5EF4-FFF2-40B4-BE49-F238E27FC236}">
                              <a16:creationId xmlns:a16="http://schemas.microsoft.com/office/drawing/2014/main" id="{F30BDC54-59A6-0FE7-6ECC-C11FEB4318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8" name="Line 85">
                          <a:extLst>
                            <a:ext uri="{FF2B5EF4-FFF2-40B4-BE49-F238E27FC236}">
                              <a16:creationId xmlns:a16="http://schemas.microsoft.com/office/drawing/2014/main" id="{5AED3E8C-6042-D539-9D5C-81F8CEE3784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9" name="Line 86">
                          <a:extLst>
                            <a:ext uri="{FF2B5EF4-FFF2-40B4-BE49-F238E27FC236}">
                              <a16:creationId xmlns:a16="http://schemas.microsoft.com/office/drawing/2014/main" id="{8B637F08-C9D4-94CB-D113-07DFD25A8F4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0" name="Line 87">
                          <a:extLst>
                            <a:ext uri="{FF2B5EF4-FFF2-40B4-BE49-F238E27FC236}">
                              <a16:creationId xmlns:a16="http://schemas.microsoft.com/office/drawing/2014/main" id="{003D3141-2034-8E7C-8D40-E180337716B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1" name="Line 88">
                          <a:extLst>
                            <a:ext uri="{FF2B5EF4-FFF2-40B4-BE49-F238E27FC236}">
                              <a16:creationId xmlns:a16="http://schemas.microsoft.com/office/drawing/2014/main" id="{F2FB0B4F-A333-CA43-40AA-ED2192E746F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2" name="Line 89">
                          <a:extLst>
                            <a:ext uri="{FF2B5EF4-FFF2-40B4-BE49-F238E27FC236}">
                              <a16:creationId xmlns:a16="http://schemas.microsoft.com/office/drawing/2014/main" id="{E0ABEB2E-BD7E-9A51-8CFC-D0DB057A8E8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3" name="Line 90">
                          <a:extLst>
                            <a:ext uri="{FF2B5EF4-FFF2-40B4-BE49-F238E27FC236}">
                              <a16:creationId xmlns:a16="http://schemas.microsoft.com/office/drawing/2014/main" id="{1E6B98E5-437A-FFC7-A8A3-EA69896CECC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4" name="Line 91">
                          <a:extLst>
                            <a:ext uri="{FF2B5EF4-FFF2-40B4-BE49-F238E27FC236}">
                              <a16:creationId xmlns:a16="http://schemas.microsoft.com/office/drawing/2014/main" id="{E5F757E9-D474-AD4B-A082-C19B34E7727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5" name="Line 92">
                          <a:extLst>
                            <a:ext uri="{FF2B5EF4-FFF2-40B4-BE49-F238E27FC236}">
                              <a16:creationId xmlns:a16="http://schemas.microsoft.com/office/drawing/2014/main" id="{A57F34DC-70A5-F732-0CB2-BD14506F17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6" name="Line 93">
                          <a:extLst>
                            <a:ext uri="{FF2B5EF4-FFF2-40B4-BE49-F238E27FC236}">
                              <a16:creationId xmlns:a16="http://schemas.microsoft.com/office/drawing/2014/main" id="{9EE06125-F2AB-159B-324F-8CE6195E138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7" name="Line 94">
                          <a:extLst>
                            <a:ext uri="{FF2B5EF4-FFF2-40B4-BE49-F238E27FC236}">
                              <a16:creationId xmlns:a16="http://schemas.microsoft.com/office/drawing/2014/main" id="{D1FB9F6B-7BF3-6480-0D0A-BFEC5852F84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8" name="Line 95">
                          <a:extLst>
                            <a:ext uri="{FF2B5EF4-FFF2-40B4-BE49-F238E27FC236}">
                              <a16:creationId xmlns:a16="http://schemas.microsoft.com/office/drawing/2014/main" id="{6EAE4191-05AA-250B-000E-BF20F6FEBF4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9" name="Line 96">
                          <a:extLst>
                            <a:ext uri="{FF2B5EF4-FFF2-40B4-BE49-F238E27FC236}">
                              <a16:creationId xmlns:a16="http://schemas.microsoft.com/office/drawing/2014/main" id="{B933129D-19A2-697A-1904-668AC3C0146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40" name="Line 97">
                          <a:extLst>
                            <a:ext uri="{FF2B5EF4-FFF2-40B4-BE49-F238E27FC236}">
                              <a16:creationId xmlns:a16="http://schemas.microsoft.com/office/drawing/2014/main" id="{2552EFE7-29A8-EDEB-1787-E6B27233007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41" name="Line 98">
                          <a:extLst>
                            <a:ext uri="{FF2B5EF4-FFF2-40B4-BE49-F238E27FC236}">
                              <a16:creationId xmlns:a16="http://schemas.microsoft.com/office/drawing/2014/main" id="{E759993F-73EC-9314-2305-EACAA11230D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42" name="Line 99">
                          <a:extLst>
                            <a:ext uri="{FF2B5EF4-FFF2-40B4-BE49-F238E27FC236}">
                              <a16:creationId xmlns:a16="http://schemas.microsoft.com/office/drawing/2014/main" id="{1BA2CDF9-970D-63D9-1928-43B8E24C17D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47" name="Group 100">
                <a:extLst>
                  <a:ext uri="{FF2B5EF4-FFF2-40B4-BE49-F238E27FC236}">
                    <a16:creationId xmlns:a16="http://schemas.microsoft.com/office/drawing/2014/main" id="{08AD99D3-9102-15E5-86D6-3DB4331BD60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48" name="Line 101">
                  <a:extLst>
                    <a:ext uri="{FF2B5EF4-FFF2-40B4-BE49-F238E27FC236}">
                      <a16:creationId xmlns:a16="http://schemas.microsoft.com/office/drawing/2014/main" id="{A52EB5B3-3503-6481-6F46-3CD80677E4F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sp>
              <p:nvSpPr>
                <p:cNvPr id="1049" name="Line 102">
                  <a:extLst>
                    <a:ext uri="{FF2B5EF4-FFF2-40B4-BE49-F238E27FC236}">
                      <a16:creationId xmlns:a16="http://schemas.microsoft.com/office/drawing/2014/main" id="{7FBFAA96-DBD2-C611-29E6-5E61E94687F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grpSp>
              <p:nvGrpSpPr>
                <p:cNvPr id="1050" name="Group 103">
                  <a:extLst>
                    <a:ext uri="{FF2B5EF4-FFF2-40B4-BE49-F238E27FC236}">
                      <a16:creationId xmlns:a16="http://schemas.microsoft.com/office/drawing/2014/main" id="{C266F22A-BF77-5C47-8433-8E0E4869432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51" name="Line 104">
                    <a:extLst>
                      <a:ext uri="{FF2B5EF4-FFF2-40B4-BE49-F238E27FC236}">
                        <a16:creationId xmlns:a16="http://schemas.microsoft.com/office/drawing/2014/main" id="{E7E2A12F-B1A8-3D22-0190-895251EF5AF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2" name="Freeform 105">
                    <a:extLst>
                      <a:ext uri="{FF2B5EF4-FFF2-40B4-BE49-F238E27FC236}">
                        <a16:creationId xmlns:a16="http://schemas.microsoft.com/office/drawing/2014/main" id="{A42BD40E-F116-1D1E-72C9-5616D90A1AE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3" name="Line 106">
                    <a:extLst>
                      <a:ext uri="{FF2B5EF4-FFF2-40B4-BE49-F238E27FC236}">
                        <a16:creationId xmlns:a16="http://schemas.microsoft.com/office/drawing/2014/main" id="{427577EF-9BA1-32ED-91C1-BE80AC6E4A69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4" name="Line 107">
                    <a:extLst>
                      <a:ext uri="{FF2B5EF4-FFF2-40B4-BE49-F238E27FC236}">
                        <a16:creationId xmlns:a16="http://schemas.microsoft.com/office/drawing/2014/main" id="{05A06740-7440-E048-C546-BE96BF524B6C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5" name="Line 108">
                    <a:extLst>
                      <a:ext uri="{FF2B5EF4-FFF2-40B4-BE49-F238E27FC236}">
                        <a16:creationId xmlns:a16="http://schemas.microsoft.com/office/drawing/2014/main" id="{F6EB3B8D-0A7F-E2B2-29BD-1EF2A08516AC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6" name="Line 109">
                    <a:extLst>
                      <a:ext uri="{FF2B5EF4-FFF2-40B4-BE49-F238E27FC236}">
                        <a16:creationId xmlns:a16="http://schemas.microsoft.com/office/drawing/2014/main" id="{B578A2C0-A767-6F8C-72A7-BB3CC50617CD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7" name="Line 110">
                    <a:extLst>
                      <a:ext uri="{FF2B5EF4-FFF2-40B4-BE49-F238E27FC236}">
                        <a16:creationId xmlns:a16="http://schemas.microsoft.com/office/drawing/2014/main" id="{19048A6D-372D-B82A-333F-06BC2D1B4E1B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8" name="Line 111">
                    <a:extLst>
                      <a:ext uri="{FF2B5EF4-FFF2-40B4-BE49-F238E27FC236}">
                        <a16:creationId xmlns:a16="http://schemas.microsoft.com/office/drawing/2014/main" id="{6A458F94-5880-177D-0217-771113B330A9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9" name="Line 112">
                    <a:extLst>
                      <a:ext uri="{FF2B5EF4-FFF2-40B4-BE49-F238E27FC236}">
                        <a16:creationId xmlns:a16="http://schemas.microsoft.com/office/drawing/2014/main" id="{C372CDCF-41FA-3E97-3682-2EDCF29EDF11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</p:grpSp>
          </p:grpSp>
        </p:grpSp>
        <p:grpSp>
          <p:nvGrpSpPr>
            <p:cNvPr id="1033" name="Group 113">
              <a:extLst>
                <a:ext uri="{FF2B5EF4-FFF2-40B4-BE49-F238E27FC236}">
                  <a16:creationId xmlns:a16="http://schemas.microsoft.com/office/drawing/2014/main" id="{BBE0D269-DFB2-AE32-3A88-36B65B7ADE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34" name="Freeform 114">
                <a:extLst>
                  <a:ext uri="{FF2B5EF4-FFF2-40B4-BE49-F238E27FC236}">
                    <a16:creationId xmlns:a16="http://schemas.microsoft.com/office/drawing/2014/main" id="{88D4C2FE-897A-F359-904D-F06723EE2E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4 w 1435"/>
                  <a:gd name="T1" fmla="*/ 1150 h 1618"/>
                  <a:gd name="T2" fmla="*/ 762 w 1435"/>
                  <a:gd name="T3" fmla="*/ 1019 h 1618"/>
                  <a:gd name="T4" fmla="*/ 624 w 1435"/>
                  <a:gd name="T5" fmla="*/ 875 h 1618"/>
                  <a:gd name="T6" fmla="*/ 504 w 1435"/>
                  <a:gd name="T7" fmla="*/ 737 h 1618"/>
                  <a:gd name="T8" fmla="*/ 384 w 1435"/>
                  <a:gd name="T9" fmla="*/ 593 h 1618"/>
                  <a:gd name="T10" fmla="*/ 282 w 1435"/>
                  <a:gd name="T11" fmla="*/ 443 h 1618"/>
                  <a:gd name="T12" fmla="*/ 180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0 w 1435"/>
                  <a:gd name="T23" fmla="*/ 305 h 1618"/>
                  <a:gd name="T24" fmla="*/ 276 w 1435"/>
                  <a:gd name="T25" fmla="*/ 449 h 1618"/>
                  <a:gd name="T26" fmla="*/ 384 w 1435"/>
                  <a:gd name="T27" fmla="*/ 593 h 1618"/>
                  <a:gd name="T28" fmla="*/ 504 w 1435"/>
                  <a:gd name="T29" fmla="*/ 737 h 1618"/>
                  <a:gd name="T30" fmla="*/ 624 w 1435"/>
                  <a:gd name="T31" fmla="*/ 881 h 1618"/>
                  <a:gd name="T32" fmla="*/ 756 w 1435"/>
                  <a:gd name="T33" fmla="*/ 1019 h 1618"/>
                  <a:gd name="T34" fmla="*/ 894 w 1435"/>
                  <a:gd name="T35" fmla="*/ 1150 h 1618"/>
                  <a:gd name="T36" fmla="*/ 1038 w 1435"/>
                  <a:gd name="T37" fmla="*/ 1276 h 1618"/>
                  <a:gd name="T38" fmla="*/ 1176 w 1435"/>
                  <a:gd name="T39" fmla="*/ 1396 h 1618"/>
                  <a:gd name="T40" fmla="*/ 1319 w 1435"/>
                  <a:gd name="T41" fmla="*/ 1510 h 1618"/>
                  <a:gd name="T42" fmla="*/ 1464 w 1435"/>
                  <a:gd name="T43" fmla="*/ 1618 h 1618"/>
                  <a:gd name="T44" fmla="*/ 1470 w 1435"/>
                  <a:gd name="T45" fmla="*/ 1618 h 1618"/>
                  <a:gd name="T46" fmla="*/ 1327 w 1435"/>
                  <a:gd name="T47" fmla="*/ 1510 h 1618"/>
                  <a:gd name="T48" fmla="*/ 1182 w 1435"/>
                  <a:gd name="T49" fmla="*/ 1396 h 1618"/>
                  <a:gd name="T50" fmla="*/ 1038 w 1435"/>
                  <a:gd name="T51" fmla="*/ 1276 h 1618"/>
                  <a:gd name="T52" fmla="*/ 894 w 1435"/>
                  <a:gd name="T53" fmla="*/ 1150 h 1618"/>
                  <a:gd name="T54" fmla="*/ 894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1800"/>
              </a:p>
            </p:txBody>
          </p:sp>
          <p:sp>
            <p:nvSpPr>
              <p:cNvPr id="1035" name="Freeform 115">
                <a:extLst>
                  <a:ext uri="{FF2B5EF4-FFF2-40B4-BE49-F238E27FC236}">
                    <a16:creationId xmlns:a16="http://schemas.microsoft.com/office/drawing/2014/main" id="{3DAA8528-B216-51A2-7B50-95FA76D8E1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78 w 1668"/>
                  <a:gd name="T1" fmla="*/ 1463 h 2014"/>
                  <a:gd name="T2" fmla="*/ 803 w 1668"/>
                  <a:gd name="T3" fmla="*/ 1289 h 2014"/>
                  <a:gd name="T4" fmla="*/ 648 w 1668"/>
                  <a:gd name="T5" fmla="*/ 1115 h 2014"/>
                  <a:gd name="T6" fmla="*/ 497 w 1668"/>
                  <a:gd name="T7" fmla="*/ 929 h 2014"/>
                  <a:gd name="T8" fmla="*/ 372 w 1668"/>
                  <a:gd name="T9" fmla="*/ 743 h 2014"/>
                  <a:gd name="T10" fmla="*/ 258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8 w 1668"/>
                  <a:gd name="T25" fmla="*/ 569 h 2014"/>
                  <a:gd name="T26" fmla="*/ 372 w 1668"/>
                  <a:gd name="T27" fmla="*/ 755 h 2014"/>
                  <a:gd name="T28" fmla="*/ 497 w 1668"/>
                  <a:gd name="T29" fmla="*/ 935 h 2014"/>
                  <a:gd name="T30" fmla="*/ 648 w 1668"/>
                  <a:gd name="T31" fmla="*/ 1115 h 2014"/>
                  <a:gd name="T32" fmla="*/ 803 w 1668"/>
                  <a:gd name="T33" fmla="*/ 1295 h 2014"/>
                  <a:gd name="T34" fmla="*/ 978 w 1668"/>
                  <a:gd name="T35" fmla="*/ 1463 h 2014"/>
                  <a:gd name="T36" fmla="*/ 1151 w 1668"/>
                  <a:gd name="T37" fmla="*/ 1618 h 2014"/>
                  <a:gd name="T38" fmla="*/ 1331 w 1668"/>
                  <a:gd name="T39" fmla="*/ 1762 h 2014"/>
                  <a:gd name="T40" fmla="*/ 1513 w 1668"/>
                  <a:gd name="T41" fmla="*/ 1894 h 2014"/>
                  <a:gd name="T42" fmla="*/ 1697 w 1668"/>
                  <a:gd name="T43" fmla="*/ 2014 h 2014"/>
                  <a:gd name="T44" fmla="*/ 1703 w 1668"/>
                  <a:gd name="T45" fmla="*/ 2014 h 2014"/>
                  <a:gd name="T46" fmla="*/ 1513 w 1668"/>
                  <a:gd name="T47" fmla="*/ 1894 h 2014"/>
                  <a:gd name="T48" fmla="*/ 1331 w 1668"/>
                  <a:gd name="T49" fmla="*/ 1762 h 2014"/>
                  <a:gd name="T50" fmla="*/ 1151 w 1668"/>
                  <a:gd name="T51" fmla="*/ 1618 h 2014"/>
                  <a:gd name="T52" fmla="*/ 978 w 1668"/>
                  <a:gd name="T53" fmla="*/ 1463 h 2014"/>
                  <a:gd name="T54" fmla="*/ 978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1800"/>
              </a:p>
            </p:txBody>
          </p:sp>
          <p:sp>
            <p:nvSpPr>
              <p:cNvPr id="1036" name="Rectangle 116">
                <a:extLst>
                  <a:ext uri="{FF2B5EF4-FFF2-40B4-BE49-F238E27FC236}">
                    <a16:creationId xmlns:a16="http://schemas.microsoft.com/office/drawing/2014/main" id="{786C016A-8E3C-FAAE-867F-34D0DF26B0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1037" name="Rectangle 117">
                <a:extLst>
                  <a:ext uri="{FF2B5EF4-FFF2-40B4-BE49-F238E27FC236}">
                    <a16:creationId xmlns:a16="http://schemas.microsoft.com/office/drawing/2014/main" id="{43522F72-0BF6-006C-4E7B-BCF1A9A525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1038" name="Rectangle 118">
                <a:extLst>
                  <a:ext uri="{FF2B5EF4-FFF2-40B4-BE49-F238E27FC236}">
                    <a16:creationId xmlns:a16="http://schemas.microsoft.com/office/drawing/2014/main" id="{CFACB828-1BB6-7387-B27E-5CDA4AA6AD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3417299">
                <a:off x="1013" y="2700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1039" name="Rectangle 119">
                <a:extLst>
                  <a:ext uri="{FF2B5EF4-FFF2-40B4-BE49-F238E27FC236}">
                    <a16:creationId xmlns:a16="http://schemas.microsoft.com/office/drawing/2014/main" id="{41562A63-ECB5-0AEF-F0C2-AA2DF89722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grpSp>
            <p:nvGrpSpPr>
              <p:cNvPr id="1040" name="Group 120">
                <a:extLst>
                  <a:ext uri="{FF2B5EF4-FFF2-40B4-BE49-F238E27FC236}">
                    <a16:creationId xmlns:a16="http://schemas.microsoft.com/office/drawing/2014/main" id="{C349E700-0162-1113-108F-A6BED76532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62585" name="Oval 121">
                  <a:extLst>
                    <a:ext uri="{FF2B5EF4-FFF2-40B4-BE49-F238E27FC236}">
                      <a16:creationId xmlns:a16="http://schemas.microsoft.com/office/drawing/2014/main" id="{1D164C45-63EB-1587-89AE-11D525EB6285}"/>
                    </a:ext>
                  </a:extLst>
                </p:cNvPr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62586" name="Freeform 122">
                  <a:extLst>
                    <a:ext uri="{FF2B5EF4-FFF2-40B4-BE49-F238E27FC236}">
                      <a16:creationId xmlns:a16="http://schemas.microsoft.com/office/drawing/2014/main" id="{D6ADDB71-B05C-A364-98C3-3CDF4A0E0B8E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62587" name="Freeform 123">
                  <a:extLst>
                    <a:ext uri="{FF2B5EF4-FFF2-40B4-BE49-F238E27FC236}">
                      <a16:creationId xmlns:a16="http://schemas.microsoft.com/office/drawing/2014/main" id="{F7E1AAB9-4A9A-EA5C-484E-CA534A404759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62588" name="Freeform 124">
                  <a:extLst>
                    <a:ext uri="{FF2B5EF4-FFF2-40B4-BE49-F238E27FC236}">
                      <a16:creationId xmlns:a16="http://schemas.microsoft.com/office/drawing/2014/main" id="{9296BB86-DD74-B70D-9C92-0237C304097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62589" name="Freeform 125">
                  <a:extLst>
                    <a:ext uri="{FF2B5EF4-FFF2-40B4-BE49-F238E27FC236}">
                      <a16:creationId xmlns:a16="http://schemas.microsoft.com/office/drawing/2014/main" id="{466081DA-2128-813B-C826-11D0956CBBB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</p:grpSp>
        </p:grpSp>
      </p:grpSp>
      <p:sp>
        <p:nvSpPr>
          <p:cNvPr id="62590" name="Rectangle 126">
            <a:extLst>
              <a:ext uri="{FF2B5EF4-FFF2-40B4-BE49-F238E27FC236}">
                <a16:creationId xmlns:a16="http://schemas.microsoft.com/office/drawing/2014/main" id="{286B14DB-8A48-46D5-6919-E19EB3DFFD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2591" name="Rectangle 127">
            <a:extLst>
              <a:ext uri="{FF2B5EF4-FFF2-40B4-BE49-F238E27FC236}">
                <a16:creationId xmlns:a16="http://schemas.microsoft.com/office/drawing/2014/main" id="{65854870-8015-3DFD-AD6D-99534035A1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2592" name="Rectangle 128">
            <a:extLst>
              <a:ext uri="{FF2B5EF4-FFF2-40B4-BE49-F238E27FC236}">
                <a16:creationId xmlns:a16="http://schemas.microsoft.com/office/drawing/2014/main" id="{85918079-4B02-9CB1-BC8D-AA1983272B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2C81701-24AF-472A-99A0-625B6AD607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2593" name="Rectangle 129">
            <a:extLst>
              <a:ext uri="{FF2B5EF4-FFF2-40B4-BE49-F238E27FC236}">
                <a16:creationId xmlns:a16="http://schemas.microsoft.com/office/drawing/2014/main" id="{11BFB91C-949E-49C4-A36E-5B31A4CA0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2594" name="Rectangle 130">
            <a:extLst>
              <a:ext uri="{FF2B5EF4-FFF2-40B4-BE49-F238E27FC236}">
                <a16:creationId xmlns:a16="http://schemas.microsoft.com/office/drawing/2014/main" id="{E7616712-54DA-2794-0A4F-0A3F92C54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36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KFZ/Kfz-H&#228;ndler%20Pauschalpreise.ppt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 rot="21090345">
            <a:off x="1598766" y="1332987"/>
            <a:ext cx="8975752" cy="4123253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00000"/>
              </a:lnSpc>
              <a:spcAft>
                <a:spcPts val="450"/>
              </a:spcAft>
              <a:defRPr/>
            </a:pPr>
            <a:r>
              <a:rPr lang="en-GB" sz="5200" b="1" dirty="0">
                <a:solidFill>
                  <a:schemeClr val="tx1"/>
                </a:solidFill>
                <a:latin typeface="+mn-lt"/>
              </a:rPr>
              <a:t>Investigative Techniques OECD 2024</a:t>
            </a:r>
            <a:endParaRPr lang="en-GB" sz="24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  <a:latin typeface="+mn-lt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703512" y="6279457"/>
            <a:ext cx="2381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900" b="1" dirty="0"/>
              <a:t>Investigative Techniques</a:t>
            </a:r>
          </a:p>
          <a:p>
            <a:r>
              <a:rPr lang="en-GB" sz="900" dirty="0"/>
              <a:t>Ralf Oberle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11687" y="1086051"/>
            <a:ext cx="8064896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8" lvl="1">
              <a:defRPr/>
            </a:pPr>
            <a:r>
              <a:rPr lang="en-GB" sz="3200" b="1" u="sng" dirty="0"/>
              <a:t>Techniques highlighted</a:t>
            </a:r>
            <a:r>
              <a:rPr lang="en-GB" sz="3200" dirty="0"/>
              <a:t>!</a:t>
            </a:r>
          </a:p>
          <a:p>
            <a:pPr marL="291568" lvl="1">
              <a:defRPr/>
            </a:pPr>
            <a:r>
              <a:rPr lang="en-GB" sz="3200" dirty="0"/>
              <a:t>think about in advance, who, when, how, adv. – disadvantages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endParaRPr lang="en-GB" sz="1050" dirty="0"/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Arrests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Searches 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Wiretapping, 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Surveillance, 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Digital techniques????? </a:t>
            </a:r>
            <a:endParaRPr lang="de-DE" sz="4000" dirty="0"/>
          </a:p>
          <a:p>
            <a:pPr marL="285750" indent="-285750">
              <a:buFontTx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748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 rot="21090345">
            <a:off x="1437020" y="180861"/>
            <a:ext cx="8975725" cy="41227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/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5200" b="1" dirty="0"/>
              <a:t>Digital Investigative Techniques</a:t>
            </a:r>
            <a:endParaRPr lang="en-GB" sz="2400" b="1" dirty="0"/>
          </a:p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524000" y="6309320"/>
            <a:ext cx="2381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charset="0"/>
              </a:rPr>
              <a:t>Ralf Oberle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>
            <a:off x="1437020" y="180861"/>
            <a:ext cx="8975725" cy="41227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/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What kind of digital data sets are you faced with in your investigation?</a:t>
            </a:r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endParaRPr lang="en-GB" sz="2400" b="1" dirty="0"/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Group discussion</a:t>
            </a:r>
          </a:p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524000" y="6309320"/>
            <a:ext cx="2381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charset="0"/>
              </a:rPr>
              <a:t>Ralf Oberle</a:t>
            </a:r>
          </a:p>
        </p:txBody>
      </p:sp>
    </p:spTree>
    <p:extLst>
      <p:ext uri="{BB962C8B-B14F-4D97-AF65-F5344CB8AC3E}">
        <p14:creationId xmlns:p14="http://schemas.microsoft.com/office/powerpoint/2010/main" val="108871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>
            <a:off x="1437020" y="180861"/>
            <a:ext cx="8975725" cy="4727041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/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4500" b="1" u="sng" dirty="0"/>
              <a:t>Digital Data Sets 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Book keeping data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Electronic cash register data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Electronic invoices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Inventory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Banking data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IP addresses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GPS data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etc</a:t>
            </a:r>
          </a:p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524000" y="6309320"/>
            <a:ext cx="2381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charset="0"/>
              </a:rPr>
              <a:t>Ralf Oberle</a:t>
            </a:r>
          </a:p>
        </p:txBody>
      </p:sp>
    </p:spTree>
    <p:extLst>
      <p:ext uri="{BB962C8B-B14F-4D97-AF65-F5344CB8AC3E}">
        <p14:creationId xmlns:p14="http://schemas.microsoft.com/office/powerpoint/2010/main" val="44813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u="sng" dirty="0"/>
              <a:t>Investigative </a:t>
            </a:r>
            <a:r>
              <a:rPr lang="en-GB" b="1" u="sng" dirty="0"/>
              <a:t>Techniques</a:t>
            </a:r>
            <a:endParaRPr lang="en-GB" sz="2625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99720" y="1182391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Practical Exercise in Groups: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What kind of </a:t>
            </a:r>
            <a:r>
              <a:rPr lang="en-GB" sz="3200" b="1" u="sng" dirty="0"/>
              <a:t>digital</a:t>
            </a:r>
            <a:r>
              <a:rPr lang="en-GB" sz="3200" b="1" dirty="0"/>
              <a:t> investigative techniques do you know or/and use within your investigations (20 min) ? 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Highlight what kind of you use, its benefits, linked problems and all other related aspects!</a:t>
            </a:r>
          </a:p>
          <a:p>
            <a:pPr algn="ctr"/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0676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Digital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Margin comparison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Gains comparison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Business figures at 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Cost structures compared – </a:t>
            </a:r>
            <a:r>
              <a:rPr lang="en-GB" sz="3200" b="1" dirty="0" err="1">
                <a:solidFill>
                  <a:prstClr val="black"/>
                </a:solidFill>
                <a:latin typeface="Arial" charset="0"/>
              </a:rPr>
              <a:t>eg</a:t>
            </a: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 employees visa turnover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Special different business database-  crosschecks of databases</a:t>
            </a:r>
          </a:p>
        </p:txBody>
      </p:sp>
    </p:spTree>
    <p:extLst>
      <p:ext uri="{BB962C8B-B14F-4D97-AF65-F5344CB8AC3E}">
        <p14:creationId xmlns:p14="http://schemas.microsoft.com/office/powerpoint/2010/main" val="126899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Other / New Digital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Visualization of business figures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Technical check tools / for failure detection out of high volume data bases – </a:t>
            </a: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Monetary Unit Sampling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Summarised Risk Audit (SRP) based on the principle of 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		„</a:t>
            </a: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Time Series Analyses</a:t>
            </a: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4484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19537" y="332657"/>
            <a:ext cx="83130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Definition MUS – Monetary Unit Sampling: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u="sng" dirty="0">
                <a:solidFill>
                  <a:prstClr val="black"/>
                </a:solidFill>
                <a:latin typeface="Arial" charset="0"/>
              </a:rPr>
              <a:t>MUS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Monetary Unit Sampling, also known as probability proportional-to-size (PPS) or dollar unit sampling (DUS), is a statistical sampling method used to determine if the account balances or monetary amounts in a population contain any misstatements. Each individual dollar (i.e. monetary unit) in the population is considered a sampling unit, thus account balances or amounts in the population with a higher value have a proportionately higher chance of being selected.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4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Definition 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u="sng" dirty="0">
                <a:solidFill>
                  <a:prstClr val="black"/>
                </a:solidFill>
                <a:latin typeface="Arial" charset="0"/>
              </a:rPr>
              <a:t>SRP = Time Series Analysis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</a:rPr>
              <a:t>Any metric that is measured over regular time intervals forms a time series. Analysis of time series is commercially importance because of industrial need and relevance especially </a:t>
            </a:r>
            <a:r>
              <a:rPr lang="en-GB" sz="2400" dirty="0" err="1">
                <a:solidFill>
                  <a:prstClr val="black"/>
                </a:solidFill>
                <a:latin typeface="Arial" charset="0"/>
              </a:rPr>
              <a:t>w.r.t</a:t>
            </a:r>
            <a:r>
              <a:rPr lang="en-GB" sz="2400" dirty="0">
                <a:solidFill>
                  <a:prstClr val="black"/>
                </a:solidFill>
                <a:latin typeface="Arial" charset="0"/>
              </a:rPr>
              <a:t> forecasting (demand, sales, supply etc).</a:t>
            </a:r>
          </a:p>
        </p:txBody>
      </p:sp>
    </p:spTree>
    <p:extLst>
      <p:ext uri="{BB962C8B-B14F-4D97-AF65-F5344CB8AC3E}">
        <p14:creationId xmlns:p14="http://schemas.microsoft.com/office/powerpoint/2010/main" val="1873770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Case example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Hotel with restaurant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Outside area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Christmas celebrations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New year celebrations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Additional participation on different markets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7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60977" y="1534995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Kinds </a:t>
            </a:r>
            <a:r>
              <a:rPr lang="de-DE" sz="3200" dirty="0" err="1"/>
              <a:t>of</a:t>
            </a:r>
            <a:r>
              <a:rPr lang="de-DE" sz="3200" dirty="0"/>
              <a:t> investigative </a:t>
            </a:r>
            <a:r>
              <a:rPr lang="de-DE" sz="3200" dirty="0" err="1"/>
              <a:t>techniques</a:t>
            </a:r>
            <a:r>
              <a:rPr lang="de-DE" sz="3200" dirty="0"/>
              <a:t>?</a:t>
            </a:r>
          </a:p>
          <a:p>
            <a:endParaRPr lang="de-DE" sz="800" dirty="0"/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endParaRPr lang="de-DE" sz="800" dirty="0"/>
          </a:p>
          <a:p>
            <a:r>
              <a:rPr lang="de-DE" sz="3200" dirty="0"/>
              <a:t>…….?</a:t>
            </a:r>
          </a:p>
        </p:txBody>
      </p:sp>
      <p:pic>
        <p:nvPicPr>
          <p:cNvPr id="3" name="Grafik 2" descr="Ein Bild, das Foto, sitzend, Frau, Personen enthält.&#10;&#10;Automatisch generierte Beschreibung">
            <a:extLst>
              <a:ext uri="{FF2B5EF4-FFF2-40B4-BE49-F238E27FC236}">
                <a16:creationId xmlns:a16="http://schemas.microsoft.com/office/drawing/2014/main" id="{5B9104EC-7256-47E9-BCE5-DA7AB4FD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Invoice database out of hotel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89891EAB-DC85-417D-997C-E66C80007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Invoice database out of hotel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Import in summarized risk audit tool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E0ED1AF-6ADC-48BF-82B5-C99DFCC0B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Invoice database out of hotel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Import in summarized risk audit tool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6590968-1D15-42F8-8DB4-CCC457E2B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8854"/>
            <a:ext cx="9144000" cy="44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8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Indicators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Reduced turnover on weekends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Usually busiest time for hotels in tourist areas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Restaurant evaluation:</a:t>
            </a:r>
          </a:p>
        </p:txBody>
      </p:sp>
    </p:spTree>
    <p:extLst>
      <p:ext uri="{BB962C8B-B14F-4D97-AF65-F5344CB8AC3E}">
        <p14:creationId xmlns:p14="http://schemas.microsoft.com/office/powerpoint/2010/main" val="44582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Restaurant Data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15A98CB-67E4-48DA-8975-55C9A54B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6166"/>
            <a:ext cx="9144000" cy="47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9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Evaluation based on time series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Time series analysis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Average margin </a:t>
            </a:r>
            <a:r>
              <a:rPr lang="en-GB" sz="3200" b="1" dirty="0" err="1">
                <a:solidFill>
                  <a:prstClr val="black"/>
                </a:solidFill>
                <a:latin typeface="Arial" charset="0"/>
              </a:rPr>
              <a:t>comparance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Cutting the pics 16 %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Calculation of available goods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RESULT</a:t>
            </a: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No goods available for turnover ??</a:t>
            </a:r>
            <a:r>
              <a:rPr lang="de-DE" sz="3200" b="1" dirty="0">
                <a:solidFill>
                  <a:prstClr val="black"/>
                </a:solidFill>
                <a:latin typeface="Arial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24596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Evaluation based on time series analysis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6D1DDCD-72BA-4B30-A963-DD16C771C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2317"/>
            <a:ext cx="9144000" cy="49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Estimation of turnover based on time series analysis – more € 285.238,57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88ADE93-BCB1-4773-A3E5-5A6437AA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04" y="2394759"/>
            <a:ext cx="9144000" cy="446324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D1A0027-6671-4621-8920-8C5D6167B67D}"/>
              </a:ext>
            </a:extLst>
          </p:cNvPr>
          <p:cNvSpPr/>
          <p:nvPr/>
        </p:nvSpPr>
        <p:spPr>
          <a:xfrm>
            <a:off x="9768408" y="5661247"/>
            <a:ext cx="79208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A28D900-7BAD-48E7-8233-70ACAC5FF644}"/>
              </a:ext>
            </a:extLst>
          </p:cNvPr>
          <p:cNvCxnSpPr/>
          <p:nvPr/>
        </p:nvCxnSpPr>
        <p:spPr>
          <a:xfrm>
            <a:off x="4583832" y="5661248"/>
            <a:ext cx="4968552" cy="14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39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Visualization is often excel based or other software / a tool to visualize different figures / data sources in relation to each other in various diagrams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61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Bookkeeping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5B6076-CA8E-4AB9-9091-175BFFCB8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84785"/>
            <a:ext cx="8712968" cy="52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sz="2800" b="1" dirty="0"/>
              <a:t>Investigative </a:t>
            </a:r>
            <a:r>
              <a:rPr lang="de-DE" sz="2800" b="1" dirty="0" err="1"/>
              <a:t>Techniques</a:t>
            </a:r>
            <a:endParaRPr lang="de-DE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914324" y="1182391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00" dirty="0"/>
          </a:p>
          <a:p>
            <a:r>
              <a:rPr lang="de-DE" sz="3200" b="1" u="sng" dirty="0"/>
              <a:t>Definition</a:t>
            </a:r>
            <a:r>
              <a:rPr lang="de-DE" sz="3200" dirty="0"/>
              <a:t>: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 err="1"/>
              <a:t>measure</a:t>
            </a:r>
            <a:r>
              <a:rPr lang="de-DE" sz="3200" dirty="0"/>
              <a:t>/</a:t>
            </a:r>
            <a:r>
              <a:rPr lang="de-DE" sz="3200" dirty="0" err="1"/>
              <a:t>action</a:t>
            </a:r>
            <a:r>
              <a:rPr lang="de-DE" sz="3200" dirty="0"/>
              <a:t>/</a:t>
            </a:r>
            <a:r>
              <a:rPr lang="de-DE" sz="3200" dirty="0" err="1"/>
              <a:t>handling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gather</a:t>
            </a:r>
            <a:r>
              <a:rPr lang="de-DE" sz="3200" dirty="0"/>
              <a:t> </a:t>
            </a:r>
            <a:r>
              <a:rPr lang="de-DE" sz="3200" dirty="0" err="1"/>
              <a:t>information</a:t>
            </a:r>
            <a:r>
              <a:rPr lang="de-DE" sz="3200" dirty="0"/>
              <a:t> / </a:t>
            </a:r>
            <a:r>
              <a:rPr lang="de-DE" sz="3200" dirty="0" err="1"/>
              <a:t>evidence</a:t>
            </a:r>
            <a:endParaRPr lang="de-DE" sz="3200" dirty="0"/>
          </a:p>
          <a:p>
            <a:pPr marL="514350" indent="-514350">
              <a:buFont typeface="+mj-lt"/>
              <a:buAutoNum type="arabicPeriod"/>
            </a:pPr>
            <a:endParaRPr lang="de-DE" sz="8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 err="1"/>
              <a:t>measure</a:t>
            </a:r>
            <a:r>
              <a:rPr lang="de-DE" sz="3200" dirty="0"/>
              <a:t>/</a:t>
            </a:r>
            <a:r>
              <a:rPr lang="de-DE" sz="3200" dirty="0" err="1"/>
              <a:t>action</a:t>
            </a:r>
            <a:r>
              <a:rPr lang="de-DE" sz="3200" dirty="0"/>
              <a:t>/</a:t>
            </a:r>
            <a:r>
              <a:rPr lang="de-DE" sz="3200" dirty="0" err="1"/>
              <a:t>handling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avoid</a:t>
            </a:r>
            <a:r>
              <a:rPr lang="de-DE" sz="3200" dirty="0"/>
              <a:t> </a:t>
            </a:r>
            <a:r>
              <a:rPr lang="de-DE" sz="3200" dirty="0" err="1"/>
              <a:t>that</a:t>
            </a:r>
            <a:r>
              <a:rPr lang="de-DE" sz="3200" dirty="0"/>
              <a:t> </a:t>
            </a:r>
            <a:r>
              <a:rPr lang="de-DE" sz="3200" dirty="0" err="1"/>
              <a:t>investigation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endangered</a:t>
            </a:r>
            <a:endParaRPr lang="de-DE" sz="3200" dirty="0"/>
          </a:p>
          <a:p>
            <a:pPr marL="514350" indent="-514350">
              <a:buFont typeface="+mj-lt"/>
              <a:buAutoNum type="arabicPeriod"/>
            </a:pPr>
            <a:endParaRPr lang="de-DE" sz="8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 err="1"/>
              <a:t>measure</a:t>
            </a:r>
            <a:r>
              <a:rPr lang="de-DE" sz="3200" dirty="0"/>
              <a:t>/</a:t>
            </a:r>
            <a:r>
              <a:rPr lang="de-DE" sz="3200" dirty="0" err="1"/>
              <a:t>action</a:t>
            </a:r>
            <a:r>
              <a:rPr lang="de-DE" sz="3200" dirty="0"/>
              <a:t>/</a:t>
            </a:r>
            <a:r>
              <a:rPr lang="de-DE" sz="3200" dirty="0" err="1"/>
              <a:t>handling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recover</a:t>
            </a:r>
            <a:r>
              <a:rPr lang="de-DE" sz="3200" dirty="0"/>
              <a:t> </a:t>
            </a:r>
            <a:r>
              <a:rPr lang="de-DE" sz="3200" dirty="0" err="1"/>
              <a:t>assets</a:t>
            </a:r>
            <a:endParaRPr lang="de-DE" sz="3200" dirty="0"/>
          </a:p>
          <a:p>
            <a:pPr marL="285750" indent="-285750">
              <a:buFontTx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267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problems?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420.000 data sets?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How to explore?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Where to start?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Searching?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What kind of parameters?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Where are the indicators?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example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Restaurant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Outside area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Christmas celebration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New year celebrations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Additional participation on different markets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No remarkable changes in business (same size, … employees, … suppliers….)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Edit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68409B0-F0A1-448A-9B54-CB2AC8C39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0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Edited data – visualized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 descr="Ein Bild, das Schreibgerät, Briefpapier enthält.&#10;&#10;Automatisch generierte Beschreibung">
            <a:extLst>
              <a:ext uri="{FF2B5EF4-FFF2-40B4-BE49-F238E27FC236}">
                <a16:creationId xmlns:a16="http://schemas.microsoft.com/office/drawing/2014/main" id="{A6FBE55C-09C4-44FC-97FE-EA05F81C3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849"/>
            <a:ext cx="9144000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7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account selection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898075-0EE4-4223-974C-1E38D8BFA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92"/>
            <a:ext cx="9144000" cy="53012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65E73DB-344A-4A09-83A2-7C564D87BDCF}"/>
              </a:ext>
            </a:extLst>
          </p:cNvPr>
          <p:cNvCxnSpPr/>
          <p:nvPr/>
        </p:nvCxnSpPr>
        <p:spPr>
          <a:xfrm>
            <a:off x="4079776" y="2852936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1F256D1-D41E-47B8-83EC-C36368107F53}"/>
              </a:ext>
            </a:extLst>
          </p:cNvPr>
          <p:cNvCxnSpPr/>
          <p:nvPr/>
        </p:nvCxnSpPr>
        <p:spPr>
          <a:xfrm>
            <a:off x="6816082" y="2276872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DB96D8A-128A-4D8D-B5F3-8E8497B482CA}"/>
              </a:ext>
            </a:extLst>
          </p:cNvPr>
          <p:cNvCxnSpPr/>
          <p:nvPr/>
        </p:nvCxnSpPr>
        <p:spPr>
          <a:xfrm>
            <a:off x="2986506" y="2204864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80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example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Indicators for problems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Summertime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	- reduced turnover compared with other 	years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Christmastime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	 - reduced turnover – usually the busiest 	time of a year for restaurants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Any expenditures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Turnover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Any other account like input VAT – output VAT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Almost everything could be visualized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…………………..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8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	</a:t>
            </a: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B3A3E2E-577B-687D-458A-A32DC89AF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D00E34E5-2ABA-FF1C-5D0D-9898DF51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644901"/>
            <a:ext cx="8493125" cy="193992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913"/>
              </a:spcBef>
              <a:spcAft>
                <a:spcPct val="0"/>
              </a:spcAft>
              <a:buSzPct val="90000"/>
              <a:defRPr/>
            </a:pPr>
            <a:r>
              <a:rPr lang="en-GB" altLang="de-DE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This “Law</a:t>
            </a:r>
            <a:r>
              <a:rPr lang="en-GB" altLang="de-DE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” is focused on the “relative rate” of figures at the beginning of numbers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EFD70168-EBC4-59FC-AC2A-BC328401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4101" name="Line 4">
            <a:extLst>
              <a:ext uri="{FF2B5EF4-FFF2-40B4-BE49-F238E27FC236}">
                <a16:creationId xmlns:a16="http://schemas.microsoft.com/office/drawing/2014/main" id="{2A15B5A5-0545-1BC0-462C-F29FB9280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102" name="Line 5">
            <a:extLst>
              <a:ext uri="{FF2B5EF4-FFF2-40B4-BE49-F238E27FC236}">
                <a16:creationId xmlns:a16="http://schemas.microsoft.com/office/drawing/2014/main" id="{81676485-B50E-8FFE-9EE3-AD6EE0801D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8DBE353-7C28-EB71-653A-F743EF7A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700214"/>
            <a:ext cx="6546850" cy="924057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Benford`s Law</a:t>
            </a:r>
          </a:p>
        </p:txBody>
      </p:sp>
    </p:spTree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AFDAE8C-9A17-011F-38A3-70C691BFF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6147" name="Line 2">
            <a:extLst>
              <a:ext uri="{FF2B5EF4-FFF2-40B4-BE49-F238E27FC236}">
                <a16:creationId xmlns:a16="http://schemas.microsoft.com/office/drawing/2014/main" id="{43F20D2A-C119-BCB3-D4BF-3A315D101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A7DE0A0-CD23-C652-9EA1-143B53BD5A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5AA7F198-0C1D-16DB-0DA1-4530C54D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1EBDF4C-B1AC-6B4D-BCC7-813052177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349500"/>
            <a:ext cx="8420100" cy="954088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33000"/>
              <a:defRPr/>
            </a:pPr>
            <a:r>
              <a:rPr lang="en-GB" alt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Naturally there are more small things than big things !!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1D1CA82F-11EB-2C9E-A74D-A20E15C4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494088"/>
            <a:ext cx="8964612" cy="2309812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</a:t>
            </a: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In the whole world there exist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			more sand as pebbles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               more pebbles as stones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                     more stones as rocks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                        more rocks as mountains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                            more mountains as mountain-ranges </a:t>
            </a:r>
            <a:endParaRPr lang="en-GB" altLang="de-DE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59B5E144-CA6D-0EB5-804B-7926664A2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7F22D68-BE2E-AE05-2290-FC2F2F20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341438"/>
            <a:ext cx="6396037" cy="939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725"/>
              </a:spcBef>
              <a:spcAft>
                <a:spcPct val="0"/>
              </a:spcAft>
              <a:buSzPct val="90000"/>
              <a:defRPr/>
            </a:pPr>
            <a:r>
              <a:rPr lang="en-GB" altLang="de-DE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Frank Benford</a:t>
            </a:r>
          </a:p>
          <a:p>
            <a:pPr algn="ctr" fontAlgn="base"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Physiker, USA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A058B804-1C3D-9ABF-BCE8-9650EE8A6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20C5F124-C89D-6AD9-ABC9-302DC18C1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D32FAE54-CB9D-BC25-3704-FA4A9044B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4C2495C7-4B29-BA0D-DD37-6364856CA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068639"/>
            <a:ext cx="8208962" cy="193992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Benford`s</a:t>
            </a:r>
            <a:r>
              <a:rPr lang="en-GB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GB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Hypothese</a:t>
            </a:r>
            <a:r>
              <a:rPr lang="en-GB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1920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3000"/>
              <a:defRPr/>
            </a:pPr>
            <a:endParaRPr lang="en-GB" altLang="de-DE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3000"/>
              <a:defRPr/>
            </a:pPr>
            <a:r>
              <a:rPr lang="en-GB" alt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There exist more numbers with a small figure than with a high figure (at the beginning)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60977" y="1534995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Kinds </a:t>
            </a:r>
            <a:r>
              <a:rPr lang="de-DE" sz="3200" dirty="0" err="1"/>
              <a:t>of</a:t>
            </a:r>
            <a:r>
              <a:rPr lang="de-DE" sz="3200" dirty="0"/>
              <a:t> investigative </a:t>
            </a:r>
            <a:r>
              <a:rPr lang="de-DE" sz="3200" dirty="0" err="1"/>
              <a:t>techniques</a:t>
            </a:r>
            <a:r>
              <a:rPr lang="de-DE" sz="3200" dirty="0"/>
              <a:t>?</a:t>
            </a:r>
          </a:p>
          <a:p>
            <a:endParaRPr lang="de-DE" sz="800" dirty="0"/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endParaRPr lang="de-DE" sz="800" dirty="0"/>
          </a:p>
          <a:p>
            <a:r>
              <a:rPr lang="de-DE" sz="3200" dirty="0"/>
              <a:t>…….?</a:t>
            </a:r>
          </a:p>
        </p:txBody>
      </p:sp>
    </p:spTree>
    <p:extLst>
      <p:ext uri="{BB962C8B-B14F-4D97-AF65-F5344CB8AC3E}">
        <p14:creationId xmlns:p14="http://schemas.microsoft.com/office/powerpoint/2010/main" val="30149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A801E13-7EAB-40ED-3573-1E6F8AFF7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8A4E2573-F79D-1FD8-2635-3BE1A9AD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25538"/>
            <a:ext cx="8420100" cy="540385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388"/>
              </a:spcBef>
              <a:spcAft>
                <a:spcPct val="0"/>
              </a:spcAft>
              <a:buSzPct val="88000"/>
              <a:defRPr/>
            </a:pPr>
            <a:r>
              <a:rPr lang="en-GB" altLang="de-DE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</a:t>
            </a:r>
            <a:r>
              <a:rPr lang="en-GB" altLang="de-DE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did more than 20.000 single checks to proof his thesis!: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Results of the American </a:t>
            </a:r>
            <a:r>
              <a:rPr lang="en-GB" altLang="de-DE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Baseballleagues</a:t>
            </a:r>
            <a:endParaRPr lang="en-GB" altLang="de-DE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air pressure figures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weight of atoms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Invoices of energy on Solomon Islands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articles of Reader`s Digest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numbers of inhabitants of countries, cities …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bookkeeping of enterprises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....</a:t>
            </a:r>
            <a:r>
              <a:rPr lang="en-GB" altLang="de-D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Result:</a:t>
            </a:r>
          </a:p>
          <a:p>
            <a:pPr algn="ctr"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„1“ was always the leading figure </a:t>
            </a:r>
          </a:p>
          <a:p>
            <a:pPr algn="ctr"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„9“ always the last one</a:t>
            </a:r>
          </a:p>
          <a:p>
            <a:pPr algn="ctr"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endParaRPr lang="en-GB" alt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AE7405CE-8D98-39C8-1B8A-C1D3C57A1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5" name="Line 4">
            <a:extLst>
              <a:ext uri="{FF2B5EF4-FFF2-40B4-BE49-F238E27FC236}">
                <a16:creationId xmlns:a16="http://schemas.microsoft.com/office/drawing/2014/main" id="{A1BE8F25-2126-F088-67D8-38E450DD7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03C33F77-AA3B-D861-2B16-7714F02A8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4459D4F6-FAA9-D13E-9858-2E2B08BF8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E0A6DAE-1471-15A2-F09E-22502B95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196976"/>
            <a:ext cx="8131175" cy="52387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The spread-rates for the “first figure” were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7BB435B4-AD14-5544-301A-F2F8CB6DE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293" name="Line 4">
            <a:extLst>
              <a:ext uri="{FF2B5EF4-FFF2-40B4-BE49-F238E27FC236}">
                <a16:creationId xmlns:a16="http://schemas.microsoft.com/office/drawing/2014/main" id="{9C7BB422-130A-05A1-536F-6F15CEE8AB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A4EF53B-290B-1A63-2CF7-B70A6ECD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grpSp>
        <p:nvGrpSpPr>
          <p:cNvPr id="12295" name="Group 6">
            <a:extLst>
              <a:ext uri="{FF2B5EF4-FFF2-40B4-BE49-F238E27FC236}">
                <a16:creationId xmlns:a16="http://schemas.microsoft.com/office/drawing/2014/main" id="{57BAF11A-AEBA-E4A9-F4F8-A4FCA84143CB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2420938"/>
            <a:ext cx="3236912" cy="3519488"/>
            <a:chOff x="1837" y="1752"/>
            <a:chExt cx="2039" cy="2217"/>
          </a:xfrm>
        </p:grpSpPr>
        <p:grpSp>
          <p:nvGrpSpPr>
            <p:cNvPr id="12296" name="Group 7">
              <a:extLst>
                <a:ext uri="{FF2B5EF4-FFF2-40B4-BE49-F238E27FC236}">
                  <a16:creationId xmlns:a16="http://schemas.microsoft.com/office/drawing/2014/main" id="{D2D58949-935D-D27F-0753-F38A2FFF8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3755"/>
              <a:ext cx="1017" cy="214"/>
              <a:chOff x="2857" y="3755"/>
              <a:chExt cx="1017" cy="214"/>
            </a:xfrm>
          </p:grpSpPr>
          <p:sp>
            <p:nvSpPr>
              <p:cNvPr id="12368" name="AutoShape 8">
                <a:extLst>
                  <a:ext uri="{FF2B5EF4-FFF2-40B4-BE49-F238E27FC236}">
                    <a16:creationId xmlns:a16="http://schemas.microsoft.com/office/drawing/2014/main" id="{BA58AC35-B4E0-DC2B-6FB4-0107065AA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3755"/>
                <a:ext cx="1017" cy="207"/>
              </a:xfrm>
              <a:prstGeom prst="roundRect">
                <a:avLst>
                  <a:gd name="adj" fmla="val 47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5" name="Text Box 9">
                <a:extLst>
                  <a:ext uri="{FF2B5EF4-FFF2-40B4-BE49-F238E27FC236}">
                    <a16:creationId xmlns:a16="http://schemas.microsoft.com/office/drawing/2014/main" id="{B1D5FE12-F1F9-97E4-AA88-DC0985B82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755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4,57  %</a:t>
                </a:r>
              </a:p>
            </p:txBody>
          </p:sp>
        </p:grpSp>
        <p:grpSp>
          <p:nvGrpSpPr>
            <p:cNvPr id="12297" name="Group 10">
              <a:extLst>
                <a:ext uri="{FF2B5EF4-FFF2-40B4-BE49-F238E27FC236}">
                  <a16:creationId xmlns:a16="http://schemas.microsoft.com/office/drawing/2014/main" id="{3930D3A4-4C50-8939-C938-BD4054CD6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755"/>
              <a:ext cx="1018" cy="214"/>
              <a:chOff x="1837" y="3755"/>
              <a:chExt cx="1018" cy="214"/>
            </a:xfrm>
          </p:grpSpPr>
          <p:sp>
            <p:nvSpPr>
              <p:cNvPr id="12366" name="AutoShape 11">
                <a:extLst>
                  <a:ext uri="{FF2B5EF4-FFF2-40B4-BE49-F238E27FC236}">
                    <a16:creationId xmlns:a16="http://schemas.microsoft.com/office/drawing/2014/main" id="{DFA49298-9244-406E-D842-4BC9973A9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755"/>
                <a:ext cx="1018" cy="207"/>
              </a:xfrm>
              <a:prstGeom prst="roundRect">
                <a:avLst>
                  <a:gd name="adj" fmla="val 47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Text Box 12">
                <a:extLst>
                  <a:ext uri="{FF2B5EF4-FFF2-40B4-BE49-F238E27FC236}">
                    <a16:creationId xmlns:a16="http://schemas.microsoft.com/office/drawing/2014/main" id="{DC2F6CB1-F3B2-2C77-3D6C-F43C4EE70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755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9</a:t>
                </a:r>
              </a:p>
            </p:txBody>
          </p:sp>
        </p:grpSp>
        <p:grpSp>
          <p:nvGrpSpPr>
            <p:cNvPr id="12298" name="Group 13">
              <a:extLst>
                <a:ext uri="{FF2B5EF4-FFF2-40B4-BE49-F238E27FC236}">
                  <a16:creationId xmlns:a16="http://schemas.microsoft.com/office/drawing/2014/main" id="{7E3A2612-55B5-D623-A7DD-C88BC97DF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3545"/>
              <a:ext cx="1017" cy="214"/>
              <a:chOff x="2857" y="3545"/>
              <a:chExt cx="1017" cy="214"/>
            </a:xfrm>
          </p:grpSpPr>
          <p:sp>
            <p:nvSpPr>
              <p:cNvPr id="12364" name="AutoShape 14">
                <a:extLst>
                  <a:ext uri="{FF2B5EF4-FFF2-40B4-BE49-F238E27FC236}">
                    <a16:creationId xmlns:a16="http://schemas.microsoft.com/office/drawing/2014/main" id="{DDC8C9C2-188F-650A-F189-49AF1599E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3545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Text Box 15">
                <a:extLst>
                  <a:ext uri="{FF2B5EF4-FFF2-40B4-BE49-F238E27FC236}">
                    <a16:creationId xmlns:a16="http://schemas.microsoft.com/office/drawing/2014/main" id="{89B90864-2CE6-8708-0204-6E53FAF75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545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5,11  %</a:t>
                </a:r>
              </a:p>
            </p:txBody>
          </p:sp>
        </p:grpSp>
        <p:grpSp>
          <p:nvGrpSpPr>
            <p:cNvPr id="12299" name="Group 16">
              <a:extLst>
                <a:ext uri="{FF2B5EF4-FFF2-40B4-BE49-F238E27FC236}">
                  <a16:creationId xmlns:a16="http://schemas.microsoft.com/office/drawing/2014/main" id="{980A9E78-C72C-3E3F-B179-C13AF0187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545"/>
              <a:ext cx="1018" cy="214"/>
              <a:chOff x="1837" y="3545"/>
              <a:chExt cx="1018" cy="214"/>
            </a:xfrm>
          </p:grpSpPr>
          <p:sp>
            <p:nvSpPr>
              <p:cNvPr id="12362" name="AutoShape 17">
                <a:extLst>
                  <a:ext uri="{FF2B5EF4-FFF2-40B4-BE49-F238E27FC236}">
                    <a16:creationId xmlns:a16="http://schemas.microsoft.com/office/drawing/2014/main" id="{5DB20B54-2F57-7BE7-7460-D17EEC741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545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4" name="Text Box 18">
                <a:extLst>
                  <a:ext uri="{FF2B5EF4-FFF2-40B4-BE49-F238E27FC236}">
                    <a16:creationId xmlns:a16="http://schemas.microsoft.com/office/drawing/2014/main" id="{7F12D517-031C-07A3-C813-1D29BC57C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545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8</a:t>
                </a:r>
              </a:p>
            </p:txBody>
          </p:sp>
        </p:grpSp>
        <p:grpSp>
          <p:nvGrpSpPr>
            <p:cNvPr id="12300" name="Group 19">
              <a:extLst>
                <a:ext uri="{FF2B5EF4-FFF2-40B4-BE49-F238E27FC236}">
                  <a16:creationId xmlns:a16="http://schemas.microsoft.com/office/drawing/2014/main" id="{2650697A-902B-836B-37B8-EC6FAA02C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3333"/>
              <a:ext cx="1017" cy="214"/>
              <a:chOff x="2857" y="3333"/>
              <a:chExt cx="1017" cy="214"/>
            </a:xfrm>
          </p:grpSpPr>
          <p:sp>
            <p:nvSpPr>
              <p:cNvPr id="12360" name="AutoShape 20">
                <a:extLst>
                  <a:ext uri="{FF2B5EF4-FFF2-40B4-BE49-F238E27FC236}">
                    <a16:creationId xmlns:a16="http://schemas.microsoft.com/office/drawing/2014/main" id="{2C94E026-D2CB-3789-75BA-B79C996EA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3333"/>
                <a:ext cx="1017" cy="207"/>
              </a:xfrm>
              <a:prstGeom prst="roundRect">
                <a:avLst>
                  <a:gd name="adj" fmla="val 47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Text Box 21">
                <a:extLst>
                  <a:ext uri="{FF2B5EF4-FFF2-40B4-BE49-F238E27FC236}">
                    <a16:creationId xmlns:a16="http://schemas.microsoft.com/office/drawing/2014/main" id="{11BB4760-7E5E-6292-95DE-15189040B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333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5,79  %</a:t>
                </a:r>
              </a:p>
            </p:txBody>
          </p:sp>
        </p:grpSp>
        <p:grpSp>
          <p:nvGrpSpPr>
            <p:cNvPr id="12301" name="Group 22">
              <a:extLst>
                <a:ext uri="{FF2B5EF4-FFF2-40B4-BE49-F238E27FC236}">
                  <a16:creationId xmlns:a16="http://schemas.microsoft.com/office/drawing/2014/main" id="{74AD13ED-FDEC-F2AF-82AF-8F4C497F9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333"/>
              <a:ext cx="1018" cy="214"/>
              <a:chOff x="1837" y="3333"/>
              <a:chExt cx="1018" cy="214"/>
            </a:xfrm>
          </p:grpSpPr>
          <p:sp>
            <p:nvSpPr>
              <p:cNvPr id="12358" name="AutoShape 23">
                <a:extLst>
                  <a:ext uri="{FF2B5EF4-FFF2-40B4-BE49-F238E27FC236}">
                    <a16:creationId xmlns:a16="http://schemas.microsoft.com/office/drawing/2014/main" id="{47034C78-DDBB-C9E7-9679-0BA3861EB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333"/>
                <a:ext cx="1018" cy="207"/>
              </a:xfrm>
              <a:prstGeom prst="roundRect">
                <a:avLst>
                  <a:gd name="adj" fmla="val 47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Text Box 24">
                <a:extLst>
                  <a:ext uri="{FF2B5EF4-FFF2-40B4-BE49-F238E27FC236}">
                    <a16:creationId xmlns:a16="http://schemas.microsoft.com/office/drawing/2014/main" id="{5CC679FA-A716-DD58-9ECB-D83B43440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333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7</a:t>
                </a:r>
              </a:p>
            </p:txBody>
          </p:sp>
        </p:grpSp>
        <p:grpSp>
          <p:nvGrpSpPr>
            <p:cNvPr id="12302" name="Group 25">
              <a:extLst>
                <a:ext uri="{FF2B5EF4-FFF2-40B4-BE49-F238E27FC236}">
                  <a16:creationId xmlns:a16="http://schemas.microsoft.com/office/drawing/2014/main" id="{E723781B-0DF5-34BC-21D5-F9BABD5F9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3124"/>
              <a:ext cx="1017" cy="214"/>
              <a:chOff x="2857" y="3124"/>
              <a:chExt cx="1017" cy="214"/>
            </a:xfrm>
          </p:grpSpPr>
          <p:sp>
            <p:nvSpPr>
              <p:cNvPr id="12356" name="AutoShape 26">
                <a:extLst>
                  <a:ext uri="{FF2B5EF4-FFF2-40B4-BE49-F238E27FC236}">
                    <a16:creationId xmlns:a16="http://schemas.microsoft.com/office/drawing/2014/main" id="{C672C6C8-F7FF-CCD7-B82B-AB72ECE5C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3124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3" name="Text Box 27">
                <a:extLst>
                  <a:ext uri="{FF2B5EF4-FFF2-40B4-BE49-F238E27FC236}">
                    <a16:creationId xmlns:a16="http://schemas.microsoft.com/office/drawing/2014/main" id="{AC2869FC-EDF7-DD6A-5884-0608AC1C5D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124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6,69  %</a:t>
                </a:r>
              </a:p>
            </p:txBody>
          </p:sp>
        </p:grpSp>
        <p:grpSp>
          <p:nvGrpSpPr>
            <p:cNvPr id="12303" name="Group 28">
              <a:extLst>
                <a:ext uri="{FF2B5EF4-FFF2-40B4-BE49-F238E27FC236}">
                  <a16:creationId xmlns:a16="http://schemas.microsoft.com/office/drawing/2014/main" id="{00884904-76CC-3472-4D79-19D3DCBDB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124"/>
              <a:ext cx="1018" cy="214"/>
              <a:chOff x="1837" y="3124"/>
              <a:chExt cx="1018" cy="214"/>
            </a:xfrm>
          </p:grpSpPr>
          <p:sp>
            <p:nvSpPr>
              <p:cNvPr id="12354" name="AutoShape 29">
                <a:extLst>
                  <a:ext uri="{FF2B5EF4-FFF2-40B4-BE49-F238E27FC236}">
                    <a16:creationId xmlns:a16="http://schemas.microsoft.com/office/drawing/2014/main" id="{087C5BD8-72A4-3621-49F5-D971FF6E8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124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6" name="Text Box 30">
                <a:extLst>
                  <a:ext uri="{FF2B5EF4-FFF2-40B4-BE49-F238E27FC236}">
                    <a16:creationId xmlns:a16="http://schemas.microsoft.com/office/drawing/2014/main" id="{A32C898D-E297-9FC6-8EBE-91FD8003EC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124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6</a:t>
                </a:r>
              </a:p>
            </p:txBody>
          </p:sp>
        </p:grpSp>
        <p:grpSp>
          <p:nvGrpSpPr>
            <p:cNvPr id="12304" name="Group 31">
              <a:extLst>
                <a:ext uri="{FF2B5EF4-FFF2-40B4-BE49-F238E27FC236}">
                  <a16:creationId xmlns:a16="http://schemas.microsoft.com/office/drawing/2014/main" id="{C5CB0A0D-FC20-1830-88B7-15787DB19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914"/>
              <a:ext cx="1017" cy="214"/>
              <a:chOff x="2857" y="2914"/>
              <a:chExt cx="1017" cy="214"/>
            </a:xfrm>
          </p:grpSpPr>
          <p:sp>
            <p:nvSpPr>
              <p:cNvPr id="12352" name="AutoShape 32">
                <a:extLst>
                  <a:ext uri="{FF2B5EF4-FFF2-40B4-BE49-F238E27FC236}">
                    <a16:creationId xmlns:a16="http://schemas.microsoft.com/office/drawing/2014/main" id="{B6654A7D-D364-C8D6-7F18-08E9BC5EE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914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9" name="Text Box 33">
                <a:extLst>
                  <a:ext uri="{FF2B5EF4-FFF2-40B4-BE49-F238E27FC236}">
                    <a16:creationId xmlns:a16="http://schemas.microsoft.com/office/drawing/2014/main" id="{41757619-30FC-CB4B-3C37-4B9297755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914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7,91  %</a:t>
                </a:r>
              </a:p>
            </p:txBody>
          </p:sp>
        </p:grpSp>
        <p:grpSp>
          <p:nvGrpSpPr>
            <p:cNvPr id="12305" name="Group 34">
              <a:extLst>
                <a:ext uri="{FF2B5EF4-FFF2-40B4-BE49-F238E27FC236}">
                  <a16:creationId xmlns:a16="http://schemas.microsoft.com/office/drawing/2014/main" id="{AB90DE40-957F-89F6-C701-0D80B346F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914"/>
              <a:ext cx="1018" cy="214"/>
              <a:chOff x="1837" y="2914"/>
              <a:chExt cx="1018" cy="214"/>
            </a:xfrm>
          </p:grpSpPr>
          <p:sp>
            <p:nvSpPr>
              <p:cNvPr id="12350" name="AutoShape 35">
                <a:extLst>
                  <a:ext uri="{FF2B5EF4-FFF2-40B4-BE49-F238E27FC236}">
                    <a16:creationId xmlns:a16="http://schemas.microsoft.com/office/drawing/2014/main" id="{D21CB7D5-709A-C8E6-ABC6-D476A3D3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914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2" name="Text Box 36">
                <a:extLst>
                  <a:ext uri="{FF2B5EF4-FFF2-40B4-BE49-F238E27FC236}">
                    <a16:creationId xmlns:a16="http://schemas.microsoft.com/office/drawing/2014/main" id="{94DC294D-18F7-8D9F-B0A8-4D6CB4DFA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914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5</a:t>
                </a:r>
              </a:p>
            </p:txBody>
          </p:sp>
        </p:grpSp>
        <p:grpSp>
          <p:nvGrpSpPr>
            <p:cNvPr id="12306" name="Group 37">
              <a:extLst>
                <a:ext uri="{FF2B5EF4-FFF2-40B4-BE49-F238E27FC236}">
                  <a16:creationId xmlns:a16="http://schemas.microsoft.com/office/drawing/2014/main" id="{F108EC34-36F7-9D96-1509-E39A01F79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702"/>
              <a:ext cx="1017" cy="214"/>
              <a:chOff x="2857" y="2702"/>
              <a:chExt cx="1017" cy="214"/>
            </a:xfrm>
          </p:grpSpPr>
          <p:sp>
            <p:nvSpPr>
              <p:cNvPr id="12348" name="AutoShape 38">
                <a:extLst>
                  <a:ext uri="{FF2B5EF4-FFF2-40B4-BE49-F238E27FC236}">
                    <a16:creationId xmlns:a16="http://schemas.microsoft.com/office/drawing/2014/main" id="{9C7581CC-6876-9094-8163-8F5310504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702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5" name="Text Box 39">
                <a:extLst>
                  <a:ext uri="{FF2B5EF4-FFF2-40B4-BE49-F238E27FC236}">
                    <a16:creationId xmlns:a16="http://schemas.microsoft.com/office/drawing/2014/main" id="{32F2D435-361A-37DA-34AC-843829D54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702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9,69  %</a:t>
                </a:r>
              </a:p>
            </p:txBody>
          </p:sp>
        </p:grpSp>
        <p:grpSp>
          <p:nvGrpSpPr>
            <p:cNvPr id="12307" name="Group 40">
              <a:extLst>
                <a:ext uri="{FF2B5EF4-FFF2-40B4-BE49-F238E27FC236}">
                  <a16:creationId xmlns:a16="http://schemas.microsoft.com/office/drawing/2014/main" id="{6BABB82F-451C-8381-1571-E9224EC32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702"/>
              <a:ext cx="1018" cy="214"/>
              <a:chOff x="1837" y="2702"/>
              <a:chExt cx="1018" cy="214"/>
            </a:xfrm>
          </p:grpSpPr>
          <p:sp>
            <p:nvSpPr>
              <p:cNvPr id="12346" name="AutoShape 41">
                <a:extLst>
                  <a:ext uri="{FF2B5EF4-FFF2-40B4-BE49-F238E27FC236}">
                    <a16:creationId xmlns:a16="http://schemas.microsoft.com/office/drawing/2014/main" id="{CE31D249-5174-EFC0-D878-65D4F0DCB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702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8" name="Text Box 42">
                <a:extLst>
                  <a:ext uri="{FF2B5EF4-FFF2-40B4-BE49-F238E27FC236}">
                    <a16:creationId xmlns:a16="http://schemas.microsoft.com/office/drawing/2014/main" id="{3C7903EF-3D82-4274-0C83-E0157A7ED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702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4</a:t>
                </a:r>
              </a:p>
            </p:txBody>
          </p:sp>
        </p:grpSp>
        <p:grpSp>
          <p:nvGrpSpPr>
            <p:cNvPr id="12308" name="Group 43">
              <a:extLst>
                <a:ext uri="{FF2B5EF4-FFF2-40B4-BE49-F238E27FC236}">
                  <a16:creationId xmlns:a16="http://schemas.microsoft.com/office/drawing/2014/main" id="{49C727D7-C4C0-4CAA-A914-15ACAECB9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492"/>
              <a:ext cx="1017" cy="214"/>
              <a:chOff x="2857" y="2492"/>
              <a:chExt cx="1017" cy="214"/>
            </a:xfrm>
          </p:grpSpPr>
          <p:sp>
            <p:nvSpPr>
              <p:cNvPr id="12344" name="AutoShape 44">
                <a:extLst>
                  <a:ext uri="{FF2B5EF4-FFF2-40B4-BE49-F238E27FC236}">
                    <a16:creationId xmlns:a16="http://schemas.microsoft.com/office/drawing/2014/main" id="{81201B6C-6194-F62B-299C-2324D28D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492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1" name="Text Box 45">
                <a:extLst>
                  <a:ext uri="{FF2B5EF4-FFF2-40B4-BE49-F238E27FC236}">
                    <a16:creationId xmlns:a16="http://schemas.microsoft.com/office/drawing/2014/main" id="{29A84AE0-5E62-A5E7-9461-6D90CF66E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492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12,49  %</a:t>
                </a:r>
              </a:p>
            </p:txBody>
          </p:sp>
        </p:grpSp>
        <p:grpSp>
          <p:nvGrpSpPr>
            <p:cNvPr id="12309" name="Group 46">
              <a:extLst>
                <a:ext uri="{FF2B5EF4-FFF2-40B4-BE49-F238E27FC236}">
                  <a16:creationId xmlns:a16="http://schemas.microsoft.com/office/drawing/2014/main" id="{F05C433E-23A5-606F-92C5-401D6B428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492"/>
              <a:ext cx="1018" cy="214"/>
              <a:chOff x="1837" y="2492"/>
              <a:chExt cx="1018" cy="214"/>
            </a:xfrm>
          </p:grpSpPr>
          <p:sp>
            <p:nvSpPr>
              <p:cNvPr id="12342" name="AutoShape 47">
                <a:extLst>
                  <a:ext uri="{FF2B5EF4-FFF2-40B4-BE49-F238E27FC236}">
                    <a16:creationId xmlns:a16="http://schemas.microsoft.com/office/drawing/2014/main" id="{E553B7E0-8D49-A133-A221-674862BED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492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4" name="Text Box 48">
                <a:extLst>
                  <a:ext uri="{FF2B5EF4-FFF2-40B4-BE49-F238E27FC236}">
                    <a16:creationId xmlns:a16="http://schemas.microsoft.com/office/drawing/2014/main" id="{0C7B2503-D922-132B-10FA-9FA294754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492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12310" name="Group 49">
              <a:extLst>
                <a:ext uri="{FF2B5EF4-FFF2-40B4-BE49-F238E27FC236}">
                  <a16:creationId xmlns:a16="http://schemas.microsoft.com/office/drawing/2014/main" id="{D0B2E5D6-373C-E5CA-90CF-32CF3073B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281"/>
              <a:ext cx="1017" cy="214"/>
              <a:chOff x="2857" y="2281"/>
              <a:chExt cx="1017" cy="214"/>
            </a:xfrm>
          </p:grpSpPr>
          <p:sp>
            <p:nvSpPr>
              <p:cNvPr id="12340" name="AutoShape 50">
                <a:extLst>
                  <a:ext uri="{FF2B5EF4-FFF2-40B4-BE49-F238E27FC236}">
                    <a16:creationId xmlns:a16="http://schemas.microsoft.com/office/drawing/2014/main" id="{10290F1C-E7D5-CF11-5E4D-436C436AA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281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7" name="Text Box 51">
                <a:extLst>
                  <a:ext uri="{FF2B5EF4-FFF2-40B4-BE49-F238E27FC236}">
                    <a16:creationId xmlns:a16="http://schemas.microsoft.com/office/drawing/2014/main" id="{FDC9E2C1-07AC-07D0-3124-D12DBF162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281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17,60  %</a:t>
                </a:r>
              </a:p>
            </p:txBody>
          </p:sp>
        </p:grpSp>
        <p:grpSp>
          <p:nvGrpSpPr>
            <p:cNvPr id="12311" name="Group 52">
              <a:extLst>
                <a:ext uri="{FF2B5EF4-FFF2-40B4-BE49-F238E27FC236}">
                  <a16:creationId xmlns:a16="http://schemas.microsoft.com/office/drawing/2014/main" id="{0D51FA6B-261D-8BCA-C371-D1B17C108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281"/>
              <a:ext cx="1018" cy="214"/>
              <a:chOff x="1837" y="2281"/>
              <a:chExt cx="1018" cy="214"/>
            </a:xfrm>
          </p:grpSpPr>
          <p:sp>
            <p:nvSpPr>
              <p:cNvPr id="12338" name="AutoShape 53">
                <a:extLst>
                  <a:ext uri="{FF2B5EF4-FFF2-40B4-BE49-F238E27FC236}">
                    <a16:creationId xmlns:a16="http://schemas.microsoft.com/office/drawing/2014/main" id="{DF69333F-D739-7DC0-F630-65A5C5E2A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281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0" name="Text Box 54">
                <a:extLst>
                  <a:ext uri="{FF2B5EF4-FFF2-40B4-BE49-F238E27FC236}">
                    <a16:creationId xmlns:a16="http://schemas.microsoft.com/office/drawing/2014/main" id="{B2E11B28-6AF8-A9DE-F272-083A4FA9A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281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12312" name="Group 55">
              <a:extLst>
                <a:ext uri="{FF2B5EF4-FFF2-40B4-BE49-F238E27FC236}">
                  <a16:creationId xmlns:a16="http://schemas.microsoft.com/office/drawing/2014/main" id="{B7E15FD7-D00C-4A44-59E2-A99F93100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070"/>
              <a:ext cx="1017" cy="214"/>
              <a:chOff x="2857" y="2070"/>
              <a:chExt cx="1017" cy="214"/>
            </a:xfrm>
          </p:grpSpPr>
          <p:sp>
            <p:nvSpPr>
              <p:cNvPr id="12336" name="AutoShape 56">
                <a:extLst>
                  <a:ext uri="{FF2B5EF4-FFF2-40B4-BE49-F238E27FC236}">
                    <a16:creationId xmlns:a16="http://schemas.microsoft.com/office/drawing/2014/main" id="{1032358D-5658-B260-03F1-0DDDB6976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070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3" name="Text Box 57">
                <a:extLst>
                  <a:ext uri="{FF2B5EF4-FFF2-40B4-BE49-F238E27FC236}">
                    <a16:creationId xmlns:a16="http://schemas.microsoft.com/office/drawing/2014/main" id="{3EA3DA18-B146-AD61-9868-33E158724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070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30,10  %</a:t>
                </a:r>
              </a:p>
            </p:txBody>
          </p:sp>
        </p:grpSp>
        <p:grpSp>
          <p:nvGrpSpPr>
            <p:cNvPr id="12313" name="Group 58">
              <a:extLst>
                <a:ext uri="{FF2B5EF4-FFF2-40B4-BE49-F238E27FC236}">
                  <a16:creationId xmlns:a16="http://schemas.microsoft.com/office/drawing/2014/main" id="{5B677484-BCB2-DD7C-C6CA-A9E670BC0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070"/>
              <a:ext cx="1018" cy="214"/>
              <a:chOff x="1837" y="2070"/>
              <a:chExt cx="1018" cy="214"/>
            </a:xfrm>
          </p:grpSpPr>
          <p:sp>
            <p:nvSpPr>
              <p:cNvPr id="12334" name="AutoShape 59">
                <a:extLst>
                  <a:ext uri="{FF2B5EF4-FFF2-40B4-BE49-F238E27FC236}">
                    <a16:creationId xmlns:a16="http://schemas.microsoft.com/office/drawing/2014/main" id="{907D41BA-97C3-38F9-80A0-90E070CB2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070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6" name="Text Box 60">
                <a:extLst>
                  <a:ext uri="{FF2B5EF4-FFF2-40B4-BE49-F238E27FC236}">
                    <a16:creationId xmlns:a16="http://schemas.microsoft.com/office/drawing/2014/main" id="{EBD2D9E5-89DC-D021-5E66-007774639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070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1</a:t>
                </a:r>
              </a:p>
            </p:txBody>
          </p:sp>
        </p:grpSp>
        <p:grpSp>
          <p:nvGrpSpPr>
            <p:cNvPr id="12314" name="Group 61">
              <a:extLst>
                <a:ext uri="{FF2B5EF4-FFF2-40B4-BE49-F238E27FC236}">
                  <a16:creationId xmlns:a16="http://schemas.microsoft.com/office/drawing/2014/main" id="{AE7236EA-40EE-DF59-B756-C81205C16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752"/>
              <a:ext cx="1017" cy="315"/>
              <a:chOff x="2857" y="1752"/>
              <a:chExt cx="1017" cy="315"/>
            </a:xfrm>
          </p:grpSpPr>
          <p:sp>
            <p:nvSpPr>
              <p:cNvPr id="12332" name="AutoShape 62">
                <a:extLst>
                  <a:ext uri="{FF2B5EF4-FFF2-40B4-BE49-F238E27FC236}">
                    <a16:creationId xmlns:a16="http://schemas.microsoft.com/office/drawing/2014/main" id="{6C5750BF-56F5-4711-760E-177336068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752"/>
                <a:ext cx="1017" cy="315"/>
              </a:xfrm>
              <a:prstGeom prst="roundRect">
                <a:avLst>
                  <a:gd name="adj" fmla="val 31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9" name="Text Box 63">
                <a:extLst>
                  <a:ext uri="{FF2B5EF4-FFF2-40B4-BE49-F238E27FC236}">
                    <a16:creationId xmlns:a16="http://schemas.microsoft.com/office/drawing/2014/main" id="{9FDEF562-38F6-3CBE-4AB6-1B7193FD7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1752"/>
                <a:ext cx="101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4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Rate</a:t>
                </a:r>
              </a:p>
            </p:txBody>
          </p:sp>
        </p:grpSp>
        <p:grpSp>
          <p:nvGrpSpPr>
            <p:cNvPr id="12315" name="Group 64">
              <a:extLst>
                <a:ext uri="{FF2B5EF4-FFF2-40B4-BE49-F238E27FC236}">
                  <a16:creationId xmlns:a16="http://schemas.microsoft.com/office/drawing/2014/main" id="{628A82F0-11E3-7A60-146A-747B50D30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1752"/>
              <a:ext cx="1018" cy="315"/>
              <a:chOff x="1837" y="1752"/>
              <a:chExt cx="1018" cy="315"/>
            </a:xfrm>
          </p:grpSpPr>
          <p:sp>
            <p:nvSpPr>
              <p:cNvPr id="12330" name="AutoShape 65">
                <a:extLst>
                  <a:ext uri="{FF2B5EF4-FFF2-40B4-BE49-F238E27FC236}">
                    <a16:creationId xmlns:a16="http://schemas.microsoft.com/office/drawing/2014/main" id="{951D7439-9244-C7F3-F576-C0DFFA48E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752"/>
                <a:ext cx="1018" cy="315"/>
              </a:xfrm>
              <a:prstGeom prst="roundRect">
                <a:avLst>
                  <a:gd name="adj" fmla="val 31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2" name="Text Box 66">
                <a:extLst>
                  <a:ext uri="{FF2B5EF4-FFF2-40B4-BE49-F238E27FC236}">
                    <a16:creationId xmlns:a16="http://schemas.microsoft.com/office/drawing/2014/main" id="{1839230E-7447-86A5-3026-CE4A8A3C1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1752"/>
                <a:ext cx="1018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4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Figure</a:t>
                </a:r>
              </a:p>
            </p:txBody>
          </p:sp>
        </p:grpSp>
        <p:sp>
          <p:nvSpPr>
            <p:cNvPr id="12316" name="Line 67">
              <a:extLst>
                <a:ext uri="{FF2B5EF4-FFF2-40B4-BE49-F238E27FC236}">
                  <a16:creationId xmlns:a16="http://schemas.microsoft.com/office/drawing/2014/main" id="{284393A9-9C16-7D35-59A0-2364236ED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752"/>
              <a:ext cx="2039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17" name="Line 68">
              <a:extLst>
                <a:ext uri="{FF2B5EF4-FFF2-40B4-BE49-F238E27FC236}">
                  <a16:creationId xmlns:a16="http://schemas.microsoft.com/office/drawing/2014/main" id="{43E43569-3B53-20B5-9BC2-6AC31EEA8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070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18" name="Line 69">
              <a:extLst>
                <a:ext uri="{FF2B5EF4-FFF2-40B4-BE49-F238E27FC236}">
                  <a16:creationId xmlns:a16="http://schemas.microsoft.com/office/drawing/2014/main" id="{2DB77C1B-4224-E43E-5C35-22DFA7C0C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281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19" name="Line 70">
              <a:extLst>
                <a:ext uri="{FF2B5EF4-FFF2-40B4-BE49-F238E27FC236}">
                  <a16:creationId xmlns:a16="http://schemas.microsoft.com/office/drawing/2014/main" id="{09654CF2-4BC4-F42C-E3DD-3FE4B4146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492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0" name="Line 71">
              <a:extLst>
                <a:ext uri="{FF2B5EF4-FFF2-40B4-BE49-F238E27FC236}">
                  <a16:creationId xmlns:a16="http://schemas.microsoft.com/office/drawing/2014/main" id="{8AD0A91E-331A-4D57-20B3-83D3E4D86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702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1" name="Line 72">
              <a:extLst>
                <a:ext uri="{FF2B5EF4-FFF2-40B4-BE49-F238E27FC236}">
                  <a16:creationId xmlns:a16="http://schemas.microsoft.com/office/drawing/2014/main" id="{B5D3D0BE-551D-DA78-894B-CF70DE9EC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914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2" name="Line 73">
              <a:extLst>
                <a:ext uri="{FF2B5EF4-FFF2-40B4-BE49-F238E27FC236}">
                  <a16:creationId xmlns:a16="http://schemas.microsoft.com/office/drawing/2014/main" id="{6F994F89-8C7F-BDA5-95A1-E08126D05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124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3" name="Line 74">
              <a:extLst>
                <a:ext uri="{FF2B5EF4-FFF2-40B4-BE49-F238E27FC236}">
                  <a16:creationId xmlns:a16="http://schemas.microsoft.com/office/drawing/2014/main" id="{9AEEEF21-3C10-1AF0-2914-264EB55F1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333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4" name="Line 75">
              <a:extLst>
                <a:ext uri="{FF2B5EF4-FFF2-40B4-BE49-F238E27FC236}">
                  <a16:creationId xmlns:a16="http://schemas.microsoft.com/office/drawing/2014/main" id="{866F8502-E7FF-0C9D-1E4F-3F04CB6DA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545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5" name="Line 76">
              <a:extLst>
                <a:ext uri="{FF2B5EF4-FFF2-40B4-BE49-F238E27FC236}">
                  <a16:creationId xmlns:a16="http://schemas.microsoft.com/office/drawing/2014/main" id="{5838D655-C876-B92B-6FC8-5CD80A910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755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6" name="Line 77">
              <a:extLst>
                <a:ext uri="{FF2B5EF4-FFF2-40B4-BE49-F238E27FC236}">
                  <a16:creationId xmlns:a16="http://schemas.microsoft.com/office/drawing/2014/main" id="{B7201ABC-46D6-7872-9E16-2009C7BAE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966"/>
              <a:ext cx="2039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7" name="Line 78">
              <a:extLst>
                <a:ext uri="{FF2B5EF4-FFF2-40B4-BE49-F238E27FC236}">
                  <a16:creationId xmlns:a16="http://schemas.microsoft.com/office/drawing/2014/main" id="{0201F50D-22F3-5779-8DBD-3124A15E2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752"/>
              <a:ext cx="0" cy="22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8" name="Line 79">
              <a:extLst>
                <a:ext uri="{FF2B5EF4-FFF2-40B4-BE49-F238E27FC236}">
                  <a16:creationId xmlns:a16="http://schemas.microsoft.com/office/drawing/2014/main" id="{2AF85FCA-9790-AD3F-2A71-B0DC1AF4A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752"/>
              <a:ext cx="0" cy="2214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9" name="Line 80">
              <a:extLst>
                <a:ext uri="{FF2B5EF4-FFF2-40B4-BE49-F238E27FC236}">
                  <a16:creationId xmlns:a16="http://schemas.microsoft.com/office/drawing/2014/main" id="{339F74DA-970C-F3B4-BF9C-5542132FB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6" y="1752"/>
              <a:ext cx="0" cy="22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01AC2B3C-CC8C-C6EA-8FFB-58C34E2B4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340BC2B7-140F-6C74-EC4B-825621D1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133601"/>
            <a:ext cx="6396037" cy="333057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113"/>
              </a:spcBef>
              <a:spcAft>
                <a:spcPct val="0"/>
              </a:spcAft>
              <a:buSzPct val="90000"/>
              <a:defRPr/>
            </a:pPr>
            <a:r>
              <a:rPr lang="en-GB" altLang="de-DE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Law:</a:t>
            </a:r>
          </a:p>
          <a:p>
            <a:pPr algn="ctr" fontAlgn="base">
              <a:spcBef>
                <a:spcPts val="1113"/>
              </a:spcBef>
              <a:spcAft>
                <a:spcPct val="0"/>
              </a:spcAft>
              <a:buSzPct val="90000"/>
              <a:defRPr/>
            </a:pPr>
            <a:endParaRPr lang="en-GB" altLang="de-DE" sz="4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ts val="1113"/>
              </a:spcBef>
              <a:spcAft>
                <a:spcPct val="0"/>
              </a:spcAft>
              <a:buSzPct val="90000"/>
              <a:defRPr/>
            </a:pPr>
            <a:r>
              <a:rPr lang="en-GB" altLang="de-DE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every 3. number starts with a „</a:t>
            </a:r>
            <a:r>
              <a:rPr lang="en-GB" altLang="de-DE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GB" altLang="de-DE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A34CDD7B-CE64-6CE3-7891-8CED538CD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2040298A-F660-7574-0A8C-AD7F126BA1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71DF1C12-F28D-239E-994B-0F800F5C6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A58F82F-77E9-61CE-8B88-6F34F329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628776"/>
            <a:ext cx="748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ts val="438"/>
              </a:spcBef>
              <a:spcAft>
                <a:spcPct val="0"/>
              </a:spcAft>
              <a:buClrTx/>
              <a:buSzPct val="90000"/>
              <a:buNone/>
            </a:pPr>
            <a:r>
              <a:rPr lang="en-GB" altLang="de-DE" sz="2400">
                <a:solidFill>
                  <a:srgbClr val="000000"/>
                </a:solidFill>
                <a:latin typeface="Arial" panose="020B0604020202020204" pitchFamily="34" charset="0"/>
              </a:rPr>
              <a:t>Grafik: 1. Rate-Test</a:t>
            </a: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7875942C-F448-A3FC-676E-61204EEA3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5CB209F1-1B43-8F42-5A56-92DA9054B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96C8DD0-7565-CD98-4FCC-315DC75D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16390" name="Picture 10">
            <a:extLst>
              <a:ext uri="{FF2B5EF4-FFF2-40B4-BE49-F238E27FC236}">
                <a16:creationId xmlns:a16="http://schemas.microsoft.com/office/drawing/2014/main" id="{F624C8EA-D9E0-7E20-5C29-44DD1EBB2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2349500"/>
            <a:ext cx="6199188" cy="3957638"/>
          </a:xfrm>
        </p:spPr>
      </p:pic>
      <p:sp>
        <p:nvSpPr>
          <p:cNvPr id="11275" name="Rectangle 11">
            <a:extLst>
              <a:ext uri="{FF2B5EF4-FFF2-40B4-BE49-F238E27FC236}">
                <a16:creationId xmlns:a16="http://schemas.microsoft.com/office/drawing/2014/main" id="{B22C5E14-02C8-800A-EC77-B60E4F02F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3"/>
            <a:ext cx="32702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b" anchorCtr="1"/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99000"/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D995CBFE-7A78-24B4-9054-0F284779B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268413"/>
            <a:ext cx="7488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ts val="438"/>
              </a:spcBef>
              <a:spcAft>
                <a:spcPct val="0"/>
              </a:spcAft>
              <a:buClrTx/>
              <a:buSzPct val="90000"/>
              <a:buNone/>
            </a:pPr>
            <a:r>
              <a:rPr lang="en-GB" altLang="de-DE" sz="2400">
                <a:solidFill>
                  <a:srgbClr val="000000"/>
                </a:solidFill>
                <a:latin typeface="Arial" panose="020B0604020202020204" pitchFamily="34" charset="0"/>
              </a:rPr>
              <a:t>Grafik: 1. Rate-Test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20D32CC0-4BC9-7EFD-30BB-4C190A744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7D11A283-2BC9-380C-24A0-59BE97C987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8FEE3B7-D4AD-0C9A-7F90-5DDCF8AE3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A11041A7-DF99-FBCF-7DC8-1D94227C16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464" y="2914650"/>
            <a:ext cx="4427537" cy="3155950"/>
          </a:xfrm>
        </p:spPr>
      </p:pic>
      <p:sp>
        <p:nvSpPr>
          <p:cNvPr id="74759" name="Rectangle 7">
            <a:extLst>
              <a:ext uri="{FF2B5EF4-FFF2-40B4-BE49-F238E27FC236}">
                <a16:creationId xmlns:a16="http://schemas.microsoft.com/office/drawing/2014/main" id="{B41A6678-92E4-6A0A-6470-42906A52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3"/>
            <a:ext cx="32702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b" anchorCtr="1"/>
          <a:lstStyle>
            <a:lvl1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99000"/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411DD055-2DF9-AFCD-7A9E-D9FE62FB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917825"/>
            <a:ext cx="43942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Text Box 9">
            <a:extLst>
              <a:ext uri="{FF2B5EF4-FFF2-40B4-BE49-F238E27FC236}">
                <a16:creationId xmlns:a16="http://schemas.microsoft.com/office/drawing/2014/main" id="{09B97045-D20A-EA39-09FD-4B12D060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276476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80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0AD73A74-5C25-AB95-BDC9-C70CBF91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9" y="2276476"/>
            <a:ext cx="202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800">
                <a:solidFill>
                  <a:srgbClr val="000000"/>
                </a:solidFill>
              </a:rPr>
              <a:t>noticeable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6FFB9FA-AEEF-7B3A-648F-8244BA3AC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561238F-91B2-D96D-8E83-0EED5B3C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4" y="1339850"/>
            <a:ext cx="6396037" cy="585788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725"/>
              </a:spcBef>
              <a:spcAft>
                <a:spcPct val="0"/>
              </a:spcAft>
              <a:buSzPct val="90000"/>
              <a:defRPr/>
            </a:pPr>
            <a:r>
              <a:rPr lang="en-GB" altLang="de-DE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Is </a:t>
            </a:r>
            <a:r>
              <a:rPr lang="en-GB" altLang="de-DE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 always right ?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17979523-4F2C-247B-2D0D-FBC0637F6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85" name="Line 4">
            <a:extLst>
              <a:ext uri="{FF2B5EF4-FFF2-40B4-BE49-F238E27FC236}">
                <a16:creationId xmlns:a16="http://schemas.microsoft.com/office/drawing/2014/main" id="{39FDCB5D-C769-6F71-0FF5-09C3B54A9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28AAB5FD-BA74-2340-50B5-55137495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32184DBB-D78D-4D6C-1053-448936A6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9" y="2532064"/>
            <a:ext cx="4467225" cy="3787775"/>
          </a:xfrm>
          <a:prstGeom prst="rect">
            <a:avLst/>
          </a:prstGeom>
          <a:noFill/>
          <a:ln>
            <a:noFill/>
          </a:ln>
        </p:spPr>
        <p:txBody>
          <a:bodyPr wrap="none" lIns="92160" tIns="46080" rIns="92160" bIns="46080" anchor="ctr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law of maths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freak of nature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endParaRPr lang="en-GB" altLang="de-D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Example </a:t>
            </a: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3" action="ppaction://hlinkpres?slideindex=1&amp;slidetitle="/>
              </a:rPr>
              <a:t>Cars</a:t>
            </a:r>
            <a:endParaRPr lang="en-GB" altLang="de-D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7E5EA42F-EA18-F066-8E04-2371AE68E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F3D6150-7BEC-A98F-9D97-48B8E269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41439"/>
            <a:ext cx="8780463" cy="954087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625"/>
              </a:spcBef>
              <a:spcAft>
                <a:spcPct val="0"/>
              </a:spcAft>
              <a:buSzPct val="90000"/>
              <a:defRPr/>
            </a:pPr>
            <a:r>
              <a:rPr lang="en-GB" altLang="de-DE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 is always right for naturally formed figures / databases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2712CF0B-785C-165B-08CD-BFF682831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id="{0E22BC75-A03A-2772-858B-A3690DE06F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827FD2C2-811D-EA08-3F9A-A3C027BD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CD4EF3A-55DE-6F5C-D218-44762FD4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852738"/>
            <a:ext cx="6697663" cy="34163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Figures, following the nature-laws as: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endParaRPr lang="en-GB" altLang="de-D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Numbers of inhabitants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Length of all rivers of the world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Size / amount of water in all seas/lakes/oceans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Stock-courses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Booking numbers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Turnover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Trading prices</a:t>
            </a:r>
            <a:endParaRPr lang="en-GB" altLang="de-DE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D700AB4C-8C97-15BD-EE13-B2E554A4E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1A4F96E7-6061-3292-EEC9-7A195D892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268414"/>
            <a:ext cx="7200900" cy="420687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913"/>
              </a:spcBef>
              <a:spcAft>
                <a:spcPct val="0"/>
              </a:spcAft>
              <a:buSzPct val="90000"/>
              <a:defRPr/>
            </a:pPr>
            <a:r>
              <a:rPr lang="en-GB" altLang="de-DE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Relevanz</a:t>
            </a:r>
            <a:r>
              <a:rPr lang="en-GB" altLang="de-DE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of Units 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 is universal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Change of Units doesn’t influence the rate!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Km – Miles– Morgen – </a:t>
            </a:r>
            <a:r>
              <a:rPr lang="en-GB" altLang="de-DE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Zoll</a:t>
            </a:r>
            <a:r>
              <a:rPr lang="en-GB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– Inch – </a:t>
            </a:r>
            <a:r>
              <a:rPr lang="en-GB" altLang="de-DE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Acr</a:t>
            </a:r>
            <a:endParaRPr lang="en-GB" altLang="de-DE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EUR - BAT- $ -  </a:t>
            </a:r>
            <a:r>
              <a:rPr lang="en-GB" altLang="de-DE" sz="2800" b="1" noProof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Y</a:t>
            </a:r>
            <a:r>
              <a:rPr lang="de-DE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en</a:t>
            </a:r>
            <a:endParaRPr lang="en-GB" altLang="de-DE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D544273-9BD6-6A2D-D191-288F9B958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228149A0-0D4B-4D98-540C-302ADC33D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5CDA8606-FA50-2FE2-7E85-6F054831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  <p:transition spd="med">
    <p:cover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4FE56AD-06FE-E549-D20A-3E33539D9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991F03AA-7BC9-5C06-3F51-F2909DDB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1296988"/>
            <a:ext cx="6396037" cy="4411662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The </a:t>
            </a:r>
            <a:r>
              <a:rPr lang="en-GB" altLang="de-DE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</a:t>
            </a: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check is an own automatic tool within the analyse-programs  IDEA/ACL (and others)</a:t>
            </a:r>
          </a:p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endParaRPr lang="en-GB" altLang="de-DE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After import of databases you can run the check automatic by allocating the source – “a thing of seconds”</a:t>
            </a:r>
          </a:p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endParaRPr lang="en-GB" altLang="de-DE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BUT BENFORD-CHECK IS NOT THE PROOF OF THE FRAUD IT’S THE ENTRY FOR FURTHER CHECKS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72E1B418-CF86-6B15-D6CA-5CECE17CB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20D68C44-C168-2669-CABB-B59492B8EE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A12B1F6E-E13C-0D79-1487-C0F45786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  <p:transition spd="med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5C8965C0-3125-A047-DC9B-C226EDDD7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89AC70AF-8CEB-E4B8-E707-562525E7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4" y="1412876"/>
            <a:ext cx="6396037" cy="2919413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250"/>
              </a:spcBef>
              <a:spcAft>
                <a:spcPct val="0"/>
              </a:spcAft>
              <a:buSzPct val="88000"/>
              <a:defRPr/>
            </a:pPr>
            <a:r>
              <a:rPr lang="en-GB" altLang="de-DE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</a:t>
            </a:r>
          </a:p>
          <a:p>
            <a:pPr algn="ctr" fontAlgn="base">
              <a:spcBef>
                <a:spcPts val="1250"/>
              </a:spcBef>
              <a:spcAft>
                <a:spcPct val="0"/>
              </a:spcAft>
              <a:buSzPct val="88000"/>
              <a:defRPr/>
            </a:pPr>
            <a:endParaRPr lang="en-GB" altLang="de-DE" sz="5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ts val="1250"/>
              </a:spcBef>
              <a:spcAft>
                <a:spcPct val="0"/>
              </a:spcAft>
              <a:buSzPct val="88000"/>
              <a:defRPr/>
            </a:pPr>
            <a:r>
              <a:rPr lang="en-GB" altLang="de-D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Examples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E0C859C2-7FD4-FD9D-2A51-E9BE85D7D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52FF3D03-8759-4E61-0782-798009DD7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F052BA60-8E00-0DB9-E470-A93EA7208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en-GB" b="1" dirty="0"/>
              <a:t>Techniques</a:t>
            </a:r>
            <a:endParaRPr lang="en-GB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60977" y="1534995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Group discussion: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What kind of investigative techniques, to gather information that are essential to investigations, do you know?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588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8B734A1-29C7-F4D4-99F6-F2EEA92AD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60326"/>
            <a:ext cx="3270250" cy="646113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Wai San </a:t>
            </a:r>
            <a:r>
              <a:rPr lang="en-GB" altLang="de-DE" sz="3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Loh</a:t>
            </a:r>
            <a:r>
              <a:rPr lang="en-GB" altLang="de-D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3" name="Line 4">
            <a:extLst>
              <a:ext uri="{FF2B5EF4-FFF2-40B4-BE49-F238E27FC236}">
                <a16:creationId xmlns:a16="http://schemas.microsoft.com/office/drawing/2014/main" id="{BBF480C7-11D4-6344-BEB0-C24E2ADA4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724" name="Line 5">
            <a:extLst>
              <a:ext uri="{FF2B5EF4-FFF2-40B4-BE49-F238E27FC236}">
                <a16:creationId xmlns:a16="http://schemas.microsoft.com/office/drawing/2014/main" id="{E400373C-BE97-FB5F-6922-D242147184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90F1A70C-6EE5-CAFD-CFAC-5C13AE64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0726" name="Grafik 1">
            <a:extLst>
              <a:ext uri="{FF2B5EF4-FFF2-40B4-BE49-F238E27FC236}">
                <a16:creationId xmlns:a16="http://schemas.microsoft.com/office/drawing/2014/main" id="{D001FC2C-DF02-5F86-79D7-7DA7D9CB2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893764"/>
            <a:ext cx="3871913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Grafik 2">
            <a:extLst>
              <a:ext uri="{FF2B5EF4-FFF2-40B4-BE49-F238E27FC236}">
                <a16:creationId xmlns:a16="http://schemas.microsoft.com/office/drawing/2014/main" id="{96471921-3404-1EDC-EEAA-A2A23F46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84163"/>
            <a:ext cx="2941638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Grafik 3">
            <a:extLst>
              <a:ext uri="{FF2B5EF4-FFF2-40B4-BE49-F238E27FC236}">
                <a16:creationId xmlns:a16="http://schemas.microsoft.com/office/drawing/2014/main" id="{F14832C6-CE47-2A5C-30F0-73021BC4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916114"/>
            <a:ext cx="7747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B2ED47E-0A71-8C2A-B0C8-BDE83749B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4BF4E5E8-A854-57AB-F6B5-6FE2EE36A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1A0A3B79-9590-0F5B-A525-CC678D66F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F278BB1A-A9C7-B69A-3EF4-92B3BF4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2774" name="Grafik 2">
            <a:extLst>
              <a:ext uri="{FF2B5EF4-FFF2-40B4-BE49-F238E27FC236}">
                <a16:creationId xmlns:a16="http://schemas.microsoft.com/office/drawing/2014/main" id="{23C536CF-1B29-156B-19EE-94279B9F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168401"/>
            <a:ext cx="76327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5958E59A-E7DE-B770-419B-52C7CAC8B033}"/>
              </a:ext>
            </a:extLst>
          </p:cNvPr>
          <p:cNvSpPr/>
          <p:nvPr/>
        </p:nvSpPr>
        <p:spPr>
          <a:xfrm>
            <a:off x="5159375" y="2744789"/>
            <a:ext cx="1873250" cy="10890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74A23924-DCD7-461D-2635-586BE923D2A9}"/>
              </a:ext>
            </a:extLst>
          </p:cNvPr>
          <p:cNvSpPr/>
          <p:nvPr/>
        </p:nvSpPr>
        <p:spPr>
          <a:xfrm>
            <a:off x="3159125" y="1557338"/>
            <a:ext cx="5168900" cy="2159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Bogen 5">
            <a:extLst>
              <a:ext uri="{FF2B5EF4-FFF2-40B4-BE49-F238E27FC236}">
                <a16:creationId xmlns:a16="http://schemas.microsoft.com/office/drawing/2014/main" id="{C93E978F-6FA2-11CE-1492-D13C8FA7E051}"/>
              </a:ext>
            </a:extLst>
          </p:cNvPr>
          <p:cNvSpPr/>
          <p:nvPr/>
        </p:nvSpPr>
        <p:spPr>
          <a:xfrm rot="11027241">
            <a:off x="5080001" y="1428750"/>
            <a:ext cx="1584325" cy="5540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AD5619A-D5C1-BA80-8161-375C40525090}"/>
              </a:ext>
            </a:extLst>
          </p:cNvPr>
          <p:cNvSpPr/>
          <p:nvPr/>
        </p:nvSpPr>
        <p:spPr>
          <a:xfrm>
            <a:off x="2936875" y="2924176"/>
            <a:ext cx="1574800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8B4952D-A707-5060-CF40-4D7907CE49F6}"/>
              </a:ext>
            </a:extLst>
          </p:cNvPr>
          <p:cNvSpPr/>
          <p:nvPr/>
        </p:nvSpPr>
        <p:spPr>
          <a:xfrm rot="20444718">
            <a:off x="2814638" y="2741614"/>
            <a:ext cx="1871662" cy="10890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ED37FE2D-4195-01CE-91BE-A7E83201537E}"/>
              </a:ext>
            </a:extLst>
          </p:cNvPr>
          <p:cNvSpPr/>
          <p:nvPr/>
        </p:nvSpPr>
        <p:spPr>
          <a:xfrm rot="8484005">
            <a:off x="6684963" y="4891088"/>
            <a:ext cx="10795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9BD75CD-FE00-F5C0-4671-99E843B8157C}"/>
              </a:ext>
            </a:extLst>
          </p:cNvPr>
          <p:cNvSpPr/>
          <p:nvPr/>
        </p:nvSpPr>
        <p:spPr>
          <a:xfrm>
            <a:off x="2035175" y="5732464"/>
            <a:ext cx="2547938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89DB344-F3DA-C49D-4350-9581908BC929}"/>
              </a:ext>
            </a:extLst>
          </p:cNvPr>
          <p:cNvSpPr/>
          <p:nvPr/>
        </p:nvSpPr>
        <p:spPr>
          <a:xfrm>
            <a:off x="4583114" y="6092826"/>
            <a:ext cx="4033837" cy="2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8E375B06-DC4B-0C48-A8D6-54A8F9F2DBA9}"/>
              </a:ext>
            </a:extLst>
          </p:cNvPr>
          <p:cNvSpPr/>
          <p:nvPr/>
        </p:nvSpPr>
        <p:spPr>
          <a:xfrm>
            <a:off x="3108325" y="1677988"/>
            <a:ext cx="5156200" cy="2120900"/>
          </a:xfrm>
          <a:custGeom>
            <a:avLst/>
            <a:gdLst>
              <a:gd name="connsiteX0" fmla="*/ 0 w 5156462"/>
              <a:gd name="connsiteY0" fmla="*/ 0 h 2121031"/>
              <a:gd name="connsiteX1" fmla="*/ 678730 w 5156462"/>
              <a:gd name="connsiteY1" fmla="*/ 1093509 h 2121031"/>
              <a:gd name="connsiteX2" fmla="*/ 1319753 w 5156462"/>
              <a:gd name="connsiteY2" fmla="*/ 1489435 h 2121031"/>
              <a:gd name="connsiteX3" fmla="*/ 1913641 w 5156462"/>
              <a:gd name="connsiteY3" fmla="*/ 1706252 h 2121031"/>
              <a:gd name="connsiteX4" fmla="*/ 2611225 w 5156462"/>
              <a:gd name="connsiteY4" fmla="*/ 1838227 h 2121031"/>
              <a:gd name="connsiteX5" fmla="*/ 3261674 w 5156462"/>
              <a:gd name="connsiteY5" fmla="*/ 1941922 h 2121031"/>
              <a:gd name="connsiteX6" fmla="*/ 3921551 w 5156462"/>
              <a:gd name="connsiteY6" fmla="*/ 2017336 h 2121031"/>
              <a:gd name="connsiteX7" fmla="*/ 4524866 w 5156462"/>
              <a:gd name="connsiteY7" fmla="*/ 2055043 h 2121031"/>
              <a:gd name="connsiteX8" fmla="*/ 5156462 w 5156462"/>
              <a:gd name="connsiteY8" fmla="*/ 2121031 h 2121031"/>
              <a:gd name="connsiteX9" fmla="*/ 5156462 w 5156462"/>
              <a:gd name="connsiteY9" fmla="*/ 2121031 h 212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6462" h="2121031">
                <a:moveTo>
                  <a:pt x="0" y="0"/>
                </a:moveTo>
                <a:cubicBezTo>
                  <a:pt x="229385" y="422635"/>
                  <a:pt x="458771" y="845270"/>
                  <a:pt x="678730" y="1093509"/>
                </a:cubicBezTo>
                <a:cubicBezTo>
                  <a:pt x="898689" y="1341748"/>
                  <a:pt x="1113935" y="1387311"/>
                  <a:pt x="1319753" y="1489435"/>
                </a:cubicBezTo>
                <a:cubicBezTo>
                  <a:pt x="1525572" y="1591559"/>
                  <a:pt x="1698396" y="1648120"/>
                  <a:pt x="1913641" y="1706252"/>
                </a:cubicBezTo>
                <a:cubicBezTo>
                  <a:pt x="2128886" y="1764384"/>
                  <a:pt x="2386553" y="1798949"/>
                  <a:pt x="2611225" y="1838227"/>
                </a:cubicBezTo>
                <a:cubicBezTo>
                  <a:pt x="2835897" y="1877505"/>
                  <a:pt x="3043286" y="1912071"/>
                  <a:pt x="3261674" y="1941922"/>
                </a:cubicBezTo>
                <a:cubicBezTo>
                  <a:pt x="3480062" y="1971773"/>
                  <a:pt x="3711019" y="1998483"/>
                  <a:pt x="3921551" y="2017336"/>
                </a:cubicBezTo>
                <a:cubicBezTo>
                  <a:pt x="4132083" y="2036189"/>
                  <a:pt x="4319048" y="2037761"/>
                  <a:pt x="4524866" y="2055043"/>
                </a:cubicBezTo>
                <a:cubicBezTo>
                  <a:pt x="4730684" y="2072325"/>
                  <a:pt x="5156462" y="2121031"/>
                  <a:pt x="5156462" y="2121031"/>
                </a:cubicBezTo>
                <a:lnTo>
                  <a:pt x="5156462" y="2121031"/>
                </a:ln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4408DDD-9D71-97B1-C3E8-F41AE1878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F53518CB-C8B6-B09E-629C-4B4FE0B07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38114"/>
            <a:ext cx="6396038" cy="924057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250"/>
              </a:spcBef>
              <a:spcAft>
                <a:spcPct val="0"/>
              </a:spcAft>
              <a:buSzPct val="88000"/>
              <a:defRPr/>
            </a:pPr>
            <a:r>
              <a:rPr lang="en-GB" altLang="de-DE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5B7F8A10-B851-E7E1-6B6C-FE22885D2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61940F72-2DB6-2212-58F8-A81BCF0749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72307E68-B79A-EF3D-96B1-F3B90B99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4823" name="Grafik 1">
            <a:extLst>
              <a:ext uri="{FF2B5EF4-FFF2-40B4-BE49-F238E27FC236}">
                <a16:creationId xmlns:a16="http://schemas.microsoft.com/office/drawing/2014/main" id="{F358EE99-FCCF-62F5-7CDD-06609665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717676"/>
            <a:ext cx="82819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2791547-4C73-FF6C-645B-6A002951CCC9}"/>
              </a:ext>
            </a:extLst>
          </p:cNvPr>
          <p:cNvSpPr/>
          <p:nvPr/>
        </p:nvSpPr>
        <p:spPr>
          <a:xfrm>
            <a:off x="5810251" y="4089400"/>
            <a:ext cx="1871663" cy="901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B6C03C-43EC-E17C-3553-FA7149F31B96}"/>
              </a:ext>
            </a:extLst>
          </p:cNvPr>
          <p:cNvSpPr/>
          <p:nvPr/>
        </p:nvSpPr>
        <p:spPr>
          <a:xfrm>
            <a:off x="7256463" y="1798638"/>
            <a:ext cx="1871662" cy="900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F25EA485-D78C-2605-1C57-7F14FEE5E6D6}"/>
              </a:ext>
            </a:extLst>
          </p:cNvPr>
          <p:cNvSpPr/>
          <p:nvPr/>
        </p:nvSpPr>
        <p:spPr>
          <a:xfrm rot="10800000">
            <a:off x="6959600" y="5300664"/>
            <a:ext cx="1081088" cy="649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B5B83FE-43EB-1F9D-7CE2-C5CA9ED4C83C}"/>
              </a:ext>
            </a:extLst>
          </p:cNvPr>
          <p:cNvSpPr/>
          <p:nvPr/>
        </p:nvSpPr>
        <p:spPr>
          <a:xfrm rot="10800000">
            <a:off x="3359150" y="5362575"/>
            <a:ext cx="1081088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4DF1286-0E52-936E-7E55-71AA79C9144D}"/>
              </a:ext>
            </a:extLst>
          </p:cNvPr>
          <p:cNvSpPr/>
          <p:nvPr/>
        </p:nvSpPr>
        <p:spPr>
          <a:xfrm>
            <a:off x="5937251" y="5195888"/>
            <a:ext cx="1008063" cy="900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618ABE1F-F3D9-C035-EA18-DC69EE29E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67" name="Line 5">
            <a:extLst>
              <a:ext uri="{FF2B5EF4-FFF2-40B4-BE49-F238E27FC236}">
                <a16:creationId xmlns:a16="http://schemas.microsoft.com/office/drawing/2014/main" id="{208E8E6F-170B-32E1-F7AB-069E384E19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AE771F0F-91EC-9EDD-8D64-DEB2B269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6869" name="Grafik 2" descr="Ein Bild, das Decke, drinnen, Person, stehend enthält.&#10;&#10;Automatisch generierte Beschreibung">
            <a:extLst>
              <a:ext uri="{FF2B5EF4-FFF2-40B4-BE49-F238E27FC236}">
                <a16:creationId xmlns:a16="http://schemas.microsoft.com/office/drawing/2014/main" id="{3A072D3F-A05F-513B-A4E0-04063EA6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12876"/>
            <a:ext cx="79041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085D219-7639-0D5E-D402-F479794DB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298451"/>
            <a:ext cx="327025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Group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3272BA3-2E25-CB2A-F1AD-890CCCB7B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2154A02A-6D20-87BF-5E9E-0FD3F3059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09FB48C5-81B9-003D-57F0-EFEFEBBA62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F6D2BB19-04A1-F6F6-EABE-E089F94B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8918" name="Grafik 1">
            <a:extLst>
              <a:ext uri="{FF2B5EF4-FFF2-40B4-BE49-F238E27FC236}">
                <a16:creationId xmlns:a16="http://schemas.microsoft.com/office/drawing/2014/main" id="{A76E4508-1BC2-11FD-BE50-3B69E9CF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08051"/>
            <a:ext cx="3521075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Grafik 2">
            <a:extLst>
              <a:ext uri="{FF2B5EF4-FFF2-40B4-BE49-F238E27FC236}">
                <a16:creationId xmlns:a16="http://schemas.microsoft.com/office/drawing/2014/main" id="{04813D54-27D6-981C-D93F-591ECD84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925513"/>
            <a:ext cx="36274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D163852-51E6-83F1-C82B-BD3C10B23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id="{E0E8999A-D4F0-59D9-6ECA-9BEBA79F2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64" name="Line 5">
            <a:extLst>
              <a:ext uri="{FF2B5EF4-FFF2-40B4-BE49-F238E27FC236}">
                <a16:creationId xmlns:a16="http://schemas.microsoft.com/office/drawing/2014/main" id="{2773E296-EF37-91F7-DA14-C09EA0FAF9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9E9A9BCF-ABE1-1DEA-F8E5-1692D3CC2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40966" name="Grafik 1">
            <a:extLst>
              <a:ext uri="{FF2B5EF4-FFF2-40B4-BE49-F238E27FC236}">
                <a16:creationId xmlns:a16="http://schemas.microsoft.com/office/drawing/2014/main" id="{EFB0CE9D-CB8C-010D-A6B3-F2858904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052514"/>
            <a:ext cx="80645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38AE3B0-686C-94ED-8DEE-E1B78C87D8A1}"/>
              </a:ext>
            </a:extLst>
          </p:cNvPr>
          <p:cNvSpPr/>
          <p:nvPr/>
        </p:nvSpPr>
        <p:spPr>
          <a:xfrm>
            <a:off x="3154363" y="1555750"/>
            <a:ext cx="5524500" cy="2063750"/>
          </a:xfrm>
          <a:custGeom>
            <a:avLst/>
            <a:gdLst>
              <a:gd name="connsiteX0" fmla="*/ 0 w 5524107"/>
              <a:gd name="connsiteY0" fmla="*/ 0 h 2064470"/>
              <a:gd name="connsiteX1" fmla="*/ 697584 w 5524107"/>
              <a:gd name="connsiteY1" fmla="*/ 1065229 h 2064470"/>
              <a:gd name="connsiteX2" fmla="*/ 1395167 w 5524107"/>
              <a:gd name="connsiteY2" fmla="*/ 1423447 h 2064470"/>
              <a:gd name="connsiteX3" fmla="*/ 2073897 w 5524107"/>
              <a:gd name="connsiteY3" fmla="*/ 1630837 h 2064470"/>
              <a:gd name="connsiteX4" fmla="*/ 2799761 w 5524107"/>
              <a:gd name="connsiteY4" fmla="*/ 1809946 h 2064470"/>
              <a:gd name="connsiteX5" fmla="*/ 3412503 w 5524107"/>
              <a:gd name="connsiteY5" fmla="*/ 1875934 h 2064470"/>
              <a:gd name="connsiteX6" fmla="*/ 4176074 w 5524107"/>
              <a:gd name="connsiteY6" fmla="*/ 1951348 h 2064470"/>
              <a:gd name="connsiteX7" fmla="*/ 4854804 w 5524107"/>
              <a:gd name="connsiteY7" fmla="*/ 2017336 h 2064470"/>
              <a:gd name="connsiteX8" fmla="*/ 5524107 w 5524107"/>
              <a:gd name="connsiteY8" fmla="*/ 2064470 h 2064470"/>
              <a:gd name="connsiteX9" fmla="*/ 5524107 w 5524107"/>
              <a:gd name="connsiteY9" fmla="*/ 2064470 h 20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24107" h="2064470">
                <a:moveTo>
                  <a:pt x="0" y="0"/>
                </a:moveTo>
                <a:cubicBezTo>
                  <a:pt x="232528" y="413994"/>
                  <a:pt x="465056" y="827988"/>
                  <a:pt x="697584" y="1065229"/>
                </a:cubicBezTo>
                <a:cubicBezTo>
                  <a:pt x="930112" y="1302470"/>
                  <a:pt x="1165782" y="1329179"/>
                  <a:pt x="1395167" y="1423447"/>
                </a:cubicBezTo>
                <a:cubicBezTo>
                  <a:pt x="1624552" y="1517715"/>
                  <a:pt x="1839798" y="1566420"/>
                  <a:pt x="2073897" y="1630837"/>
                </a:cubicBezTo>
                <a:cubicBezTo>
                  <a:pt x="2307996" y="1695254"/>
                  <a:pt x="2576660" y="1769097"/>
                  <a:pt x="2799761" y="1809946"/>
                </a:cubicBezTo>
                <a:cubicBezTo>
                  <a:pt x="3022862" y="1850796"/>
                  <a:pt x="3412503" y="1875934"/>
                  <a:pt x="3412503" y="1875934"/>
                </a:cubicBezTo>
                <a:lnTo>
                  <a:pt x="4176074" y="1951348"/>
                </a:lnTo>
                <a:lnTo>
                  <a:pt x="4854804" y="2017336"/>
                </a:lnTo>
                <a:cubicBezTo>
                  <a:pt x="5079476" y="2036190"/>
                  <a:pt x="5524107" y="2064470"/>
                  <a:pt x="5524107" y="2064470"/>
                </a:cubicBezTo>
                <a:lnTo>
                  <a:pt x="5524107" y="20644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D9B01E5-BD44-E852-C007-5F442A9E3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532974C1-4AAB-EB5D-78D8-3D6358033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2" name="Line 5">
            <a:extLst>
              <a:ext uri="{FF2B5EF4-FFF2-40B4-BE49-F238E27FC236}">
                <a16:creationId xmlns:a16="http://schemas.microsoft.com/office/drawing/2014/main" id="{AA7ADC87-3B5B-C69F-4DD0-CA58D3E1EB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3" name="Text Box 6">
            <a:extLst>
              <a:ext uri="{FF2B5EF4-FFF2-40B4-BE49-F238E27FC236}">
                <a16:creationId xmlns:a16="http://schemas.microsoft.com/office/drawing/2014/main" id="{76AE1616-5320-C3B8-0AEF-A6CB01F7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43014" name="Grafik 1">
            <a:extLst>
              <a:ext uri="{FF2B5EF4-FFF2-40B4-BE49-F238E27FC236}">
                <a16:creationId xmlns:a16="http://schemas.microsoft.com/office/drawing/2014/main" id="{C37BCB4A-DF95-13FD-E49B-1F46E5AD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3950"/>
            <a:ext cx="828198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58340" y="1182391"/>
            <a:ext cx="81674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00" dirty="0"/>
          </a:p>
          <a:p>
            <a:r>
              <a:rPr lang="de-DE" sz="3200" dirty="0" err="1"/>
              <a:t>Techniques</a:t>
            </a:r>
            <a:r>
              <a:rPr lang="de-DE" sz="3200" dirty="0"/>
              <a:t> </a:t>
            </a:r>
            <a:r>
              <a:rPr lang="de-DE" sz="3200" dirty="0" err="1"/>
              <a:t>used</a:t>
            </a:r>
            <a:r>
              <a:rPr lang="de-DE" sz="3200" dirty="0"/>
              <a:t> </a:t>
            </a:r>
            <a:r>
              <a:rPr lang="de-DE" sz="3200" dirty="0" err="1"/>
              <a:t>covered</a:t>
            </a:r>
            <a:r>
              <a:rPr lang="de-DE" sz="3200" dirty="0"/>
              <a:t> </a:t>
            </a:r>
            <a:r>
              <a:rPr lang="de-DE" sz="3200" dirty="0" err="1"/>
              <a:t>or</a:t>
            </a:r>
            <a:r>
              <a:rPr lang="de-DE" sz="3200" dirty="0"/>
              <a:t> open!</a:t>
            </a:r>
          </a:p>
          <a:p>
            <a:endParaRPr lang="de-DE" sz="800" dirty="0"/>
          </a:p>
          <a:p>
            <a:r>
              <a:rPr lang="de-DE" sz="3200" dirty="0" err="1"/>
              <a:t>Important</a:t>
            </a:r>
            <a:r>
              <a:rPr lang="de-DE" sz="3200" dirty="0"/>
              <a:t> </a:t>
            </a:r>
            <a:r>
              <a:rPr lang="de-DE" sz="3200" dirty="0" err="1"/>
              <a:t>facts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think</a:t>
            </a:r>
            <a:r>
              <a:rPr lang="de-DE" sz="3200" dirty="0"/>
              <a:t> </a:t>
            </a:r>
            <a:r>
              <a:rPr lang="de-DE" sz="3200" dirty="0" err="1"/>
              <a:t>about</a:t>
            </a:r>
            <a:r>
              <a:rPr lang="de-DE" sz="3200" dirty="0"/>
              <a:t> in </a:t>
            </a:r>
            <a:r>
              <a:rPr lang="de-DE" sz="3200" dirty="0" err="1"/>
              <a:t>advance</a:t>
            </a:r>
            <a:r>
              <a:rPr lang="de-DE" sz="3200" dirty="0"/>
              <a:t>!</a:t>
            </a:r>
          </a:p>
          <a:p>
            <a:endParaRPr lang="de-DE" sz="800" dirty="0"/>
          </a:p>
          <a:p>
            <a:r>
              <a:rPr lang="de-DE" sz="3200" dirty="0"/>
              <a:t> 	</a:t>
            </a:r>
            <a:r>
              <a:rPr lang="de-DE" sz="2800" dirty="0"/>
              <a:t>- 	</a:t>
            </a:r>
            <a:r>
              <a:rPr lang="de-DE" sz="2800" dirty="0" err="1"/>
              <a:t>When</a:t>
            </a:r>
            <a:r>
              <a:rPr lang="de-DE" sz="2800" dirty="0"/>
              <a:t> / in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way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	  			</a:t>
            </a:r>
            <a:r>
              <a:rPr lang="de-DE" sz="2800" dirty="0" err="1"/>
              <a:t>techniques</a:t>
            </a:r>
            <a:r>
              <a:rPr lang="de-DE" sz="2800" dirty="0"/>
              <a:t>!</a:t>
            </a:r>
          </a:p>
          <a:p>
            <a:r>
              <a:rPr lang="de-DE" sz="2800" dirty="0"/>
              <a:t>	- 	</a:t>
            </a:r>
            <a:r>
              <a:rPr lang="de-DE" sz="2800" dirty="0" err="1"/>
              <a:t>Why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don`t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a </a:t>
            </a:r>
            <a:r>
              <a:rPr lang="de-DE" sz="2800" dirty="0" err="1"/>
              <a:t>single</a:t>
            </a:r>
            <a:r>
              <a:rPr lang="de-DE" sz="2800" dirty="0"/>
              <a:t> 				</a:t>
            </a:r>
            <a:r>
              <a:rPr lang="de-DE" sz="2800" dirty="0" err="1"/>
              <a:t>technique</a:t>
            </a:r>
            <a:r>
              <a:rPr lang="de-DE" sz="2800" dirty="0"/>
              <a:t>?</a:t>
            </a:r>
          </a:p>
          <a:p>
            <a:r>
              <a:rPr lang="de-DE" sz="2800" dirty="0"/>
              <a:t>	- 	Who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inform</a:t>
            </a:r>
            <a:r>
              <a:rPr lang="de-DE" sz="2800" dirty="0"/>
              <a:t> </a:t>
            </a:r>
            <a:r>
              <a:rPr lang="de-DE" sz="2800" dirty="0" err="1"/>
              <a:t>about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?</a:t>
            </a:r>
          </a:p>
          <a:p>
            <a:r>
              <a:rPr lang="de-DE" sz="2800" dirty="0"/>
              <a:t>	- 	Who </a:t>
            </a:r>
            <a:r>
              <a:rPr lang="de-DE" sz="2800" dirty="0" err="1"/>
              <a:t>has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approve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?</a:t>
            </a:r>
          </a:p>
          <a:p>
            <a:endParaRPr lang="de-DE" sz="3200" dirty="0"/>
          </a:p>
          <a:p>
            <a:r>
              <a:rPr lang="de-DE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36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27226" y="1340768"/>
            <a:ext cx="80523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8" lvl="1">
              <a:defRPr/>
            </a:pPr>
            <a:r>
              <a:rPr lang="en-GB" sz="3200" b="1" u="sng" dirty="0"/>
              <a:t>General to keep in mind before</a:t>
            </a:r>
            <a:r>
              <a:rPr lang="en-GB" sz="3200" dirty="0"/>
              <a:t>!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endParaRPr lang="en-GB" sz="800" dirty="0"/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Time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Costs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Human resources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Material needed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Location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Support necessary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Prediction of success – versa facts above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653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 for a Investigative Techniques structure: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Audit – to get knowledge about the business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Surveillance, observation after getting notice of real business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Information exchange national/internat.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Inter-agency co-operation police / customs / industry or business areas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Special techniques - traditional</a:t>
            </a:r>
          </a:p>
        </p:txBody>
      </p:sp>
    </p:spTree>
    <p:extLst>
      <p:ext uri="{BB962C8B-B14F-4D97-AF65-F5344CB8AC3E}">
        <p14:creationId xmlns:p14="http://schemas.microsoft.com/office/powerpoint/2010/main" val="37978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2024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en-GB" b="1" dirty="0"/>
              <a:t>Investigative Techniques</a:t>
            </a:r>
            <a:endParaRPr lang="en-GB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9856" y="957629"/>
            <a:ext cx="57561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Practical Exercise in Groups 20 min:</a:t>
            </a:r>
          </a:p>
          <a:p>
            <a:pPr algn="ctr"/>
            <a:endParaRPr lang="en-GB" sz="800" dirty="0"/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Arrests - Group 1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Searches  - Group 2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Wiretapping – Group 3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Surveillance Group 4</a:t>
            </a:r>
          </a:p>
          <a:p>
            <a:pPr algn="ctr"/>
            <a:endParaRPr lang="de-DE" sz="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E2F6934-C519-B823-D6FA-187C43DC76AF}"/>
              </a:ext>
            </a:extLst>
          </p:cNvPr>
          <p:cNvSpPr txBox="1"/>
          <p:nvPr/>
        </p:nvSpPr>
        <p:spPr>
          <a:xfrm>
            <a:off x="5934269" y="1597729"/>
            <a:ext cx="61208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8" lvl="1">
              <a:defRPr/>
            </a:pPr>
            <a:r>
              <a:rPr lang="en-GB" sz="3200" dirty="0"/>
              <a:t>focus on aspects as 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pro s  and con s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Expected benefits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Expected challenges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Resources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Requirements legal or practical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………..</a:t>
            </a:r>
          </a:p>
          <a:p>
            <a:pPr algn="ctr"/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031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tellitenschüssel">
  <a:themeElements>
    <a:clrScheme name="Satellitenschüssel 6">
      <a:dk1>
        <a:srgbClr val="000000"/>
      </a:dk1>
      <a:lt1>
        <a:srgbClr val="DDDCC5"/>
      </a:lt1>
      <a:dk2>
        <a:srgbClr val="000000"/>
      </a:dk2>
      <a:lt2>
        <a:srgbClr val="B9B695"/>
      </a:lt2>
      <a:accent1>
        <a:srgbClr val="EAEBE9"/>
      </a:accent1>
      <a:accent2>
        <a:srgbClr val="BFBFAB"/>
      </a:accent2>
      <a:accent3>
        <a:srgbClr val="EBEBDF"/>
      </a:accent3>
      <a:accent4>
        <a:srgbClr val="000000"/>
      </a:accent4>
      <a:accent5>
        <a:srgbClr val="F3F3F2"/>
      </a:accent5>
      <a:accent6>
        <a:srgbClr val="ADAD9B"/>
      </a:accent6>
      <a:hlink>
        <a:srgbClr val="009900"/>
      </a:hlink>
      <a:folHlink>
        <a:srgbClr val="336600"/>
      </a:folHlink>
    </a:clrScheme>
    <a:fontScheme name="Satellitenschüsse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tellitenschüssel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nschüssel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1802</Words>
  <Application>Microsoft Office PowerPoint</Application>
  <PresentationFormat>Breitbild</PresentationFormat>
  <Paragraphs>463</Paragraphs>
  <Slides>56</Slides>
  <Notes>56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56</vt:i4>
      </vt:variant>
    </vt:vector>
  </HeadingPairs>
  <TitlesOfParts>
    <vt:vector size="67" baseType="lpstr">
      <vt:lpstr>Arial</vt:lpstr>
      <vt:lpstr>Arial Black</vt:lpstr>
      <vt:lpstr>Calibri</vt:lpstr>
      <vt:lpstr>Comic Sans MS</vt:lpstr>
      <vt:lpstr>Courier New</vt:lpstr>
      <vt:lpstr>Tahoma</vt:lpstr>
      <vt:lpstr>Times New Roman</vt:lpstr>
      <vt:lpstr>Verdana</vt:lpstr>
      <vt:lpstr>Wingdings</vt:lpstr>
      <vt:lpstr>2_Benutzerdefiniertes Design</vt:lpstr>
      <vt:lpstr>Satellitenschüssel</vt:lpstr>
      <vt:lpstr>PowerPoint-Präsentation</vt:lpstr>
      <vt:lpstr>Investigative Techniques</vt:lpstr>
      <vt:lpstr>Investigative Techniques</vt:lpstr>
      <vt:lpstr>Investigative Techniques</vt:lpstr>
      <vt:lpstr>Investigative Techniques</vt:lpstr>
      <vt:lpstr>Investigative Techniques</vt:lpstr>
      <vt:lpstr>Investigative Techniques</vt:lpstr>
      <vt:lpstr>PowerPoint-Präsentation</vt:lpstr>
      <vt:lpstr>Investigative Techniques</vt:lpstr>
      <vt:lpstr>Investigative Techniques</vt:lpstr>
      <vt:lpstr>PowerPoint-Präsentation</vt:lpstr>
      <vt:lpstr>PowerPoint-Präsentation</vt:lpstr>
      <vt:lpstr>PowerPoint-Präsentation</vt:lpstr>
      <vt:lpstr>Investigative Techniques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Benford`s Law</vt:lpstr>
      <vt:lpstr>Benford`s Law</vt:lpstr>
      <vt:lpstr>Benford`s Law</vt:lpstr>
      <vt:lpstr>Benford`s Law</vt:lpstr>
      <vt:lpstr>Benford`s Law</vt:lpstr>
      <vt:lpstr>Benford`s Law</vt:lpstr>
      <vt:lpstr>PowerPoint-Präsentation</vt:lpstr>
      <vt:lpstr>PowerPoint-Präsentation</vt:lpstr>
      <vt:lpstr>Benford`s Law</vt:lpstr>
      <vt:lpstr>Benford`s Law</vt:lpstr>
      <vt:lpstr>Benford`s Law</vt:lpstr>
      <vt:lpstr>Benford`s Law</vt:lpstr>
      <vt:lpstr>Benford`s Law</vt:lpstr>
      <vt:lpstr>Wai San Loh </vt:lpstr>
      <vt:lpstr>Benford`s Law</vt:lpstr>
      <vt:lpstr>Benford`s Law</vt:lpstr>
      <vt:lpstr>PowerPoint-Präsentation</vt:lpstr>
      <vt:lpstr>Benford`s Law</vt:lpstr>
      <vt:lpstr>Benford`s Law</vt:lpstr>
      <vt:lpstr>Benford`s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Ralf Oberle</dc:creator>
  <cp:lastModifiedBy>Ralf Oberle</cp:lastModifiedBy>
  <cp:revision>3</cp:revision>
  <dcterms:created xsi:type="dcterms:W3CDTF">2022-02-08T17:26:48Z</dcterms:created>
  <dcterms:modified xsi:type="dcterms:W3CDTF">2024-07-09T11:02:30Z</dcterms:modified>
</cp:coreProperties>
</file>