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  <p:sldMasterId id="2147483690" r:id="rId2"/>
  </p:sldMasterIdLst>
  <p:notesMasterIdLst>
    <p:notesMasterId r:id="rId16"/>
  </p:notesMasterIdLst>
  <p:handoutMasterIdLst>
    <p:handoutMasterId r:id="rId17"/>
  </p:handoutMasterIdLst>
  <p:sldIdLst>
    <p:sldId id="333" r:id="rId3"/>
    <p:sldId id="438" r:id="rId4"/>
    <p:sldId id="424" r:id="rId5"/>
    <p:sldId id="431" r:id="rId6"/>
    <p:sldId id="425" r:id="rId7"/>
    <p:sldId id="426" r:id="rId8"/>
    <p:sldId id="428" r:id="rId9"/>
    <p:sldId id="427" r:id="rId10"/>
    <p:sldId id="429" r:id="rId11"/>
    <p:sldId id="430" r:id="rId12"/>
    <p:sldId id="432" r:id="rId13"/>
    <p:sldId id="433" r:id="rId14"/>
    <p:sldId id="43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E90ED1-3B84-4CE2-9459-04564B181BE8}" v="1" dt="2024-07-10T08:57:16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85646" autoAdjust="0"/>
  </p:normalViewPr>
  <p:slideViewPr>
    <p:cSldViewPr>
      <p:cViewPr varScale="1">
        <p:scale>
          <a:sx n="70" d="100"/>
          <a:sy n="70" d="100"/>
        </p:scale>
        <p:origin x="18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DD41C6A7-4280-48D6-9C9A-4A3D0F23E506}"/>
    <pc:docChg chg="delSld">
      <pc:chgData name="Ralf Oberle" userId="4d9ca3e7945205fb" providerId="LiveId" clId="{DD41C6A7-4280-48D6-9C9A-4A3D0F23E506}" dt="2023-10-06T06:40:06.991" v="0" actId="47"/>
      <pc:docMkLst>
        <pc:docMk/>
      </pc:docMkLst>
      <pc:sldChg chg="del">
        <pc:chgData name="Ralf Oberle" userId="4d9ca3e7945205fb" providerId="LiveId" clId="{DD41C6A7-4280-48D6-9C9A-4A3D0F23E506}" dt="2023-10-06T06:40:06.991" v="0" actId="47"/>
        <pc:sldMkLst>
          <pc:docMk/>
          <pc:sldMk cId="1927495025" sldId="280"/>
        </pc:sldMkLst>
      </pc:sldChg>
      <pc:sldChg chg="del">
        <pc:chgData name="Ralf Oberle" userId="4d9ca3e7945205fb" providerId="LiveId" clId="{DD41C6A7-4280-48D6-9C9A-4A3D0F23E506}" dt="2023-10-06T06:40:06.991" v="0" actId="47"/>
        <pc:sldMkLst>
          <pc:docMk/>
          <pc:sldMk cId="143124525" sldId="323"/>
        </pc:sldMkLst>
      </pc:sldChg>
      <pc:sldChg chg="del">
        <pc:chgData name="Ralf Oberle" userId="4d9ca3e7945205fb" providerId="LiveId" clId="{DD41C6A7-4280-48D6-9C9A-4A3D0F23E506}" dt="2023-10-06T06:40:06.991" v="0" actId="47"/>
        <pc:sldMkLst>
          <pc:docMk/>
          <pc:sldMk cId="86153104" sldId="435"/>
        </pc:sldMkLst>
      </pc:sldChg>
      <pc:sldMasterChg chg="delSldLayout">
        <pc:chgData name="Ralf Oberle" userId="4d9ca3e7945205fb" providerId="LiveId" clId="{DD41C6A7-4280-48D6-9C9A-4A3D0F23E506}" dt="2023-10-06T06:40:06.991" v="0" actId="47"/>
        <pc:sldMasterMkLst>
          <pc:docMk/>
          <pc:sldMasterMk cId="3835725938" sldId="2147483690"/>
        </pc:sldMasterMkLst>
        <pc:sldLayoutChg chg="del">
          <pc:chgData name="Ralf Oberle" userId="4d9ca3e7945205fb" providerId="LiveId" clId="{DD41C6A7-4280-48D6-9C9A-4A3D0F23E506}" dt="2023-10-06T06:40:06.991" v="0" actId="47"/>
          <pc:sldLayoutMkLst>
            <pc:docMk/>
            <pc:sldMasterMk cId="3835725938" sldId="2147483690"/>
            <pc:sldLayoutMk cId="1858036597" sldId="2147483692"/>
          </pc:sldLayoutMkLst>
        </pc:sldLayoutChg>
      </pc:sldMasterChg>
    </pc:docChg>
  </pc:docChgLst>
  <pc:docChgLst>
    <pc:chgData name="Ralf Oberle" userId="4d9ca3e7945205fb" providerId="LiveId" clId="{746D0436-083F-4CA7-AE3D-1E707127BEF6}"/>
    <pc:docChg chg="custSel addSld delSld modSld delMainMaster">
      <pc:chgData name="Ralf Oberle" userId="4d9ca3e7945205fb" providerId="LiveId" clId="{746D0436-083F-4CA7-AE3D-1E707127BEF6}" dt="2022-12-07T08:15:32.399" v="13" actId="14100"/>
      <pc:docMkLst>
        <pc:docMk/>
      </pc:docMkLst>
      <pc:sldChg chg="del">
        <pc:chgData name="Ralf Oberle" userId="4d9ca3e7945205fb" providerId="LiveId" clId="{746D0436-083F-4CA7-AE3D-1E707127BEF6}" dt="2022-12-07T03:26:00.515" v="2" actId="47"/>
        <pc:sldMkLst>
          <pc:docMk/>
          <pc:sldMk cId="3937278972" sldId="276"/>
        </pc:sldMkLst>
      </pc:sldChg>
      <pc:sldChg chg="modSp mod">
        <pc:chgData name="Ralf Oberle" userId="4d9ca3e7945205fb" providerId="LiveId" clId="{746D0436-083F-4CA7-AE3D-1E707127BEF6}" dt="2022-12-07T08:15:32.399" v="13" actId="14100"/>
        <pc:sldMkLst>
          <pc:docMk/>
          <pc:sldMk cId="143124525" sldId="323"/>
        </pc:sldMkLst>
        <pc:spChg chg="mod">
          <ac:chgData name="Ralf Oberle" userId="4d9ca3e7945205fb" providerId="LiveId" clId="{746D0436-083F-4CA7-AE3D-1E707127BEF6}" dt="2022-12-07T08:15:32.399" v="13" actId="14100"/>
          <ac:spMkLst>
            <pc:docMk/>
            <pc:sldMk cId="143124525" sldId="323"/>
            <ac:spMk id="3" creationId="{00000000-0000-0000-0000-000000000000}"/>
          </ac:spMkLst>
        </pc:spChg>
        <pc:picChg chg="mod">
          <ac:chgData name="Ralf Oberle" userId="4d9ca3e7945205fb" providerId="LiveId" clId="{746D0436-083F-4CA7-AE3D-1E707127BEF6}" dt="2022-12-07T08:15:26.713" v="12" actId="1076"/>
          <ac:picMkLst>
            <pc:docMk/>
            <pc:sldMk cId="143124525" sldId="323"/>
            <ac:picMk id="4" creationId="{58056F68-E7BB-4BD0-BCE5-2F5B31583DA0}"/>
          </ac:picMkLst>
        </pc:picChg>
      </pc:sldChg>
      <pc:sldChg chg="modSp add mod modNotes">
        <pc:chgData name="Ralf Oberle" userId="4d9ca3e7945205fb" providerId="LiveId" clId="{746D0436-083F-4CA7-AE3D-1E707127BEF6}" dt="2022-12-07T03:26:47.754" v="8" actId="14100"/>
        <pc:sldMkLst>
          <pc:docMk/>
          <pc:sldMk cId="86153104" sldId="435"/>
        </pc:sldMkLst>
        <pc:spChg chg="mod">
          <ac:chgData name="Ralf Oberle" userId="4d9ca3e7945205fb" providerId="LiveId" clId="{746D0436-083F-4CA7-AE3D-1E707127BEF6}" dt="2022-12-07T03:26:47.754" v="8" actId="14100"/>
          <ac:spMkLst>
            <pc:docMk/>
            <pc:sldMk cId="86153104" sldId="435"/>
            <ac:spMk id="2" creationId="{D1638C02-97C7-4CC2-976B-DD4820B53C66}"/>
          </ac:spMkLst>
        </pc:spChg>
      </pc:sldChg>
      <pc:sldChg chg="add del">
        <pc:chgData name="Ralf Oberle" userId="4d9ca3e7945205fb" providerId="LiveId" clId="{746D0436-083F-4CA7-AE3D-1E707127BEF6}" dt="2022-12-07T03:26:55.558" v="9" actId="47"/>
        <pc:sldMkLst>
          <pc:docMk/>
          <pc:sldMk cId="3600097954" sldId="436"/>
        </pc:sldMkLst>
      </pc:sldChg>
      <pc:sldMasterChg chg="del delSldLayout">
        <pc:chgData name="Ralf Oberle" userId="4d9ca3e7945205fb" providerId="LiveId" clId="{746D0436-083F-4CA7-AE3D-1E707127BEF6}" dt="2022-12-07T03:26:55.558" v="9" actId="47"/>
        <pc:sldMasterMkLst>
          <pc:docMk/>
          <pc:sldMasterMk cId="1939092371" sldId="2147483692"/>
        </pc:sldMasterMkLst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448915293" sldId="2147483693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3919083742" sldId="2147483694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528098517" sldId="2147483695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2170634715" sldId="2147483696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195163349" sldId="2147483697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88553604" sldId="2147483698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3575384669" sldId="2147483699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4239365368" sldId="2147483700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465562989" sldId="2147483701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547030172" sldId="2147483702"/>
          </pc:sldLayoutMkLst>
        </pc:sldLayoutChg>
        <pc:sldLayoutChg chg="del">
          <pc:chgData name="Ralf Oberle" userId="4d9ca3e7945205fb" providerId="LiveId" clId="{746D0436-083F-4CA7-AE3D-1E707127BEF6}" dt="2022-12-07T03:26:55.558" v="9" actId="47"/>
          <pc:sldLayoutMkLst>
            <pc:docMk/>
            <pc:sldMasterMk cId="1939092371" sldId="2147483692"/>
            <pc:sldLayoutMk cId="1015686914" sldId="2147483703"/>
          </pc:sldLayoutMkLst>
        </pc:sldLayoutChg>
      </pc:sldMasterChg>
    </pc:docChg>
  </pc:docChgLst>
  <pc:docChgLst>
    <pc:chgData name="Ralf Oberle" userId="4d9ca3e7945205fb" providerId="LiveId" clId="{EAE90ED1-3B84-4CE2-9459-04564B181BE8}"/>
    <pc:docChg chg="delSld">
      <pc:chgData name="Ralf Oberle" userId="4d9ca3e7945205fb" providerId="LiveId" clId="{EAE90ED1-3B84-4CE2-9459-04564B181BE8}" dt="2024-07-10T08:57:22.279" v="1" actId="47"/>
      <pc:docMkLst>
        <pc:docMk/>
      </pc:docMkLst>
      <pc:sldChg chg="del">
        <pc:chgData name="Ralf Oberle" userId="4d9ca3e7945205fb" providerId="LiveId" clId="{EAE90ED1-3B84-4CE2-9459-04564B181BE8}" dt="2024-07-10T08:57:19.270" v="0" actId="47"/>
        <pc:sldMkLst>
          <pc:docMk/>
          <pc:sldMk cId="1383598228" sldId="436"/>
        </pc:sldMkLst>
      </pc:sldChg>
      <pc:sldChg chg="del">
        <pc:chgData name="Ralf Oberle" userId="4d9ca3e7945205fb" providerId="LiveId" clId="{EAE90ED1-3B84-4CE2-9459-04564B181BE8}" dt="2024-07-10T08:57:22.279" v="1" actId="47"/>
        <pc:sldMkLst>
          <pc:docMk/>
          <pc:sldMk cId="1727663933" sldId="43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10-07-2024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10/07/2024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874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04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1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597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597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547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513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49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377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998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72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67CF0-9A95-4B28-B2F8-5814AF237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A166CC-D882-42D4-9B1E-E76809535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525F96-5CD2-47B8-819B-48B64F16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F2FCE8-BB42-4C53-9907-67A8EDE5B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BD2C2D-CD52-4CEB-A10E-AFAE426C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02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ADC19-E195-48EC-96FA-4ABC0524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73DB4C-35B1-4BFC-A583-191D7F16CA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79B427-5A3F-48EF-BED9-E3C324AE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9D5219-75FC-46E9-9AA0-F60A8B2D2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0A147E-4B0D-4D8B-A92B-D4876E997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05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A64EF0C-1E6E-451B-A27C-A632CC063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5979FA-DE50-4690-B904-A912CCE86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DAF29B-8545-443F-A795-E11771FD2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9775D2-10D5-4DC7-8B90-BA4425F9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9C2393-C9D4-46DF-81A0-4B67ACF24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502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8B639A-F42F-4049-90DB-6D5A400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BDA2C0A-CA6A-438D-88F3-37091EF2375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CCD536-BF46-47E8-A5E6-3A48A030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C1C39-3540-42BB-B0A0-E76E4A3C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30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D7A60-FF96-4A55-83E3-04120612F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0E6EE0-F512-422D-8C7F-2926FFD49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83EB3E-0AD6-43AB-8006-C8B66207B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F08C4-6BCF-40C7-AECF-22907D9E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0586F7-2D9F-4BAA-A279-27F4FA75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768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5C49F4-2A54-44DF-8903-32E1A0AE7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5F9CB1-A752-4145-B740-6CD5F497C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2E5591-B064-4D88-B999-8E0F5483E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EEE59E-91D1-4727-A1C6-BF94AB456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A92702-CE2F-4A84-954C-B27DEB4D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6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F3786-3BB2-439E-971E-35C74856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5949DA-F20C-4F1D-83FA-1579595B3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054730-28A4-4675-A7A1-86932A44A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27489E-1883-4DA4-B831-5459C9E6E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1387DB-BB7B-410E-90CA-1D0238BC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2FC6C5-8C61-40E9-B28D-C9E5EB861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64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CBFF6-F69A-42D1-9A5B-2E17287E6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EE1478-8AF4-4EB3-AEEA-659F41838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251309-5FD5-4F0B-AF0A-56AA950D8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9A67488-3512-4512-84F3-CBC6D65E2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F895B2-88DB-4AD4-9555-02486CE36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B9582E7-58A6-4A84-AADC-7144608A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3D5DAFC-6570-4217-95C7-9B0A8741E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9F6F11C-497D-4027-B09D-A104E2F64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9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FD6A9-F13F-4B07-A7F5-2D53D6CFC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1144C29-2AE6-42CF-9EDA-EC3485C3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5EDAF7-9195-48C1-AD59-2DB00B6A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AD1CBE-E52E-4DAF-A715-0D0B39DB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536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DCAD02-EE68-46D3-A337-0120BC146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B0A5AC7-EF00-498E-B835-2BF0B9FC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149D2B2-0AE6-43CB-A8AB-07CC63F6B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16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EC962-0D08-415B-A1C0-29A01A71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F6AF7D-B3EA-43C1-B552-AB9C1515A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EE0C60-DB3A-4FC1-8167-F30EAB41F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8579A7-F9FE-4CEB-9EE4-CB0E6CBED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830627-6D28-425C-818A-508FAB97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341D5D-052E-40FE-A043-48F81F15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18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0E339E-B317-449F-96D4-9FD0EDE63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4E680F9-291B-4394-B3B1-CAC83B962A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A72C7A-E09D-4535-9A90-A7272F370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4D0DEEB-A59B-4455-A786-D8F8F20A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BD1C69-949E-4F48-8711-3A7E3E7E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C525DC9-ED1D-4705-8095-BA97DEBC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65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B36DEB0-9EC7-425C-BD9C-40892FD0E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683F15-5147-467D-88C1-68EB75E78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6D479F-0878-47D9-8F3D-B32B79F15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EBB1C-7A2B-43CD-9EB1-CED1B8C371B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E34ADC-99DA-4404-97F3-F7E6173C0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252B67-13A5-4CF2-8A59-BD64A858C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D737-7347-4994-A0A9-DD2E730C96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592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D1BDF-A0E2-4183-8AA9-779D05993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A2C0A-CA6A-438D-88F3-37091EF2375B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FEE96-8330-4223-8F87-D278FF1CE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A29F8-8461-49E3-8EEE-D531EAC2C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971D1548-8723-4849-8D8C-F382E03D247A}"/>
              </a:ext>
            </a:extLst>
          </p:cNvPr>
          <p:cNvSpPr/>
          <p:nvPr userDrawn="1"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8" name="Group 1">
            <a:extLst>
              <a:ext uri="{FF2B5EF4-FFF2-40B4-BE49-F238E27FC236}">
                <a16:creationId xmlns:a16="http://schemas.microsoft.com/office/drawing/2014/main" id="{CE8B41AB-8178-4411-AA58-6ECA03FA17D1}"/>
              </a:ext>
            </a:extLst>
          </p:cNvPr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C075442E-B4F0-4274-97E2-F798261AE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DFDF4C2-7AB4-4125-A06C-C611E0606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AAE79-6121-4C97-B796-56BA34D95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2157E6-628A-41E6-9188-BD8750A6769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3572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4294967295"/>
          </p:nvPr>
        </p:nvSpPr>
        <p:spPr>
          <a:xfrm rot="21090345">
            <a:off x="-86981" y="396882"/>
            <a:ext cx="8975725" cy="4122737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International Cooperation</a:t>
            </a:r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GENERAL OVERVIEW</a:t>
            </a: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2400" b="1" dirty="0">
              <a:solidFill>
                <a:schemeClr val="tx1"/>
              </a:solidFill>
              <a:latin typeface="+mn-lt"/>
            </a:endParaRP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US" sz="2400" b="1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282368" y="332656"/>
            <a:ext cx="85792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 err="1"/>
              <a:t>What</a:t>
            </a:r>
            <a:r>
              <a:rPr lang="de-DE" sz="3200" b="1" u="sng" dirty="0"/>
              <a:t> </a:t>
            </a:r>
            <a:r>
              <a:rPr lang="de-DE" sz="3200" b="1" u="sng" dirty="0" err="1"/>
              <a:t>are</a:t>
            </a:r>
            <a:r>
              <a:rPr lang="de-DE" sz="3200" b="1" u="sng" dirty="0"/>
              <a:t> </a:t>
            </a:r>
            <a:r>
              <a:rPr lang="de-DE" sz="3200" b="1" u="sng" dirty="0" err="1"/>
              <a:t>you</a:t>
            </a:r>
            <a:r>
              <a:rPr lang="de-DE" sz="3200" b="1" u="sng" dirty="0"/>
              <a:t> </a:t>
            </a:r>
            <a:r>
              <a:rPr lang="de-DE" sz="3200" b="1" u="sng" dirty="0" err="1"/>
              <a:t>allowed</a:t>
            </a:r>
            <a:r>
              <a:rPr lang="de-DE" sz="3200" b="1" u="sng" dirty="0"/>
              <a:t> </a:t>
            </a:r>
            <a:r>
              <a:rPr lang="de-DE" sz="3200" b="1" u="sng" dirty="0" err="1"/>
              <a:t>to</a:t>
            </a:r>
            <a:r>
              <a:rPr lang="de-DE" sz="3200" b="1" u="sng" dirty="0"/>
              <a:t> do </a:t>
            </a:r>
            <a:r>
              <a:rPr lang="de-DE" sz="3200" b="1" u="sng" dirty="0" err="1"/>
              <a:t>with</a:t>
            </a:r>
            <a:r>
              <a:rPr lang="de-DE" sz="3200" b="1" u="sng" dirty="0"/>
              <a:t> </a:t>
            </a:r>
            <a:r>
              <a:rPr lang="de-DE" sz="3200" b="1" u="sng" dirty="0" err="1"/>
              <a:t>the</a:t>
            </a:r>
            <a:r>
              <a:rPr lang="de-DE" sz="3200" b="1" u="sng" dirty="0"/>
              <a:t> </a:t>
            </a:r>
            <a:r>
              <a:rPr lang="de-DE" sz="3200" b="1" u="sng" dirty="0" err="1"/>
              <a:t>exchanged</a:t>
            </a:r>
            <a:r>
              <a:rPr lang="de-DE" sz="3200" b="1" u="sng" dirty="0"/>
              <a:t> Information?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2000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agreement</a:t>
            </a:r>
            <a:r>
              <a:rPr lang="de-DE" sz="3200" b="1" dirty="0"/>
              <a:t> (</a:t>
            </a:r>
            <a:r>
              <a:rPr lang="de-DE" sz="3200" b="1" dirty="0" err="1"/>
              <a:t>tax</a:t>
            </a:r>
            <a:r>
              <a:rPr lang="de-DE" sz="3200" b="1" dirty="0"/>
              <a:t> </a:t>
            </a:r>
            <a:r>
              <a:rPr lang="de-DE" sz="3200" b="1" dirty="0" err="1"/>
              <a:t>matters</a:t>
            </a:r>
            <a:r>
              <a:rPr lang="de-DE" sz="3200" b="1" dirty="0"/>
              <a:t> / </a:t>
            </a:r>
            <a:r>
              <a:rPr lang="de-DE" sz="3200" b="1" dirty="0" err="1"/>
              <a:t>criminal</a:t>
            </a:r>
            <a:r>
              <a:rPr lang="de-DE" sz="3200" b="1" dirty="0"/>
              <a:t> </a:t>
            </a:r>
            <a:r>
              <a:rPr lang="de-DE" sz="3200" b="1" dirty="0" err="1"/>
              <a:t>matters</a:t>
            </a:r>
            <a:r>
              <a:rPr lang="de-DE" sz="3200" b="1" dirty="0"/>
              <a:t> / …)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usually</a:t>
            </a:r>
            <a:r>
              <a:rPr lang="de-DE" sz="3200" b="1" dirty="0"/>
              <a:t> </a:t>
            </a:r>
            <a:r>
              <a:rPr lang="de-DE" sz="3200" b="1" dirty="0" err="1"/>
              <a:t>for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purpose</a:t>
            </a:r>
            <a:r>
              <a:rPr lang="de-DE" sz="3200" b="1" dirty="0"/>
              <a:t> </a:t>
            </a:r>
            <a:r>
              <a:rPr lang="de-DE" sz="3200" b="1" dirty="0" err="1"/>
              <a:t>requested</a:t>
            </a:r>
            <a:r>
              <a:rPr lang="de-DE" sz="3200" b="1" dirty="0"/>
              <a:t> </a:t>
            </a:r>
            <a:r>
              <a:rPr lang="de-DE" sz="3200" b="1" dirty="0" err="1"/>
              <a:t>for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sometimes</a:t>
            </a:r>
            <a:r>
              <a:rPr lang="de-DE" sz="3200" b="1" dirty="0"/>
              <a:t> a </a:t>
            </a:r>
            <a:r>
              <a:rPr lang="de-DE" sz="3200" b="1" dirty="0" err="1"/>
              <a:t>general</a:t>
            </a:r>
            <a:r>
              <a:rPr lang="de-DE" sz="3200" b="1" dirty="0"/>
              <a:t> </a:t>
            </a:r>
            <a:r>
              <a:rPr lang="de-DE" sz="3200" b="1" dirty="0" err="1"/>
              <a:t>use</a:t>
            </a:r>
            <a:r>
              <a:rPr lang="de-DE" sz="3200" b="1" dirty="0"/>
              <a:t> </a:t>
            </a:r>
            <a:r>
              <a:rPr lang="de-DE" sz="3200" b="1" dirty="0" err="1"/>
              <a:t>is</a:t>
            </a:r>
            <a:r>
              <a:rPr lang="de-DE" sz="3200" b="1" dirty="0"/>
              <a:t> </a:t>
            </a:r>
            <a:r>
              <a:rPr lang="de-DE" sz="3200" b="1" dirty="0" err="1"/>
              <a:t>allowed</a:t>
            </a:r>
            <a:r>
              <a:rPr lang="de-DE" sz="3200" b="1" dirty="0"/>
              <a:t> </a:t>
            </a:r>
            <a:r>
              <a:rPr lang="de-DE" sz="3200" b="1" dirty="0" err="1"/>
              <a:t>or</a:t>
            </a:r>
            <a:r>
              <a:rPr lang="de-DE" sz="3200" b="1" dirty="0"/>
              <a:t> </a:t>
            </a:r>
            <a:r>
              <a:rPr lang="de-DE" sz="3200" b="1" dirty="0" err="1"/>
              <a:t>can</a:t>
            </a:r>
            <a:r>
              <a:rPr lang="de-DE" sz="3200" b="1" dirty="0"/>
              <a:t> </a:t>
            </a:r>
            <a:r>
              <a:rPr lang="de-DE" sz="3200" b="1" dirty="0" err="1"/>
              <a:t>be</a:t>
            </a:r>
            <a:r>
              <a:rPr lang="de-DE" sz="3200" b="1" dirty="0"/>
              <a:t> </a:t>
            </a:r>
            <a:r>
              <a:rPr lang="de-DE" sz="3200" b="1" dirty="0" err="1"/>
              <a:t>approved</a:t>
            </a:r>
            <a:r>
              <a:rPr lang="de-DE" sz="3200" b="1" dirty="0"/>
              <a:t> (</a:t>
            </a:r>
            <a:r>
              <a:rPr lang="de-DE" sz="3200" b="1" dirty="0" err="1"/>
              <a:t>by</a:t>
            </a:r>
            <a:r>
              <a:rPr lang="de-DE" sz="3200" b="1" dirty="0"/>
              <a:t> </a:t>
            </a:r>
            <a:r>
              <a:rPr lang="de-DE" sz="3200" b="1" dirty="0" err="1"/>
              <a:t>seperate</a:t>
            </a:r>
            <a:r>
              <a:rPr lang="de-DE" sz="3200" b="1" dirty="0"/>
              <a:t> </a:t>
            </a:r>
            <a:r>
              <a:rPr lang="de-DE" sz="3200" b="1" dirty="0" err="1"/>
              <a:t>request</a:t>
            </a:r>
            <a:r>
              <a:rPr lang="de-DE" sz="3200" b="1" dirty="0"/>
              <a:t>)</a:t>
            </a:r>
            <a:endParaRPr lang="de-DE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249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282368" y="764704"/>
            <a:ext cx="85792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/>
              <a:t>Request </a:t>
            </a:r>
            <a:r>
              <a:rPr lang="de-DE" sz="3200" b="1" u="sng" dirty="0" err="1"/>
              <a:t>for</a:t>
            </a:r>
            <a:r>
              <a:rPr lang="de-DE" sz="3200" b="1" u="sng" dirty="0"/>
              <a:t> administrative </a:t>
            </a:r>
            <a:r>
              <a:rPr lang="de-DE" sz="3200" b="1" u="sng" dirty="0" err="1"/>
              <a:t>purposes</a:t>
            </a:r>
            <a:r>
              <a:rPr lang="de-DE" sz="3200" b="1" u="sng" dirty="0"/>
              <a:t>:</a:t>
            </a:r>
          </a:p>
          <a:p>
            <a:pPr>
              <a:buClr>
                <a:srgbClr val="FFFF00"/>
              </a:buClr>
              <a:buSzPct val="45000"/>
            </a:pPr>
            <a:endParaRPr lang="de-DE" sz="3200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usually</a:t>
            </a:r>
            <a:r>
              <a:rPr lang="de-DE" sz="3200" b="1" dirty="0"/>
              <a:t> in an </a:t>
            </a:r>
            <a:r>
              <a:rPr lang="de-DE" sz="3200" b="1" dirty="0" err="1"/>
              <a:t>administration</a:t>
            </a:r>
            <a:r>
              <a:rPr lang="de-DE" sz="3200" b="1" dirty="0"/>
              <a:t> </a:t>
            </a:r>
            <a:r>
              <a:rPr lang="de-DE" sz="3200" b="1" dirty="0" err="1"/>
              <a:t>procedure</a:t>
            </a: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regulations</a:t>
            </a:r>
            <a:r>
              <a:rPr lang="de-DE" sz="3200" b="1" dirty="0"/>
              <a:t> </a:t>
            </a:r>
            <a:r>
              <a:rPr lang="de-DE" sz="3200" b="1" dirty="0" err="1"/>
              <a:t>of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admin-procedure</a:t>
            </a:r>
            <a:r>
              <a:rPr lang="de-DE" sz="3200" b="1" dirty="0"/>
              <a:t> </a:t>
            </a:r>
            <a:r>
              <a:rPr lang="de-DE" sz="3200" b="1" dirty="0" err="1"/>
              <a:t>have</a:t>
            </a:r>
            <a:r>
              <a:rPr lang="de-DE" sz="3200" b="1" dirty="0"/>
              <a:t> </a:t>
            </a:r>
            <a:r>
              <a:rPr lang="de-DE" sz="3200" b="1" dirty="0" err="1"/>
              <a:t>to</a:t>
            </a:r>
            <a:r>
              <a:rPr lang="de-DE" sz="3200" b="1" dirty="0"/>
              <a:t> </a:t>
            </a:r>
            <a:r>
              <a:rPr lang="de-DE" sz="3200" b="1" dirty="0" err="1"/>
              <a:t>be</a:t>
            </a:r>
            <a:r>
              <a:rPr lang="de-DE" sz="3200" b="1" dirty="0"/>
              <a:t> </a:t>
            </a:r>
            <a:r>
              <a:rPr lang="de-DE" sz="3200" b="1" dirty="0" err="1"/>
              <a:t>fullfilled</a:t>
            </a: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no</a:t>
            </a:r>
            <a:r>
              <a:rPr lang="de-DE" sz="3200" b="1" dirty="0"/>
              <a:t> </a:t>
            </a:r>
            <a:r>
              <a:rPr lang="de-DE" sz="3200" b="1" dirty="0" err="1"/>
              <a:t>further</a:t>
            </a:r>
            <a:r>
              <a:rPr lang="de-DE" sz="3200" b="1" dirty="0"/>
              <a:t> </a:t>
            </a:r>
            <a:r>
              <a:rPr lang="de-DE" sz="3200" b="1" dirty="0" err="1"/>
              <a:t>approval</a:t>
            </a:r>
            <a:r>
              <a:rPr lang="de-DE" sz="3200" b="1" dirty="0"/>
              <a:t> </a:t>
            </a:r>
            <a:r>
              <a:rPr lang="de-DE" sz="3200" b="1" dirty="0" err="1"/>
              <a:t>necessary</a:t>
            </a:r>
            <a:endParaRPr lang="de-DE" sz="3200" b="1" dirty="0"/>
          </a:p>
          <a:p>
            <a:pPr marL="171450" indent="-17145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000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000" b="1" u="sng" dirty="0"/>
          </a:p>
          <a:p>
            <a:pPr>
              <a:buClr>
                <a:srgbClr val="FFFF00"/>
              </a:buClr>
              <a:buSzPct val="45000"/>
            </a:pPr>
            <a:endParaRPr lang="de-DE" sz="3200" b="1" dirty="0" err="1"/>
          </a:p>
        </p:txBody>
      </p:sp>
    </p:spTree>
    <p:extLst>
      <p:ext uri="{BB962C8B-B14F-4D97-AF65-F5344CB8AC3E}">
        <p14:creationId xmlns:p14="http://schemas.microsoft.com/office/powerpoint/2010/main" val="119659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282368" y="764704"/>
            <a:ext cx="85792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/>
              <a:t>Request </a:t>
            </a:r>
            <a:r>
              <a:rPr lang="de-DE" sz="3200" b="1" u="sng" dirty="0" err="1"/>
              <a:t>for</a:t>
            </a:r>
            <a:r>
              <a:rPr lang="de-DE" sz="3200" b="1" u="sng" dirty="0"/>
              <a:t> / in </a:t>
            </a:r>
            <a:r>
              <a:rPr lang="de-DE" sz="3200" b="1" u="sng" dirty="0" err="1"/>
              <a:t>criminal</a:t>
            </a:r>
            <a:r>
              <a:rPr lang="de-DE" sz="3200" b="1" u="sng" dirty="0"/>
              <a:t> </a:t>
            </a:r>
            <a:r>
              <a:rPr lang="de-DE" sz="3200" b="1" u="sng" dirty="0" err="1"/>
              <a:t>investigations</a:t>
            </a:r>
            <a:r>
              <a:rPr lang="de-DE" sz="3200" b="1" u="sng" dirty="0"/>
              <a:t>:</a:t>
            </a:r>
          </a:p>
          <a:p>
            <a:pPr>
              <a:buClr>
                <a:srgbClr val="FFFF00"/>
              </a:buClr>
              <a:buSzPct val="45000"/>
            </a:pPr>
            <a:endParaRPr lang="de-DE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have</a:t>
            </a:r>
            <a:r>
              <a:rPr lang="de-DE" sz="3200" b="1" dirty="0"/>
              <a:t> </a:t>
            </a:r>
            <a:r>
              <a:rPr lang="de-DE" sz="3200" b="1" dirty="0" err="1"/>
              <a:t>to</a:t>
            </a:r>
            <a:r>
              <a:rPr lang="de-DE" sz="3200" b="1" dirty="0"/>
              <a:t> </a:t>
            </a:r>
            <a:r>
              <a:rPr lang="de-DE" sz="3200" b="1" dirty="0" err="1"/>
              <a:t>have</a:t>
            </a:r>
            <a:r>
              <a:rPr lang="de-DE" sz="3200" b="1" dirty="0"/>
              <a:t> </a:t>
            </a:r>
            <a:r>
              <a:rPr lang="de-DE" sz="3200" b="1" dirty="0" err="1"/>
              <a:t>permission</a:t>
            </a:r>
            <a:r>
              <a:rPr lang="de-DE" sz="3200" b="1" dirty="0"/>
              <a:t> </a:t>
            </a:r>
            <a:r>
              <a:rPr lang="de-DE" sz="3200" b="1" dirty="0" err="1"/>
              <a:t>for</a:t>
            </a:r>
            <a:r>
              <a:rPr lang="de-DE" sz="3200" b="1" dirty="0"/>
              <a:t> </a:t>
            </a:r>
            <a:r>
              <a:rPr lang="de-DE" sz="3200" b="1" dirty="0" err="1"/>
              <a:t>criminal</a:t>
            </a:r>
            <a:r>
              <a:rPr lang="de-DE" sz="3200" b="1" dirty="0"/>
              <a:t> </a:t>
            </a:r>
            <a:r>
              <a:rPr lang="de-DE" sz="3200" b="1" dirty="0" err="1"/>
              <a:t>measures</a:t>
            </a:r>
            <a:r>
              <a:rPr lang="de-DE" sz="3200" b="1" dirty="0"/>
              <a:t> </a:t>
            </a:r>
            <a:r>
              <a:rPr lang="de-DE" sz="3200" b="1" dirty="0" err="1"/>
              <a:t>under</a:t>
            </a:r>
            <a:r>
              <a:rPr lang="de-DE" sz="3200" b="1" dirty="0"/>
              <a:t> national </a:t>
            </a:r>
            <a:r>
              <a:rPr lang="de-DE" sz="3200" b="1" dirty="0" err="1"/>
              <a:t>laws</a:t>
            </a:r>
            <a:r>
              <a:rPr lang="de-DE" sz="3200" b="1" dirty="0"/>
              <a:t> (</a:t>
            </a:r>
            <a:r>
              <a:rPr lang="de-DE" sz="3200" b="1" dirty="0" err="1"/>
              <a:t>warrant</a:t>
            </a:r>
            <a:r>
              <a:rPr lang="de-DE" sz="3200" b="1" dirty="0"/>
              <a:t> / </a:t>
            </a:r>
            <a:r>
              <a:rPr lang="de-DE" sz="3200" b="1" dirty="0" err="1"/>
              <a:t>search</a:t>
            </a:r>
            <a:r>
              <a:rPr lang="de-DE" sz="3200" b="1" dirty="0"/>
              <a:t> </a:t>
            </a:r>
            <a:r>
              <a:rPr lang="de-DE" sz="3200" b="1" dirty="0" err="1"/>
              <a:t>warrant</a:t>
            </a:r>
            <a:r>
              <a:rPr lang="de-DE" sz="3200" b="1" dirty="0"/>
              <a:t> / </a:t>
            </a:r>
            <a:r>
              <a:rPr lang="de-DE" sz="3200" b="1" dirty="0" err="1"/>
              <a:t>confiscation</a:t>
            </a:r>
            <a:r>
              <a:rPr lang="de-DE" sz="3200" b="1" dirty="0"/>
              <a:t> / ….)</a:t>
            </a:r>
          </a:p>
          <a:p>
            <a:pPr marL="285750" indent="-28575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criminal</a:t>
            </a:r>
            <a:r>
              <a:rPr lang="de-DE" sz="3200" b="1" dirty="0"/>
              <a:t> </a:t>
            </a:r>
            <a:r>
              <a:rPr lang="de-DE" sz="3200" b="1" dirty="0" err="1"/>
              <a:t>measures</a:t>
            </a:r>
            <a:r>
              <a:rPr lang="de-DE" sz="3200" b="1" dirty="0"/>
              <a:t> </a:t>
            </a:r>
            <a:r>
              <a:rPr lang="de-DE" sz="3200" b="1" dirty="0" err="1"/>
              <a:t>have</a:t>
            </a:r>
            <a:r>
              <a:rPr lang="de-DE" sz="3200" b="1" dirty="0"/>
              <a:t> </a:t>
            </a:r>
            <a:r>
              <a:rPr lang="de-DE" sz="3200" b="1" dirty="0" err="1"/>
              <a:t>to</a:t>
            </a:r>
            <a:r>
              <a:rPr lang="de-DE" sz="3200" b="1" dirty="0"/>
              <a:t> </a:t>
            </a:r>
            <a:r>
              <a:rPr lang="de-DE" sz="3200" b="1" dirty="0" err="1"/>
              <a:t>be</a:t>
            </a:r>
            <a:r>
              <a:rPr lang="de-DE" sz="3200" b="1" dirty="0"/>
              <a:t> </a:t>
            </a:r>
            <a:r>
              <a:rPr lang="de-DE" sz="3200" b="1" dirty="0" err="1"/>
              <a:t>approved</a:t>
            </a:r>
            <a:r>
              <a:rPr lang="de-DE" sz="3200" b="1" dirty="0"/>
              <a:t> </a:t>
            </a:r>
            <a:r>
              <a:rPr lang="de-DE" sz="3200" b="1" dirty="0" err="1"/>
              <a:t>by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requested</a:t>
            </a:r>
            <a:r>
              <a:rPr lang="de-DE" sz="3200" b="1" dirty="0"/>
              <a:t> </a:t>
            </a:r>
            <a:r>
              <a:rPr lang="de-DE" sz="3200" b="1" dirty="0" err="1"/>
              <a:t>jurisdiction</a:t>
            </a:r>
            <a:r>
              <a:rPr lang="de-DE" sz="3200" b="1" dirty="0"/>
              <a:t> </a:t>
            </a:r>
            <a:r>
              <a:rPr lang="de-DE" sz="3200" b="1" dirty="0" err="1"/>
              <a:t>under</a:t>
            </a:r>
            <a:r>
              <a:rPr lang="de-DE" sz="3200" b="1" dirty="0"/>
              <a:t> </a:t>
            </a:r>
            <a:r>
              <a:rPr lang="de-DE" sz="3200" b="1" dirty="0" err="1"/>
              <a:t>its</a:t>
            </a:r>
            <a:r>
              <a:rPr lang="de-DE" sz="3200" b="1" dirty="0"/>
              <a:t> </a:t>
            </a:r>
            <a:r>
              <a:rPr lang="de-DE" sz="3200" b="1" dirty="0" err="1"/>
              <a:t>own</a:t>
            </a:r>
            <a:r>
              <a:rPr lang="de-DE" sz="3200" b="1" dirty="0"/>
              <a:t> </a:t>
            </a:r>
            <a:r>
              <a:rPr lang="de-DE" sz="3200" b="1" dirty="0" err="1"/>
              <a:t>laws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07986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2123728" y="901601"/>
            <a:ext cx="5094807" cy="1022350"/>
          </a:xfrm>
          <a:prstGeom prst="rect">
            <a:avLst/>
          </a:prstGeom>
        </p:spPr>
        <p:txBody>
          <a:bodyPr/>
          <a:lstStyle/>
          <a:p>
            <a:r>
              <a:rPr lang="en-GB" b="1" dirty="0"/>
              <a:t>Any Questions?????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462756" y="1412776"/>
            <a:ext cx="8218487" cy="45259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de-DE" sz="4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sz="4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kindly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attention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9310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OECD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Ralf Oberle, Finanzamt Freiburg-Stadt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503548" y="-21771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Basics!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(2)		2		2		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	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criminal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-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civil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		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evidence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intelligence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			    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with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/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without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contract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Dual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criminality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/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reciprocity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45000"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Straight Arrow Connector 60">
            <a:extLst>
              <a:ext uri="{FF2B5EF4-FFF2-40B4-BE49-F238E27FC236}">
                <a16:creationId xmlns:a16="http://schemas.microsoft.com/office/drawing/2014/main" id="{2369B42E-CF68-2C5D-59FC-39209327B354}"/>
              </a:ext>
            </a:extLst>
          </p:cNvPr>
          <p:cNvCxnSpPr>
            <a:cxnSpLocks/>
          </p:cNvCxnSpPr>
          <p:nvPr/>
        </p:nvCxnSpPr>
        <p:spPr bwMode="auto">
          <a:xfrm flipV="1">
            <a:off x="3028950" y="1700808"/>
            <a:ext cx="234263" cy="504056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Arrow Connector 60">
            <a:extLst>
              <a:ext uri="{FF2B5EF4-FFF2-40B4-BE49-F238E27FC236}">
                <a16:creationId xmlns:a16="http://schemas.microsoft.com/office/drawing/2014/main" id="{6F05E49F-51C3-11E1-C0C7-12E029E2CC3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635896" y="1772816"/>
            <a:ext cx="576064" cy="432048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60">
            <a:extLst>
              <a:ext uri="{FF2B5EF4-FFF2-40B4-BE49-F238E27FC236}">
                <a16:creationId xmlns:a16="http://schemas.microsoft.com/office/drawing/2014/main" id="{725EC463-62DB-65C2-B917-522A28117860}"/>
              </a:ext>
            </a:extLst>
          </p:cNvPr>
          <p:cNvCxnSpPr>
            <a:cxnSpLocks/>
          </p:cNvCxnSpPr>
          <p:nvPr/>
        </p:nvCxnSpPr>
        <p:spPr bwMode="auto">
          <a:xfrm flipV="1">
            <a:off x="4584643" y="1952836"/>
            <a:ext cx="587744" cy="1044116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60">
            <a:extLst>
              <a:ext uri="{FF2B5EF4-FFF2-40B4-BE49-F238E27FC236}">
                <a16:creationId xmlns:a16="http://schemas.microsoft.com/office/drawing/2014/main" id="{A6375905-1295-EFC0-A5C5-DAE95A56A6D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533390" y="1952836"/>
            <a:ext cx="545419" cy="972108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60">
            <a:extLst>
              <a:ext uri="{FF2B5EF4-FFF2-40B4-BE49-F238E27FC236}">
                <a16:creationId xmlns:a16="http://schemas.microsoft.com/office/drawing/2014/main" id="{431A6D24-4A7F-7897-CEC1-47E99F44489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164288" y="1988840"/>
            <a:ext cx="486054" cy="1728192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60">
            <a:extLst>
              <a:ext uri="{FF2B5EF4-FFF2-40B4-BE49-F238E27FC236}">
                <a16:creationId xmlns:a16="http://schemas.microsoft.com/office/drawing/2014/main" id="{EB789D71-F2F3-9548-0D4B-A8929B64A67F}"/>
              </a:ext>
            </a:extLst>
          </p:cNvPr>
          <p:cNvCxnSpPr>
            <a:cxnSpLocks/>
          </p:cNvCxnSpPr>
          <p:nvPr/>
        </p:nvCxnSpPr>
        <p:spPr bwMode="auto">
          <a:xfrm flipV="1">
            <a:off x="5533390" y="1952836"/>
            <a:ext cx="1270858" cy="1836204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60">
            <a:extLst>
              <a:ext uri="{FF2B5EF4-FFF2-40B4-BE49-F238E27FC236}">
                <a16:creationId xmlns:a16="http://schemas.microsoft.com/office/drawing/2014/main" id="{E2EDD64F-4611-4A24-27E8-BFD3E0EA18A0}"/>
              </a:ext>
            </a:extLst>
          </p:cNvPr>
          <p:cNvCxnSpPr>
            <a:cxnSpLocks/>
          </p:cNvCxnSpPr>
          <p:nvPr/>
        </p:nvCxnSpPr>
        <p:spPr bwMode="auto">
          <a:xfrm flipV="1">
            <a:off x="1259632" y="2060848"/>
            <a:ext cx="397718" cy="2448272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60">
            <a:extLst>
              <a:ext uri="{FF2B5EF4-FFF2-40B4-BE49-F238E27FC236}">
                <a16:creationId xmlns:a16="http://schemas.microsoft.com/office/drawing/2014/main" id="{2430FA28-1C49-5FCF-D5F6-F569D457B1F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917542" y="1988840"/>
            <a:ext cx="1676991" cy="2835315"/>
          </a:xfrm>
          <a:prstGeom prst="straightConnector1">
            <a:avLst/>
          </a:prstGeom>
          <a:solidFill>
            <a:schemeClr val="tx2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3916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503548" y="0"/>
            <a:ext cx="813690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/>
              <a:t>Exchange </a:t>
            </a:r>
            <a:r>
              <a:rPr lang="de-DE" sz="3200" b="1" u="sng" dirty="0" err="1"/>
              <a:t>of</a:t>
            </a:r>
            <a:r>
              <a:rPr lang="de-DE" sz="3200" b="1" u="sng" dirty="0"/>
              <a:t> Information (</a:t>
            </a:r>
            <a:r>
              <a:rPr lang="de-DE" sz="3200" b="1" u="sng" dirty="0" err="1"/>
              <a:t>abroad</a:t>
            </a:r>
            <a:r>
              <a:rPr lang="de-DE" sz="3200" b="1" u="sng" dirty="0"/>
              <a:t>):</a:t>
            </a:r>
          </a:p>
          <a:p>
            <a:pPr>
              <a:buClr>
                <a:srgbClr val="FFFF00"/>
              </a:buClr>
              <a:buSzPct val="45000"/>
            </a:pPr>
            <a:endParaRPr lang="de-DE" sz="14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>
                <a:latin typeface="+mn-lt"/>
              </a:rPr>
              <a:t>Available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or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obtainable</a:t>
            </a:r>
            <a:r>
              <a:rPr lang="de-DE" sz="3200" b="1" dirty="0">
                <a:latin typeface="+mn-lt"/>
              </a:rPr>
              <a:t> Information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>
                <a:latin typeface="+mn-lt"/>
              </a:rPr>
              <a:t>of</a:t>
            </a:r>
            <a:r>
              <a:rPr lang="de-DE" sz="3200" b="1" dirty="0">
                <a:latin typeface="+mn-lt"/>
              </a:rPr>
              <a:t> a </a:t>
            </a:r>
            <a:r>
              <a:rPr lang="de-DE" sz="3200" b="1" dirty="0" err="1">
                <a:latin typeface="+mn-lt"/>
              </a:rPr>
              <a:t>state</a:t>
            </a:r>
            <a:r>
              <a:rPr lang="de-DE" sz="3200" b="1" dirty="0">
                <a:latin typeface="+mn-lt"/>
              </a:rPr>
              <a:t> / </a:t>
            </a:r>
            <a:r>
              <a:rPr lang="de-DE" sz="3200" b="1" dirty="0" err="1">
                <a:latin typeface="+mn-lt"/>
              </a:rPr>
              <a:t>country</a:t>
            </a:r>
            <a:r>
              <a:rPr lang="de-DE" sz="3200" b="1" dirty="0">
                <a:latin typeface="+mn-lt"/>
              </a:rPr>
              <a:t> / </a:t>
            </a:r>
            <a:r>
              <a:rPr lang="de-DE" sz="3200" b="1" dirty="0" err="1">
                <a:latin typeface="+mn-lt"/>
              </a:rPr>
              <a:t>jurisdiction</a:t>
            </a:r>
            <a:endParaRPr lang="de-DE" sz="32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>
                <a:latin typeface="+mn-lt"/>
              </a:rPr>
              <a:t>is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transmitted</a:t>
            </a:r>
            <a:r>
              <a:rPr lang="de-DE" sz="3200" b="1" dirty="0">
                <a:latin typeface="+mn-lt"/>
              </a:rPr>
              <a:t> 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>
                <a:latin typeface="+mn-lt"/>
              </a:rPr>
              <a:t>to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be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used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within</a:t>
            </a:r>
            <a:r>
              <a:rPr lang="de-DE" sz="3200" b="1" dirty="0">
                <a:latin typeface="+mn-lt"/>
              </a:rPr>
              <a:t> an </a:t>
            </a:r>
            <a:r>
              <a:rPr lang="de-DE" sz="3200" b="1" dirty="0" err="1">
                <a:latin typeface="+mn-lt"/>
              </a:rPr>
              <a:t>investigation</a:t>
            </a:r>
            <a:r>
              <a:rPr lang="de-DE" sz="3200" b="1" dirty="0">
                <a:latin typeface="+mn-lt"/>
              </a:rPr>
              <a:t> / </a:t>
            </a:r>
            <a:r>
              <a:rPr lang="de-DE" sz="3200" b="1" dirty="0" err="1">
                <a:latin typeface="+mn-lt"/>
              </a:rPr>
              <a:t>admin-process</a:t>
            </a:r>
            <a:r>
              <a:rPr lang="de-DE" sz="3200" b="1" dirty="0">
                <a:latin typeface="+mn-lt"/>
              </a:rPr>
              <a:t> 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>
              <a:latin typeface="+mn-lt"/>
            </a:endParaRP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>
                <a:latin typeface="+mn-lt"/>
              </a:rPr>
              <a:t>of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another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>
                <a:latin typeface="+mn-lt"/>
              </a:rPr>
              <a:t>foreign</a:t>
            </a:r>
            <a:r>
              <a:rPr lang="de-DE" sz="3200" b="1" dirty="0">
                <a:latin typeface="+mn-lt"/>
              </a:rPr>
              <a:t> </a:t>
            </a:r>
            <a:r>
              <a:rPr lang="de-DE" sz="3200" b="1" dirty="0" err="1"/>
              <a:t>state</a:t>
            </a:r>
            <a:r>
              <a:rPr lang="de-DE" sz="3200" b="1" dirty="0"/>
              <a:t> / </a:t>
            </a:r>
            <a:r>
              <a:rPr lang="de-DE" sz="3200" b="1" dirty="0" err="1"/>
              <a:t>country</a:t>
            </a:r>
            <a:r>
              <a:rPr lang="de-DE" sz="3200" b="1" dirty="0"/>
              <a:t> / </a:t>
            </a:r>
            <a:r>
              <a:rPr lang="de-DE" sz="3200" b="1" dirty="0" err="1"/>
              <a:t>jurisdiction</a:t>
            </a:r>
            <a:endParaRPr lang="de-DE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730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323528" y="332656"/>
            <a:ext cx="81369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en-GB" sz="2800" b="1" u="sng" dirty="0"/>
              <a:t>Requirements for Exchange of information:</a:t>
            </a:r>
          </a:p>
          <a:p>
            <a:pPr>
              <a:buClr>
                <a:srgbClr val="FFFF00"/>
              </a:buClr>
              <a:buSzPct val="45000"/>
            </a:pPr>
            <a:endParaRPr lang="en-GB" sz="800" b="1" dirty="0">
              <a:latin typeface="+mn-lt"/>
            </a:endParaRPr>
          </a:p>
          <a:p>
            <a:pPr>
              <a:buClr>
                <a:srgbClr val="FFFF00"/>
              </a:buClr>
              <a:buSzPct val="45000"/>
            </a:pPr>
            <a:r>
              <a:rPr lang="en-GB" sz="2800" b="1" dirty="0">
                <a:latin typeface="+mn-lt"/>
              </a:rPr>
              <a:t>in general</a:t>
            </a:r>
          </a:p>
          <a:p>
            <a:pPr lvl="0">
              <a:buClr>
                <a:srgbClr val="FFFF00"/>
              </a:buClr>
              <a:buSzPct val="45000"/>
            </a:pPr>
            <a:endParaRPr lang="en-GB" sz="800" b="1" dirty="0"/>
          </a:p>
          <a:p>
            <a:pPr marL="342900" lvl="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ü"/>
            </a:pPr>
            <a:r>
              <a:rPr lang="en-GB" sz="2800" b="1" dirty="0"/>
              <a:t>agreement / contract / convention / …..</a:t>
            </a:r>
          </a:p>
          <a:p>
            <a:pPr marL="342900" lvl="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ü"/>
            </a:pPr>
            <a:endParaRPr lang="en-GB" sz="2800" b="1" dirty="0"/>
          </a:p>
          <a:p>
            <a:pPr marL="342900" lvl="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ü"/>
            </a:pPr>
            <a:r>
              <a:rPr lang="en-GB" sz="2800" b="1" dirty="0"/>
              <a:t>bilateral or multilateral</a:t>
            </a:r>
          </a:p>
          <a:p>
            <a:pPr lvl="0">
              <a:buClr>
                <a:srgbClr val="FFFF00"/>
              </a:buClr>
              <a:buSzPct val="45000"/>
            </a:pPr>
            <a:endParaRPr lang="en-GB" sz="800" b="1" dirty="0">
              <a:latin typeface="+mn-lt"/>
            </a:endParaRPr>
          </a:p>
          <a:p>
            <a:pPr lvl="0">
              <a:buClr>
                <a:srgbClr val="FFFF00"/>
              </a:buClr>
              <a:buSzPct val="45000"/>
            </a:pPr>
            <a:r>
              <a:rPr lang="en-GB" sz="2800" b="1" dirty="0">
                <a:latin typeface="+mn-lt"/>
              </a:rPr>
              <a:t>between the exchanging parties (states/...)</a:t>
            </a:r>
          </a:p>
          <a:p>
            <a:pPr lvl="0">
              <a:buClr>
                <a:srgbClr val="FFFF00"/>
              </a:buClr>
              <a:buSzPct val="45000"/>
            </a:pPr>
            <a:endParaRPr lang="en-GB" sz="2800" b="1" dirty="0">
              <a:latin typeface="+mn-lt"/>
            </a:endParaRPr>
          </a:p>
          <a:p>
            <a:pPr lvl="0">
              <a:buClr>
                <a:srgbClr val="FFFF00"/>
              </a:buClr>
              <a:buSzPct val="45000"/>
            </a:pPr>
            <a:r>
              <a:rPr lang="en-GB" sz="2800" b="1" dirty="0">
                <a:latin typeface="+mn-lt"/>
              </a:rPr>
              <a:t>If there is no agreement or anything else???</a:t>
            </a:r>
          </a:p>
          <a:p>
            <a:pPr lvl="0">
              <a:buClr>
                <a:srgbClr val="FFFF00"/>
              </a:buClr>
              <a:buSzPct val="45000"/>
            </a:pPr>
            <a:endParaRPr lang="en-GB" sz="2800" b="1" dirty="0">
              <a:latin typeface="+mn-lt"/>
            </a:endParaRPr>
          </a:p>
          <a:p>
            <a:pPr lvl="0">
              <a:buClr>
                <a:srgbClr val="FFFF00"/>
              </a:buClr>
              <a:buSzPct val="45000"/>
            </a:pPr>
            <a:r>
              <a:rPr lang="en-GB" sz="2800" b="1" dirty="0">
                <a:latin typeface="+mn-lt"/>
              </a:rPr>
              <a:t>			What to do? </a:t>
            </a:r>
          </a:p>
        </p:txBody>
      </p:sp>
    </p:spTree>
    <p:extLst>
      <p:ext uri="{BB962C8B-B14F-4D97-AF65-F5344CB8AC3E}">
        <p14:creationId xmlns:p14="http://schemas.microsoft.com/office/powerpoint/2010/main" val="400664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323528" y="76470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2800" b="1" u="sng" dirty="0" err="1"/>
              <a:t>Exchanging</a:t>
            </a:r>
            <a:r>
              <a:rPr lang="de-DE" sz="2800" b="1" u="sng" dirty="0"/>
              <a:t> </a:t>
            </a:r>
            <a:r>
              <a:rPr lang="de-DE" sz="2800" b="1" u="sng" dirty="0" err="1"/>
              <a:t>parties</a:t>
            </a:r>
            <a:r>
              <a:rPr lang="de-DE" sz="2800" b="1" u="sng" dirty="0"/>
              <a:t>:</a:t>
            </a:r>
          </a:p>
          <a:p>
            <a:pPr>
              <a:buClr>
                <a:srgbClr val="FFFF00"/>
              </a:buClr>
              <a:buSzPct val="45000"/>
            </a:pP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b="1" dirty="0">
                <a:latin typeface="+mn-lt"/>
              </a:rPr>
              <a:t>States</a:t>
            </a: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b="1" dirty="0" err="1">
                <a:latin typeface="+mn-lt"/>
              </a:rPr>
              <a:t>Bodies</a:t>
            </a:r>
            <a:r>
              <a:rPr lang="de-DE" sz="2800" b="1" dirty="0">
                <a:latin typeface="+mn-lt"/>
              </a:rPr>
              <a:t> </a:t>
            </a:r>
            <a:r>
              <a:rPr lang="de-DE" sz="2800" b="1" dirty="0" err="1">
                <a:latin typeface="+mn-lt"/>
              </a:rPr>
              <a:t>of</a:t>
            </a:r>
            <a:r>
              <a:rPr lang="de-DE" sz="2800" b="1" dirty="0">
                <a:latin typeface="+mn-lt"/>
              </a:rPr>
              <a:t> </a:t>
            </a:r>
            <a:r>
              <a:rPr lang="de-DE" sz="2800" b="1" dirty="0" err="1">
                <a:latin typeface="+mn-lt"/>
              </a:rPr>
              <a:t>states</a:t>
            </a: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b="1" dirty="0" err="1">
                <a:latin typeface="+mn-lt"/>
              </a:rPr>
              <a:t>Agencies</a:t>
            </a: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2800" b="1" dirty="0">
              <a:latin typeface="+mn-lt"/>
            </a:endParaRPr>
          </a:p>
          <a:p>
            <a:pPr marL="342900" indent="-3429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b="1" dirty="0" err="1">
                <a:latin typeface="+mn-lt"/>
              </a:rPr>
              <a:t>Institutions</a:t>
            </a:r>
            <a:r>
              <a:rPr lang="de-DE" sz="2800" b="1" dirty="0">
                <a:latin typeface="+mn-lt"/>
              </a:rPr>
              <a:t> / </a:t>
            </a:r>
            <a:r>
              <a:rPr lang="de-DE" sz="2800" b="1" dirty="0" err="1">
                <a:latin typeface="+mn-lt"/>
              </a:rPr>
              <a:t>Organizations</a:t>
            </a:r>
            <a:endParaRPr lang="de-DE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894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403226" y="332656"/>
            <a:ext cx="874077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en-GB" sz="3200" b="1" u="sng" dirty="0"/>
              <a:t>By request / or </a:t>
            </a:r>
            <a:r>
              <a:rPr lang="en-GB" sz="3200" b="1" u="sng" dirty="0" err="1"/>
              <a:t>spontaneousley</a:t>
            </a:r>
            <a:r>
              <a:rPr lang="en-GB" sz="3200" b="1" u="sng" dirty="0"/>
              <a:t>:</a:t>
            </a:r>
          </a:p>
          <a:p>
            <a:pPr>
              <a:buClr>
                <a:srgbClr val="FFFF00"/>
              </a:buClr>
              <a:buSzPct val="45000"/>
            </a:pPr>
            <a:endParaRPr lang="en-GB" sz="28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en-GB" sz="3200" b="1" dirty="0"/>
              <a:t>usually in written form / template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en-GB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en-GB" sz="3200" b="1" dirty="0"/>
              <a:t>transferred by </a:t>
            </a:r>
            <a:r>
              <a:rPr lang="en-GB" sz="3200" b="1" dirty="0" err="1"/>
              <a:t>transfered</a:t>
            </a:r>
            <a:r>
              <a:rPr lang="en-GB" sz="3200" b="1" dirty="0"/>
              <a:t> by mail / email / fax / ….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en-GB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en-GB" sz="3200" b="1" dirty="0"/>
              <a:t>under the national regulations (channel / admin / agencies / Ministry /….)</a:t>
            </a:r>
          </a:p>
          <a:p>
            <a:pPr>
              <a:buClr>
                <a:srgbClr val="FFFF00"/>
              </a:buClr>
              <a:buSzPct val="45000"/>
            </a:pPr>
            <a:endParaRPr lang="en-GB" sz="2800" b="1" dirty="0">
              <a:latin typeface="+mn-lt"/>
            </a:endParaRPr>
          </a:p>
          <a:p>
            <a:pPr>
              <a:buClr>
                <a:srgbClr val="FFFF00"/>
              </a:buClr>
              <a:buSzPct val="45000"/>
            </a:pPr>
            <a:endParaRPr lang="de-DE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72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323528" y="69269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600" b="1" u="sng" dirty="0"/>
              <a:t>Request </a:t>
            </a:r>
            <a:r>
              <a:rPr lang="de-DE" sz="3600" b="1" u="sng" dirty="0" err="1"/>
              <a:t>has</a:t>
            </a:r>
            <a:r>
              <a:rPr lang="de-DE" sz="3600" b="1" u="sng" dirty="0"/>
              <a:t> </a:t>
            </a:r>
            <a:r>
              <a:rPr lang="de-DE" sz="3600" b="1" u="sng" dirty="0" err="1"/>
              <a:t>to</a:t>
            </a:r>
            <a:r>
              <a:rPr lang="de-DE" sz="3600" b="1" u="sng" dirty="0"/>
              <a:t> </a:t>
            </a:r>
            <a:r>
              <a:rPr lang="de-DE" sz="3600" b="1" u="sng" dirty="0" err="1"/>
              <a:t>be</a:t>
            </a:r>
            <a:r>
              <a:rPr lang="de-DE" sz="3600" b="1" dirty="0"/>
              <a:t>: </a:t>
            </a:r>
          </a:p>
          <a:p>
            <a:pPr>
              <a:buClr>
                <a:srgbClr val="FFFF00"/>
              </a:buClr>
              <a:buSzPct val="45000"/>
            </a:pPr>
            <a:endParaRPr lang="de-DE" sz="3600" b="1" dirty="0"/>
          </a:p>
          <a:p>
            <a:pPr marL="571500" indent="-5715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b="1" dirty="0" err="1"/>
              <a:t>accepted</a:t>
            </a:r>
            <a:r>
              <a:rPr lang="de-DE" sz="3600" b="1" dirty="0"/>
              <a:t> </a:t>
            </a:r>
            <a:r>
              <a:rPr lang="de-DE" sz="3600" b="1" dirty="0" err="1"/>
              <a:t>and</a:t>
            </a:r>
            <a:r>
              <a:rPr lang="de-DE" sz="3600" b="1" dirty="0"/>
              <a:t> </a:t>
            </a:r>
          </a:p>
          <a:p>
            <a:pPr marL="571500" indent="-5715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3600" b="1" dirty="0"/>
          </a:p>
          <a:p>
            <a:pPr marL="571500" indent="-5715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b="1" dirty="0" err="1"/>
              <a:t>approved</a:t>
            </a:r>
            <a:r>
              <a:rPr lang="de-DE" sz="3600" b="1" dirty="0"/>
              <a:t> </a:t>
            </a:r>
          </a:p>
          <a:p>
            <a:pPr>
              <a:buClr>
                <a:srgbClr val="FFFF00"/>
              </a:buClr>
              <a:buSzPct val="45000"/>
            </a:pPr>
            <a:endParaRPr lang="de-DE" sz="3600" b="1" dirty="0"/>
          </a:p>
          <a:p>
            <a:pPr>
              <a:buClr>
                <a:srgbClr val="FFFF00"/>
              </a:buClr>
              <a:buSzPct val="45000"/>
            </a:pPr>
            <a:r>
              <a:rPr lang="de-DE" sz="3600" b="1" dirty="0" err="1"/>
              <a:t>by</a:t>
            </a:r>
            <a:r>
              <a:rPr lang="de-DE" sz="3600" b="1" dirty="0"/>
              <a:t> </a:t>
            </a:r>
            <a:r>
              <a:rPr lang="de-DE" sz="3600" b="1" dirty="0" err="1"/>
              <a:t>the</a:t>
            </a:r>
            <a:r>
              <a:rPr lang="de-DE" sz="3600" b="1" dirty="0"/>
              <a:t> </a:t>
            </a:r>
            <a:r>
              <a:rPr lang="de-DE" sz="3600" b="1" dirty="0" err="1"/>
              <a:t>requested</a:t>
            </a:r>
            <a:r>
              <a:rPr lang="de-DE" sz="3600" b="1" dirty="0"/>
              <a:t> </a:t>
            </a:r>
            <a:r>
              <a:rPr lang="de-DE" sz="3600" b="1" dirty="0" err="1"/>
              <a:t>party</a:t>
            </a:r>
            <a:r>
              <a:rPr lang="de-DE" sz="3600" b="1" dirty="0"/>
              <a:t> (</a:t>
            </a:r>
            <a:r>
              <a:rPr lang="de-DE" sz="3600" b="1" dirty="0" err="1"/>
              <a:t>abroad</a:t>
            </a:r>
            <a:r>
              <a:rPr lang="de-DE" sz="3600" b="1" dirty="0"/>
              <a:t>)</a:t>
            </a:r>
            <a:endParaRPr lang="de-DE" sz="3600" b="1" dirty="0">
              <a:latin typeface="+mn-lt"/>
            </a:endParaRPr>
          </a:p>
          <a:p>
            <a:pPr>
              <a:buClr>
                <a:srgbClr val="FFFF00"/>
              </a:buClr>
              <a:buSzPct val="45000"/>
            </a:pPr>
            <a:endParaRPr lang="de-DE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632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11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282368" y="620688"/>
            <a:ext cx="85792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/>
              <a:t>Information </a:t>
            </a:r>
            <a:r>
              <a:rPr lang="de-DE" sz="3200" b="1" u="sng" dirty="0" err="1"/>
              <a:t>that</a:t>
            </a:r>
            <a:r>
              <a:rPr lang="de-DE" sz="3200" b="1" u="sng" dirty="0"/>
              <a:t> </a:t>
            </a:r>
            <a:r>
              <a:rPr lang="de-DE" sz="3200" b="1" u="sng" dirty="0" err="1"/>
              <a:t>is</a:t>
            </a:r>
            <a:r>
              <a:rPr lang="de-DE" sz="3200" b="1" u="sng" dirty="0"/>
              <a:t> / will / </a:t>
            </a:r>
            <a:r>
              <a:rPr lang="de-DE" sz="3200" b="1" u="sng" dirty="0" err="1"/>
              <a:t>be</a:t>
            </a:r>
            <a:r>
              <a:rPr lang="de-DE" sz="3200" b="1" u="sng" dirty="0"/>
              <a:t> </a:t>
            </a:r>
            <a:r>
              <a:rPr lang="de-DE" sz="3200" b="1" u="sng" dirty="0" err="1"/>
              <a:t>exchanged</a:t>
            </a:r>
            <a:r>
              <a:rPr lang="de-DE" sz="3200" b="1" u="sng" dirty="0"/>
              <a:t>: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1000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agreement</a:t>
            </a:r>
            <a:r>
              <a:rPr lang="de-DE" sz="3200" b="1" dirty="0"/>
              <a:t> (</a:t>
            </a:r>
            <a:r>
              <a:rPr lang="de-DE" sz="3200" b="1" dirty="0" err="1"/>
              <a:t>purpose</a:t>
            </a:r>
            <a:r>
              <a:rPr lang="de-DE" sz="3200" b="1" dirty="0"/>
              <a:t>)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availability</a:t>
            </a: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jurisdiction</a:t>
            </a:r>
            <a:r>
              <a:rPr lang="de-DE" sz="3200" b="1" dirty="0"/>
              <a:t> </a:t>
            </a:r>
            <a:r>
              <a:rPr lang="de-DE" sz="3200" b="1" dirty="0" err="1"/>
              <a:t>of</a:t>
            </a:r>
            <a:r>
              <a:rPr lang="de-DE" sz="3200" b="1" dirty="0"/>
              <a:t> </a:t>
            </a:r>
            <a:r>
              <a:rPr lang="de-DE" sz="3200" b="1" dirty="0" err="1"/>
              <a:t>requested</a:t>
            </a:r>
            <a:r>
              <a:rPr lang="de-DE" sz="3200" b="1" dirty="0"/>
              <a:t> </a:t>
            </a:r>
            <a:r>
              <a:rPr lang="de-DE" sz="3200" b="1" dirty="0" err="1"/>
              <a:t>party</a:t>
            </a:r>
            <a:r>
              <a:rPr lang="de-DE" sz="3200" b="1" dirty="0"/>
              <a:t> (</a:t>
            </a:r>
            <a:r>
              <a:rPr lang="de-DE" sz="3200" b="1" dirty="0" err="1"/>
              <a:t>regulations</a:t>
            </a:r>
            <a:r>
              <a:rPr lang="de-DE" sz="3200" b="1" dirty="0"/>
              <a:t>/</a:t>
            </a:r>
            <a:r>
              <a:rPr lang="de-DE" sz="3200" b="1" dirty="0" err="1"/>
              <a:t>laws</a:t>
            </a:r>
            <a:r>
              <a:rPr lang="de-DE" sz="3200" b="1" dirty="0"/>
              <a:t>/…)</a:t>
            </a:r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4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measures</a:t>
            </a:r>
            <a:r>
              <a:rPr lang="de-DE" sz="3200" b="1" dirty="0"/>
              <a:t> </a:t>
            </a:r>
            <a:r>
              <a:rPr lang="de-DE" sz="3200" b="1" dirty="0" err="1"/>
              <a:t>allowed</a:t>
            </a:r>
            <a:r>
              <a:rPr lang="de-DE" sz="3200" b="1" dirty="0"/>
              <a:t> </a:t>
            </a:r>
            <a:r>
              <a:rPr lang="de-DE" sz="3200" b="1" dirty="0" err="1"/>
              <a:t>to</a:t>
            </a:r>
            <a:r>
              <a:rPr lang="de-DE" sz="3200" b="1" dirty="0"/>
              <a:t> </a:t>
            </a:r>
            <a:r>
              <a:rPr lang="de-DE" sz="3200" b="1" dirty="0" err="1"/>
              <a:t>obtain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information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30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OECD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2" name="Rechteck 1"/>
          <p:cNvSpPr/>
          <p:nvPr/>
        </p:nvSpPr>
        <p:spPr>
          <a:xfrm>
            <a:off x="282368" y="548680"/>
            <a:ext cx="857926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3200" b="1" u="sng" dirty="0"/>
              <a:t>Time </a:t>
            </a:r>
            <a:r>
              <a:rPr lang="de-DE" sz="3200" b="1" u="sng" dirty="0" err="1"/>
              <a:t>perspective</a:t>
            </a:r>
            <a:r>
              <a:rPr lang="de-DE" sz="3200" b="1" u="sng" dirty="0"/>
              <a:t>: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2800" b="1" u="sng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agreement</a:t>
            </a: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availability</a:t>
            </a:r>
            <a:r>
              <a:rPr lang="de-DE" sz="3200" b="1" dirty="0"/>
              <a:t> </a:t>
            </a:r>
            <a:r>
              <a:rPr lang="de-DE" sz="3200" b="1" dirty="0" err="1"/>
              <a:t>of</a:t>
            </a:r>
            <a:r>
              <a:rPr lang="de-DE" sz="3200" b="1" dirty="0"/>
              <a:t> </a:t>
            </a:r>
            <a:r>
              <a:rPr lang="de-DE" sz="3200" b="1" dirty="0" err="1"/>
              <a:t>information</a:t>
            </a:r>
            <a:endParaRPr lang="de-DE" sz="3200" b="1" dirty="0"/>
          </a:p>
          <a:p>
            <a:pPr>
              <a:buClr>
                <a:srgbClr val="FFFF00"/>
              </a:buClr>
              <a:buSzPct val="45000"/>
            </a:pPr>
            <a:endParaRPr lang="de-DE" sz="3200" b="1" dirty="0"/>
          </a:p>
          <a:p>
            <a:pPr marL="45720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b="1" dirty="0" err="1"/>
              <a:t>depend</a:t>
            </a:r>
            <a:r>
              <a:rPr lang="de-DE" sz="3200" b="1" dirty="0"/>
              <a:t> on </a:t>
            </a:r>
            <a:r>
              <a:rPr lang="de-DE" sz="3200" b="1" dirty="0" err="1"/>
              <a:t>measures</a:t>
            </a:r>
            <a:r>
              <a:rPr lang="de-DE" sz="3200" b="1" dirty="0"/>
              <a:t> possible </a:t>
            </a:r>
            <a:r>
              <a:rPr lang="de-DE" sz="3200" b="1" dirty="0" err="1"/>
              <a:t>to</a:t>
            </a:r>
            <a:r>
              <a:rPr lang="de-DE" sz="3200" b="1" dirty="0"/>
              <a:t> </a:t>
            </a:r>
            <a:r>
              <a:rPr lang="de-DE" sz="3200" b="1" dirty="0" err="1"/>
              <a:t>prevent</a:t>
            </a:r>
            <a:r>
              <a:rPr lang="de-DE" sz="3200" b="1" dirty="0"/>
              <a:t> </a:t>
            </a:r>
            <a:r>
              <a:rPr lang="de-DE" sz="3200" b="1" dirty="0" err="1"/>
              <a:t>the</a:t>
            </a:r>
            <a:r>
              <a:rPr lang="de-DE" sz="3200" b="1" dirty="0"/>
              <a:t> </a:t>
            </a:r>
            <a:r>
              <a:rPr lang="de-DE" sz="3200" b="1" dirty="0" err="1"/>
              <a:t>exchange</a:t>
            </a:r>
            <a:r>
              <a:rPr lang="de-DE" sz="3200" b="1" dirty="0"/>
              <a:t> (</a:t>
            </a:r>
            <a:r>
              <a:rPr lang="de-DE" sz="3200" b="1" dirty="0" err="1"/>
              <a:t>complaint</a:t>
            </a:r>
            <a:r>
              <a:rPr lang="de-DE" sz="3200" b="1" dirty="0"/>
              <a:t> / …) </a:t>
            </a:r>
            <a:endParaRPr lang="de-DE" sz="3200" b="1" dirty="0">
              <a:latin typeface="+mn-lt"/>
            </a:endParaRPr>
          </a:p>
          <a:p>
            <a:pPr>
              <a:buClr>
                <a:srgbClr val="FFFF00"/>
              </a:buClr>
              <a:buSzPct val="45000"/>
            </a:pPr>
            <a:endParaRPr lang="de-DE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795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437</Words>
  <Application>Microsoft Office PowerPoint</Application>
  <PresentationFormat>Bildschirmpräsentation (4:3)</PresentationFormat>
  <Paragraphs>137</Paragraphs>
  <Slides>13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Wingdings</vt:lpstr>
      <vt:lpstr>Benutzerdefiniertes Design</vt:lpstr>
      <vt:lpstr>1_Benutzerdefiniertes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Any Questions?????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Ralf Oberle</cp:lastModifiedBy>
  <cp:revision>415</cp:revision>
  <dcterms:created xsi:type="dcterms:W3CDTF">2012-06-01T14:10:01Z</dcterms:created>
  <dcterms:modified xsi:type="dcterms:W3CDTF">2024-07-10T08:57:26Z</dcterms:modified>
</cp:coreProperties>
</file>