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0" r:id="rId2"/>
  </p:sldMasterIdLst>
  <p:notesMasterIdLst>
    <p:notesMasterId r:id="rId28"/>
  </p:notesMasterIdLst>
  <p:handoutMasterIdLst>
    <p:handoutMasterId r:id="rId29"/>
  </p:handoutMasterIdLst>
  <p:sldIdLst>
    <p:sldId id="333" r:id="rId3"/>
    <p:sldId id="498" r:id="rId4"/>
    <p:sldId id="452" r:id="rId5"/>
    <p:sldId id="448" r:id="rId6"/>
    <p:sldId id="480" r:id="rId7"/>
    <p:sldId id="453" r:id="rId8"/>
    <p:sldId id="460" r:id="rId9"/>
    <p:sldId id="441" r:id="rId10"/>
    <p:sldId id="459" r:id="rId11"/>
    <p:sldId id="461" r:id="rId12"/>
    <p:sldId id="442" r:id="rId13"/>
    <p:sldId id="499" r:id="rId14"/>
    <p:sldId id="462" r:id="rId15"/>
    <p:sldId id="495" r:id="rId16"/>
    <p:sldId id="467" r:id="rId17"/>
    <p:sldId id="497" r:id="rId18"/>
    <p:sldId id="463" r:id="rId19"/>
    <p:sldId id="458" r:id="rId20"/>
    <p:sldId id="447" r:id="rId21"/>
    <p:sldId id="477" r:id="rId22"/>
    <p:sldId id="478" r:id="rId23"/>
    <p:sldId id="445" r:id="rId24"/>
    <p:sldId id="446" r:id="rId25"/>
    <p:sldId id="444" r:id="rId26"/>
    <p:sldId id="44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39A8F3-5E73-4E4A-B39F-D0D53B75C6BA}" v="1" dt="2023-10-03T06:10:07.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3979" autoAdjust="0"/>
  </p:normalViewPr>
  <p:slideViewPr>
    <p:cSldViewPr>
      <p:cViewPr varScale="1">
        <p:scale>
          <a:sx n="65" d="100"/>
          <a:sy n="65" d="100"/>
        </p:scale>
        <p:origin x="1176" y="40"/>
      </p:cViewPr>
      <p:guideLst>
        <p:guide orient="horz" pos="2160"/>
        <p:guide pos="2880"/>
      </p:guideLst>
    </p:cSldViewPr>
  </p:slideViewPr>
  <p:notesTextViewPr>
    <p:cViewPr>
      <p:scale>
        <a:sx n="125" d="100"/>
        <a:sy n="125" d="100"/>
      </p:scale>
      <p:origin x="0" y="0"/>
    </p:cViewPr>
  </p:notesTextViewPr>
  <p:notesViewPr>
    <p:cSldViewPr>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68"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6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lf Oberle" userId="4d9ca3e7945205fb" providerId="LiveId" clId="{5639A8F3-5E73-4E4A-B39F-D0D53B75C6BA}"/>
    <pc:docChg chg="modSld">
      <pc:chgData name="Ralf Oberle" userId="4d9ca3e7945205fb" providerId="LiveId" clId="{5639A8F3-5E73-4E4A-B39F-D0D53B75C6BA}" dt="2023-10-03T06:10:07.812" v="9"/>
      <pc:docMkLst>
        <pc:docMk/>
      </pc:docMkLst>
      <pc:sldChg chg="modSp mod">
        <pc:chgData name="Ralf Oberle" userId="4d9ca3e7945205fb" providerId="LiveId" clId="{5639A8F3-5E73-4E4A-B39F-D0D53B75C6BA}" dt="2023-10-03T06:08:43.153" v="8" actId="6549"/>
        <pc:sldMkLst>
          <pc:docMk/>
          <pc:sldMk cId="0" sldId="333"/>
        </pc:sldMkLst>
        <pc:spChg chg="mod">
          <ac:chgData name="Ralf Oberle" userId="4d9ca3e7945205fb" providerId="LiveId" clId="{5639A8F3-5E73-4E4A-B39F-D0D53B75C6BA}" dt="2023-10-03T06:08:43.153" v="8" actId="6549"/>
          <ac:spMkLst>
            <pc:docMk/>
            <pc:sldMk cId="0" sldId="333"/>
            <ac:spMk id="12" creationId="{00000000-0000-0000-0000-000000000000}"/>
          </ac:spMkLst>
        </pc:spChg>
      </pc:sldChg>
      <pc:sldChg chg="modSp">
        <pc:chgData name="Ralf Oberle" userId="4d9ca3e7945205fb" providerId="LiveId" clId="{5639A8F3-5E73-4E4A-B39F-D0D53B75C6BA}" dt="2023-10-03T06:10:07.812" v="9"/>
        <pc:sldMkLst>
          <pc:docMk/>
          <pc:sldMk cId="3530393018" sldId="415"/>
        </pc:sldMkLst>
        <pc:spChg chg="mod">
          <ac:chgData name="Ralf Oberle" userId="4d9ca3e7945205fb" providerId="LiveId" clId="{5639A8F3-5E73-4E4A-B39F-D0D53B75C6BA}" dt="2023-10-03T06:10:07.812" v="9"/>
          <ac:spMkLst>
            <pc:docMk/>
            <pc:sldMk cId="3530393018" sldId="415"/>
            <ac:spMk id="8" creationId="{00000000-0000-0000-0000-000000000000}"/>
          </ac:spMkLst>
        </pc:spChg>
      </pc:sldChg>
      <pc:sldChg chg="modSp">
        <pc:chgData name="Ralf Oberle" userId="4d9ca3e7945205fb" providerId="LiveId" clId="{5639A8F3-5E73-4E4A-B39F-D0D53B75C6BA}" dt="2023-10-03T06:10:07.812" v="9"/>
        <pc:sldMkLst>
          <pc:docMk/>
          <pc:sldMk cId="1107962426" sldId="416"/>
        </pc:sldMkLst>
        <pc:spChg chg="mod">
          <ac:chgData name="Ralf Oberle" userId="4d9ca3e7945205fb" providerId="LiveId" clId="{5639A8F3-5E73-4E4A-B39F-D0D53B75C6BA}" dt="2023-10-03T06:10:07.812" v="9"/>
          <ac:spMkLst>
            <pc:docMk/>
            <pc:sldMk cId="1107962426" sldId="416"/>
            <ac:spMk id="8" creationId="{00000000-0000-0000-0000-000000000000}"/>
          </ac:spMkLst>
        </pc:spChg>
      </pc:sldChg>
      <pc:sldChg chg="modSp">
        <pc:chgData name="Ralf Oberle" userId="4d9ca3e7945205fb" providerId="LiveId" clId="{5639A8F3-5E73-4E4A-B39F-D0D53B75C6BA}" dt="2023-10-03T06:10:07.812" v="9"/>
        <pc:sldMkLst>
          <pc:docMk/>
          <pc:sldMk cId="3428847161" sldId="417"/>
        </pc:sldMkLst>
        <pc:spChg chg="mod">
          <ac:chgData name="Ralf Oberle" userId="4d9ca3e7945205fb" providerId="LiveId" clId="{5639A8F3-5E73-4E4A-B39F-D0D53B75C6BA}" dt="2023-10-03T06:10:07.812" v="9"/>
          <ac:spMkLst>
            <pc:docMk/>
            <pc:sldMk cId="3428847161" sldId="417"/>
            <ac:spMk id="8" creationId="{00000000-0000-0000-0000-000000000000}"/>
          </ac:spMkLst>
        </pc:spChg>
      </pc:sldChg>
      <pc:sldChg chg="modSp">
        <pc:chgData name="Ralf Oberle" userId="4d9ca3e7945205fb" providerId="LiveId" clId="{5639A8F3-5E73-4E4A-B39F-D0D53B75C6BA}" dt="2023-10-03T06:10:07.812" v="9"/>
        <pc:sldMkLst>
          <pc:docMk/>
          <pc:sldMk cId="2931501793" sldId="418"/>
        </pc:sldMkLst>
        <pc:spChg chg="mod">
          <ac:chgData name="Ralf Oberle" userId="4d9ca3e7945205fb" providerId="LiveId" clId="{5639A8F3-5E73-4E4A-B39F-D0D53B75C6BA}" dt="2023-10-03T06:10:07.812" v="9"/>
          <ac:spMkLst>
            <pc:docMk/>
            <pc:sldMk cId="2931501793" sldId="418"/>
            <ac:spMk id="8" creationId="{00000000-0000-0000-0000-000000000000}"/>
          </ac:spMkLst>
        </pc:spChg>
      </pc:sldChg>
      <pc:sldChg chg="modSp">
        <pc:chgData name="Ralf Oberle" userId="4d9ca3e7945205fb" providerId="LiveId" clId="{5639A8F3-5E73-4E4A-B39F-D0D53B75C6BA}" dt="2023-10-03T06:10:07.812" v="9"/>
        <pc:sldMkLst>
          <pc:docMk/>
          <pc:sldMk cId="129761331" sldId="419"/>
        </pc:sldMkLst>
        <pc:spChg chg="mod">
          <ac:chgData name="Ralf Oberle" userId="4d9ca3e7945205fb" providerId="LiveId" clId="{5639A8F3-5E73-4E4A-B39F-D0D53B75C6BA}" dt="2023-10-03T06:10:07.812" v="9"/>
          <ac:spMkLst>
            <pc:docMk/>
            <pc:sldMk cId="129761331" sldId="419"/>
            <ac:spMk id="8" creationId="{00000000-0000-0000-0000-000000000000}"/>
          </ac:spMkLst>
        </pc:spChg>
      </pc:sldChg>
      <pc:sldChg chg="modSp">
        <pc:chgData name="Ralf Oberle" userId="4d9ca3e7945205fb" providerId="LiveId" clId="{5639A8F3-5E73-4E4A-B39F-D0D53B75C6BA}" dt="2023-10-03T06:10:07.812" v="9"/>
        <pc:sldMkLst>
          <pc:docMk/>
          <pc:sldMk cId="3585423139" sldId="420"/>
        </pc:sldMkLst>
        <pc:spChg chg="mod">
          <ac:chgData name="Ralf Oberle" userId="4d9ca3e7945205fb" providerId="LiveId" clId="{5639A8F3-5E73-4E4A-B39F-D0D53B75C6BA}" dt="2023-10-03T06:10:07.812" v="9"/>
          <ac:spMkLst>
            <pc:docMk/>
            <pc:sldMk cId="3585423139" sldId="420"/>
            <ac:spMk id="8" creationId="{00000000-0000-0000-0000-000000000000}"/>
          </ac:spMkLst>
        </pc:spChg>
      </pc:sldChg>
      <pc:sldChg chg="modSp">
        <pc:chgData name="Ralf Oberle" userId="4d9ca3e7945205fb" providerId="LiveId" clId="{5639A8F3-5E73-4E4A-B39F-D0D53B75C6BA}" dt="2023-10-03T06:10:07.812" v="9"/>
        <pc:sldMkLst>
          <pc:docMk/>
          <pc:sldMk cId="3225599708" sldId="421"/>
        </pc:sldMkLst>
        <pc:spChg chg="mod">
          <ac:chgData name="Ralf Oberle" userId="4d9ca3e7945205fb" providerId="LiveId" clId="{5639A8F3-5E73-4E4A-B39F-D0D53B75C6BA}" dt="2023-10-03T06:10:07.812" v="9"/>
          <ac:spMkLst>
            <pc:docMk/>
            <pc:sldMk cId="3225599708" sldId="421"/>
            <ac:spMk id="8" creationId="{00000000-0000-0000-0000-000000000000}"/>
          </ac:spMkLst>
        </pc:spChg>
      </pc:sldChg>
      <pc:sldChg chg="modSp">
        <pc:chgData name="Ralf Oberle" userId="4d9ca3e7945205fb" providerId="LiveId" clId="{5639A8F3-5E73-4E4A-B39F-D0D53B75C6BA}" dt="2023-10-03T06:10:07.812" v="9"/>
        <pc:sldMkLst>
          <pc:docMk/>
          <pc:sldMk cId="637180947" sldId="422"/>
        </pc:sldMkLst>
        <pc:spChg chg="mod">
          <ac:chgData name="Ralf Oberle" userId="4d9ca3e7945205fb" providerId="LiveId" clId="{5639A8F3-5E73-4E4A-B39F-D0D53B75C6BA}" dt="2023-10-03T06:10:07.812" v="9"/>
          <ac:spMkLst>
            <pc:docMk/>
            <pc:sldMk cId="637180947" sldId="422"/>
            <ac:spMk id="8" creationId="{00000000-0000-0000-0000-000000000000}"/>
          </ac:spMkLst>
        </pc:spChg>
      </pc:sldChg>
      <pc:sldChg chg="modSp">
        <pc:chgData name="Ralf Oberle" userId="4d9ca3e7945205fb" providerId="LiveId" clId="{5639A8F3-5E73-4E4A-B39F-D0D53B75C6BA}" dt="2023-10-03T06:10:07.812" v="9"/>
        <pc:sldMkLst>
          <pc:docMk/>
          <pc:sldMk cId="639775746" sldId="423"/>
        </pc:sldMkLst>
        <pc:spChg chg="mod">
          <ac:chgData name="Ralf Oberle" userId="4d9ca3e7945205fb" providerId="LiveId" clId="{5639A8F3-5E73-4E4A-B39F-D0D53B75C6BA}" dt="2023-10-03T06:10:07.812" v="9"/>
          <ac:spMkLst>
            <pc:docMk/>
            <pc:sldMk cId="639775746" sldId="423"/>
            <ac:spMk id="8" creationId="{00000000-0000-0000-0000-000000000000}"/>
          </ac:spMkLst>
        </pc:spChg>
      </pc:sldChg>
      <pc:sldChg chg="modSp">
        <pc:chgData name="Ralf Oberle" userId="4d9ca3e7945205fb" providerId="LiveId" clId="{5639A8F3-5E73-4E4A-B39F-D0D53B75C6BA}" dt="2023-10-03T06:10:07.812" v="9"/>
        <pc:sldMkLst>
          <pc:docMk/>
          <pc:sldMk cId="2728854027" sldId="424"/>
        </pc:sldMkLst>
        <pc:spChg chg="mod">
          <ac:chgData name="Ralf Oberle" userId="4d9ca3e7945205fb" providerId="LiveId" clId="{5639A8F3-5E73-4E4A-B39F-D0D53B75C6BA}" dt="2023-10-03T06:10:07.812" v="9"/>
          <ac:spMkLst>
            <pc:docMk/>
            <pc:sldMk cId="2728854027" sldId="424"/>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BCF7B-2542-4730-A8A8-6750B5C27900}"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it-IT"/>
        </a:p>
      </dgm:t>
    </dgm:pt>
    <dgm:pt modelId="{04A02C1B-E5D3-4698-A209-4D28766F7EC7}">
      <dgm:prSet phldrT="[Testo]"/>
      <dgm:spPr/>
      <dgm:t>
        <a:bodyPr/>
        <a:lstStyle/>
        <a:p>
          <a:r>
            <a:rPr lang="it-IT" dirty="0" err="1" smtClean="0">
              <a:latin typeface="Brinnan" pitchFamily="50" charset="2"/>
              <a:cs typeface="Brinnan" pitchFamily="50" charset="2"/>
            </a:rPr>
            <a:t>Economic</a:t>
          </a:r>
          <a:r>
            <a:rPr lang="it-IT" dirty="0" smtClean="0">
              <a:latin typeface="Brinnan" pitchFamily="50" charset="2"/>
              <a:cs typeface="Brinnan" pitchFamily="50" charset="2"/>
            </a:rPr>
            <a:t> and Financial Police </a:t>
          </a:r>
          <a:r>
            <a:rPr lang="it-IT" dirty="0" err="1" smtClean="0">
              <a:latin typeface="Brinnan" pitchFamily="50" charset="2"/>
              <a:cs typeface="Brinnan" pitchFamily="50" charset="2"/>
            </a:rPr>
            <a:t>Powers</a:t>
          </a:r>
          <a:endParaRPr lang="it-IT" dirty="0">
            <a:latin typeface="Brinnan" pitchFamily="50" charset="2"/>
            <a:cs typeface="Brinnan" pitchFamily="50" charset="2"/>
          </a:endParaRPr>
        </a:p>
      </dgm:t>
    </dgm:pt>
    <dgm:pt modelId="{43974B10-A082-4A03-8693-C0596D72BE31}" type="parTrans" cxnId="{AE03E8EF-4086-4E96-846B-E1F58732F92E}">
      <dgm:prSet/>
      <dgm:spPr/>
      <dgm:t>
        <a:bodyPr/>
        <a:lstStyle/>
        <a:p>
          <a:endParaRPr lang="it-IT">
            <a:latin typeface="Brinnan" pitchFamily="50" charset="2"/>
            <a:cs typeface="Brinnan" pitchFamily="50" charset="2"/>
          </a:endParaRPr>
        </a:p>
      </dgm:t>
    </dgm:pt>
    <dgm:pt modelId="{D268F656-8F76-44BD-84D3-3B55144A713C}" type="sibTrans" cxnId="{AE03E8EF-4086-4E96-846B-E1F58732F92E}">
      <dgm:prSet/>
      <dgm:spPr/>
      <dgm:t>
        <a:bodyPr/>
        <a:lstStyle/>
        <a:p>
          <a:endParaRPr lang="it-IT">
            <a:latin typeface="Brinnan" pitchFamily="50" charset="2"/>
            <a:cs typeface="Brinnan" pitchFamily="50" charset="2"/>
          </a:endParaRPr>
        </a:p>
      </dgm:t>
    </dgm:pt>
    <dgm:pt modelId="{DCC9E9F8-8BF8-4341-AC73-8320D2C90B61}">
      <dgm:prSet phldrT="[Testo]"/>
      <dgm:spPr/>
      <dgm:t>
        <a:bodyPr/>
        <a:lstStyle/>
        <a:p>
          <a:r>
            <a:rPr lang="it-IT" dirty="0" err="1" smtClean="0">
              <a:latin typeface="Brinnan" pitchFamily="50" charset="2"/>
              <a:cs typeface="Brinnan" pitchFamily="50" charset="2"/>
            </a:rPr>
            <a:t>Tax</a:t>
          </a:r>
          <a:r>
            <a:rPr lang="it-IT" dirty="0" smtClean="0">
              <a:latin typeface="Brinnan" pitchFamily="50" charset="2"/>
              <a:cs typeface="Brinnan" pitchFamily="50" charset="2"/>
            </a:rPr>
            <a:t> Police </a:t>
          </a:r>
          <a:r>
            <a:rPr lang="it-IT" dirty="0" err="1" smtClean="0">
              <a:latin typeface="Brinnan" pitchFamily="50" charset="2"/>
              <a:cs typeface="Brinnan" pitchFamily="50" charset="2"/>
            </a:rPr>
            <a:t>Powers</a:t>
          </a:r>
          <a:endParaRPr lang="it-IT" dirty="0">
            <a:latin typeface="Brinnan" pitchFamily="50" charset="2"/>
            <a:cs typeface="Brinnan" pitchFamily="50" charset="2"/>
          </a:endParaRPr>
        </a:p>
      </dgm:t>
    </dgm:pt>
    <dgm:pt modelId="{9244F05E-7049-4219-ADAB-053018A764E0}" type="parTrans" cxnId="{50FA85DB-EAA2-4716-AF4D-4CE2F548DF81}">
      <dgm:prSet/>
      <dgm:spPr/>
      <dgm:t>
        <a:bodyPr/>
        <a:lstStyle/>
        <a:p>
          <a:endParaRPr lang="it-IT">
            <a:latin typeface="Brinnan" pitchFamily="50" charset="2"/>
            <a:cs typeface="Brinnan" pitchFamily="50" charset="2"/>
          </a:endParaRPr>
        </a:p>
      </dgm:t>
    </dgm:pt>
    <dgm:pt modelId="{E5079258-0B88-4FAA-9C8E-3B14F5B623FF}" type="sibTrans" cxnId="{50FA85DB-EAA2-4716-AF4D-4CE2F548DF81}">
      <dgm:prSet/>
      <dgm:spPr/>
      <dgm:t>
        <a:bodyPr/>
        <a:lstStyle/>
        <a:p>
          <a:endParaRPr lang="it-IT">
            <a:latin typeface="Brinnan" pitchFamily="50" charset="2"/>
            <a:cs typeface="Brinnan" pitchFamily="50" charset="2"/>
          </a:endParaRPr>
        </a:p>
      </dgm:t>
    </dgm:pt>
    <dgm:pt modelId="{C6795A4D-D883-4593-9D58-E7F8B2D79472}">
      <dgm:prSet phldrT="[Testo]"/>
      <dgm:spPr/>
      <dgm:t>
        <a:bodyPr/>
        <a:lstStyle/>
        <a:p>
          <a:r>
            <a:rPr lang="it-IT" dirty="0" err="1" smtClean="0">
              <a:latin typeface="Brinnan" pitchFamily="50" charset="2"/>
              <a:cs typeface="Brinnan" pitchFamily="50" charset="2"/>
            </a:rPr>
            <a:t>Currency</a:t>
          </a:r>
          <a:r>
            <a:rPr lang="it-IT" dirty="0" smtClean="0">
              <a:latin typeface="Brinnan" pitchFamily="50" charset="2"/>
              <a:cs typeface="Brinnan" pitchFamily="50" charset="2"/>
            </a:rPr>
            <a:t> Police</a:t>
          </a:r>
        </a:p>
        <a:p>
          <a:r>
            <a:rPr lang="it-IT" dirty="0" err="1" smtClean="0">
              <a:latin typeface="Brinnan" pitchFamily="50" charset="2"/>
              <a:cs typeface="Brinnan" pitchFamily="50" charset="2"/>
            </a:rPr>
            <a:t>Powers</a:t>
          </a:r>
          <a:endParaRPr lang="it-IT" dirty="0">
            <a:latin typeface="Brinnan" pitchFamily="50" charset="2"/>
            <a:cs typeface="Brinnan" pitchFamily="50" charset="2"/>
          </a:endParaRPr>
        </a:p>
      </dgm:t>
    </dgm:pt>
    <dgm:pt modelId="{2B75D0A0-0341-4009-B67D-1585EE9D0A19}" type="parTrans" cxnId="{35BD3B9A-2D5E-4CC7-98CB-9D208DC11E85}">
      <dgm:prSet/>
      <dgm:spPr/>
      <dgm:t>
        <a:bodyPr/>
        <a:lstStyle/>
        <a:p>
          <a:endParaRPr lang="it-IT">
            <a:latin typeface="Brinnan" pitchFamily="50" charset="2"/>
            <a:cs typeface="Brinnan" pitchFamily="50" charset="2"/>
          </a:endParaRPr>
        </a:p>
      </dgm:t>
    </dgm:pt>
    <dgm:pt modelId="{1EE615F3-55D6-4C30-83A2-371EA6F423C2}" type="sibTrans" cxnId="{35BD3B9A-2D5E-4CC7-98CB-9D208DC11E85}">
      <dgm:prSet/>
      <dgm:spPr/>
      <dgm:t>
        <a:bodyPr/>
        <a:lstStyle/>
        <a:p>
          <a:endParaRPr lang="it-IT">
            <a:latin typeface="Brinnan" pitchFamily="50" charset="2"/>
            <a:cs typeface="Brinnan" pitchFamily="50" charset="2"/>
          </a:endParaRPr>
        </a:p>
      </dgm:t>
    </dgm:pt>
    <dgm:pt modelId="{7F5F0AFF-46A0-4BC9-812C-3D9A826423E5}">
      <dgm:prSet/>
      <dgm:spPr/>
      <dgm:t>
        <a:bodyPr/>
        <a:lstStyle/>
        <a:p>
          <a:pPr algn="ctr"/>
          <a:r>
            <a:rPr lang="it-IT" dirty="0" err="1" smtClean="0">
              <a:latin typeface="Brinnan" pitchFamily="50" charset="2"/>
              <a:cs typeface="Brinnan" pitchFamily="50" charset="2"/>
            </a:rPr>
            <a:t>Judicial</a:t>
          </a:r>
          <a:r>
            <a:rPr lang="it-IT" dirty="0" smtClean="0">
              <a:latin typeface="Brinnan" pitchFamily="50" charset="2"/>
              <a:cs typeface="Brinnan" pitchFamily="50" charset="2"/>
            </a:rPr>
            <a:t> Police </a:t>
          </a:r>
          <a:r>
            <a:rPr lang="it-IT" dirty="0" err="1" smtClean="0">
              <a:latin typeface="Brinnan" pitchFamily="50" charset="2"/>
              <a:cs typeface="Brinnan" pitchFamily="50" charset="2"/>
            </a:rPr>
            <a:t>Powers</a:t>
          </a:r>
          <a:endParaRPr lang="it-IT" dirty="0">
            <a:latin typeface="Brinnan" pitchFamily="50" charset="2"/>
            <a:cs typeface="Brinnan" pitchFamily="50" charset="2"/>
          </a:endParaRPr>
        </a:p>
      </dgm:t>
    </dgm:pt>
    <dgm:pt modelId="{44EEEAA6-3A63-4977-B1D8-EB22172D2F13}" type="parTrans" cxnId="{2BD8961A-686C-49F0-A4D2-EF5FB9138412}">
      <dgm:prSet/>
      <dgm:spPr/>
      <dgm:t>
        <a:bodyPr/>
        <a:lstStyle/>
        <a:p>
          <a:endParaRPr lang="it-IT">
            <a:latin typeface="Brinnan" pitchFamily="50" charset="2"/>
            <a:cs typeface="Brinnan" pitchFamily="50" charset="2"/>
          </a:endParaRPr>
        </a:p>
      </dgm:t>
    </dgm:pt>
    <dgm:pt modelId="{CA2F772E-6B4E-48E9-AB56-64D20D59385E}" type="sibTrans" cxnId="{2BD8961A-686C-49F0-A4D2-EF5FB9138412}">
      <dgm:prSet/>
      <dgm:spPr/>
      <dgm:t>
        <a:bodyPr/>
        <a:lstStyle/>
        <a:p>
          <a:endParaRPr lang="it-IT">
            <a:latin typeface="Brinnan" pitchFamily="50" charset="2"/>
            <a:cs typeface="Brinnan" pitchFamily="50" charset="2"/>
          </a:endParaRPr>
        </a:p>
      </dgm:t>
    </dgm:pt>
    <dgm:pt modelId="{67944732-1879-4FF8-A924-3DDCCE5865C4}" type="pres">
      <dgm:prSet presAssocID="{670BCF7B-2542-4730-A8A8-6750B5C27900}" presName="compositeShape" presStyleCnt="0">
        <dgm:presLayoutVars>
          <dgm:chMax val="7"/>
          <dgm:dir/>
          <dgm:resizeHandles val="exact"/>
        </dgm:presLayoutVars>
      </dgm:prSet>
      <dgm:spPr/>
      <dgm:t>
        <a:bodyPr/>
        <a:lstStyle/>
        <a:p>
          <a:endParaRPr lang="it-IT"/>
        </a:p>
      </dgm:t>
    </dgm:pt>
    <dgm:pt modelId="{19E8F418-7A70-44C9-8746-85232BBDE3C1}" type="pres">
      <dgm:prSet presAssocID="{04A02C1B-E5D3-4698-A209-4D28766F7EC7}" presName="circ1" presStyleLbl="vennNode1" presStyleIdx="0" presStyleCnt="4"/>
      <dgm:spPr/>
      <dgm:t>
        <a:bodyPr/>
        <a:lstStyle/>
        <a:p>
          <a:endParaRPr lang="it-IT"/>
        </a:p>
      </dgm:t>
    </dgm:pt>
    <dgm:pt modelId="{29ED87DA-F858-4B7C-955E-8AF18704A136}" type="pres">
      <dgm:prSet presAssocID="{04A02C1B-E5D3-4698-A209-4D28766F7EC7}" presName="circ1Tx" presStyleLbl="revTx" presStyleIdx="0" presStyleCnt="0">
        <dgm:presLayoutVars>
          <dgm:chMax val="0"/>
          <dgm:chPref val="0"/>
          <dgm:bulletEnabled val="1"/>
        </dgm:presLayoutVars>
      </dgm:prSet>
      <dgm:spPr/>
      <dgm:t>
        <a:bodyPr/>
        <a:lstStyle/>
        <a:p>
          <a:endParaRPr lang="it-IT"/>
        </a:p>
      </dgm:t>
    </dgm:pt>
    <dgm:pt modelId="{4049B0AB-14EC-4312-9632-6B73D5A8EBD6}" type="pres">
      <dgm:prSet presAssocID="{DCC9E9F8-8BF8-4341-AC73-8320D2C90B61}" presName="circ2" presStyleLbl="vennNode1" presStyleIdx="1" presStyleCnt="4"/>
      <dgm:spPr/>
      <dgm:t>
        <a:bodyPr/>
        <a:lstStyle/>
        <a:p>
          <a:endParaRPr lang="it-IT"/>
        </a:p>
      </dgm:t>
    </dgm:pt>
    <dgm:pt modelId="{2B24568A-1200-4E04-B456-FEA4FF1D59C5}" type="pres">
      <dgm:prSet presAssocID="{DCC9E9F8-8BF8-4341-AC73-8320D2C90B61}" presName="circ2Tx" presStyleLbl="revTx" presStyleIdx="0" presStyleCnt="0">
        <dgm:presLayoutVars>
          <dgm:chMax val="0"/>
          <dgm:chPref val="0"/>
          <dgm:bulletEnabled val="1"/>
        </dgm:presLayoutVars>
      </dgm:prSet>
      <dgm:spPr/>
      <dgm:t>
        <a:bodyPr/>
        <a:lstStyle/>
        <a:p>
          <a:endParaRPr lang="it-IT"/>
        </a:p>
      </dgm:t>
    </dgm:pt>
    <dgm:pt modelId="{B3BFCBFB-C41C-4BD3-93E6-D4368984B057}" type="pres">
      <dgm:prSet presAssocID="{C6795A4D-D883-4593-9D58-E7F8B2D79472}" presName="circ3" presStyleLbl="vennNode1" presStyleIdx="2" presStyleCnt="4"/>
      <dgm:spPr/>
      <dgm:t>
        <a:bodyPr/>
        <a:lstStyle/>
        <a:p>
          <a:endParaRPr lang="it-IT"/>
        </a:p>
      </dgm:t>
    </dgm:pt>
    <dgm:pt modelId="{FD8EF4A4-30A1-4001-BA8F-AA38B847D022}" type="pres">
      <dgm:prSet presAssocID="{C6795A4D-D883-4593-9D58-E7F8B2D79472}" presName="circ3Tx" presStyleLbl="revTx" presStyleIdx="0" presStyleCnt="0">
        <dgm:presLayoutVars>
          <dgm:chMax val="0"/>
          <dgm:chPref val="0"/>
          <dgm:bulletEnabled val="1"/>
        </dgm:presLayoutVars>
      </dgm:prSet>
      <dgm:spPr/>
      <dgm:t>
        <a:bodyPr/>
        <a:lstStyle/>
        <a:p>
          <a:endParaRPr lang="it-IT"/>
        </a:p>
      </dgm:t>
    </dgm:pt>
    <dgm:pt modelId="{03D7BFFB-65F1-4BEC-860E-0B646AFD945E}" type="pres">
      <dgm:prSet presAssocID="{7F5F0AFF-46A0-4BC9-812C-3D9A826423E5}" presName="circ4" presStyleLbl="vennNode1" presStyleIdx="3" presStyleCnt="4"/>
      <dgm:spPr/>
      <dgm:t>
        <a:bodyPr/>
        <a:lstStyle/>
        <a:p>
          <a:endParaRPr lang="it-IT"/>
        </a:p>
      </dgm:t>
    </dgm:pt>
    <dgm:pt modelId="{912812F5-861B-4B6C-8667-256B9EC1BA36}" type="pres">
      <dgm:prSet presAssocID="{7F5F0AFF-46A0-4BC9-812C-3D9A826423E5}" presName="circ4Tx" presStyleLbl="revTx" presStyleIdx="0" presStyleCnt="0">
        <dgm:presLayoutVars>
          <dgm:chMax val="0"/>
          <dgm:chPref val="0"/>
          <dgm:bulletEnabled val="1"/>
        </dgm:presLayoutVars>
      </dgm:prSet>
      <dgm:spPr/>
      <dgm:t>
        <a:bodyPr/>
        <a:lstStyle/>
        <a:p>
          <a:endParaRPr lang="it-IT"/>
        </a:p>
      </dgm:t>
    </dgm:pt>
  </dgm:ptLst>
  <dgm:cxnLst>
    <dgm:cxn modelId="{50FA85DB-EAA2-4716-AF4D-4CE2F548DF81}" srcId="{670BCF7B-2542-4730-A8A8-6750B5C27900}" destId="{DCC9E9F8-8BF8-4341-AC73-8320D2C90B61}" srcOrd="1" destOrd="0" parTransId="{9244F05E-7049-4219-ADAB-053018A764E0}" sibTransId="{E5079258-0B88-4FAA-9C8E-3B14F5B623FF}"/>
    <dgm:cxn modelId="{68D4FD79-3952-489B-BC1C-2C8A331B0DB9}" type="presOf" srcId="{04A02C1B-E5D3-4698-A209-4D28766F7EC7}" destId="{29ED87DA-F858-4B7C-955E-8AF18704A136}" srcOrd="1" destOrd="0" presId="urn:microsoft.com/office/officeart/2005/8/layout/venn1"/>
    <dgm:cxn modelId="{35BD3B9A-2D5E-4CC7-98CB-9D208DC11E85}" srcId="{670BCF7B-2542-4730-A8A8-6750B5C27900}" destId="{C6795A4D-D883-4593-9D58-E7F8B2D79472}" srcOrd="2" destOrd="0" parTransId="{2B75D0A0-0341-4009-B67D-1585EE9D0A19}" sibTransId="{1EE615F3-55D6-4C30-83A2-371EA6F423C2}"/>
    <dgm:cxn modelId="{40E2E5B2-D077-40A2-9540-2B2842782E0B}" type="presOf" srcId="{C6795A4D-D883-4593-9D58-E7F8B2D79472}" destId="{FD8EF4A4-30A1-4001-BA8F-AA38B847D022}" srcOrd="1" destOrd="0" presId="urn:microsoft.com/office/officeart/2005/8/layout/venn1"/>
    <dgm:cxn modelId="{AE03E8EF-4086-4E96-846B-E1F58732F92E}" srcId="{670BCF7B-2542-4730-A8A8-6750B5C27900}" destId="{04A02C1B-E5D3-4698-A209-4D28766F7EC7}" srcOrd="0" destOrd="0" parTransId="{43974B10-A082-4A03-8693-C0596D72BE31}" sibTransId="{D268F656-8F76-44BD-84D3-3B55144A713C}"/>
    <dgm:cxn modelId="{2BD8961A-686C-49F0-A4D2-EF5FB9138412}" srcId="{670BCF7B-2542-4730-A8A8-6750B5C27900}" destId="{7F5F0AFF-46A0-4BC9-812C-3D9A826423E5}" srcOrd="3" destOrd="0" parTransId="{44EEEAA6-3A63-4977-B1D8-EB22172D2F13}" sibTransId="{CA2F772E-6B4E-48E9-AB56-64D20D59385E}"/>
    <dgm:cxn modelId="{D5BA2E0A-6932-444C-A107-2296E86B923F}" type="presOf" srcId="{DCC9E9F8-8BF8-4341-AC73-8320D2C90B61}" destId="{4049B0AB-14EC-4312-9632-6B73D5A8EBD6}" srcOrd="0" destOrd="0" presId="urn:microsoft.com/office/officeart/2005/8/layout/venn1"/>
    <dgm:cxn modelId="{3D652BCB-71D7-419F-8D11-7072B69F92BD}" type="presOf" srcId="{7F5F0AFF-46A0-4BC9-812C-3D9A826423E5}" destId="{03D7BFFB-65F1-4BEC-860E-0B646AFD945E}" srcOrd="0" destOrd="0" presId="urn:microsoft.com/office/officeart/2005/8/layout/venn1"/>
    <dgm:cxn modelId="{E395E7AC-415E-4D8D-825F-1AA1928660A8}" type="presOf" srcId="{670BCF7B-2542-4730-A8A8-6750B5C27900}" destId="{67944732-1879-4FF8-A924-3DDCCE5865C4}" srcOrd="0" destOrd="0" presId="urn:microsoft.com/office/officeart/2005/8/layout/venn1"/>
    <dgm:cxn modelId="{04782E71-516C-4E28-9DE7-0C7FACA47C83}" type="presOf" srcId="{04A02C1B-E5D3-4698-A209-4D28766F7EC7}" destId="{19E8F418-7A70-44C9-8746-85232BBDE3C1}" srcOrd="0" destOrd="0" presId="urn:microsoft.com/office/officeart/2005/8/layout/venn1"/>
    <dgm:cxn modelId="{57C0F69F-1294-4ADD-8805-A6301D5B7260}" type="presOf" srcId="{DCC9E9F8-8BF8-4341-AC73-8320D2C90B61}" destId="{2B24568A-1200-4E04-B456-FEA4FF1D59C5}" srcOrd="1" destOrd="0" presId="urn:microsoft.com/office/officeart/2005/8/layout/venn1"/>
    <dgm:cxn modelId="{1D73C92B-C32A-4587-8829-0735652EC384}" type="presOf" srcId="{C6795A4D-D883-4593-9D58-E7F8B2D79472}" destId="{B3BFCBFB-C41C-4BD3-93E6-D4368984B057}" srcOrd="0" destOrd="0" presId="urn:microsoft.com/office/officeart/2005/8/layout/venn1"/>
    <dgm:cxn modelId="{6F546643-0D9F-469F-9ACC-7640D9F77448}" type="presOf" srcId="{7F5F0AFF-46A0-4BC9-812C-3D9A826423E5}" destId="{912812F5-861B-4B6C-8667-256B9EC1BA36}" srcOrd="1" destOrd="0" presId="urn:microsoft.com/office/officeart/2005/8/layout/venn1"/>
    <dgm:cxn modelId="{A458BFF2-E904-4DD5-80AC-1E731FE9689D}" type="presParOf" srcId="{67944732-1879-4FF8-A924-3DDCCE5865C4}" destId="{19E8F418-7A70-44C9-8746-85232BBDE3C1}" srcOrd="0" destOrd="0" presId="urn:microsoft.com/office/officeart/2005/8/layout/venn1"/>
    <dgm:cxn modelId="{178F78CB-4347-4572-9223-533A182D8B8A}" type="presParOf" srcId="{67944732-1879-4FF8-A924-3DDCCE5865C4}" destId="{29ED87DA-F858-4B7C-955E-8AF18704A136}" srcOrd="1" destOrd="0" presId="urn:microsoft.com/office/officeart/2005/8/layout/venn1"/>
    <dgm:cxn modelId="{7754B4BE-C677-4B7C-995E-18C9D9C348A3}" type="presParOf" srcId="{67944732-1879-4FF8-A924-3DDCCE5865C4}" destId="{4049B0AB-14EC-4312-9632-6B73D5A8EBD6}" srcOrd="2" destOrd="0" presId="urn:microsoft.com/office/officeart/2005/8/layout/venn1"/>
    <dgm:cxn modelId="{FEAD5C70-9213-41D5-990B-431211B87ECC}" type="presParOf" srcId="{67944732-1879-4FF8-A924-3DDCCE5865C4}" destId="{2B24568A-1200-4E04-B456-FEA4FF1D59C5}" srcOrd="3" destOrd="0" presId="urn:microsoft.com/office/officeart/2005/8/layout/venn1"/>
    <dgm:cxn modelId="{72C76FE4-EE89-45AA-AA86-22A13EB1F3B0}" type="presParOf" srcId="{67944732-1879-4FF8-A924-3DDCCE5865C4}" destId="{B3BFCBFB-C41C-4BD3-93E6-D4368984B057}" srcOrd="4" destOrd="0" presId="urn:microsoft.com/office/officeart/2005/8/layout/venn1"/>
    <dgm:cxn modelId="{D6F21C2D-92DF-4237-A063-5CD4DE27B0C1}" type="presParOf" srcId="{67944732-1879-4FF8-A924-3DDCCE5865C4}" destId="{FD8EF4A4-30A1-4001-BA8F-AA38B847D022}" srcOrd="5" destOrd="0" presId="urn:microsoft.com/office/officeart/2005/8/layout/venn1"/>
    <dgm:cxn modelId="{6D98369F-CFDC-44B8-9AC0-06AC329157E8}" type="presParOf" srcId="{67944732-1879-4FF8-A924-3DDCCE5865C4}" destId="{03D7BFFB-65F1-4BEC-860E-0B646AFD945E}" srcOrd="6" destOrd="0" presId="urn:microsoft.com/office/officeart/2005/8/layout/venn1"/>
    <dgm:cxn modelId="{FF3C5517-38A2-4045-B73D-D98A4536C1E6}" type="presParOf" srcId="{67944732-1879-4FF8-A924-3DDCCE5865C4}" destId="{912812F5-861B-4B6C-8667-256B9EC1BA36}"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34590-3990-4202-9511-41FAD0C71D4C}" type="doc">
      <dgm:prSet loTypeId="urn:microsoft.com/office/officeart/2005/8/layout/hierarchy4" loCatId="list" qsTypeId="urn:microsoft.com/office/officeart/2005/8/quickstyle/3d3" qsCatId="3D" csTypeId="urn:microsoft.com/office/officeart/2005/8/colors/accent2_5" csCatId="accent2" phldr="1"/>
      <dgm:spPr/>
    </dgm:pt>
    <dgm:pt modelId="{05D2E367-18C3-4E35-B75A-CADCA41F9326}">
      <dgm:prSet phldrT="[Testo]" custT="1"/>
      <dgm:spPr/>
      <dgm:t>
        <a:bodyPr/>
        <a:lstStyle/>
        <a:p>
          <a:pPr algn="ctr"/>
          <a:r>
            <a:rPr lang="it-IT" sz="2000" dirty="0" err="1" smtClean="0">
              <a:latin typeface="+mn-lt"/>
              <a:cs typeface="Brinnan" pitchFamily="50" charset="2"/>
            </a:rPr>
            <a:t>Throughout</a:t>
          </a:r>
          <a:r>
            <a:rPr lang="it-IT" sz="2000" dirty="0" smtClean="0">
              <a:latin typeface="+mn-lt"/>
              <a:cs typeface="Brinnan" pitchFamily="50" charset="2"/>
            </a:rPr>
            <a:t> </a:t>
          </a:r>
          <a:r>
            <a:rPr lang="it-IT" sz="2000" dirty="0" err="1" smtClean="0">
              <a:latin typeface="+mn-lt"/>
              <a:cs typeface="Brinnan" pitchFamily="50" charset="2"/>
            </a:rPr>
            <a:t>Italy</a:t>
          </a:r>
          <a:r>
            <a:rPr lang="it-IT" sz="2000" dirty="0" smtClean="0">
              <a:latin typeface="+mn-lt"/>
              <a:cs typeface="Brinnan" pitchFamily="50" charset="2"/>
            </a:rPr>
            <a:t> </a:t>
          </a:r>
          <a:r>
            <a:rPr lang="it-IT" sz="2000" dirty="0" err="1" smtClean="0">
              <a:latin typeface="+mn-lt"/>
              <a:cs typeface="Brinnan" pitchFamily="50" charset="2"/>
            </a:rPr>
            <a:t>we</a:t>
          </a:r>
          <a:r>
            <a:rPr lang="it-IT" sz="2000" dirty="0" smtClean="0">
              <a:latin typeface="+mn-lt"/>
              <a:cs typeface="Brinnan" pitchFamily="50" charset="2"/>
            </a:rPr>
            <a:t> </a:t>
          </a:r>
          <a:r>
            <a:rPr lang="it-IT" sz="2000" dirty="0" err="1" smtClean="0">
              <a:latin typeface="+mn-lt"/>
              <a:cs typeface="Brinnan" pitchFamily="50" charset="2"/>
            </a:rPr>
            <a:t>have</a:t>
          </a:r>
          <a:r>
            <a:rPr lang="it-IT" sz="2000" dirty="0" smtClean="0">
              <a:latin typeface="+mn-lt"/>
              <a:cs typeface="Brinnan" pitchFamily="50" charset="2"/>
            </a:rPr>
            <a:t> </a:t>
          </a:r>
          <a:r>
            <a:rPr lang="it-IT" sz="2000" dirty="0" err="1" smtClean="0">
              <a:latin typeface="+mn-lt"/>
              <a:cs typeface="Brinnan" pitchFamily="50" charset="2"/>
            </a:rPr>
            <a:t>different</a:t>
          </a:r>
          <a:endParaRPr lang="it-IT" sz="2000" dirty="0" smtClean="0">
            <a:latin typeface="+mn-lt"/>
            <a:cs typeface="Brinnan" pitchFamily="50" charset="2"/>
          </a:endParaRPr>
        </a:p>
        <a:p>
          <a:pPr algn="l"/>
          <a:r>
            <a:rPr lang="it-IT" sz="2000" dirty="0" smtClean="0">
              <a:latin typeface="+mn-lt"/>
              <a:cs typeface="Brinnan" pitchFamily="50" charset="2"/>
            </a:rPr>
            <a:t>- Investigative </a:t>
          </a:r>
          <a:r>
            <a:rPr lang="it-IT" sz="2000" dirty="0" err="1" smtClean="0">
              <a:latin typeface="+mn-lt"/>
              <a:cs typeface="Brinnan" pitchFamily="50" charset="2"/>
            </a:rPr>
            <a:t>Approaches</a:t>
          </a:r>
          <a:endParaRPr lang="it-IT" sz="2000" dirty="0" smtClean="0">
            <a:latin typeface="+mn-lt"/>
            <a:cs typeface="Brinnan" pitchFamily="50" charset="2"/>
          </a:endParaRPr>
        </a:p>
        <a:p>
          <a:pPr algn="l"/>
          <a:r>
            <a:rPr lang="it-IT" sz="2000" dirty="0" smtClean="0">
              <a:latin typeface="+mn-lt"/>
              <a:cs typeface="Brinnan" pitchFamily="50" charset="2"/>
            </a:rPr>
            <a:t>- Expertises </a:t>
          </a:r>
        </a:p>
      </dgm:t>
    </dgm:pt>
    <dgm:pt modelId="{552A29B4-C00B-4191-A7C1-70585AFCD851}" type="parTrans" cxnId="{5C3968F3-0330-40C1-AEC9-B9A3608978AC}">
      <dgm:prSet/>
      <dgm:spPr/>
      <dgm:t>
        <a:bodyPr/>
        <a:lstStyle/>
        <a:p>
          <a:endParaRPr lang="it-IT" sz="2800"/>
        </a:p>
      </dgm:t>
    </dgm:pt>
    <dgm:pt modelId="{5303F277-664F-468D-A254-31A59BD36199}" type="sibTrans" cxnId="{5C3968F3-0330-40C1-AEC9-B9A3608978AC}">
      <dgm:prSet/>
      <dgm:spPr/>
      <dgm:t>
        <a:bodyPr/>
        <a:lstStyle/>
        <a:p>
          <a:endParaRPr lang="it-IT" sz="2800"/>
        </a:p>
      </dgm:t>
    </dgm:pt>
    <dgm:pt modelId="{A8C745E2-F7B2-45BE-BEB6-4E2B3B5B271F}">
      <dgm:prSet phldrT="[Testo]" custT="1"/>
      <dgm:spPr/>
      <dgm:t>
        <a:bodyPr/>
        <a:lstStyle/>
        <a:p>
          <a:r>
            <a:rPr lang="it-IT" sz="2000" dirty="0" err="1" smtClean="0">
              <a:latin typeface="+mn-lt"/>
              <a:cs typeface="Brinnan" pitchFamily="50" charset="2"/>
            </a:rPr>
            <a:t>Geographical</a:t>
          </a:r>
          <a:endParaRPr lang="it-IT" sz="2000" dirty="0">
            <a:latin typeface="+mn-lt"/>
            <a:cs typeface="Brinnan" pitchFamily="50" charset="2"/>
          </a:endParaRPr>
        </a:p>
      </dgm:t>
    </dgm:pt>
    <dgm:pt modelId="{D4990A9B-6950-4ACB-B87B-0B4BE7F84E95}" type="parTrans" cxnId="{F9F55370-C158-482A-B2AB-E4CBA9806912}">
      <dgm:prSet/>
      <dgm:spPr/>
      <dgm:t>
        <a:bodyPr/>
        <a:lstStyle/>
        <a:p>
          <a:endParaRPr lang="it-IT" sz="2800"/>
        </a:p>
      </dgm:t>
    </dgm:pt>
    <dgm:pt modelId="{6013679B-872D-49D2-B7B2-D9F4DDE2B21A}" type="sibTrans" cxnId="{F9F55370-C158-482A-B2AB-E4CBA9806912}">
      <dgm:prSet/>
      <dgm:spPr/>
      <dgm:t>
        <a:bodyPr/>
        <a:lstStyle/>
        <a:p>
          <a:endParaRPr lang="it-IT" sz="2800"/>
        </a:p>
      </dgm:t>
    </dgm:pt>
    <dgm:pt modelId="{7756F5DB-9949-453C-AC79-3C815855B629}">
      <dgm:prSet phldrT="[Testo]" custT="1"/>
      <dgm:spPr/>
      <dgm:t>
        <a:bodyPr/>
        <a:lstStyle/>
        <a:p>
          <a:r>
            <a:rPr lang="it-IT" sz="2000" dirty="0" err="1" smtClean="0">
              <a:latin typeface="+mn-lt"/>
              <a:cs typeface="Brinnan" pitchFamily="50" charset="2"/>
            </a:rPr>
            <a:t>Economic</a:t>
          </a:r>
          <a:endParaRPr lang="it-IT" sz="2000" dirty="0">
            <a:latin typeface="+mn-lt"/>
            <a:cs typeface="Brinnan" pitchFamily="50" charset="2"/>
          </a:endParaRPr>
        </a:p>
      </dgm:t>
    </dgm:pt>
    <dgm:pt modelId="{25540B78-4FED-47FB-A1F5-4E39A19B44D9}" type="parTrans" cxnId="{749FD85E-410B-4B8B-8E08-6D03AC226B7F}">
      <dgm:prSet/>
      <dgm:spPr/>
      <dgm:t>
        <a:bodyPr/>
        <a:lstStyle/>
        <a:p>
          <a:endParaRPr lang="it-IT" sz="2800"/>
        </a:p>
      </dgm:t>
    </dgm:pt>
    <dgm:pt modelId="{A2F0E735-ED9B-4828-9A51-493456C1C50C}" type="sibTrans" cxnId="{749FD85E-410B-4B8B-8E08-6D03AC226B7F}">
      <dgm:prSet/>
      <dgm:spPr/>
      <dgm:t>
        <a:bodyPr/>
        <a:lstStyle/>
        <a:p>
          <a:endParaRPr lang="it-IT" sz="2800"/>
        </a:p>
      </dgm:t>
    </dgm:pt>
    <dgm:pt modelId="{26973ABD-9E1C-4D2C-A598-12A31D347C36}">
      <dgm:prSet custT="1"/>
      <dgm:spPr/>
      <dgm:t>
        <a:bodyPr/>
        <a:lstStyle/>
        <a:p>
          <a:r>
            <a:rPr lang="it-IT" sz="2000" dirty="0" smtClean="0">
              <a:latin typeface="+mn-lt"/>
              <a:cs typeface="Brinnan" pitchFamily="50" charset="2"/>
            </a:rPr>
            <a:t>Crime </a:t>
          </a:r>
        </a:p>
        <a:p>
          <a:r>
            <a:rPr lang="it-IT" sz="2000" dirty="0" err="1" smtClean="0">
              <a:latin typeface="+mn-lt"/>
              <a:cs typeface="Brinnan" pitchFamily="50" charset="2"/>
            </a:rPr>
            <a:t>Areas</a:t>
          </a:r>
          <a:endParaRPr lang="it-IT" sz="2000" dirty="0">
            <a:latin typeface="+mn-lt"/>
            <a:cs typeface="Brinnan" pitchFamily="50" charset="2"/>
          </a:endParaRPr>
        </a:p>
      </dgm:t>
    </dgm:pt>
    <dgm:pt modelId="{141B2E0C-903A-4427-B02E-52EDA3045380}" type="parTrans" cxnId="{8F87B468-DEA1-4A20-A8CA-0A6D5EE4B318}">
      <dgm:prSet/>
      <dgm:spPr/>
      <dgm:t>
        <a:bodyPr/>
        <a:lstStyle/>
        <a:p>
          <a:endParaRPr lang="it-IT" sz="2800"/>
        </a:p>
      </dgm:t>
    </dgm:pt>
    <dgm:pt modelId="{401DF9FF-5AFA-448A-A501-76470EE8D6DF}" type="sibTrans" cxnId="{8F87B468-DEA1-4A20-A8CA-0A6D5EE4B318}">
      <dgm:prSet/>
      <dgm:spPr/>
      <dgm:t>
        <a:bodyPr/>
        <a:lstStyle/>
        <a:p>
          <a:endParaRPr lang="it-IT" sz="2800"/>
        </a:p>
      </dgm:t>
    </dgm:pt>
    <dgm:pt modelId="{841A4F05-6BEF-4E9B-9C33-467903808DBC}">
      <dgm:prSet custT="1"/>
      <dgm:spPr/>
      <dgm:t>
        <a:bodyPr/>
        <a:lstStyle/>
        <a:p>
          <a:r>
            <a:rPr lang="it-IT" sz="2000" dirty="0" err="1" smtClean="0">
              <a:latin typeface="+mn-lt"/>
              <a:cs typeface="Brinnan" pitchFamily="50" charset="2"/>
            </a:rPr>
            <a:t>Judicial</a:t>
          </a:r>
          <a:r>
            <a:rPr lang="it-IT" sz="2000" dirty="0" smtClean="0">
              <a:latin typeface="+mn-lt"/>
              <a:cs typeface="Brinnan" pitchFamily="50" charset="2"/>
            </a:rPr>
            <a:t> </a:t>
          </a:r>
          <a:r>
            <a:rPr lang="it-IT" sz="2000" dirty="0" err="1" smtClean="0">
              <a:latin typeface="+mn-lt"/>
              <a:cs typeface="Brinnan" pitchFamily="50" charset="2"/>
            </a:rPr>
            <a:t>Authorities</a:t>
          </a:r>
          <a:r>
            <a:rPr lang="it-IT" sz="2000" dirty="0" smtClean="0">
              <a:latin typeface="+mn-lt"/>
              <a:cs typeface="Brinnan" pitchFamily="50" charset="2"/>
            </a:rPr>
            <a:t> </a:t>
          </a:r>
          <a:r>
            <a:rPr lang="it-IT" sz="2000" dirty="0" err="1" smtClean="0">
              <a:latin typeface="+mn-lt"/>
              <a:cs typeface="Brinnan" pitchFamily="50" charset="2"/>
            </a:rPr>
            <a:t>Orientation</a:t>
          </a:r>
          <a:endParaRPr lang="it-IT" sz="2000" dirty="0" smtClean="0">
            <a:latin typeface="+mn-lt"/>
            <a:cs typeface="Brinnan" pitchFamily="50" charset="2"/>
          </a:endParaRPr>
        </a:p>
      </dgm:t>
    </dgm:pt>
    <dgm:pt modelId="{E8C9C743-AA99-434B-85B2-F182BB22A4A3}" type="parTrans" cxnId="{D9009805-84D0-44DC-BAA7-D8F14EC6D0F1}">
      <dgm:prSet/>
      <dgm:spPr/>
      <dgm:t>
        <a:bodyPr/>
        <a:lstStyle/>
        <a:p>
          <a:endParaRPr lang="it-IT" sz="2800"/>
        </a:p>
      </dgm:t>
    </dgm:pt>
    <dgm:pt modelId="{6407AFC2-7E05-486C-B5F4-B957128BEF79}" type="sibTrans" cxnId="{D9009805-84D0-44DC-BAA7-D8F14EC6D0F1}">
      <dgm:prSet/>
      <dgm:spPr/>
      <dgm:t>
        <a:bodyPr/>
        <a:lstStyle/>
        <a:p>
          <a:endParaRPr lang="it-IT" sz="2800"/>
        </a:p>
      </dgm:t>
    </dgm:pt>
    <dgm:pt modelId="{B2323A57-AA3C-4D5F-A454-630B402379B4}" type="pres">
      <dgm:prSet presAssocID="{69C34590-3990-4202-9511-41FAD0C71D4C}" presName="Name0" presStyleCnt="0">
        <dgm:presLayoutVars>
          <dgm:chPref val="1"/>
          <dgm:dir/>
          <dgm:animOne val="branch"/>
          <dgm:animLvl val="lvl"/>
          <dgm:resizeHandles/>
        </dgm:presLayoutVars>
      </dgm:prSet>
      <dgm:spPr/>
    </dgm:pt>
    <dgm:pt modelId="{625FA341-4A6D-40CD-85D8-2A8AEE88C5DD}" type="pres">
      <dgm:prSet presAssocID="{05D2E367-18C3-4E35-B75A-CADCA41F9326}" presName="vertOne" presStyleCnt="0"/>
      <dgm:spPr/>
    </dgm:pt>
    <dgm:pt modelId="{8D4DABB9-ACCD-401D-BD4C-7E8B226DCE53}" type="pres">
      <dgm:prSet presAssocID="{05D2E367-18C3-4E35-B75A-CADCA41F9326}" presName="txOne" presStyleLbl="node0" presStyleIdx="0" presStyleCnt="3" custScaleY="75455" custLinFactNeighborX="47557" custLinFactNeighborY="33561">
        <dgm:presLayoutVars>
          <dgm:chPref val="3"/>
        </dgm:presLayoutVars>
      </dgm:prSet>
      <dgm:spPr/>
      <dgm:t>
        <a:bodyPr/>
        <a:lstStyle/>
        <a:p>
          <a:endParaRPr lang="it-IT"/>
        </a:p>
      </dgm:t>
    </dgm:pt>
    <dgm:pt modelId="{7B39FFB4-D44D-40DB-B449-5B7F4C8B6485}" type="pres">
      <dgm:prSet presAssocID="{05D2E367-18C3-4E35-B75A-CADCA41F9326}" presName="parTransOne" presStyleCnt="0"/>
      <dgm:spPr/>
    </dgm:pt>
    <dgm:pt modelId="{7A2B07DC-295A-4C03-B83F-74F3FB6108ED}" type="pres">
      <dgm:prSet presAssocID="{05D2E367-18C3-4E35-B75A-CADCA41F9326}" presName="horzOne" presStyleCnt="0"/>
      <dgm:spPr/>
    </dgm:pt>
    <dgm:pt modelId="{65C1D674-4DAB-42E4-9C02-8B426F475933}" type="pres">
      <dgm:prSet presAssocID="{841A4F05-6BEF-4E9B-9C33-467903808DBC}" presName="vertTwo" presStyleCnt="0"/>
      <dgm:spPr/>
    </dgm:pt>
    <dgm:pt modelId="{A1BFEA5E-ECCF-4878-BDB0-3BA4B0696BBF}" type="pres">
      <dgm:prSet presAssocID="{841A4F05-6BEF-4E9B-9C33-467903808DBC}" presName="txTwo" presStyleLbl="node2" presStyleIdx="0" presStyleCnt="2" custLinFactX="100000" custLinFactNeighborX="125915" custLinFactNeighborY="-1889">
        <dgm:presLayoutVars>
          <dgm:chPref val="3"/>
        </dgm:presLayoutVars>
      </dgm:prSet>
      <dgm:spPr/>
      <dgm:t>
        <a:bodyPr/>
        <a:lstStyle/>
        <a:p>
          <a:endParaRPr lang="it-IT"/>
        </a:p>
      </dgm:t>
    </dgm:pt>
    <dgm:pt modelId="{E5F535D2-41A4-4405-A228-4EF4C0CC16BA}" type="pres">
      <dgm:prSet presAssocID="{841A4F05-6BEF-4E9B-9C33-467903808DBC}" presName="horzTwo" presStyleCnt="0"/>
      <dgm:spPr/>
    </dgm:pt>
    <dgm:pt modelId="{16F497DE-D552-428D-9785-E9D6DBC8C24C}" type="pres">
      <dgm:prSet presAssocID="{6407AFC2-7E05-486C-B5F4-B957128BEF79}" presName="sibSpaceTwo" presStyleCnt="0"/>
      <dgm:spPr/>
    </dgm:pt>
    <dgm:pt modelId="{915862F3-30C5-47FE-975B-8782EC99F987}" type="pres">
      <dgm:prSet presAssocID="{26973ABD-9E1C-4D2C-A598-12A31D347C36}" presName="vertTwo" presStyleCnt="0"/>
      <dgm:spPr/>
    </dgm:pt>
    <dgm:pt modelId="{2E97E986-3D5C-46E7-A06D-AC00E8AAB06D}" type="pres">
      <dgm:prSet presAssocID="{26973ABD-9E1C-4D2C-A598-12A31D347C36}" presName="txTwo" presStyleLbl="node2" presStyleIdx="1" presStyleCnt="2" custLinFactX="100000" custLinFactNeighborX="127559" custLinFactNeighborY="-1889">
        <dgm:presLayoutVars>
          <dgm:chPref val="3"/>
        </dgm:presLayoutVars>
      </dgm:prSet>
      <dgm:spPr/>
      <dgm:t>
        <a:bodyPr/>
        <a:lstStyle/>
        <a:p>
          <a:endParaRPr lang="it-IT"/>
        </a:p>
      </dgm:t>
    </dgm:pt>
    <dgm:pt modelId="{5342AD32-D4A2-4DC7-8C55-497D8717878C}" type="pres">
      <dgm:prSet presAssocID="{26973ABD-9E1C-4D2C-A598-12A31D347C36}" presName="horzTwo" presStyleCnt="0"/>
      <dgm:spPr/>
    </dgm:pt>
    <dgm:pt modelId="{3792B9ED-959F-4971-B7E9-38E384124917}" type="pres">
      <dgm:prSet presAssocID="{5303F277-664F-468D-A254-31A59BD36199}" presName="sibSpaceOne" presStyleCnt="0"/>
      <dgm:spPr/>
    </dgm:pt>
    <dgm:pt modelId="{4E5910C0-0C5C-4EFD-8963-4E2DC4AA082A}" type="pres">
      <dgm:prSet presAssocID="{A8C745E2-F7B2-45BE-BEB6-4E2B3B5B271F}" presName="vertOne" presStyleCnt="0"/>
      <dgm:spPr/>
    </dgm:pt>
    <dgm:pt modelId="{14F30725-388F-4692-BDA5-AFC4E8AF3C0E}" type="pres">
      <dgm:prSet presAssocID="{A8C745E2-F7B2-45BE-BEB6-4E2B3B5B271F}" presName="txOne" presStyleLbl="node0" presStyleIdx="1" presStyleCnt="3" custScaleX="104687" custScaleY="99598" custLinFactX="-100000" custLinFactNeighborX="-121057" custLinFactNeighborY="92092">
        <dgm:presLayoutVars>
          <dgm:chPref val="3"/>
        </dgm:presLayoutVars>
      </dgm:prSet>
      <dgm:spPr/>
      <dgm:t>
        <a:bodyPr/>
        <a:lstStyle/>
        <a:p>
          <a:endParaRPr lang="it-IT"/>
        </a:p>
      </dgm:t>
    </dgm:pt>
    <dgm:pt modelId="{040BE169-054F-4F40-8B1A-864CB7924F5C}" type="pres">
      <dgm:prSet presAssocID="{A8C745E2-F7B2-45BE-BEB6-4E2B3B5B271F}" presName="horzOne" presStyleCnt="0"/>
      <dgm:spPr/>
    </dgm:pt>
    <dgm:pt modelId="{469E3A50-2DE3-4A73-82D8-5EC200075AC4}" type="pres">
      <dgm:prSet presAssocID="{6013679B-872D-49D2-B7B2-D9F4DDE2B21A}" presName="sibSpaceOne" presStyleCnt="0"/>
      <dgm:spPr/>
    </dgm:pt>
    <dgm:pt modelId="{F508E632-8711-4810-B971-CD08CC862429}" type="pres">
      <dgm:prSet presAssocID="{7756F5DB-9949-453C-AC79-3C815855B629}" presName="vertOne" presStyleCnt="0"/>
      <dgm:spPr/>
    </dgm:pt>
    <dgm:pt modelId="{38736B4C-8AF4-4476-A4D0-308CEFBF2542}" type="pres">
      <dgm:prSet presAssocID="{7756F5DB-9949-453C-AC79-3C815855B629}" presName="txOne" presStyleLbl="node0" presStyleIdx="2" presStyleCnt="3" custLinFactX="-100000" custLinFactNeighborX="-128042" custLinFactNeighborY="88071">
        <dgm:presLayoutVars>
          <dgm:chPref val="3"/>
        </dgm:presLayoutVars>
      </dgm:prSet>
      <dgm:spPr/>
      <dgm:t>
        <a:bodyPr/>
        <a:lstStyle/>
        <a:p>
          <a:endParaRPr lang="it-IT"/>
        </a:p>
      </dgm:t>
    </dgm:pt>
    <dgm:pt modelId="{F866088E-85B6-49D9-B81F-2D2DA1A3C8AD}" type="pres">
      <dgm:prSet presAssocID="{7756F5DB-9949-453C-AC79-3C815855B629}" presName="horzOne" presStyleCnt="0"/>
      <dgm:spPr/>
    </dgm:pt>
  </dgm:ptLst>
  <dgm:cxnLst>
    <dgm:cxn modelId="{D18B4C12-D33D-4056-92F4-B76754ACECF3}" type="presOf" srcId="{841A4F05-6BEF-4E9B-9C33-467903808DBC}" destId="{A1BFEA5E-ECCF-4878-BDB0-3BA4B0696BBF}" srcOrd="0" destOrd="0" presId="urn:microsoft.com/office/officeart/2005/8/layout/hierarchy4"/>
    <dgm:cxn modelId="{7E0D3020-C742-4577-9324-366173D4B3D9}" type="presOf" srcId="{A8C745E2-F7B2-45BE-BEB6-4E2B3B5B271F}" destId="{14F30725-388F-4692-BDA5-AFC4E8AF3C0E}" srcOrd="0" destOrd="0" presId="urn:microsoft.com/office/officeart/2005/8/layout/hierarchy4"/>
    <dgm:cxn modelId="{D9009805-84D0-44DC-BAA7-D8F14EC6D0F1}" srcId="{05D2E367-18C3-4E35-B75A-CADCA41F9326}" destId="{841A4F05-6BEF-4E9B-9C33-467903808DBC}" srcOrd="0" destOrd="0" parTransId="{E8C9C743-AA99-434B-85B2-F182BB22A4A3}" sibTransId="{6407AFC2-7E05-486C-B5F4-B957128BEF79}"/>
    <dgm:cxn modelId="{F9F55370-C158-482A-B2AB-E4CBA9806912}" srcId="{69C34590-3990-4202-9511-41FAD0C71D4C}" destId="{A8C745E2-F7B2-45BE-BEB6-4E2B3B5B271F}" srcOrd="1" destOrd="0" parTransId="{D4990A9B-6950-4ACB-B87B-0B4BE7F84E95}" sibTransId="{6013679B-872D-49D2-B7B2-D9F4DDE2B21A}"/>
    <dgm:cxn modelId="{749FD85E-410B-4B8B-8E08-6D03AC226B7F}" srcId="{69C34590-3990-4202-9511-41FAD0C71D4C}" destId="{7756F5DB-9949-453C-AC79-3C815855B629}" srcOrd="2" destOrd="0" parTransId="{25540B78-4FED-47FB-A1F5-4E39A19B44D9}" sibTransId="{A2F0E735-ED9B-4828-9A51-493456C1C50C}"/>
    <dgm:cxn modelId="{5C3968F3-0330-40C1-AEC9-B9A3608978AC}" srcId="{69C34590-3990-4202-9511-41FAD0C71D4C}" destId="{05D2E367-18C3-4E35-B75A-CADCA41F9326}" srcOrd="0" destOrd="0" parTransId="{552A29B4-C00B-4191-A7C1-70585AFCD851}" sibTransId="{5303F277-664F-468D-A254-31A59BD36199}"/>
    <dgm:cxn modelId="{CA9DDF6F-42EC-4ED8-8804-0CC06C71A04B}" type="presOf" srcId="{26973ABD-9E1C-4D2C-A598-12A31D347C36}" destId="{2E97E986-3D5C-46E7-A06D-AC00E8AAB06D}" srcOrd="0" destOrd="0" presId="urn:microsoft.com/office/officeart/2005/8/layout/hierarchy4"/>
    <dgm:cxn modelId="{8F87B468-DEA1-4A20-A8CA-0A6D5EE4B318}" srcId="{05D2E367-18C3-4E35-B75A-CADCA41F9326}" destId="{26973ABD-9E1C-4D2C-A598-12A31D347C36}" srcOrd="1" destOrd="0" parTransId="{141B2E0C-903A-4427-B02E-52EDA3045380}" sibTransId="{401DF9FF-5AFA-448A-A501-76470EE8D6DF}"/>
    <dgm:cxn modelId="{785C43DD-4993-4DA7-BB10-372D419E9ADE}" type="presOf" srcId="{69C34590-3990-4202-9511-41FAD0C71D4C}" destId="{B2323A57-AA3C-4D5F-A454-630B402379B4}" srcOrd="0" destOrd="0" presId="urn:microsoft.com/office/officeart/2005/8/layout/hierarchy4"/>
    <dgm:cxn modelId="{129B3167-7BCA-4EE2-B283-AD39BE702B31}" type="presOf" srcId="{7756F5DB-9949-453C-AC79-3C815855B629}" destId="{38736B4C-8AF4-4476-A4D0-308CEFBF2542}" srcOrd="0" destOrd="0" presId="urn:microsoft.com/office/officeart/2005/8/layout/hierarchy4"/>
    <dgm:cxn modelId="{9C929599-A7AE-42D2-A08D-2EE69B097E65}" type="presOf" srcId="{05D2E367-18C3-4E35-B75A-CADCA41F9326}" destId="{8D4DABB9-ACCD-401D-BD4C-7E8B226DCE53}" srcOrd="0" destOrd="0" presId="urn:microsoft.com/office/officeart/2005/8/layout/hierarchy4"/>
    <dgm:cxn modelId="{1B55C96D-745D-4A78-8B3B-05508D83DCE2}" type="presParOf" srcId="{B2323A57-AA3C-4D5F-A454-630B402379B4}" destId="{625FA341-4A6D-40CD-85D8-2A8AEE88C5DD}" srcOrd="0" destOrd="0" presId="urn:microsoft.com/office/officeart/2005/8/layout/hierarchy4"/>
    <dgm:cxn modelId="{C3C12F27-F2DE-4E7D-84FF-039034627825}" type="presParOf" srcId="{625FA341-4A6D-40CD-85D8-2A8AEE88C5DD}" destId="{8D4DABB9-ACCD-401D-BD4C-7E8B226DCE53}" srcOrd="0" destOrd="0" presId="urn:microsoft.com/office/officeart/2005/8/layout/hierarchy4"/>
    <dgm:cxn modelId="{D0C22965-D102-44BF-9C81-9CB8D1A0BB8C}" type="presParOf" srcId="{625FA341-4A6D-40CD-85D8-2A8AEE88C5DD}" destId="{7B39FFB4-D44D-40DB-B449-5B7F4C8B6485}" srcOrd="1" destOrd="0" presId="urn:microsoft.com/office/officeart/2005/8/layout/hierarchy4"/>
    <dgm:cxn modelId="{A5AF8A6C-4B83-4EB8-8DAF-3E893644A709}" type="presParOf" srcId="{625FA341-4A6D-40CD-85D8-2A8AEE88C5DD}" destId="{7A2B07DC-295A-4C03-B83F-74F3FB6108ED}" srcOrd="2" destOrd="0" presId="urn:microsoft.com/office/officeart/2005/8/layout/hierarchy4"/>
    <dgm:cxn modelId="{39F6A5F1-67F8-4B36-9870-53BBA456B14C}" type="presParOf" srcId="{7A2B07DC-295A-4C03-B83F-74F3FB6108ED}" destId="{65C1D674-4DAB-42E4-9C02-8B426F475933}" srcOrd="0" destOrd="0" presId="urn:microsoft.com/office/officeart/2005/8/layout/hierarchy4"/>
    <dgm:cxn modelId="{9027DAD8-2877-4C3E-B412-B00B5BAE3855}" type="presParOf" srcId="{65C1D674-4DAB-42E4-9C02-8B426F475933}" destId="{A1BFEA5E-ECCF-4878-BDB0-3BA4B0696BBF}" srcOrd="0" destOrd="0" presId="urn:microsoft.com/office/officeart/2005/8/layout/hierarchy4"/>
    <dgm:cxn modelId="{A3523AD1-7A03-408E-A646-DA2BAA1000F8}" type="presParOf" srcId="{65C1D674-4DAB-42E4-9C02-8B426F475933}" destId="{E5F535D2-41A4-4405-A228-4EF4C0CC16BA}" srcOrd="1" destOrd="0" presId="urn:microsoft.com/office/officeart/2005/8/layout/hierarchy4"/>
    <dgm:cxn modelId="{19C32378-0232-4B31-B6DD-971D2B074844}" type="presParOf" srcId="{7A2B07DC-295A-4C03-B83F-74F3FB6108ED}" destId="{16F497DE-D552-428D-9785-E9D6DBC8C24C}" srcOrd="1" destOrd="0" presId="urn:microsoft.com/office/officeart/2005/8/layout/hierarchy4"/>
    <dgm:cxn modelId="{373A71BC-D09A-4DFA-B8EB-122BFFAA8A35}" type="presParOf" srcId="{7A2B07DC-295A-4C03-B83F-74F3FB6108ED}" destId="{915862F3-30C5-47FE-975B-8782EC99F987}" srcOrd="2" destOrd="0" presId="urn:microsoft.com/office/officeart/2005/8/layout/hierarchy4"/>
    <dgm:cxn modelId="{3BBEA9FB-6F6A-4527-9AF4-C1AC61F4C58E}" type="presParOf" srcId="{915862F3-30C5-47FE-975B-8782EC99F987}" destId="{2E97E986-3D5C-46E7-A06D-AC00E8AAB06D}" srcOrd="0" destOrd="0" presId="urn:microsoft.com/office/officeart/2005/8/layout/hierarchy4"/>
    <dgm:cxn modelId="{69C42A97-F595-4E69-A286-8C48D65B3BC7}" type="presParOf" srcId="{915862F3-30C5-47FE-975B-8782EC99F987}" destId="{5342AD32-D4A2-4DC7-8C55-497D8717878C}" srcOrd="1" destOrd="0" presId="urn:microsoft.com/office/officeart/2005/8/layout/hierarchy4"/>
    <dgm:cxn modelId="{E703B020-E632-4BB0-83FD-7120210E7F0D}" type="presParOf" srcId="{B2323A57-AA3C-4D5F-A454-630B402379B4}" destId="{3792B9ED-959F-4971-B7E9-38E384124917}" srcOrd="1" destOrd="0" presId="urn:microsoft.com/office/officeart/2005/8/layout/hierarchy4"/>
    <dgm:cxn modelId="{6984D2CB-2858-4787-B3EE-D2B50D44F574}" type="presParOf" srcId="{B2323A57-AA3C-4D5F-A454-630B402379B4}" destId="{4E5910C0-0C5C-4EFD-8963-4E2DC4AA082A}" srcOrd="2" destOrd="0" presId="urn:microsoft.com/office/officeart/2005/8/layout/hierarchy4"/>
    <dgm:cxn modelId="{D509FBBA-2759-4504-AEE1-D7C4885CDC49}" type="presParOf" srcId="{4E5910C0-0C5C-4EFD-8963-4E2DC4AA082A}" destId="{14F30725-388F-4692-BDA5-AFC4E8AF3C0E}" srcOrd="0" destOrd="0" presId="urn:microsoft.com/office/officeart/2005/8/layout/hierarchy4"/>
    <dgm:cxn modelId="{D96B257C-CD84-410B-AB40-DAA352A629DA}" type="presParOf" srcId="{4E5910C0-0C5C-4EFD-8963-4E2DC4AA082A}" destId="{040BE169-054F-4F40-8B1A-864CB7924F5C}" srcOrd="1" destOrd="0" presId="urn:microsoft.com/office/officeart/2005/8/layout/hierarchy4"/>
    <dgm:cxn modelId="{739EC7FC-3804-4E58-A3F9-A9B53461136B}" type="presParOf" srcId="{B2323A57-AA3C-4D5F-A454-630B402379B4}" destId="{469E3A50-2DE3-4A73-82D8-5EC200075AC4}" srcOrd="3" destOrd="0" presId="urn:microsoft.com/office/officeart/2005/8/layout/hierarchy4"/>
    <dgm:cxn modelId="{C21C2A9C-A1BC-494C-AE85-30F3A7A50FB3}" type="presParOf" srcId="{B2323A57-AA3C-4D5F-A454-630B402379B4}" destId="{F508E632-8711-4810-B971-CD08CC862429}" srcOrd="4" destOrd="0" presId="urn:microsoft.com/office/officeart/2005/8/layout/hierarchy4"/>
    <dgm:cxn modelId="{EBEAF21B-C7E3-46AD-BF11-9F939E24F148}" type="presParOf" srcId="{F508E632-8711-4810-B971-CD08CC862429}" destId="{38736B4C-8AF4-4476-A4D0-308CEFBF2542}" srcOrd="0" destOrd="0" presId="urn:microsoft.com/office/officeart/2005/8/layout/hierarchy4"/>
    <dgm:cxn modelId="{2DF866A8-C2FA-4FCF-A6E8-0F139E28B8F1}" type="presParOf" srcId="{F508E632-8711-4810-B971-CD08CC862429}" destId="{F866088E-85B6-49D9-B81F-2D2DA1A3C8AD}"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59773E-5EE1-4E53-B5EB-8A55C9DAD550}"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it-IT"/>
        </a:p>
      </dgm:t>
    </dgm:pt>
    <dgm:pt modelId="{42979CE3-7B74-4356-B5D4-9A0C1D6293A2}">
      <dgm:prSet phldrT="[Testo]" custT="1"/>
      <dgm:spPr>
        <a:xfrm>
          <a:off x="3012647" y="1291026"/>
          <a:ext cx="1828794" cy="1698954"/>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b="1" i="1" dirty="0" smtClean="0">
              <a:solidFill>
                <a:srgbClr val="009DD9">
                  <a:lumMod val="60000"/>
                  <a:lumOff val="40000"/>
                </a:srgbClr>
              </a:solidFill>
              <a:effectLst>
                <a:outerShdw blurRad="38100" dist="38100" dir="2700000" algn="tl">
                  <a:srgbClr val="000000">
                    <a:alpha val="43137"/>
                  </a:srgbClr>
                </a:outerShdw>
              </a:effectLst>
              <a:latin typeface="Franklin Gothic Book"/>
              <a:ea typeface="+mn-ea"/>
              <a:cs typeface="+mn-cs"/>
            </a:rPr>
            <a:t>International Cooperation</a:t>
          </a:r>
          <a:endParaRPr lang="it-IT" sz="1800" b="1" i="1" dirty="0">
            <a:solidFill>
              <a:srgbClr val="009DD9">
                <a:lumMod val="60000"/>
                <a:lumOff val="40000"/>
              </a:srgbClr>
            </a:solidFill>
            <a:effectLst>
              <a:outerShdw blurRad="38100" dist="38100" dir="2700000" algn="tl">
                <a:srgbClr val="000000">
                  <a:alpha val="43137"/>
                </a:srgbClr>
              </a:outerShdw>
            </a:effectLst>
            <a:latin typeface="Franklin Gothic Book"/>
            <a:ea typeface="+mn-ea"/>
            <a:cs typeface="+mn-cs"/>
          </a:endParaRPr>
        </a:p>
      </dgm:t>
    </dgm:pt>
    <dgm:pt modelId="{337BDCD3-EEA4-4D05-B4CB-C392389785A2}" type="parTrans" cxnId="{4C65D244-FAA6-4F96-9DE4-0DD24B963150}">
      <dgm:prSet/>
      <dgm:spPr/>
      <dgm:t>
        <a:bodyPr/>
        <a:lstStyle/>
        <a:p>
          <a:endParaRPr lang="it-IT" sz="2000">
            <a:effectLst>
              <a:outerShdw blurRad="38100" dist="38100" dir="2700000" algn="tl">
                <a:srgbClr val="000000">
                  <a:alpha val="43137"/>
                </a:srgbClr>
              </a:outerShdw>
            </a:effectLst>
          </a:endParaRPr>
        </a:p>
      </dgm:t>
    </dgm:pt>
    <dgm:pt modelId="{4B3850C0-F3AB-4470-8985-E8177D6459C2}" type="sibTrans" cxnId="{4C65D244-FAA6-4F96-9DE4-0DD24B963150}">
      <dgm:prSet/>
      <dgm:spPr/>
      <dgm:t>
        <a:bodyPr/>
        <a:lstStyle/>
        <a:p>
          <a:endParaRPr lang="it-IT" sz="2000">
            <a:effectLst>
              <a:outerShdw blurRad="38100" dist="38100" dir="2700000" algn="tl">
                <a:srgbClr val="000000">
                  <a:alpha val="43137"/>
                </a:srgbClr>
              </a:outerShdw>
            </a:effectLst>
          </a:endParaRPr>
        </a:p>
      </dgm:t>
    </dgm:pt>
    <dgm:pt modelId="{C4B956D8-EA33-4436-9A61-39DEEE5AE795}">
      <dgm:prSet phldrT="[Testo]" custT="1"/>
      <dgm:spPr>
        <a:xfrm>
          <a:off x="3394791" y="-4083"/>
          <a:ext cx="1064508" cy="1064508"/>
        </a:xfrm>
        <a:prstGeom prst="ellipse">
          <a:avLst/>
        </a:prstGeom>
        <a:solidFill>
          <a:srgbClr val="009DD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b="1" dirty="0" smtClean="0">
              <a:solidFill>
                <a:sysClr val="window" lastClr="FFFFFF"/>
              </a:solidFill>
              <a:effectLst>
                <a:outerShdw blurRad="38100" dist="38100" dir="2700000" algn="tl">
                  <a:srgbClr val="000000">
                    <a:alpha val="43137"/>
                  </a:srgbClr>
                </a:outerShdw>
              </a:effectLst>
              <a:latin typeface="Franklin Gothic Book"/>
              <a:ea typeface="+mn-ea"/>
              <a:cs typeface="+mn-cs"/>
            </a:rPr>
            <a:t>Police</a:t>
          </a:r>
          <a:endParaRPr lang="it-IT" sz="1000" b="1" dirty="0">
            <a:solidFill>
              <a:sysClr val="window" lastClr="FFFFFF"/>
            </a:solidFill>
            <a:effectLst>
              <a:outerShdw blurRad="38100" dist="38100" dir="2700000" algn="tl">
                <a:srgbClr val="000000">
                  <a:alpha val="43137"/>
                </a:srgbClr>
              </a:outerShdw>
            </a:effectLst>
            <a:latin typeface="Franklin Gothic Book"/>
            <a:ea typeface="+mn-ea"/>
            <a:cs typeface="+mn-cs"/>
          </a:endParaRPr>
        </a:p>
      </dgm:t>
    </dgm:pt>
    <dgm:pt modelId="{1435FF9F-7ED2-4541-94DA-95F714F62FA1}" type="parTrans" cxnId="{37E74B29-34D0-4FF6-A878-79E5D1029146}">
      <dgm:prSet/>
      <dgm:spPr/>
      <dgm:t>
        <a:bodyPr/>
        <a:lstStyle/>
        <a:p>
          <a:endParaRPr lang="it-IT" sz="2000">
            <a:effectLst>
              <a:outerShdw blurRad="38100" dist="38100" dir="2700000" algn="tl">
                <a:srgbClr val="000000">
                  <a:alpha val="43137"/>
                </a:srgbClr>
              </a:outerShdw>
            </a:effectLst>
          </a:endParaRPr>
        </a:p>
      </dgm:t>
    </dgm:pt>
    <dgm:pt modelId="{316EE32B-69B7-4844-A99C-F5FAFE59A026}" type="sibTrans" cxnId="{37E74B29-34D0-4FF6-A878-79E5D1029146}">
      <dgm:prSet/>
      <dgm:spPr>
        <a:xfrm>
          <a:off x="2276389" y="489848"/>
          <a:ext cx="3301311" cy="3301311"/>
        </a:xfrm>
        <a:prstGeom prst="blockArc">
          <a:avLst>
            <a:gd name="adj1" fmla="val 16200000"/>
            <a:gd name="adj2" fmla="val 0"/>
            <a:gd name="adj3" fmla="val 4643"/>
          </a:avLst>
        </a:prstGeom>
        <a:solidFill>
          <a:srgbClr val="009DD9">
            <a:hueOff val="0"/>
            <a:satOff val="0"/>
            <a:lumOff val="0"/>
            <a:alphaOff val="0"/>
          </a:srgbClr>
        </a:solidFill>
        <a:ln>
          <a:noFill/>
        </a:ln>
        <a:effectLst/>
      </dgm:spPr>
      <dgm:t>
        <a:bodyPr/>
        <a:lstStyle/>
        <a:p>
          <a:endParaRPr lang="it-IT" sz="2000">
            <a:effectLst>
              <a:outerShdw blurRad="38100" dist="38100" dir="2700000" algn="tl">
                <a:srgbClr val="000000">
                  <a:alpha val="43137"/>
                </a:srgbClr>
              </a:outerShdw>
            </a:effectLst>
          </a:endParaRPr>
        </a:p>
      </dgm:t>
    </dgm:pt>
    <dgm:pt modelId="{CE0679EB-A5DE-4D33-AD7B-7DD71D16420B}">
      <dgm:prSet phldrT="[Testo]" custT="1"/>
      <dgm:spPr>
        <a:xfrm>
          <a:off x="4865710" y="1519624"/>
          <a:ext cx="1347337" cy="1241759"/>
        </a:xfrm>
        <a:prstGeom prst="ellipse">
          <a:avLst/>
        </a:prstGeom>
        <a:solidFill>
          <a:srgbClr val="0BD0D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200" b="1"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Mutual</a:t>
          </a:r>
          <a:r>
            <a:rPr lang="it-IT" sz="1200" b="1" dirty="0" smtClean="0">
              <a:solidFill>
                <a:sysClr val="window" lastClr="FFFFFF"/>
              </a:solidFill>
              <a:effectLst>
                <a:outerShdw blurRad="38100" dist="38100" dir="2700000" algn="tl">
                  <a:srgbClr val="000000">
                    <a:alpha val="43137"/>
                  </a:srgbClr>
                </a:outerShdw>
              </a:effectLst>
              <a:latin typeface="Franklin Gothic Book"/>
              <a:ea typeface="+mn-ea"/>
              <a:cs typeface="+mn-cs"/>
            </a:rPr>
            <a:t> </a:t>
          </a:r>
          <a:r>
            <a:rPr lang="it-IT" sz="1200" b="1"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Administrative</a:t>
          </a:r>
          <a:r>
            <a:rPr lang="it-IT" sz="1200" b="1" dirty="0" smtClean="0">
              <a:solidFill>
                <a:sysClr val="window" lastClr="FFFFFF"/>
              </a:solidFill>
              <a:effectLst>
                <a:outerShdw blurRad="38100" dist="38100" dir="2700000" algn="tl">
                  <a:srgbClr val="000000">
                    <a:alpha val="43137"/>
                  </a:srgbClr>
                </a:outerShdw>
              </a:effectLst>
              <a:latin typeface="Franklin Gothic Book"/>
              <a:ea typeface="+mn-ea"/>
              <a:cs typeface="+mn-cs"/>
            </a:rPr>
            <a:t> Assistance</a:t>
          </a:r>
          <a:endParaRPr lang="it-IT" sz="1200" b="1" dirty="0">
            <a:solidFill>
              <a:sysClr val="window" lastClr="FFFFFF"/>
            </a:solidFill>
            <a:effectLst>
              <a:outerShdw blurRad="38100" dist="38100" dir="2700000" algn="tl">
                <a:srgbClr val="000000">
                  <a:alpha val="43137"/>
                </a:srgbClr>
              </a:outerShdw>
            </a:effectLst>
            <a:latin typeface="Franklin Gothic Book"/>
            <a:ea typeface="+mn-ea"/>
            <a:cs typeface="+mn-cs"/>
          </a:endParaRPr>
        </a:p>
      </dgm:t>
    </dgm:pt>
    <dgm:pt modelId="{CC1A2C12-4EE4-4D0C-95A2-A3139AA22210}" type="parTrans" cxnId="{1D5B3909-F196-44E5-B0CD-6B88BDF3048E}">
      <dgm:prSet/>
      <dgm:spPr/>
      <dgm:t>
        <a:bodyPr/>
        <a:lstStyle/>
        <a:p>
          <a:endParaRPr lang="it-IT" sz="2000">
            <a:effectLst>
              <a:outerShdw blurRad="38100" dist="38100" dir="2700000" algn="tl">
                <a:srgbClr val="000000">
                  <a:alpha val="43137"/>
                </a:srgbClr>
              </a:outerShdw>
            </a:effectLst>
          </a:endParaRPr>
        </a:p>
      </dgm:t>
    </dgm:pt>
    <dgm:pt modelId="{928130CB-4374-4FC4-BCC7-977964BF3149}" type="sibTrans" cxnId="{1D5B3909-F196-44E5-B0CD-6B88BDF3048E}">
      <dgm:prSet/>
      <dgm:spPr>
        <a:xfrm>
          <a:off x="2276389" y="489848"/>
          <a:ext cx="3301311" cy="3301311"/>
        </a:xfrm>
        <a:prstGeom prst="blockArc">
          <a:avLst>
            <a:gd name="adj1" fmla="val 0"/>
            <a:gd name="adj2" fmla="val 5400000"/>
            <a:gd name="adj3" fmla="val 4643"/>
          </a:avLst>
        </a:prstGeom>
        <a:solidFill>
          <a:srgbClr val="0BD0D9">
            <a:hueOff val="0"/>
            <a:satOff val="0"/>
            <a:lumOff val="0"/>
            <a:alphaOff val="0"/>
          </a:srgbClr>
        </a:solidFill>
        <a:ln>
          <a:noFill/>
        </a:ln>
        <a:effectLst/>
      </dgm:spPr>
      <dgm:t>
        <a:bodyPr/>
        <a:lstStyle/>
        <a:p>
          <a:endParaRPr lang="it-IT" sz="2000">
            <a:effectLst>
              <a:outerShdw blurRad="38100" dist="38100" dir="2700000" algn="tl">
                <a:srgbClr val="000000">
                  <a:alpha val="43137"/>
                </a:srgbClr>
              </a:outerShdw>
            </a:effectLst>
          </a:endParaRPr>
        </a:p>
      </dgm:t>
    </dgm:pt>
    <dgm:pt modelId="{ED4914A0-6126-4F1D-A5B0-1421267B7619}">
      <dgm:prSet phldrT="[Testo]" custT="1"/>
      <dgm:spPr>
        <a:xfrm>
          <a:off x="3358289" y="3211838"/>
          <a:ext cx="1137512" cy="1081997"/>
        </a:xfrm>
        <a:prstGeom prst="ellipse">
          <a:avLst/>
        </a:prstGeom>
        <a:solidFill>
          <a:srgbClr val="10CF9B">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800" b="1"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Judicial</a:t>
          </a:r>
          <a:endParaRPr lang="it-IT" sz="1000" b="1" dirty="0">
            <a:solidFill>
              <a:sysClr val="window" lastClr="FFFFFF"/>
            </a:solidFill>
            <a:effectLst>
              <a:outerShdw blurRad="38100" dist="38100" dir="2700000" algn="tl">
                <a:srgbClr val="000000">
                  <a:alpha val="43137"/>
                </a:srgbClr>
              </a:outerShdw>
            </a:effectLst>
            <a:latin typeface="Franklin Gothic Book"/>
            <a:ea typeface="+mn-ea"/>
            <a:cs typeface="+mn-cs"/>
          </a:endParaRPr>
        </a:p>
      </dgm:t>
    </dgm:pt>
    <dgm:pt modelId="{71432ADC-A167-4B43-996F-042DF045B1B6}" type="parTrans" cxnId="{5CC41C54-289E-4C5E-BFB4-6DE0E74C5C9C}">
      <dgm:prSet/>
      <dgm:spPr/>
      <dgm:t>
        <a:bodyPr/>
        <a:lstStyle/>
        <a:p>
          <a:endParaRPr lang="it-IT" sz="2000">
            <a:effectLst>
              <a:outerShdw blurRad="38100" dist="38100" dir="2700000" algn="tl">
                <a:srgbClr val="000000">
                  <a:alpha val="43137"/>
                </a:srgbClr>
              </a:outerShdw>
            </a:effectLst>
          </a:endParaRPr>
        </a:p>
      </dgm:t>
    </dgm:pt>
    <dgm:pt modelId="{0A74B622-CB01-46F0-90E5-97D227741336}" type="sibTrans" cxnId="{5CC41C54-289E-4C5E-BFB4-6DE0E74C5C9C}">
      <dgm:prSet/>
      <dgm:spPr>
        <a:xfrm>
          <a:off x="2276389" y="489848"/>
          <a:ext cx="3301311" cy="3301311"/>
        </a:xfrm>
        <a:prstGeom prst="blockArc">
          <a:avLst>
            <a:gd name="adj1" fmla="val 5400000"/>
            <a:gd name="adj2" fmla="val 10800000"/>
            <a:gd name="adj3" fmla="val 4643"/>
          </a:avLst>
        </a:prstGeom>
        <a:solidFill>
          <a:srgbClr val="10CF9B">
            <a:hueOff val="0"/>
            <a:satOff val="0"/>
            <a:lumOff val="0"/>
            <a:alphaOff val="0"/>
          </a:srgbClr>
        </a:solidFill>
        <a:ln>
          <a:noFill/>
        </a:ln>
        <a:effectLst/>
      </dgm:spPr>
      <dgm:t>
        <a:bodyPr/>
        <a:lstStyle/>
        <a:p>
          <a:endParaRPr lang="it-IT" sz="2000">
            <a:effectLst>
              <a:outerShdw blurRad="38100" dist="38100" dir="2700000" algn="tl">
                <a:srgbClr val="000000">
                  <a:alpha val="43137"/>
                </a:srgbClr>
              </a:outerShdw>
            </a:effectLst>
          </a:endParaRPr>
        </a:p>
      </dgm:t>
    </dgm:pt>
    <dgm:pt modelId="{5D717C03-44FB-4A98-9B9B-5D93AE99CACD}">
      <dgm:prSet phldrT="[Testo]" custT="1"/>
      <dgm:spPr>
        <a:xfrm>
          <a:off x="1711752" y="1519624"/>
          <a:ext cx="1205917" cy="1241759"/>
        </a:xfrm>
        <a:prstGeom prst="ellipse">
          <a:avLst/>
        </a:prstGeom>
        <a:solidFill>
          <a:srgbClr val="7CCA6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it-IT" sz="1200" b="1" dirty="0" smtClean="0">
              <a:solidFill>
                <a:sysClr val="window" lastClr="FFFFFF"/>
              </a:solidFill>
              <a:effectLst>
                <a:outerShdw blurRad="38100" dist="38100" dir="2700000" algn="tl">
                  <a:srgbClr val="000000">
                    <a:alpha val="43137"/>
                  </a:srgbClr>
                </a:outerShdw>
              </a:effectLst>
              <a:latin typeface="Franklin Gothic Book"/>
              <a:ea typeface="+mn-ea"/>
              <a:cs typeface="+mn-cs"/>
            </a:rPr>
            <a:t>Intelligence</a:t>
          </a:r>
          <a:endParaRPr lang="it-IT" sz="1000" b="1" dirty="0">
            <a:solidFill>
              <a:sysClr val="window" lastClr="FFFFFF"/>
            </a:solidFill>
            <a:effectLst>
              <a:outerShdw blurRad="38100" dist="38100" dir="2700000" algn="tl">
                <a:srgbClr val="000000">
                  <a:alpha val="43137"/>
                </a:srgbClr>
              </a:outerShdw>
            </a:effectLst>
            <a:latin typeface="Franklin Gothic Book"/>
            <a:ea typeface="+mn-ea"/>
            <a:cs typeface="+mn-cs"/>
          </a:endParaRPr>
        </a:p>
      </dgm:t>
    </dgm:pt>
    <dgm:pt modelId="{BFA84219-59A3-43BF-B89F-E0AEFD8A9202}" type="parTrans" cxnId="{E3AF5BBC-B817-4A88-BB15-DEC4C50F46A9}">
      <dgm:prSet/>
      <dgm:spPr/>
      <dgm:t>
        <a:bodyPr/>
        <a:lstStyle/>
        <a:p>
          <a:endParaRPr lang="it-IT" sz="2000">
            <a:effectLst>
              <a:outerShdw blurRad="38100" dist="38100" dir="2700000" algn="tl">
                <a:srgbClr val="000000">
                  <a:alpha val="43137"/>
                </a:srgbClr>
              </a:outerShdw>
            </a:effectLst>
          </a:endParaRPr>
        </a:p>
      </dgm:t>
    </dgm:pt>
    <dgm:pt modelId="{75099C3B-D819-4829-A960-3E7E24644253}" type="sibTrans" cxnId="{E3AF5BBC-B817-4A88-BB15-DEC4C50F46A9}">
      <dgm:prSet/>
      <dgm:spPr>
        <a:xfrm>
          <a:off x="2276389" y="489848"/>
          <a:ext cx="3301311" cy="3301311"/>
        </a:xfrm>
        <a:prstGeom prst="blockArc">
          <a:avLst>
            <a:gd name="adj1" fmla="val 10800000"/>
            <a:gd name="adj2" fmla="val 16200000"/>
            <a:gd name="adj3" fmla="val 4643"/>
          </a:avLst>
        </a:prstGeom>
        <a:solidFill>
          <a:srgbClr val="7CCA62">
            <a:hueOff val="0"/>
            <a:satOff val="0"/>
            <a:lumOff val="0"/>
            <a:alphaOff val="0"/>
          </a:srgbClr>
        </a:solidFill>
        <a:ln>
          <a:noFill/>
        </a:ln>
        <a:effectLst/>
      </dgm:spPr>
      <dgm:t>
        <a:bodyPr/>
        <a:lstStyle/>
        <a:p>
          <a:endParaRPr lang="it-IT" sz="2000">
            <a:effectLst>
              <a:outerShdw blurRad="38100" dist="38100" dir="2700000" algn="tl">
                <a:srgbClr val="000000">
                  <a:alpha val="43137"/>
                </a:srgbClr>
              </a:outerShdw>
            </a:effectLst>
          </a:endParaRPr>
        </a:p>
      </dgm:t>
    </dgm:pt>
    <dgm:pt modelId="{30B9AC0A-8BD3-4CEA-891B-D35A840DE93D}">
      <dgm:prSet/>
      <dgm:spPr/>
      <dgm:t>
        <a:bodyPr/>
        <a:lstStyle/>
        <a:p>
          <a:endParaRPr lang="it-IT"/>
        </a:p>
      </dgm:t>
    </dgm:pt>
    <dgm:pt modelId="{FA5E3BDF-3DFD-416E-ACC5-A41302E3546F}" type="parTrans" cxnId="{A4BACE20-7580-40D0-A66F-EF298956958B}">
      <dgm:prSet/>
      <dgm:spPr/>
      <dgm:t>
        <a:bodyPr/>
        <a:lstStyle/>
        <a:p>
          <a:endParaRPr lang="it-IT" sz="2000">
            <a:effectLst>
              <a:outerShdw blurRad="38100" dist="38100" dir="2700000" algn="tl">
                <a:srgbClr val="000000">
                  <a:alpha val="43137"/>
                </a:srgbClr>
              </a:outerShdw>
            </a:effectLst>
          </a:endParaRPr>
        </a:p>
      </dgm:t>
    </dgm:pt>
    <dgm:pt modelId="{DC573329-1B2D-4504-B888-43BB4DA0B3E2}" type="sibTrans" cxnId="{A4BACE20-7580-40D0-A66F-EF298956958B}">
      <dgm:prSet/>
      <dgm:spPr/>
      <dgm:t>
        <a:bodyPr/>
        <a:lstStyle/>
        <a:p>
          <a:endParaRPr lang="it-IT" sz="2000">
            <a:effectLst>
              <a:outerShdw blurRad="38100" dist="38100" dir="2700000" algn="tl">
                <a:srgbClr val="000000">
                  <a:alpha val="43137"/>
                </a:srgbClr>
              </a:outerShdw>
            </a:effectLst>
          </a:endParaRPr>
        </a:p>
      </dgm:t>
    </dgm:pt>
    <dgm:pt modelId="{6A0C7AA6-4427-49BC-BC91-BB56553ADBD8}" type="pres">
      <dgm:prSet presAssocID="{9559773E-5EE1-4E53-B5EB-8A55C9DAD550}" presName="Name0" presStyleCnt="0">
        <dgm:presLayoutVars>
          <dgm:chMax val="1"/>
          <dgm:dir/>
          <dgm:animLvl val="ctr"/>
          <dgm:resizeHandles val="exact"/>
        </dgm:presLayoutVars>
      </dgm:prSet>
      <dgm:spPr/>
      <dgm:t>
        <a:bodyPr/>
        <a:lstStyle/>
        <a:p>
          <a:endParaRPr lang="it-IT"/>
        </a:p>
      </dgm:t>
    </dgm:pt>
    <dgm:pt modelId="{6DF80531-F086-445F-9237-557CF9130919}" type="pres">
      <dgm:prSet presAssocID="{42979CE3-7B74-4356-B5D4-9A0C1D6293A2}" presName="centerShape" presStyleLbl="node0" presStyleIdx="0" presStyleCnt="1" custScaleX="120258" custScaleY="111720"/>
      <dgm:spPr/>
      <dgm:t>
        <a:bodyPr/>
        <a:lstStyle/>
        <a:p>
          <a:endParaRPr lang="it-IT"/>
        </a:p>
      </dgm:t>
    </dgm:pt>
    <dgm:pt modelId="{B3806B8D-05E2-4C2A-BD59-24056D02A643}" type="pres">
      <dgm:prSet presAssocID="{C4B956D8-EA33-4436-9A61-39DEEE5AE795}" presName="node" presStyleLbl="node1" presStyleIdx="0" presStyleCnt="4">
        <dgm:presLayoutVars>
          <dgm:bulletEnabled val="1"/>
        </dgm:presLayoutVars>
      </dgm:prSet>
      <dgm:spPr/>
      <dgm:t>
        <a:bodyPr/>
        <a:lstStyle/>
        <a:p>
          <a:endParaRPr lang="it-IT"/>
        </a:p>
      </dgm:t>
    </dgm:pt>
    <dgm:pt modelId="{9C3CEC9A-B90B-4203-AC77-71756DC7CD4A}" type="pres">
      <dgm:prSet presAssocID="{C4B956D8-EA33-4436-9A61-39DEEE5AE795}" presName="dummy" presStyleCnt="0"/>
      <dgm:spPr/>
    </dgm:pt>
    <dgm:pt modelId="{4FE5C8BF-380D-448B-AF12-CA35A592696D}" type="pres">
      <dgm:prSet presAssocID="{316EE32B-69B7-4844-A99C-F5FAFE59A026}" presName="sibTrans" presStyleLbl="sibTrans2D1" presStyleIdx="0" presStyleCnt="4"/>
      <dgm:spPr/>
      <dgm:t>
        <a:bodyPr/>
        <a:lstStyle/>
        <a:p>
          <a:endParaRPr lang="it-IT"/>
        </a:p>
      </dgm:t>
    </dgm:pt>
    <dgm:pt modelId="{9E85AFDA-1C50-456E-AB20-48D68120397C}" type="pres">
      <dgm:prSet presAssocID="{CE0679EB-A5DE-4D33-AD7B-7DD71D16420B}" presName="node" presStyleLbl="node1" presStyleIdx="1" presStyleCnt="4" custScaleX="126569" custScaleY="116651">
        <dgm:presLayoutVars>
          <dgm:bulletEnabled val="1"/>
        </dgm:presLayoutVars>
      </dgm:prSet>
      <dgm:spPr/>
      <dgm:t>
        <a:bodyPr/>
        <a:lstStyle/>
        <a:p>
          <a:endParaRPr lang="it-IT"/>
        </a:p>
      </dgm:t>
    </dgm:pt>
    <dgm:pt modelId="{5708CD22-EE5F-4A3B-B665-1F54ACA5794C}" type="pres">
      <dgm:prSet presAssocID="{CE0679EB-A5DE-4D33-AD7B-7DD71D16420B}" presName="dummy" presStyleCnt="0"/>
      <dgm:spPr/>
    </dgm:pt>
    <dgm:pt modelId="{3226AC37-00CC-46C3-A3ED-94B3FB202D72}" type="pres">
      <dgm:prSet presAssocID="{928130CB-4374-4FC4-BCC7-977964BF3149}" presName="sibTrans" presStyleLbl="sibTrans2D1" presStyleIdx="1" presStyleCnt="4"/>
      <dgm:spPr/>
      <dgm:t>
        <a:bodyPr/>
        <a:lstStyle/>
        <a:p>
          <a:endParaRPr lang="it-IT"/>
        </a:p>
      </dgm:t>
    </dgm:pt>
    <dgm:pt modelId="{7E30F383-A89A-48A4-8FB9-D0604750E8F7}" type="pres">
      <dgm:prSet presAssocID="{ED4914A0-6126-4F1D-A5B0-1421267B7619}" presName="node" presStyleLbl="node1" presStyleIdx="2" presStyleCnt="4" custScaleX="106858" custScaleY="101643">
        <dgm:presLayoutVars>
          <dgm:bulletEnabled val="1"/>
        </dgm:presLayoutVars>
      </dgm:prSet>
      <dgm:spPr/>
      <dgm:t>
        <a:bodyPr/>
        <a:lstStyle/>
        <a:p>
          <a:endParaRPr lang="it-IT"/>
        </a:p>
      </dgm:t>
    </dgm:pt>
    <dgm:pt modelId="{AC1AA6CF-9557-4073-8486-6BBE5B85AA05}" type="pres">
      <dgm:prSet presAssocID="{ED4914A0-6126-4F1D-A5B0-1421267B7619}" presName="dummy" presStyleCnt="0"/>
      <dgm:spPr/>
    </dgm:pt>
    <dgm:pt modelId="{695F5133-D075-489E-B83B-CCBD7E74CFD4}" type="pres">
      <dgm:prSet presAssocID="{0A74B622-CB01-46F0-90E5-97D227741336}" presName="sibTrans" presStyleLbl="sibTrans2D1" presStyleIdx="2" presStyleCnt="4"/>
      <dgm:spPr/>
      <dgm:t>
        <a:bodyPr/>
        <a:lstStyle/>
        <a:p>
          <a:endParaRPr lang="it-IT"/>
        </a:p>
      </dgm:t>
    </dgm:pt>
    <dgm:pt modelId="{065E2234-C358-4E52-B997-AB03D806E7A6}" type="pres">
      <dgm:prSet presAssocID="{5D717C03-44FB-4A98-9B9B-5D93AE99CACD}" presName="node" presStyleLbl="node1" presStyleIdx="3" presStyleCnt="4" custScaleX="113284" custScaleY="116651">
        <dgm:presLayoutVars>
          <dgm:bulletEnabled val="1"/>
        </dgm:presLayoutVars>
      </dgm:prSet>
      <dgm:spPr/>
      <dgm:t>
        <a:bodyPr/>
        <a:lstStyle/>
        <a:p>
          <a:endParaRPr lang="it-IT"/>
        </a:p>
      </dgm:t>
    </dgm:pt>
    <dgm:pt modelId="{936AF0BA-42B9-42B5-B6A2-E16179F06211}" type="pres">
      <dgm:prSet presAssocID="{5D717C03-44FB-4A98-9B9B-5D93AE99CACD}" presName="dummy" presStyleCnt="0"/>
      <dgm:spPr/>
    </dgm:pt>
    <dgm:pt modelId="{03E2C917-7B3A-40E0-BB2C-76D4DBE7BDD8}" type="pres">
      <dgm:prSet presAssocID="{75099C3B-D819-4829-A960-3E7E24644253}" presName="sibTrans" presStyleLbl="sibTrans2D1" presStyleIdx="3" presStyleCnt="4"/>
      <dgm:spPr/>
      <dgm:t>
        <a:bodyPr/>
        <a:lstStyle/>
        <a:p>
          <a:endParaRPr lang="it-IT"/>
        </a:p>
      </dgm:t>
    </dgm:pt>
  </dgm:ptLst>
  <dgm:cxnLst>
    <dgm:cxn modelId="{4C65D244-FAA6-4F96-9DE4-0DD24B963150}" srcId="{9559773E-5EE1-4E53-B5EB-8A55C9DAD550}" destId="{42979CE3-7B74-4356-B5D4-9A0C1D6293A2}" srcOrd="0" destOrd="0" parTransId="{337BDCD3-EEA4-4D05-B4CB-C392389785A2}" sibTransId="{4B3850C0-F3AB-4470-8985-E8177D6459C2}"/>
    <dgm:cxn modelId="{9F8240C7-C607-444F-8200-7002AA61C671}" type="presOf" srcId="{ED4914A0-6126-4F1D-A5B0-1421267B7619}" destId="{7E30F383-A89A-48A4-8FB9-D0604750E8F7}" srcOrd="0" destOrd="0" presId="urn:microsoft.com/office/officeart/2005/8/layout/radial6"/>
    <dgm:cxn modelId="{E3AF5BBC-B817-4A88-BB15-DEC4C50F46A9}" srcId="{42979CE3-7B74-4356-B5D4-9A0C1D6293A2}" destId="{5D717C03-44FB-4A98-9B9B-5D93AE99CACD}" srcOrd="3" destOrd="0" parTransId="{BFA84219-59A3-43BF-B89F-E0AEFD8A9202}" sibTransId="{75099C3B-D819-4829-A960-3E7E24644253}"/>
    <dgm:cxn modelId="{1DE43FBB-28C5-4833-9387-F8FA38EA07A6}" type="presOf" srcId="{CE0679EB-A5DE-4D33-AD7B-7DD71D16420B}" destId="{9E85AFDA-1C50-456E-AB20-48D68120397C}" srcOrd="0" destOrd="0" presId="urn:microsoft.com/office/officeart/2005/8/layout/radial6"/>
    <dgm:cxn modelId="{27EBA76B-C75A-41BF-BEA9-4F49CEBBD8BB}" type="presOf" srcId="{928130CB-4374-4FC4-BCC7-977964BF3149}" destId="{3226AC37-00CC-46C3-A3ED-94B3FB202D72}" srcOrd="0" destOrd="0" presId="urn:microsoft.com/office/officeart/2005/8/layout/radial6"/>
    <dgm:cxn modelId="{74740C1F-E5ED-4EE0-B1BA-5B2EEC2D5A5C}" type="presOf" srcId="{42979CE3-7B74-4356-B5D4-9A0C1D6293A2}" destId="{6DF80531-F086-445F-9237-557CF9130919}" srcOrd="0" destOrd="0" presId="urn:microsoft.com/office/officeart/2005/8/layout/radial6"/>
    <dgm:cxn modelId="{B3EAEC05-AAE9-496E-9C7C-1CF8C96EB5AE}" type="presOf" srcId="{C4B956D8-EA33-4436-9A61-39DEEE5AE795}" destId="{B3806B8D-05E2-4C2A-BD59-24056D02A643}" srcOrd="0" destOrd="0" presId="urn:microsoft.com/office/officeart/2005/8/layout/radial6"/>
    <dgm:cxn modelId="{33CFD0C3-31EB-4D46-AF37-E7CC0FD0FDC9}" type="presOf" srcId="{75099C3B-D819-4829-A960-3E7E24644253}" destId="{03E2C917-7B3A-40E0-BB2C-76D4DBE7BDD8}" srcOrd="0" destOrd="0" presId="urn:microsoft.com/office/officeart/2005/8/layout/radial6"/>
    <dgm:cxn modelId="{1D5B3909-F196-44E5-B0CD-6B88BDF3048E}" srcId="{42979CE3-7B74-4356-B5D4-9A0C1D6293A2}" destId="{CE0679EB-A5DE-4D33-AD7B-7DD71D16420B}" srcOrd="1" destOrd="0" parTransId="{CC1A2C12-4EE4-4D0C-95A2-A3139AA22210}" sibTransId="{928130CB-4374-4FC4-BCC7-977964BF3149}"/>
    <dgm:cxn modelId="{EB33B125-B1B5-4D06-B6A2-D4E07159CC80}" type="presOf" srcId="{5D717C03-44FB-4A98-9B9B-5D93AE99CACD}" destId="{065E2234-C358-4E52-B997-AB03D806E7A6}" srcOrd="0" destOrd="0" presId="urn:microsoft.com/office/officeart/2005/8/layout/radial6"/>
    <dgm:cxn modelId="{DB427AAA-0E93-401A-8EE3-EEA62EDBC324}" type="presOf" srcId="{0A74B622-CB01-46F0-90E5-97D227741336}" destId="{695F5133-D075-489E-B83B-CCBD7E74CFD4}" srcOrd="0" destOrd="0" presId="urn:microsoft.com/office/officeart/2005/8/layout/radial6"/>
    <dgm:cxn modelId="{37E74B29-34D0-4FF6-A878-79E5D1029146}" srcId="{42979CE3-7B74-4356-B5D4-9A0C1D6293A2}" destId="{C4B956D8-EA33-4436-9A61-39DEEE5AE795}" srcOrd="0" destOrd="0" parTransId="{1435FF9F-7ED2-4541-94DA-95F714F62FA1}" sibTransId="{316EE32B-69B7-4844-A99C-F5FAFE59A026}"/>
    <dgm:cxn modelId="{5CC41C54-289E-4C5E-BFB4-6DE0E74C5C9C}" srcId="{42979CE3-7B74-4356-B5D4-9A0C1D6293A2}" destId="{ED4914A0-6126-4F1D-A5B0-1421267B7619}" srcOrd="2" destOrd="0" parTransId="{71432ADC-A167-4B43-996F-042DF045B1B6}" sibTransId="{0A74B622-CB01-46F0-90E5-97D227741336}"/>
    <dgm:cxn modelId="{005D2959-EF73-4F77-BF06-6EAA44140483}" type="presOf" srcId="{316EE32B-69B7-4844-A99C-F5FAFE59A026}" destId="{4FE5C8BF-380D-448B-AF12-CA35A592696D}" srcOrd="0" destOrd="0" presId="urn:microsoft.com/office/officeart/2005/8/layout/radial6"/>
    <dgm:cxn modelId="{28299AF6-3085-419D-8586-5D16CD2B2930}" type="presOf" srcId="{9559773E-5EE1-4E53-B5EB-8A55C9DAD550}" destId="{6A0C7AA6-4427-49BC-BC91-BB56553ADBD8}" srcOrd="0" destOrd="0" presId="urn:microsoft.com/office/officeart/2005/8/layout/radial6"/>
    <dgm:cxn modelId="{A4BACE20-7580-40D0-A66F-EF298956958B}" srcId="{9559773E-5EE1-4E53-B5EB-8A55C9DAD550}" destId="{30B9AC0A-8BD3-4CEA-891B-D35A840DE93D}" srcOrd="1" destOrd="0" parTransId="{FA5E3BDF-3DFD-416E-ACC5-A41302E3546F}" sibTransId="{DC573329-1B2D-4504-B888-43BB4DA0B3E2}"/>
    <dgm:cxn modelId="{FB726EFA-D884-4F1F-B330-CF4F42C12A7D}" type="presParOf" srcId="{6A0C7AA6-4427-49BC-BC91-BB56553ADBD8}" destId="{6DF80531-F086-445F-9237-557CF9130919}" srcOrd="0" destOrd="0" presId="urn:microsoft.com/office/officeart/2005/8/layout/radial6"/>
    <dgm:cxn modelId="{AC9BA9AF-8B12-4A17-9062-7CFFEE5719B8}" type="presParOf" srcId="{6A0C7AA6-4427-49BC-BC91-BB56553ADBD8}" destId="{B3806B8D-05E2-4C2A-BD59-24056D02A643}" srcOrd="1" destOrd="0" presId="urn:microsoft.com/office/officeart/2005/8/layout/radial6"/>
    <dgm:cxn modelId="{BF9C9D2A-0F18-4083-8CBF-612F37E8E165}" type="presParOf" srcId="{6A0C7AA6-4427-49BC-BC91-BB56553ADBD8}" destId="{9C3CEC9A-B90B-4203-AC77-71756DC7CD4A}" srcOrd="2" destOrd="0" presId="urn:microsoft.com/office/officeart/2005/8/layout/radial6"/>
    <dgm:cxn modelId="{602F9A63-6F71-45A0-BFA2-327C61904AAB}" type="presParOf" srcId="{6A0C7AA6-4427-49BC-BC91-BB56553ADBD8}" destId="{4FE5C8BF-380D-448B-AF12-CA35A592696D}" srcOrd="3" destOrd="0" presId="urn:microsoft.com/office/officeart/2005/8/layout/radial6"/>
    <dgm:cxn modelId="{4FC4D132-30B6-4867-9849-8CB08278AAF1}" type="presParOf" srcId="{6A0C7AA6-4427-49BC-BC91-BB56553ADBD8}" destId="{9E85AFDA-1C50-456E-AB20-48D68120397C}" srcOrd="4" destOrd="0" presId="urn:microsoft.com/office/officeart/2005/8/layout/radial6"/>
    <dgm:cxn modelId="{B9244749-2107-4AE0-BF01-B0161E07D0ED}" type="presParOf" srcId="{6A0C7AA6-4427-49BC-BC91-BB56553ADBD8}" destId="{5708CD22-EE5F-4A3B-B665-1F54ACA5794C}" srcOrd="5" destOrd="0" presId="urn:microsoft.com/office/officeart/2005/8/layout/radial6"/>
    <dgm:cxn modelId="{D702A181-64E0-483F-B302-7397A98E0412}" type="presParOf" srcId="{6A0C7AA6-4427-49BC-BC91-BB56553ADBD8}" destId="{3226AC37-00CC-46C3-A3ED-94B3FB202D72}" srcOrd="6" destOrd="0" presId="urn:microsoft.com/office/officeart/2005/8/layout/radial6"/>
    <dgm:cxn modelId="{97EB9F7A-C49B-496F-9EEF-8E41502BD960}" type="presParOf" srcId="{6A0C7AA6-4427-49BC-BC91-BB56553ADBD8}" destId="{7E30F383-A89A-48A4-8FB9-D0604750E8F7}" srcOrd="7" destOrd="0" presId="urn:microsoft.com/office/officeart/2005/8/layout/radial6"/>
    <dgm:cxn modelId="{F0D739D8-B0E8-4957-9CCB-B97EA5BBD6DE}" type="presParOf" srcId="{6A0C7AA6-4427-49BC-BC91-BB56553ADBD8}" destId="{AC1AA6CF-9557-4073-8486-6BBE5B85AA05}" srcOrd="8" destOrd="0" presId="urn:microsoft.com/office/officeart/2005/8/layout/radial6"/>
    <dgm:cxn modelId="{E39BAE4A-26E5-4255-B6C6-4C93064E8E7F}" type="presParOf" srcId="{6A0C7AA6-4427-49BC-BC91-BB56553ADBD8}" destId="{695F5133-D075-489E-B83B-CCBD7E74CFD4}" srcOrd="9" destOrd="0" presId="urn:microsoft.com/office/officeart/2005/8/layout/radial6"/>
    <dgm:cxn modelId="{641A608A-F9AB-429C-B5AB-58A0E53F77C3}" type="presParOf" srcId="{6A0C7AA6-4427-49BC-BC91-BB56553ADBD8}" destId="{065E2234-C358-4E52-B997-AB03D806E7A6}" srcOrd="10" destOrd="0" presId="urn:microsoft.com/office/officeart/2005/8/layout/radial6"/>
    <dgm:cxn modelId="{1159FB2E-4CF7-44E3-B946-AFAADEA8B18D}" type="presParOf" srcId="{6A0C7AA6-4427-49BC-BC91-BB56553ADBD8}" destId="{936AF0BA-42B9-42B5-B6A2-E16179F06211}" srcOrd="11" destOrd="0" presId="urn:microsoft.com/office/officeart/2005/8/layout/radial6"/>
    <dgm:cxn modelId="{EF545734-FF38-4592-9E22-48901CF0002A}" type="presParOf" srcId="{6A0C7AA6-4427-49BC-BC91-BB56553ADBD8}" destId="{03E2C917-7B3A-40E0-BB2C-76D4DBE7BDD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8F418-7A70-44C9-8746-85232BBDE3C1}">
      <dsp:nvSpPr>
        <dsp:cNvPr id="0" name=""/>
        <dsp:cNvSpPr/>
      </dsp:nvSpPr>
      <dsp:spPr>
        <a:xfrm>
          <a:off x="1748827" y="33629"/>
          <a:ext cx="1748721" cy="174872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it-IT" sz="1300" kern="1200" dirty="0" err="1" smtClean="0">
              <a:latin typeface="Brinnan" pitchFamily="50" charset="2"/>
              <a:cs typeface="Brinnan" pitchFamily="50" charset="2"/>
            </a:rPr>
            <a:t>Economic</a:t>
          </a:r>
          <a:r>
            <a:rPr lang="it-IT" sz="1300" kern="1200" dirty="0" smtClean="0">
              <a:latin typeface="Brinnan" pitchFamily="50" charset="2"/>
              <a:cs typeface="Brinnan" pitchFamily="50" charset="2"/>
            </a:rPr>
            <a:t> and Financial Police </a:t>
          </a:r>
          <a:r>
            <a:rPr lang="it-IT" sz="1300" kern="1200" dirty="0" err="1" smtClean="0">
              <a:latin typeface="Brinnan" pitchFamily="50" charset="2"/>
              <a:cs typeface="Brinnan" pitchFamily="50" charset="2"/>
            </a:rPr>
            <a:t>Powers</a:t>
          </a:r>
          <a:endParaRPr lang="it-IT" sz="1300" kern="1200" dirty="0">
            <a:latin typeface="Brinnan" pitchFamily="50" charset="2"/>
            <a:cs typeface="Brinnan" pitchFamily="50" charset="2"/>
          </a:endParaRPr>
        </a:p>
      </dsp:txBody>
      <dsp:txXfrm>
        <a:off x="1950602" y="269034"/>
        <a:ext cx="1345170" cy="554882"/>
      </dsp:txXfrm>
    </dsp:sp>
    <dsp:sp modelId="{4049B0AB-14EC-4312-9632-6B73D5A8EBD6}">
      <dsp:nvSpPr>
        <dsp:cNvPr id="0" name=""/>
        <dsp:cNvSpPr/>
      </dsp:nvSpPr>
      <dsp:spPr>
        <a:xfrm>
          <a:off x="2522300" y="807102"/>
          <a:ext cx="1748721" cy="1748721"/>
        </a:xfrm>
        <a:prstGeom prst="ellipse">
          <a:avLst/>
        </a:prstGeom>
        <a:solidFill>
          <a:schemeClr val="accent2">
            <a:alpha val="50000"/>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it-IT" sz="1300" kern="1200" dirty="0" err="1" smtClean="0">
              <a:latin typeface="Brinnan" pitchFamily="50" charset="2"/>
              <a:cs typeface="Brinnan" pitchFamily="50" charset="2"/>
            </a:rPr>
            <a:t>Tax</a:t>
          </a:r>
          <a:r>
            <a:rPr lang="it-IT" sz="1300" kern="1200" dirty="0" smtClean="0">
              <a:latin typeface="Brinnan" pitchFamily="50" charset="2"/>
              <a:cs typeface="Brinnan" pitchFamily="50" charset="2"/>
            </a:rPr>
            <a:t> Police </a:t>
          </a:r>
          <a:r>
            <a:rPr lang="it-IT" sz="1300" kern="1200" dirty="0" err="1" smtClean="0">
              <a:latin typeface="Brinnan" pitchFamily="50" charset="2"/>
              <a:cs typeface="Brinnan" pitchFamily="50" charset="2"/>
            </a:rPr>
            <a:t>Powers</a:t>
          </a:r>
          <a:endParaRPr lang="it-IT" sz="1300" kern="1200" dirty="0">
            <a:latin typeface="Brinnan" pitchFamily="50" charset="2"/>
            <a:cs typeface="Brinnan" pitchFamily="50" charset="2"/>
          </a:endParaRPr>
        </a:p>
      </dsp:txBody>
      <dsp:txXfrm>
        <a:off x="3463919" y="1008877"/>
        <a:ext cx="672585" cy="1345170"/>
      </dsp:txXfrm>
    </dsp:sp>
    <dsp:sp modelId="{B3BFCBFB-C41C-4BD3-93E6-D4368984B057}">
      <dsp:nvSpPr>
        <dsp:cNvPr id="0" name=""/>
        <dsp:cNvSpPr/>
      </dsp:nvSpPr>
      <dsp:spPr>
        <a:xfrm>
          <a:off x="1748827" y="1580575"/>
          <a:ext cx="1748721" cy="1748721"/>
        </a:xfrm>
        <a:prstGeom prst="ellipse">
          <a:avLst/>
        </a:prstGeom>
        <a:solidFill>
          <a:schemeClr val="accent2">
            <a:alpha val="50000"/>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it-IT" sz="1300" kern="1200" dirty="0" err="1" smtClean="0">
              <a:latin typeface="Brinnan" pitchFamily="50" charset="2"/>
              <a:cs typeface="Brinnan" pitchFamily="50" charset="2"/>
            </a:rPr>
            <a:t>Currency</a:t>
          </a:r>
          <a:r>
            <a:rPr lang="it-IT" sz="1300" kern="1200" dirty="0" smtClean="0">
              <a:latin typeface="Brinnan" pitchFamily="50" charset="2"/>
              <a:cs typeface="Brinnan" pitchFamily="50" charset="2"/>
            </a:rPr>
            <a:t> Police</a:t>
          </a:r>
        </a:p>
        <a:p>
          <a:pPr lvl="0" algn="ctr" defTabSz="577850">
            <a:lnSpc>
              <a:spcPct val="90000"/>
            </a:lnSpc>
            <a:spcBef>
              <a:spcPct val="0"/>
            </a:spcBef>
            <a:spcAft>
              <a:spcPct val="35000"/>
            </a:spcAft>
          </a:pPr>
          <a:r>
            <a:rPr lang="it-IT" sz="1300" kern="1200" dirty="0" err="1" smtClean="0">
              <a:latin typeface="Brinnan" pitchFamily="50" charset="2"/>
              <a:cs typeface="Brinnan" pitchFamily="50" charset="2"/>
            </a:rPr>
            <a:t>Powers</a:t>
          </a:r>
          <a:endParaRPr lang="it-IT" sz="1300" kern="1200" dirty="0">
            <a:latin typeface="Brinnan" pitchFamily="50" charset="2"/>
            <a:cs typeface="Brinnan" pitchFamily="50" charset="2"/>
          </a:endParaRPr>
        </a:p>
      </dsp:txBody>
      <dsp:txXfrm>
        <a:off x="1950602" y="2539009"/>
        <a:ext cx="1345170" cy="554882"/>
      </dsp:txXfrm>
    </dsp:sp>
    <dsp:sp modelId="{03D7BFFB-65F1-4BEC-860E-0B646AFD945E}">
      <dsp:nvSpPr>
        <dsp:cNvPr id="0" name=""/>
        <dsp:cNvSpPr/>
      </dsp:nvSpPr>
      <dsp:spPr>
        <a:xfrm>
          <a:off x="975354" y="807102"/>
          <a:ext cx="1748721" cy="1748721"/>
        </a:xfrm>
        <a:prstGeom prst="ellipse">
          <a:avLst/>
        </a:prstGeom>
        <a:solidFill>
          <a:schemeClr val="accent2">
            <a:alpha val="50000"/>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it-IT" sz="1300" kern="1200" dirty="0" err="1" smtClean="0">
              <a:latin typeface="Brinnan" pitchFamily="50" charset="2"/>
              <a:cs typeface="Brinnan" pitchFamily="50" charset="2"/>
            </a:rPr>
            <a:t>Judicial</a:t>
          </a:r>
          <a:r>
            <a:rPr lang="it-IT" sz="1300" kern="1200" dirty="0" smtClean="0">
              <a:latin typeface="Brinnan" pitchFamily="50" charset="2"/>
              <a:cs typeface="Brinnan" pitchFamily="50" charset="2"/>
            </a:rPr>
            <a:t> Police </a:t>
          </a:r>
          <a:r>
            <a:rPr lang="it-IT" sz="1300" kern="1200" dirty="0" err="1" smtClean="0">
              <a:latin typeface="Brinnan" pitchFamily="50" charset="2"/>
              <a:cs typeface="Brinnan" pitchFamily="50" charset="2"/>
            </a:rPr>
            <a:t>Powers</a:t>
          </a:r>
          <a:endParaRPr lang="it-IT" sz="1300" kern="1200" dirty="0">
            <a:latin typeface="Brinnan" pitchFamily="50" charset="2"/>
            <a:cs typeface="Brinnan" pitchFamily="50" charset="2"/>
          </a:endParaRPr>
        </a:p>
      </dsp:txBody>
      <dsp:txXfrm>
        <a:off x="1109871" y="1008877"/>
        <a:ext cx="672585" cy="1345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DABB9-ACCD-401D-BD4C-7E8B226DCE53}">
      <dsp:nvSpPr>
        <dsp:cNvPr id="0" name=""/>
        <dsp:cNvSpPr/>
      </dsp:nvSpPr>
      <dsp:spPr>
        <a:xfrm>
          <a:off x="1975758" y="90404"/>
          <a:ext cx="4144584" cy="1459059"/>
        </a:xfrm>
        <a:prstGeom prst="roundRect">
          <a:avLst>
            <a:gd name="adj" fmla="val 10000"/>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mn-lt"/>
              <a:cs typeface="Brinnan" pitchFamily="50" charset="2"/>
            </a:rPr>
            <a:t>Throughout</a:t>
          </a:r>
          <a:r>
            <a:rPr lang="it-IT" sz="2000" kern="1200" dirty="0" smtClean="0">
              <a:latin typeface="+mn-lt"/>
              <a:cs typeface="Brinnan" pitchFamily="50" charset="2"/>
            </a:rPr>
            <a:t> </a:t>
          </a:r>
          <a:r>
            <a:rPr lang="it-IT" sz="2000" kern="1200" dirty="0" err="1" smtClean="0">
              <a:latin typeface="+mn-lt"/>
              <a:cs typeface="Brinnan" pitchFamily="50" charset="2"/>
            </a:rPr>
            <a:t>Italy</a:t>
          </a:r>
          <a:r>
            <a:rPr lang="it-IT" sz="2000" kern="1200" dirty="0" smtClean="0">
              <a:latin typeface="+mn-lt"/>
              <a:cs typeface="Brinnan" pitchFamily="50" charset="2"/>
            </a:rPr>
            <a:t> </a:t>
          </a:r>
          <a:r>
            <a:rPr lang="it-IT" sz="2000" kern="1200" dirty="0" err="1" smtClean="0">
              <a:latin typeface="+mn-lt"/>
              <a:cs typeface="Brinnan" pitchFamily="50" charset="2"/>
            </a:rPr>
            <a:t>we</a:t>
          </a:r>
          <a:r>
            <a:rPr lang="it-IT" sz="2000" kern="1200" dirty="0" smtClean="0">
              <a:latin typeface="+mn-lt"/>
              <a:cs typeface="Brinnan" pitchFamily="50" charset="2"/>
            </a:rPr>
            <a:t> </a:t>
          </a:r>
          <a:r>
            <a:rPr lang="it-IT" sz="2000" kern="1200" dirty="0" err="1" smtClean="0">
              <a:latin typeface="+mn-lt"/>
              <a:cs typeface="Brinnan" pitchFamily="50" charset="2"/>
            </a:rPr>
            <a:t>have</a:t>
          </a:r>
          <a:r>
            <a:rPr lang="it-IT" sz="2000" kern="1200" dirty="0" smtClean="0">
              <a:latin typeface="+mn-lt"/>
              <a:cs typeface="Brinnan" pitchFamily="50" charset="2"/>
            </a:rPr>
            <a:t> </a:t>
          </a:r>
          <a:r>
            <a:rPr lang="it-IT" sz="2000" kern="1200" dirty="0" err="1" smtClean="0">
              <a:latin typeface="+mn-lt"/>
              <a:cs typeface="Brinnan" pitchFamily="50" charset="2"/>
            </a:rPr>
            <a:t>different</a:t>
          </a:r>
          <a:endParaRPr lang="it-IT" sz="2000" kern="1200" dirty="0" smtClean="0">
            <a:latin typeface="+mn-lt"/>
            <a:cs typeface="Brinnan" pitchFamily="50" charset="2"/>
          </a:endParaRPr>
        </a:p>
        <a:p>
          <a:pPr lvl="0" algn="l" defTabSz="889000">
            <a:lnSpc>
              <a:spcPct val="90000"/>
            </a:lnSpc>
            <a:spcBef>
              <a:spcPct val="0"/>
            </a:spcBef>
            <a:spcAft>
              <a:spcPct val="35000"/>
            </a:spcAft>
          </a:pPr>
          <a:r>
            <a:rPr lang="it-IT" sz="2000" kern="1200" dirty="0" smtClean="0">
              <a:latin typeface="+mn-lt"/>
              <a:cs typeface="Brinnan" pitchFamily="50" charset="2"/>
            </a:rPr>
            <a:t>- Investigative </a:t>
          </a:r>
          <a:r>
            <a:rPr lang="it-IT" sz="2000" kern="1200" dirty="0" err="1" smtClean="0">
              <a:latin typeface="+mn-lt"/>
              <a:cs typeface="Brinnan" pitchFamily="50" charset="2"/>
            </a:rPr>
            <a:t>Approaches</a:t>
          </a:r>
          <a:endParaRPr lang="it-IT" sz="2000" kern="1200" dirty="0" smtClean="0">
            <a:latin typeface="+mn-lt"/>
            <a:cs typeface="Brinnan" pitchFamily="50" charset="2"/>
          </a:endParaRPr>
        </a:p>
        <a:p>
          <a:pPr lvl="0" algn="l" defTabSz="889000">
            <a:lnSpc>
              <a:spcPct val="90000"/>
            </a:lnSpc>
            <a:spcBef>
              <a:spcPct val="0"/>
            </a:spcBef>
            <a:spcAft>
              <a:spcPct val="35000"/>
            </a:spcAft>
          </a:pPr>
          <a:r>
            <a:rPr lang="it-IT" sz="2000" kern="1200" dirty="0" smtClean="0">
              <a:latin typeface="+mn-lt"/>
              <a:cs typeface="Brinnan" pitchFamily="50" charset="2"/>
            </a:rPr>
            <a:t>- Expertises </a:t>
          </a:r>
        </a:p>
      </dsp:txBody>
      <dsp:txXfrm>
        <a:off x="2018492" y="133138"/>
        <a:ext cx="4059116" cy="1373591"/>
      </dsp:txXfrm>
    </dsp:sp>
    <dsp:sp modelId="{A1BFEA5E-ECCF-4878-BDB0-3BA4B0696BBF}">
      <dsp:nvSpPr>
        <dsp:cNvPr id="0" name=""/>
        <dsp:cNvSpPr/>
      </dsp:nvSpPr>
      <dsp:spPr>
        <a:xfrm>
          <a:off x="4497635" y="1687742"/>
          <a:ext cx="1988763" cy="1933681"/>
        </a:xfrm>
        <a:prstGeom prst="roundRect">
          <a:avLst>
            <a:gd name="adj" fmla="val 10000"/>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mn-lt"/>
              <a:cs typeface="Brinnan" pitchFamily="50" charset="2"/>
            </a:rPr>
            <a:t>Judicial</a:t>
          </a:r>
          <a:r>
            <a:rPr lang="it-IT" sz="2000" kern="1200" dirty="0" smtClean="0">
              <a:latin typeface="+mn-lt"/>
              <a:cs typeface="Brinnan" pitchFamily="50" charset="2"/>
            </a:rPr>
            <a:t> </a:t>
          </a:r>
          <a:r>
            <a:rPr lang="it-IT" sz="2000" kern="1200" dirty="0" err="1" smtClean="0">
              <a:latin typeface="+mn-lt"/>
              <a:cs typeface="Brinnan" pitchFamily="50" charset="2"/>
            </a:rPr>
            <a:t>Authorities</a:t>
          </a:r>
          <a:r>
            <a:rPr lang="it-IT" sz="2000" kern="1200" dirty="0" smtClean="0">
              <a:latin typeface="+mn-lt"/>
              <a:cs typeface="Brinnan" pitchFamily="50" charset="2"/>
            </a:rPr>
            <a:t> </a:t>
          </a:r>
          <a:r>
            <a:rPr lang="it-IT" sz="2000" kern="1200" dirty="0" err="1" smtClean="0">
              <a:latin typeface="+mn-lt"/>
              <a:cs typeface="Brinnan" pitchFamily="50" charset="2"/>
            </a:rPr>
            <a:t>Orientation</a:t>
          </a:r>
          <a:endParaRPr lang="it-IT" sz="2000" kern="1200" dirty="0" smtClean="0">
            <a:latin typeface="+mn-lt"/>
            <a:cs typeface="Brinnan" pitchFamily="50" charset="2"/>
          </a:endParaRPr>
        </a:p>
      </dsp:txBody>
      <dsp:txXfrm>
        <a:off x="4554271" y="1744378"/>
        <a:ext cx="1875491" cy="1820409"/>
      </dsp:txXfrm>
    </dsp:sp>
    <dsp:sp modelId="{2E97E986-3D5C-46E7-A06D-AC00E8AAB06D}">
      <dsp:nvSpPr>
        <dsp:cNvPr id="0" name=""/>
        <dsp:cNvSpPr/>
      </dsp:nvSpPr>
      <dsp:spPr>
        <a:xfrm>
          <a:off x="6686150" y="1687742"/>
          <a:ext cx="1988763" cy="1933681"/>
        </a:xfrm>
        <a:prstGeom prst="roundRect">
          <a:avLst>
            <a:gd name="adj" fmla="val 10000"/>
          </a:avLst>
        </a:prstGeom>
        <a:solidFill>
          <a:schemeClr val="accent2">
            <a:alpha val="7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smtClean="0">
              <a:latin typeface="+mn-lt"/>
              <a:cs typeface="Brinnan" pitchFamily="50" charset="2"/>
            </a:rPr>
            <a:t>Crime </a:t>
          </a:r>
        </a:p>
        <a:p>
          <a:pPr lvl="0" algn="ctr" defTabSz="889000">
            <a:lnSpc>
              <a:spcPct val="90000"/>
            </a:lnSpc>
            <a:spcBef>
              <a:spcPct val="0"/>
            </a:spcBef>
            <a:spcAft>
              <a:spcPct val="35000"/>
            </a:spcAft>
          </a:pPr>
          <a:r>
            <a:rPr lang="it-IT" sz="2000" kern="1200" dirty="0" err="1" smtClean="0">
              <a:latin typeface="+mn-lt"/>
              <a:cs typeface="Brinnan" pitchFamily="50" charset="2"/>
            </a:rPr>
            <a:t>Areas</a:t>
          </a:r>
          <a:endParaRPr lang="it-IT" sz="2000" kern="1200" dirty="0">
            <a:latin typeface="+mn-lt"/>
            <a:cs typeface="Brinnan" pitchFamily="50" charset="2"/>
          </a:endParaRPr>
        </a:p>
      </dsp:txBody>
      <dsp:txXfrm>
        <a:off x="6742786" y="1744378"/>
        <a:ext cx="1875491" cy="1820409"/>
      </dsp:txXfrm>
    </dsp:sp>
    <dsp:sp modelId="{14F30725-388F-4692-BDA5-AFC4E8AF3C0E}">
      <dsp:nvSpPr>
        <dsp:cNvPr id="0" name=""/>
        <dsp:cNvSpPr/>
      </dsp:nvSpPr>
      <dsp:spPr>
        <a:xfrm>
          <a:off x="87113" y="1734146"/>
          <a:ext cx="2081977" cy="1925908"/>
        </a:xfrm>
        <a:prstGeom prst="roundRect">
          <a:avLst>
            <a:gd name="adj" fmla="val 10000"/>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mn-lt"/>
              <a:cs typeface="Brinnan" pitchFamily="50" charset="2"/>
            </a:rPr>
            <a:t>Geographical</a:t>
          </a:r>
          <a:endParaRPr lang="it-IT" sz="2000" kern="1200" dirty="0">
            <a:latin typeface="+mn-lt"/>
            <a:cs typeface="Brinnan" pitchFamily="50" charset="2"/>
          </a:endParaRPr>
        </a:p>
      </dsp:txBody>
      <dsp:txXfrm>
        <a:off x="143521" y="1790554"/>
        <a:ext cx="1969161" cy="1813092"/>
      </dsp:txXfrm>
    </dsp:sp>
    <dsp:sp modelId="{38736B4C-8AF4-4476-A4D0-308CEFBF2542}">
      <dsp:nvSpPr>
        <dsp:cNvPr id="0" name=""/>
        <dsp:cNvSpPr/>
      </dsp:nvSpPr>
      <dsp:spPr>
        <a:xfrm>
          <a:off x="2364288" y="1705116"/>
          <a:ext cx="1988763" cy="1933681"/>
        </a:xfrm>
        <a:prstGeom prst="roundRect">
          <a:avLst>
            <a:gd name="adj" fmla="val 10000"/>
          </a:avLst>
        </a:prstGeom>
        <a:solidFill>
          <a:schemeClr val="accent2">
            <a:alpha val="8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t-IT" sz="2000" kern="1200" dirty="0" err="1" smtClean="0">
              <a:latin typeface="+mn-lt"/>
              <a:cs typeface="Brinnan" pitchFamily="50" charset="2"/>
            </a:rPr>
            <a:t>Economic</a:t>
          </a:r>
          <a:endParaRPr lang="it-IT" sz="2000" kern="1200" dirty="0">
            <a:latin typeface="+mn-lt"/>
            <a:cs typeface="Brinnan" pitchFamily="50" charset="2"/>
          </a:endParaRPr>
        </a:p>
      </dsp:txBody>
      <dsp:txXfrm>
        <a:off x="2420924" y="1761752"/>
        <a:ext cx="1875491" cy="1820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2C917-7B3A-40E0-BB2C-76D4DBE7BDD8}">
      <dsp:nvSpPr>
        <dsp:cNvPr id="0" name=""/>
        <dsp:cNvSpPr/>
      </dsp:nvSpPr>
      <dsp:spPr>
        <a:xfrm>
          <a:off x="2276389" y="489848"/>
          <a:ext cx="3301311" cy="3301311"/>
        </a:xfrm>
        <a:prstGeom prst="blockArc">
          <a:avLst>
            <a:gd name="adj1" fmla="val 10800000"/>
            <a:gd name="adj2" fmla="val 16200000"/>
            <a:gd name="adj3" fmla="val 4643"/>
          </a:avLst>
        </a:prstGeom>
        <a:solidFill>
          <a:srgbClr val="7CCA62">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95F5133-D075-489E-B83B-CCBD7E74CFD4}">
      <dsp:nvSpPr>
        <dsp:cNvPr id="0" name=""/>
        <dsp:cNvSpPr/>
      </dsp:nvSpPr>
      <dsp:spPr>
        <a:xfrm>
          <a:off x="2276389" y="489848"/>
          <a:ext cx="3301311" cy="3301311"/>
        </a:xfrm>
        <a:prstGeom prst="blockArc">
          <a:avLst>
            <a:gd name="adj1" fmla="val 5400000"/>
            <a:gd name="adj2" fmla="val 10800000"/>
            <a:gd name="adj3" fmla="val 4643"/>
          </a:avLst>
        </a:prstGeom>
        <a:solidFill>
          <a:srgbClr val="10CF9B">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3226AC37-00CC-46C3-A3ED-94B3FB202D72}">
      <dsp:nvSpPr>
        <dsp:cNvPr id="0" name=""/>
        <dsp:cNvSpPr/>
      </dsp:nvSpPr>
      <dsp:spPr>
        <a:xfrm>
          <a:off x="2276389" y="489848"/>
          <a:ext cx="3301311" cy="3301311"/>
        </a:xfrm>
        <a:prstGeom prst="blockArc">
          <a:avLst>
            <a:gd name="adj1" fmla="val 0"/>
            <a:gd name="adj2" fmla="val 5400000"/>
            <a:gd name="adj3" fmla="val 4643"/>
          </a:avLst>
        </a:prstGeom>
        <a:solidFill>
          <a:srgbClr val="0BD0D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4FE5C8BF-380D-448B-AF12-CA35A592696D}">
      <dsp:nvSpPr>
        <dsp:cNvPr id="0" name=""/>
        <dsp:cNvSpPr/>
      </dsp:nvSpPr>
      <dsp:spPr>
        <a:xfrm>
          <a:off x="2276389" y="489848"/>
          <a:ext cx="3301311" cy="3301311"/>
        </a:xfrm>
        <a:prstGeom prst="blockArc">
          <a:avLst>
            <a:gd name="adj1" fmla="val 16200000"/>
            <a:gd name="adj2" fmla="val 0"/>
            <a:gd name="adj3" fmla="val 4643"/>
          </a:avLst>
        </a:prstGeom>
        <a:solidFill>
          <a:srgbClr val="009DD9">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6DF80531-F086-445F-9237-557CF9130919}">
      <dsp:nvSpPr>
        <dsp:cNvPr id="0" name=""/>
        <dsp:cNvSpPr/>
      </dsp:nvSpPr>
      <dsp:spPr>
        <a:xfrm>
          <a:off x="3012647" y="1291026"/>
          <a:ext cx="1828794" cy="1698954"/>
        </a:xfrm>
        <a:prstGeom prst="ellipse">
          <a:avLst/>
        </a:prstGeom>
        <a:solidFill>
          <a:srgbClr val="0F6F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i="1" kern="1200" dirty="0" smtClean="0">
              <a:solidFill>
                <a:srgbClr val="009DD9">
                  <a:lumMod val="60000"/>
                  <a:lumOff val="40000"/>
                </a:srgbClr>
              </a:solidFill>
              <a:effectLst>
                <a:outerShdw blurRad="38100" dist="38100" dir="2700000" algn="tl">
                  <a:srgbClr val="000000">
                    <a:alpha val="43137"/>
                  </a:srgbClr>
                </a:outerShdw>
              </a:effectLst>
              <a:latin typeface="Franklin Gothic Book"/>
              <a:ea typeface="+mn-ea"/>
              <a:cs typeface="+mn-cs"/>
            </a:rPr>
            <a:t>International Cooperation</a:t>
          </a:r>
          <a:endParaRPr lang="it-IT" sz="1800" b="1" i="1" kern="1200" dirty="0">
            <a:solidFill>
              <a:srgbClr val="009DD9">
                <a:lumMod val="60000"/>
                <a:lumOff val="40000"/>
              </a:srgbClr>
            </a:solidFill>
            <a:effectLst>
              <a:outerShdw blurRad="38100" dist="38100" dir="2700000" algn="tl">
                <a:srgbClr val="000000">
                  <a:alpha val="43137"/>
                </a:srgbClr>
              </a:outerShdw>
            </a:effectLst>
            <a:latin typeface="Franklin Gothic Book"/>
            <a:ea typeface="+mn-ea"/>
            <a:cs typeface="+mn-cs"/>
          </a:endParaRPr>
        </a:p>
      </dsp:txBody>
      <dsp:txXfrm>
        <a:off x="3280468" y="1539832"/>
        <a:ext cx="1293152" cy="1201342"/>
      </dsp:txXfrm>
    </dsp:sp>
    <dsp:sp modelId="{B3806B8D-05E2-4C2A-BD59-24056D02A643}">
      <dsp:nvSpPr>
        <dsp:cNvPr id="0" name=""/>
        <dsp:cNvSpPr/>
      </dsp:nvSpPr>
      <dsp:spPr>
        <a:xfrm>
          <a:off x="3394791" y="-4083"/>
          <a:ext cx="1064508" cy="1064508"/>
        </a:xfrm>
        <a:prstGeom prst="ellipse">
          <a:avLst/>
        </a:prstGeom>
        <a:solidFill>
          <a:srgbClr val="009DD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ysClr val="window" lastClr="FFFFFF"/>
              </a:solidFill>
              <a:effectLst>
                <a:outerShdw blurRad="38100" dist="38100" dir="2700000" algn="tl">
                  <a:srgbClr val="000000">
                    <a:alpha val="43137"/>
                  </a:srgbClr>
                </a:outerShdw>
              </a:effectLst>
              <a:latin typeface="Franklin Gothic Book"/>
              <a:ea typeface="+mn-ea"/>
              <a:cs typeface="+mn-cs"/>
            </a:rPr>
            <a:t>Police</a:t>
          </a:r>
          <a:endParaRPr lang="it-IT" sz="1000" b="1" kern="1200" dirty="0">
            <a:solidFill>
              <a:sysClr val="window" lastClr="FFFFFF"/>
            </a:solidFill>
            <a:effectLst>
              <a:outerShdw blurRad="38100" dist="38100" dir="2700000" algn="tl">
                <a:srgbClr val="000000">
                  <a:alpha val="43137"/>
                </a:srgbClr>
              </a:outerShdw>
            </a:effectLst>
            <a:latin typeface="Franklin Gothic Book"/>
            <a:ea typeface="+mn-ea"/>
            <a:cs typeface="+mn-cs"/>
          </a:endParaRPr>
        </a:p>
      </dsp:txBody>
      <dsp:txXfrm>
        <a:off x="3550685" y="151811"/>
        <a:ext cx="752720" cy="752720"/>
      </dsp:txXfrm>
    </dsp:sp>
    <dsp:sp modelId="{9E85AFDA-1C50-456E-AB20-48D68120397C}">
      <dsp:nvSpPr>
        <dsp:cNvPr id="0" name=""/>
        <dsp:cNvSpPr/>
      </dsp:nvSpPr>
      <dsp:spPr>
        <a:xfrm>
          <a:off x="4865710" y="1519624"/>
          <a:ext cx="1347337" cy="1241759"/>
        </a:xfrm>
        <a:prstGeom prst="ellipse">
          <a:avLst/>
        </a:prstGeom>
        <a:solidFill>
          <a:srgbClr val="0BD0D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Mutual</a:t>
          </a:r>
          <a:r>
            <a:rPr lang="it-IT" sz="1200" b="1" kern="1200" dirty="0" smtClean="0">
              <a:solidFill>
                <a:sysClr val="window" lastClr="FFFFFF"/>
              </a:solidFill>
              <a:effectLst>
                <a:outerShdw blurRad="38100" dist="38100" dir="2700000" algn="tl">
                  <a:srgbClr val="000000">
                    <a:alpha val="43137"/>
                  </a:srgbClr>
                </a:outerShdw>
              </a:effectLst>
              <a:latin typeface="Franklin Gothic Book"/>
              <a:ea typeface="+mn-ea"/>
              <a:cs typeface="+mn-cs"/>
            </a:rPr>
            <a:t> </a:t>
          </a:r>
          <a:r>
            <a:rPr lang="it-IT" sz="1200" b="1" kern="1200"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Administrative</a:t>
          </a:r>
          <a:r>
            <a:rPr lang="it-IT" sz="1200" b="1" kern="1200" dirty="0" smtClean="0">
              <a:solidFill>
                <a:sysClr val="window" lastClr="FFFFFF"/>
              </a:solidFill>
              <a:effectLst>
                <a:outerShdw blurRad="38100" dist="38100" dir="2700000" algn="tl">
                  <a:srgbClr val="000000">
                    <a:alpha val="43137"/>
                  </a:srgbClr>
                </a:outerShdw>
              </a:effectLst>
              <a:latin typeface="Franklin Gothic Book"/>
              <a:ea typeface="+mn-ea"/>
              <a:cs typeface="+mn-cs"/>
            </a:rPr>
            <a:t> Assistance</a:t>
          </a:r>
          <a:endParaRPr lang="it-IT" sz="1200" b="1" kern="1200" dirty="0">
            <a:solidFill>
              <a:sysClr val="window" lastClr="FFFFFF"/>
            </a:solidFill>
            <a:effectLst>
              <a:outerShdw blurRad="38100" dist="38100" dir="2700000" algn="tl">
                <a:srgbClr val="000000">
                  <a:alpha val="43137"/>
                </a:srgbClr>
              </a:outerShdw>
            </a:effectLst>
            <a:latin typeface="Franklin Gothic Book"/>
            <a:ea typeface="+mn-ea"/>
            <a:cs typeface="+mn-cs"/>
          </a:endParaRPr>
        </a:p>
      </dsp:txBody>
      <dsp:txXfrm>
        <a:off x="5063023" y="1701475"/>
        <a:ext cx="952711" cy="878057"/>
      </dsp:txXfrm>
    </dsp:sp>
    <dsp:sp modelId="{7E30F383-A89A-48A4-8FB9-D0604750E8F7}">
      <dsp:nvSpPr>
        <dsp:cNvPr id="0" name=""/>
        <dsp:cNvSpPr/>
      </dsp:nvSpPr>
      <dsp:spPr>
        <a:xfrm>
          <a:off x="3358289" y="3211838"/>
          <a:ext cx="1137512" cy="1081997"/>
        </a:xfrm>
        <a:prstGeom prst="ellipse">
          <a:avLst/>
        </a:prstGeom>
        <a:solidFill>
          <a:srgbClr val="10CF9B">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err="1" smtClean="0">
              <a:solidFill>
                <a:sysClr val="window" lastClr="FFFFFF"/>
              </a:solidFill>
              <a:effectLst>
                <a:outerShdw blurRad="38100" dist="38100" dir="2700000" algn="tl">
                  <a:srgbClr val="000000">
                    <a:alpha val="43137"/>
                  </a:srgbClr>
                </a:outerShdw>
              </a:effectLst>
              <a:latin typeface="Franklin Gothic Book"/>
              <a:ea typeface="+mn-ea"/>
              <a:cs typeface="+mn-cs"/>
            </a:rPr>
            <a:t>Judicial</a:t>
          </a:r>
          <a:endParaRPr lang="it-IT" sz="1000" b="1" kern="1200" dirty="0">
            <a:solidFill>
              <a:sysClr val="window" lastClr="FFFFFF"/>
            </a:solidFill>
            <a:effectLst>
              <a:outerShdw blurRad="38100" dist="38100" dir="2700000" algn="tl">
                <a:srgbClr val="000000">
                  <a:alpha val="43137"/>
                </a:srgbClr>
              </a:outerShdw>
            </a:effectLst>
            <a:latin typeface="Franklin Gothic Book"/>
            <a:ea typeface="+mn-ea"/>
            <a:cs typeface="+mn-cs"/>
          </a:endParaRPr>
        </a:p>
      </dsp:txBody>
      <dsp:txXfrm>
        <a:off x="3524874" y="3370293"/>
        <a:ext cx="804342" cy="765087"/>
      </dsp:txXfrm>
    </dsp:sp>
    <dsp:sp modelId="{065E2234-C358-4E52-B997-AB03D806E7A6}">
      <dsp:nvSpPr>
        <dsp:cNvPr id="0" name=""/>
        <dsp:cNvSpPr/>
      </dsp:nvSpPr>
      <dsp:spPr>
        <a:xfrm>
          <a:off x="1711752" y="1519624"/>
          <a:ext cx="1205917" cy="1241759"/>
        </a:xfrm>
        <a:prstGeom prst="ellipse">
          <a:avLst/>
        </a:prstGeom>
        <a:solidFill>
          <a:srgbClr val="7CCA6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smtClean="0">
              <a:solidFill>
                <a:sysClr val="window" lastClr="FFFFFF"/>
              </a:solidFill>
              <a:effectLst>
                <a:outerShdw blurRad="38100" dist="38100" dir="2700000" algn="tl">
                  <a:srgbClr val="000000">
                    <a:alpha val="43137"/>
                  </a:srgbClr>
                </a:outerShdw>
              </a:effectLst>
              <a:latin typeface="Franklin Gothic Book"/>
              <a:ea typeface="+mn-ea"/>
              <a:cs typeface="+mn-cs"/>
            </a:rPr>
            <a:t>Intelligence</a:t>
          </a:r>
          <a:endParaRPr lang="it-IT" sz="1000" b="1" kern="1200" dirty="0">
            <a:solidFill>
              <a:sysClr val="window" lastClr="FFFFFF"/>
            </a:solidFill>
            <a:effectLst>
              <a:outerShdw blurRad="38100" dist="38100" dir="2700000" algn="tl">
                <a:srgbClr val="000000">
                  <a:alpha val="43137"/>
                </a:srgbClr>
              </a:outerShdw>
            </a:effectLst>
            <a:latin typeface="Franklin Gothic Book"/>
            <a:ea typeface="+mn-ea"/>
            <a:cs typeface="+mn-cs"/>
          </a:endParaRPr>
        </a:p>
      </dsp:txBody>
      <dsp:txXfrm>
        <a:off x="1888354" y="1701475"/>
        <a:ext cx="852713" cy="87805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C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1433BB1-B5EE-49E3-81A9-38BEF135DB57}" type="datetimeFigureOut">
              <a:rPr lang="es-CL"/>
              <a:pPr>
                <a:defRPr/>
              </a:pPr>
              <a:t>21-05-2024</a:t>
            </a:fld>
            <a:endParaRPr lang="es-C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C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AA2D4B95-CFCC-4E9E-AC7A-13D05C06C8D4}" type="slidenum">
              <a:rPr lang="es-CL"/>
              <a:pPr>
                <a:defRPr/>
              </a:pPr>
              <a:t>‹N›</a:t>
            </a:fld>
            <a:endParaRPr lang="es-CL"/>
          </a:p>
        </p:txBody>
      </p:sp>
    </p:spTree>
    <p:extLst>
      <p:ext uri="{BB962C8B-B14F-4D97-AF65-F5344CB8AC3E}">
        <p14:creationId xmlns:p14="http://schemas.microsoft.com/office/powerpoint/2010/main" val="77049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8DE6ECF-C8E4-403B-A898-3CB7BCDED9FA}" type="datetimeFigureOut">
              <a:rPr lang="en-GB"/>
              <a:pPr>
                <a:defRPr/>
              </a:pPr>
              <a:t>21/05/2024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8064691-BA27-4099-B17A-FF22793CE979}" type="slidenum">
              <a:rPr lang="en-GB"/>
              <a:pPr>
                <a:defRPr/>
              </a:pPr>
              <a:t>‹N›</a:t>
            </a:fld>
            <a:endParaRPr lang="en-GB"/>
          </a:p>
        </p:txBody>
      </p:sp>
    </p:spTree>
    <p:extLst>
      <p:ext uri="{BB962C8B-B14F-4D97-AF65-F5344CB8AC3E}">
        <p14:creationId xmlns:p14="http://schemas.microsoft.com/office/powerpoint/2010/main" val="27416838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8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dirty="0"/>
          </a:p>
        </p:txBody>
      </p:sp>
      <p:sp>
        <p:nvSpPr>
          <p:cNvPr id="8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B57828-4ADB-4B4B-AF31-03361607BDA0}" type="slidenum">
              <a:rPr lang="en-GB"/>
              <a:pPr fontAlgn="base">
                <a:spcBef>
                  <a:spcPct val="0"/>
                </a:spcBef>
                <a:spcAft>
                  <a:spcPct val="0"/>
                </a:spcAft>
              </a:pPr>
              <a:t>1</a:t>
            </a:fld>
            <a:endParaRPr lang="en-GB"/>
          </a:p>
        </p:txBody>
      </p:sp>
    </p:spTree>
    <p:extLst>
      <p:ext uri="{BB962C8B-B14F-4D97-AF65-F5344CB8AC3E}">
        <p14:creationId xmlns:p14="http://schemas.microsoft.com/office/powerpoint/2010/main" val="391731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10</a:t>
            </a:fld>
            <a:endParaRPr lang="en-GB"/>
          </a:p>
        </p:txBody>
      </p:sp>
    </p:spTree>
    <p:extLst>
      <p:ext uri="{BB962C8B-B14F-4D97-AF65-F5344CB8AC3E}">
        <p14:creationId xmlns:p14="http://schemas.microsoft.com/office/powerpoint/2010/main" val="231800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11</a:t>
            </a:fld>
            <a:endParaRPr lang="en-GB"/>
          </a:p>
        </p:txBody>
      </p:sp>
    </p:spTree>
    <p:extLst>
      <p:ext uri="{BB962C8B-B14F-4D97-AF65-F5344CB8AC3E}">
        <p14:creationId xmlns:p14="http://schemas.microsoft.com/office/powerpoint/2010/main" val="66440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12</a:t>
            </a:fld>
            <a:endParaRPr lang="en-GB"/>
          </a:p>
        </p:txBody>
      </p:sp>
    </p:spTree>
    <p:extLst>
      <p:ext uri="{BB962C8B-B14F-4D97-AF65-F5344CB8AC3E}">
        <p14:creationId xmlns:p14="http://schemas.microsoft.com/office/powerpoint/2010/main" val="265709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13</a:t>
            </a:fld>
            <a:endParaRPr lang="en-GB"/>
          </a:p>
        </p:txBody>
      </p:sp>
    </p:spTree>
    <p:extLst>
      <p:ext uri="{BB962C8B-B14F-4D97-AF65-F5344CB8AC3E}">
        <p14:creationId xmlns:p14="http://schemas.microsoft.com/office/powerpoint/2010/main" val="317998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14</a:t>
            </a:fld>
            <a:endParaRPr lang="en-GB"/>
          </a:p>
        </p:txBody>
      </p:sp>
    </p:spTree>
    <p:extLst>
      <p:ext uri="{BB962C8B-B14F-4D97-AF65-F5344CB8AC3E}">
        <p14:creationId xmlns:p14="http://schemas.microsoft.com/office/powerpoint/2010/main" val="263652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15</a:t>
            </a:fld>
            <a:endParaRPr lang="en-GB"/>
          </a:p>
        </p:txBody>
      </p:sp>
    </p:spTree>
    <p:extLst>
      <p:ext uri="{BB962C8B-B14F-4D97-AF65-F5344CB8AC3E}">
        <p14:creationId xmlns:p14="http://schemas.microsoft.com/office/powerpoint/2010/main" val="168697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08075" y="812800"/>
            <a:ext cx="5343525" cy="4008438"/>
          </a:xfrm>
        </p:spPr>
      </p:sp>
      <p:sp>
        <p:nvSpPr>
          <p:cNvPr id="3" name="Segnaposto note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In order to counteract the evolution of criminal strategies, the GDF can count on</a:t>
            </a: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 Special Units Command </a:t>
            </a: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that cooperate with Independent Administrative Authorities on the field of tackling corruption, economic-financial crimes committed through internet and protection of privacy and , moreover, on </a:t>
            </a:r>
            <a:r>
              <a:rPr kumimoji="0" lang="en-US" sz="4000" b="1" i="0" u="none" strike="noStrike" kern="1200" cap="none" spc="0" normalizeH="0" baseline="0" noProof="0" dirty="0" smtClean="0">
                <a:ln>
                  <a:noFill/>
                </a:ln>
                <a:solidFill>
                  <a:prstClr val="black"/>
                </a:solidFill>
                <a:effectLst/>
                <a:uLnTx/>
                <a:uFillTx/>
                <a:latin typeface="Calibri" panose="020F0502020204030204"/>
                <a:ea typeface="+mn-ea"/>
                <a:cs typeface="+mn-cs"/>
              </a:rPr>
              <a:t>Economic and Financial Protection Command</a:t>
            </a: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for protecting public economy and financial markets. They all can be considered as the "beating heart" of the investigative activity, that are also used to develop information and cooperate with the various national supervisory authorities or other important specific institutional bodies.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Calibri" panose="020F0502020204030204"/>
                <a:ea typeface="+mn-ea"/>
                <a:cs typeface="+mn-cs"/>
              </a:rPr>
              <a:t>Special Units carry out, as well, "targeted" operational analysis to counteract the most serious and dangerous illicit phenomena.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endParaRPr lang="it-IT" dirty="0"/>
          </a:p>
        </p:txBody>
      </p:sp>
      <p:sp>
        <p:nvSpPr>
          <p:cNvPr id="4" name="Segnaposto numero diapositiva 3"/>
          <p:cNvSpPr>
            <a:spLocks noGrp="1"/>
          </p:cNvSpPr>
          <p:nvPr>
            <p:ph type="sldNum" idx="10"/>
          </p:nvPr>
        </p:nvSpPr>
        <p:spPr/>
        <p:txBody>
          <a:bodyPr/>
          <a:lstStyle/>
          <a:p>
            <a:pPr indent="0" algn="r">
              <a:buNone/>
            </a:pPr>
            <a:fld id="{D2C285B6-1233-4682-B9E2-384AEAE7E92A}" type="slidenum">
              <a:rPr lang="it-IT" sz="1400" b="0" strike="noStrike" spc="-1" smtClean="0">
                <a:solidFill>
                  <a:srgbClr val="000000"/>
                </a:solidFill>
                <a:latin typeface="Times New Roman"/>
              </a:rPr>
              <a:t>16</a:t>
            </a:fld>
            <a:endParaRPr lang="it-IT" sz="1400" b="0" strike="noStrike" spc="-1">
              <a:solidFill>
                <a:srgbClr val="000000"/>
              </a:solidFill>
              <a:latin typeface="Times New Roman"/>
            </a:endParaRPr>
          </a:p>
        </p:txBody>
      </p:sp>
    </p:spTree>
    <p:extLst>
      <p:ext uri="{BB962C8B-B14F-4D97-AF65-F5344CB8AC3E}">
        <p14:creationId xmlns:p14="http://schemas.microsoft.com/office/powerpoint/2010/main" val="118984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17</a:t>
            </a:fld>
            <a:endParaRPr lang="en-GB"/>
          </a:p>
        </p:txBody>
      </p:sp>
    </p:spTree>
    <p:extLst>
      <p:ext uri="{BB962C8B-B14F-4D97-AF65-F5344CB8AC3E}">
        <p14:creationId xmlns:p14="http://schemas.microsoft.com/office/powerpoint/2010/main" val="1684362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19</a:t>
            </a:fld>
            <a:endParaRPr lang="en-GB"/>
          </a:p>
        </p:txBody>
      </p:sp>
    </p:spTree>
    <p:extLst>
      <p:ext uri="{BB962C8B-B14F-4D97-AF65-F5344CB8AC3E}">
        <p14:creationId xmlns:p14="http://schemas.microsoft.com/office/powerpoint/2010/main" val="1153307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pPr lvl="0"/>
            <a:r>
              <a:rPr lang="it-IT" sz="1200" i="1" kern="1200" dirty="0" smtClean="0">
                <a:solidFill>
                  <a:schemeClr val="tx1"/>
                </a:solidFill>
                <a:effectLst/>
                <a:latin typeface="+mn-lt"/>
                <a:ea typeface="+mn-ea"/>
                <a:cs typeface="+mn-cs"/>
              </a:rPr>
              <a:t>La Dorsale ricerca le informazioni su un numero elevatissimo di banche dati – slide che elenca le banche dati e soprattutto il numero di occorrenze in ciascuna di queste presenti  - </a:t>
            </a:r>
            <a:r>
              <a:rPr lang="it-IT" sz="1200" kern="1200" dirty="0" smtClean="0">
                <a:solidFill>
                  <a:schemeClr val="tx1"/>
                </a:solidFill>
                <a:effectLst/>
                <a:latin typeface="+mn-lt"/>
                <a:ea typeface="+mn-ea"/>
                <a:cs typeface="+mn-cs"/>
              </a:rPr>
              <a:t>valore da affermare: disponibilità di un numero elevato di banche dati ed elevatissimo di informazioni;</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6E8F233A-5E95-4CDF-BE0F-F9CCE20641A7}" type="slidenum">
              <a:rPr lang="it-IT" smtClean="0"/>
              <a:pPr/>
              <a:t>20</a:t>
            </a:fld>
            <a:endParaRPr lang="it-IT"/>
          </a:p>
        </p:txBody>
      </p:sp>
    </p:spTree>
    <p:extLst>
      <p:ext uri="{BB962C8B-B14F-4D97-AF65-F5344CB8AC3E}">
        <p14:creationId xmlns:p14="http://schemas.microsoft.com/office/powerpoint/2010/main" val="4040965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64691-BA27-4099-B17A-FF22793CE97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62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E8F233A-5E95-4CDF-BE0F-F9CCE20641A7}" type="slidenum">
              <a:rPr lang="it-IT" smtClean="0"/>
              <a:pPr/>
              <a:t>21</a:t>
            </a:fld>
            <a:endParaRPr lang="it-IT"/>
          </a:p>
        </p:txBody>
      </p:sp>
    </p:spTree>
    <p:extLst>
      <p:ext uri="{BB962C8B-B14F-4D97-AF65-F5344CB8AC3E}">
        <p14:creationId xmlns:p14="http://schemas.microsoft.com/office/powerpoint/2010/main" val="1450452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22</a:t>
            </a:fld>
            <a:endParaRPr lang="en-GB"/>
          </a:p>
        </p:txBody>
      </p:sp>
    </p:spTree>
    <p:extLst>
      <p:ext uri="{BB962C8B-B14F-4D97-AF65-F5344CB8AC3E}">
        <p14:creationId xmlns:p14="http://schemas.microsoft.com/office/powerpoint/2010/main" val="10043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23</a:t>
            </a:fld>
            <a:endParaRPr lang="en-GB"/>
          </a:p>
        </p:txBody>
      </p:sp>
    </p:spTree>
    <p:extLst>
      <p:ext uri="{BB962C8B-B14F-4D97-AF65-F5344CB8AC3E}">
        <p14:creationId xmlns:p14="http://schemas.microsoft.com/office/powerpoint/2010/main" val="4214993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24</a:t>
            </a:fld>
            <a:endParaRPr lang="en-GB"/>
          </a:p>
        </p:txBody>
      </p:sp>
    </p:spTree>
    <p:extLst>
      <p:ext uri="{BB962C8B-B14F-4D97-AF65-F5344CB8AC3E}">
        <p14:creationId xmlns:p14="http://schemas.microsoft.com/office/powerpoint/2010/main" val="4108288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25</a:t>
            </a:fld>
            <a:endParaRPr lang="en-GB"/>
          </a:p>
        </p:txBody>
      </p:sp>
    </p:spTree>
    <p:extLst>
      <p:ext uri="{BB962C8B-B14F-4D97-AF65-F5344CB8AC3E}">
        <p14:creationId xmlns:p14="http://schemas.microsoft.com/office/powerpoint/2010/main" val="113426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 name="PlaceHolder 1"/>
          <p:cNvSpPr>
            <a:spLocks noGrp="1" noRot="1" noChangeAspect="1"/>
          </p:cNvSpPr>
          <p:nvPr>
            <p:ph type="sldImg"/>
          </p:nvPr>
        </p:nvSpPr>
        <p:spPr>
          <a:xfrm>
            <a:off x="1141413" y="1231900"/>
            <a:ext cx="4433887" cy="3324225"/>
          </a:xfrm>
          <a:prstGeom prst="rect">
            <a:avLst/>
          </a:prstGeom>
          <a:ln w="0">
            <a:noFill/>
          </a:ln>
        </p:spPr>
      </p:sp>
      <p:sp>
        <p:nvSpPr>
          <p:cNvPr id="916" name="PlaceHolder 2"/>
          <p:cNvSpPr>
            <a:spLocks noGrp="1"/>
          </p:cNvSpPr>
          <p:nvPr>
            <p:ph type="body"/>
          </p:nvPr>
        </p:nvSpPr>
        <p:spPr>
          <a:xfrm>
            <a:off x="365040" y="4742640"/>
            <a:ext cx="5976720" cy="3879360"/>
          </a:xfrm>
          <a:prstGeom prst="rect">
            <a:avLst/>
          </a:prstGeom>
          <a:noFill/>
          <a:ln w="0">
            <a:noFill/>
          </a:ln>
        </p:spPr>
        <p:txBody>
          <a:bodyPr lIns="90720" tIns="45360" rIns="90720" bIns="45360" anchor="t">
            <a:noAutofit/>
          </a:bodyPr>
          <a:lstStyle/>
          <a:p>
            <a:pPr marL="216000" indent="0" algn="just">
              <a:lnSpc>
                <a:spcPct val="100000"/>
              </a:lnSpc>
              <a:buNone/>
              <a:tabLst>
                <a:tab pos="0" algn="l"/>
              </a:tabLst>
            </a:pPr>
            <a:r>
              <a:rPr lang="en-GB" sz="1000" b="0" strike="noStrike" spc="-1" dirty="0">
                <a:solidFill>
                  <a:srgbClr val="000000"/>
                </a:solidFill>
                <a:latin typeface="Arial"/>
                <a:ea typeface="+mn-ea"/>
              </a:rPr>
              <a:t>The Guardia di </a:t>
            </a:r>
            <a:r>
              <a:rPr lang="en-GB" sz="1000" b="0" strike="noStrike" spc="-1" dirty="0" err="1">
                <a:solidFill>
                  <a:srgbClr val="000000"/>
                </a:solidFill>
                <a:latin typeface="Arial"/>
                <a:ea typeface="+mn-ea"/>
              </a:rPr>
              <a:t>Finanza</a:t>
            </a:r>
            <a:r>
              <a:rPr lang="en-GB" sz="1000" b="0" strike="noStrike" spc="-1" dirty="0">
                <a:solidFill>
                  <a:srgbClr val="000000"/>
                </a:solidFill>
                <a:latin typeface="Arial"/>
                <a:ea typeface="+mn-ea"/>
              </a:rPr>
              <a:t> is a </a:t>
            </a:r>
            <a:r>
              <a:rPr lang="en-GB" sz="1000" b="1" strike="noStrike" spc="-1" dirty="0">
                <a:solidFill>
                  <a:srgbClr val="000000"/>
                </a:solidFill>
                <a:latin typeface="Arial"/>
                <a:ea typeface="+mn-ea"/>
              </a:rPr>
              <a:t>police force with a military structure</a:t>
            </a:r>
            <a:r>
              <a:rPr lang="en-GB" sz="1000" b="0" strike="noStrike" spc="-1" dirty="0">
                <a:solidFill>
                  <a:srgbClr val="000000"/>
                </a:solidFill>
                <a:latin typeface="Arial"/>
                <a:ea typeface="+mn-ea"/>
              </a:rPr>
              <a:t> reporting to the </a:t>
            </a:r>
            <a:r>
              <a:rPr lang="en-GB" sz="1000" b="1" strike="noStrike" spc="-1" dirty="0">
                <a:solidFill>
                  <a:srgbClr val="000000"/>
                </a:solidFill>
                <a:latin typeface="Arial"/>
                <a:ea typeface="+mn-ea"/>
              </a:rPr>
              <a:t>Minister of Economy and Finance</a:t>
            </a:r>
            <a:r>
              <a:rPr lang="en-GB" sz="1000" b="0" strike="noStrike" spc="-1" dirty="0">
                <a:solidFill>
                  <a:srgbClr val="000000"/>
                </a:solidFill>
                <a:latin typeface="Arial"/>
                <a:ea typeface="+mn-ea"/>
              </a:rPr>
              <a:t>, which carries out </a:t>
            </a:r>
            <a:r>
              <a:rPr lang="en-GB" sz="1000" b="1" strike="noStrike" spc="-1" dirty="0">
                <a:solidFill>
                  <a:srgbClr val="000000"/>
                </a:solidFill>
                <a:latin typeface="Arial"/>
                <a:ea typeface="+mn-ea"/>
              </a:rPr>
              <a:t>financial and economic police tasks with general competence</a:t>
            </a:r>
            <a:r>
              <a:rPr lang="en-GB" sz="1000" b="0" strike="noStrike" spc="-1" dirty="0">
                <a:solidFill>
                  <a:srgbClr val="000000"/>
                </a:solidFill>
                <a:latin typeface="Arial"/>
                <a:ea typeface="+mn-ea"/>
              </a:rPr>
              <a:t>.</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The </a:t>
            </a:r>
            <a:r>
              <a:rPr lang="en-GB" sz="1000" b="1" strike="noStrike" spc="-1" dirty="0">
                <a:solidFill>
                  <a:srgbClr val="000000"/>
                </a:solidFill>
                <a:latin typeface="Arial"/>
                <a:ea typeface="+mn-ea"/>
              </a:rPr>
              <a:t>financial police</a:t>
            </a:r>
            <a:r>
              <a:rPr lang="en-GB" sz="1000" b="0" strike="noStrike" spc="-1" dirty="0">
                <a:solidFill>
                  <a:srgbClr val="000000"/>
                </a:solidFill>
                <a:latin typeface="Arial"/>
                <a:ea typeface="+mn-ea"/>
              </a:rPr>
              <a:t> activity aims at the </a:t>
            </a:r>
            <a:r>
              <a:rPr lang="en-GB" sz="1000" b="1" strike="noStrike" spc="-1" dirty="0">
                <a:solidFill>
                  <a:srgbClr val="000000"/>
                </a:solidFill>
                <a:latin typeface="Arial"/>
                <a:ea typeface="+mn-ea"/>
              </a:rPr>
              <a:t>safeguard of the budget of the State</a:t>
            </a:r>
            <a:r>
              <a:rPr lang="en-GB" sz="1000" b="0" strike="noStrike" spc="-1" dirty="0">
                <a:solidFill>
                  <a:srgbClr val="000000"/>
                </a:solidFill>
                <a:latin typeface="Arial"/>
                <a:ea typeface="+mn-ea"/>
              </a:rPr>
              <a:t>, </a:t>
            </a:r>
            <a:r>
              <a:rPr lang="en-GB" sz="1000" b="1" strike="noStrike" spc="-1" dirty="0">
                <a:solidFill>
                  <a:srgbClr val="000000"/>
                </a:solidFill>
                <a:latin typeface="Arial"/>
                <a:ea typeface="+mn-ea"/>
              </a:rPr>
              <a:t>Regions</a:t>
            </a:r>
            <a:r>
              <a:rPr lang="en-GB" sz="1000" b="0" strike="noStrike" spc="-1" dirty="0">
                <a:solidFill>
                  <a:srgbClr val="000000"/>
                </a:solidFill>
                <a:latin typeface="Arial"/>
                <a:ea typeface="+mn-ea"/>
              </a:rPr>
              <a:t>, </a:t>
            </a:r>
            <a:r>
              <a:rPr lang="en-GB" sz="1000" b="1" strike="noStrike" spc="-1" dirty="0">
                <a:solidFill>
                  <a:srgbClr val="000000"/>
                </a:solidFill>
                <a:latin typeface="Arial"/>
                <a:ea typeface="+mn-ea"/>
              </a:rPr>
              <a:t>Local</a:t>
            </a:r>
            <a:r>
              <a:rPr lang="en-GB" sz="1000" b="0" strike="noStrike" spc="-1" dirty="0">
                <a:solidFill>
                  <a:srgbClr val="000000"/>
                </a:solidFill>
                <a:latin typeface="Arial"/>
                <a:ea typeface="+mn-ea"/>
              </a:rPr>
              <a:t> </a:t>
            </a:r>
            <a:r>
              <a:rPr lang="en-GB" sz="1000" b="1" strike="noStrike" spc="-1" dirty="0">
                <a:solidFill>
                  <a:srgbClr val="000000"/>
                </a:solidFill>
                <a:latin typeface="Arial"/>
                <a:ea typeface="+mn-ea"/>
              </a:rPr>
              <a:t>Authorities</a:t>
            </a:r>
            <a:r>
              <a:rPr lang="en-GB" sz="1000" b="0" strike="noStrike" spc="-1" dirty="0">
                <a:solidFill>
                  <a:srgbClr val="000000"/>
                </a:solidFill>
                <a:latin typeface="Arial"/>
                <a:ea typeface="+mn-ea"/>
              </a:rPr>
              <a:t> and the </a:t>
            </a:r>
            <a:r>
              <a:rPr lang="en-GB" sz="1000" b="1" strike="noStrike" spc="-1" dirty="0">
                <a:solidFill>
                  <a:srgbClr val="000000"/>
                </a:solidFill>
                <a:latin typeface="Arial"/>
                <a:ea typeface="+mn-ea"/>
              </a:rPr>
              <a:t>European Union</a:t>
            </a:r>
            <a:r>
              <a:rPr lang="en-GB" sz="1000" b="0" strike="noStrike" spc="-1" dirty="0">
                <a:solidFill>
                  <a:srgbClr val="000000"/>
                </a:solidFill>
                <a:latin typeface="Arial"/>
                <a:ea typeface="+mn-ea"/>
              </a:rPr>
              <a:t>.</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On the other hand, </a:t>
            </a:r>
            <a:r>
              <a:rPr lang="en-GB" sz="1000" b="1" strike="noStrike" spc="-1" dirty="0">
                <a:solidFill>
                  <a:srgbClr val="000000"/>
                </a:solidFill>
                <a:latin typeface="Arial"/>
                <a:ea typeface="+mn-ea"/>
              </a:rPr>
              <a:t>economic police functions</a:t>
            </a:r>
            <a:r>
              <a:rPr lang="en-GB" sz="1000" b="0" strike="noStrike" spc="-1" dirty="0">
                <a:solidFill>
                  <a:srgbClr val="000000"/>
                </a:solidFill>
                <a:latin typeface="Arial"/>
                <a:ea typeface="+mn-ea"/>
              </a:rPr>
              <a:t> protect both the </a:t>
            </a:r>
            <a:r>
              <a:rPr lang="en-GB" sz="1000" b="1" strike="noStrike" spc="-1" dirty="0">
                <a:solidFill>
                  <a:srgbClr val="000000"/>
                </a:solidFill>
                <a:latin typeface="Arial"/>
                <a:ea typeface="+mn-ea"/>
              </a:rPr>
              <a:t>capital market</a:t>
            </a:r>
            <a:r>
              <a:rPr lang="en-GB" sz="1000" b="0" strike="noStrike" spc="-1" dirty="0">
                <a:solidFill>
                  <a:srgbClr val="000000"/>
                </a:solidFill>
                <a:latin typeface="Arial"/>
                <a:ea typeface="+mn-ea"/>
              </a:rPr>
              <a:t>, by </a:t>
            </a:r>
            <a:r>
              <a:rPr lang="en-GB" sz="1000" b="1" strike="noStrike" spc="-1" dirty="0">
                <a:solidFill>
                  <a:srgbClr val="000000"/>
                </a:solidFill>
                <a:latin typeface="Arial"/>
                <a:ea typeface="+mn-ea"/>
              </a:rPr>
              <a:t>preventing and combating money laundering</a:t>
            </a:r>
            <a:r>
              <a:rPr lang="en-GB" sz="1000" b="0" strike="noStrike" spc="-1" dirty="0">
                <a:solidFill>
                  <a:srgbClr val="000000"/>
                </a:solidFill>
                <a:latin typeface="Arial"/>
                <a:ea typeface="+mn-ea"/>
              </a:rPr>
              <a:t> and </a:t>
            </a:r>
            <a:r>
              <a:rPr lang="en-GB" sz="1000" b="1" strike="noStrike" spc="-1" dirty="0">
                <a:solidFill>
                  <a:srgbClr val="000000"/>
                </a:solidFill>
                <a:latin typeface="Arial"/>
                <a:ea typeface="+mn-ea"/>
              </a:rPr>
              <a:t>terrorist financing</a:t>
            </a:r>
            <a:r>
              <a:rPr lang="en-GB" sz="1000" b="0" strike="noStrike" spc="-1" dirty="0">
                <a:solidFill>
                  <a:srgbClr val="000000"/>
                </a:solidFill>
                <a:latin typeface="Arial"/>
                <a:ea typeface="+mn-ea"/>
              </a:rPr>
              <a:t>, and the </a:t>
            </a:r>
            <a:r>
              <a:rPr lang="en-GB" sz="1000" b="1" strike="noStrike" spc="-1" dirty="0">
                <a:solidFill>
                  <a:srgbClr val="000000"/>
                </a:solidFill>
                <a:latin typeface="Arial"/>
                <a:ea typeface="+mn-ea"/>
              </a:rPr>
              <a:t>goods and services market</a:t>
            </a:r>
            <a:r>
              <a:rPr lang="en-GB" sz="1000" b="0" strike="noStrike" spc="-1" dirty="0">
                <a:solidFill>
                  <a:srgbClr val="000000"/>
                </a:solidFill>
                <a:latin typeface="Arial"/>
                <a:ea typeface="+mn-ea"/>
              </a:rPr>
              <a:t>, with the aim of protecting the legal economy from </a:t>
            </a:r>
            <a:r>
              <a:rPr lang="en-GB" sz="1000" b="1" strike="noStrike" spc="-1" dirty="0">
                <a:solidFill>
                  <a:srgbClr val="000000"/>
                </a:solidFill>
                <a:latin typeface="Arial"/>
                <a:ea typeface="+mn-ea"/>
              </a:rPr>
              <a:t>counterfeiting</a:t>
            </a:r>
            <a:r>
              <a:rPr lang="en-GB" sz="1000" b="0" strike="noStrike" spc="-1" dirty="0">
                <a:solidFill>
                  <a:srgbClr val="000000"/>
                </a:solidFill>
                <a:latin typeface="Arial"/>
                <a:ea typeface="+mn-ea"/>
              </a:rPr>
              <a:t>, </a:t>
            </a:r>
            <a:r>
              <a:rPr lang="en-GB" sz="1000" b="1" strike="noStrike" spc="-1" dirty="0">
                <a:solidFill>
                  <a:srgbClr val="000000"/>
                </a:solidFill>
                <a:latin typeface="Arial"/>
                <a:ea typeface="+mn-ea"/>
              </a:rPr>
              <a:t>intellectual piracy</a:t>
            </a:r>
            <a:r>
              <a:rPr lang="en-GB" sz="1000" b="0" strike="noStrike" spc="-1" dirty="0">
                <a:solidFill>
                  <a:srgbClr val="000000"/>
                </a:solidFill>
                <a:latin typeface="Arial"/>
                <a:ea typeface="+mn-ea"/>
              </a:rPr>
              <a:t> and other </a:t>
            </a:r>
            <a:r>
              <a:rPr lang="en-GB" sz="1000" b="1" strike="noStrike" spc="-1" dirty="0">
                <a:solidFill>
                  <a:srgbClr val="000000"/>
                </a:solidFill>
                <a:latin typeface="Arial"/>
                <a:ea typeface="+mn-ea"/>
              </a:rPr>
              <a:t>illicit trafficking</a:t>
            </a:r>
            <a:r>
              <a:rPr lang="en-GB" sz="1000" b="0" strike="noStrike" spc="-1" dirty="0">
                <a:solidFill>
                  <a:srgbClr val="000000"/>
                </a:solidFill>
                <a:latin typeface="Arial"/>
                <a:ea typeface="+mn-ea"/>
              </a:rPr>
              <a:t> in defence of “</a:t>
            </a:r>
            <a:r>
              <a:rPr lang="en-GB" sz="1000" b="1" strike="noStrike" spc="-1" dirty="0">
                <a:solidFill>
                  <a:srgbClr val="000000"/>
                </a:solidFill>
                <a:latin typeface="Arial"/>
                <a:ea typeface="+mn-ea"/>
              </a:rPr>
              <a:t>made in Italy</a:t>
            </a:r>
            <a:r>
              <a:rPr lang="en-GB" sz="1000" b="0" strike="noStrike" spc="-1" dirty="0">
                <a:solidFill>
                  <a:srgbClr val="000000"/>
                </a:solidFill>
                <a:latin typeface="Arial"/>
                <a:ea typeface="+mn-ea"/>
              </a:rPr>
              <a:t>” products.</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Therefore, the Guardia di </a:t>
            </a:r>
            <a:r>
              <a:rPr lang="en-GB" sz="1000" b="0" strike="noStrike" spc="-1" dirty="0" err="1">
                <a:solidFill>
                  <a:srgbClr val="000000"/>
                </a:solidFill>
                <a:latin typeface="Arial"/>
                <a:ea typeface="+mn-ea"/>
              </a:rPr>
              <a:t>Finanza</a:t>
            </a:r>
            <a:r>
              <a:rPr lang="en-GB" sz="1000" b="0" strike="noStrike" spc="-1" dirty="0">
                <a:solidFill>
                  <a:srgbClr val="000000"/>
                </a:solidFill>
                <a:latin typeface="Arial"/>
                <a:ea typeface="+mn-ea"/>
              </a:rPr>
              <a:t> does not only carry out activities to prevent and repress tax evasion, but also monitors the </a:t>
            </a:r>
            <a:r>
              <a:rPr lang="en-GB" sz="1000" b="1" strike="noStrike" spc="-1" dirty="0">
                <a:solidFill>
                  <a:srgbClr val="000000"/>
                </a:solidFill>
                <a:latin typeface="Arial"/>
                <a:ea typeface="+mn-ea"/>
              </a:rPr>
              <a:t>proper management of public resources</a:t>
            </a:r>
            <a:r>
              <a:rPr lang="en-GB" sz="1000" b="0" strike="noStrike" spc="-1" dirty="0">
                <a:solidFill>
                  <a:srgbClr val="000000"/>
                </a:solidFill>
                <a:latin typeface="Arial"/>
                <a:ea typeface="+mn-ea"/>
              </a:rPr>
              <a:t>, as a </a:t>
            </a:r>
            <a:r>
              <a:rPr lang="en-GB" sz="1000" b="1" strike="noStrike" spc="-1" dirty="0">
                <a:solidFill>
                  <a:srgbClr val="000000"/>
                </a:solidFill>
                <a:latin typeface="Arial"/>
                <a:ea typeface="+mn-ea"/>
              </a:rPr>
              <a:t>privileged partner of the Judicial Authority, both ordinary and accounting</a:t>
            </a:r>
            <a:r>
              <a:rPr lang="en-GB" sz="1000" b="0" strike="noStrike" spc="-1" dirty="0">
                <a:solidFill>
                  <a:srgbClr val="000000"/>
                </a:solidFill>
                <a:latin typeface="Arial"/>
                <a:ea typeface="+mn-ea"/>
              </a:rPr>
              <a:t>, of the </a:t>
            </a:r>
            <a:r>
              <a:rPr lang="en-GB" sz="1000" b="1" strike="noStrike" spc="-1" dirty="0">
                <a:solidFill>
                  <a:srgbClr val="000000"/>
                </a:solidFill>
                <a:latin typeface="Arial"/>
                <a:ea typeface="+mn-ea"/>
              </a:rPr>
              <a:t>European Public Prosecutor's Office (EPPO)</a:t>
            </a:r>
            <a:r>
              <a:rPr lang="en-GB" sz="1000" b="0" strike="noStrike" spc="-1" dirty="0">
                <a:solidFill>
                  <a:srgbClr val="000000"/>
                </a:solidFill>
                <a:latin typeface="Arial"/>
                <a:ea typeface="+mn-ea"/>
              </a:rPr>
              <a:t>, of the </a:t>
            </a:r>
            <a:r>
              <a:rPr lang="en-GB" sz="1000" b="1" strike="noStrike" spc="-1" dirty="0">
                <a:solidFill>
                  <a:srgbClr val="000000"/>
                </a:solidFill>
                <a:latin typeface="Arial"/>
                <a:ea typeface="+mn-ea"/>
              </a:rPr>
              <a:t>Department of Public Administration</a:t>
            </a:r>
            <a:r>
              <a:rPr lang="en-GB" sz="1000" b="0" strike="noStrike" spc="-1" dirty="0">
                <a:solidFill>
                  <a:srgbClr val="000000"/>
                </a:solidFill>
                <a:latin typeface="Arial"/>
                <a:ea typeface="+mn-ea"/>
              </a:rPr>
              <a:t> and </a:t>
            </a:r>
            <a:r>
              <a:rPr lang="en-GB" sz="1000" b="1" strike="noStrike" spc="-1" dirty="0">
                <a:solidFill>
                  <a:srgbClr val="000000"/>
                </a:solidFill>
                <a:latin typeface="Arial"/>
                <a:ea typeface="+mn-ea"/>
              </a:rPr>
              <a:t>of the National Anti-Corruption Authority</a:t>
            </a:r>
            <a:r>
              <a:rPr lang="en-GB" sz="1000" b="0" strike="noStrike" spc="-1" dirty="0">
                <a:solidFill>
                  <a:srgbClr val="000000"/>
                </a:solidFill>
                <a:latin typeface="Arial"/>
                <a:ea typeface="+mn-ea"/>
              </a:rPr>
              <a:t>.</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In addition to these functions, the Corps contributes to the military defence of the Country and, finally, to the maintenance of public order and security.</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For this last activity, the Corps reports functionally to the Minister of the Interior.</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The members of the Guardia di </a:t>
            </a:r>
            <a:r>
              <a:rPr lang="en-GB" sz="1000" b="0" strike="noStrike" spc="-1" dirty="0" err="1">
                <a:solidFill>
                  <a:srgbClr val="000000"/>
                </a:solidFill>
                <a:latin typeface="Arial"/>
                <a:ea typeface="+mn-ea"/>
              </a:rPr>
              <a:t>Finanza</a:t>
            </a:r>
            <a:r>
              <a:rPr lang="en-GB" sz="1000" b="0" strike="noStrike" spc="-1" dirty="0">
                <a:solidFill>
                  <a:srgbClr val="000000"/>
                </a:solidFill>
                <a:latin typeface="Arial"/>
                <a:ea typeface="+mn-ea"/>
              </a:rPr>
              <a:t> Corps are granted </a:t>
            </a:r>
            <a:r>
              <a:rPr lang="en-GB" sz="1000" b="1" strike="noStrike" spc="-1" dirty="0">
                <a:solidFill>
                  <a:srgbClr val="000000"/>
                </a:solidFill>
                <a:latin typeface="Arial"/>
                <a:ea typeface="+mn-ea"/>
              </a:rPr>
              <a:t>tax police powers</a:t>
            </a:r>
            <a:r>
              <a:rPr lang="en-GB" sz="1000" b="0" strike="noStrike" spc="-1" dirty="0">
                <a:solidFill>
                  <a:srgbClr val="000000"/>
                </a:solidFill>
                <a:latin typeface="Arial"/>
                <a:ea typeface="+mn-ea"/>
              </a:rPr>
              <a:t> (tax police officers and agents) by the relevant tax laws (Law No. 4 of 7 January 1929, Presidential Decree No. 600/1973 and Presidential Decree No. 633/1972) in relation to investigations, accesses, controls, requests for information falling within the competence of the tax Administration, in particular as regards the imposition of taxes, with the power (for tax police officers only) and without prejudice to the provisions of the Code of Criminal Procedure to proceed with searches if they have a well-grounded suspicion of violations of tax laws constituting a criminal offence.</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The Corps' members are granted the </a:t>
            </a:r>
            <a:r>
              <a:rPr lang="en-GB" sz="1000" b="1" strike="noStrike" spc="-1" dirty="0">
                <a:solidFill>
                  <a:srgbClr val="000000"/>
                </a:solidFill>
                <a:latin typeface="Arial"/>
                <a:ea typeface="+mn-ea"/>
              </a:rPr>
              <a:t>powers</a:t>
            </a:r>
            <a:r>
              <a:rPr lang="en-GB" sz="1000" b="0" strike="noStrike" spc="-1" dirty="0">
                <a:solidFill>
                  <a:srgbClr val="000000"/>
                </a:solidFill>
                <a:latin typeface="Arial"/>
                <a:ea typeface="+mn-ea"/>
              </a:rPr>
              <a:t> of </a:t>
            </a:r>
            <a:r>
              <a:rPr lang="en-GB" sz="1000" b="1" strike="noStrike" spc="-1" dirty="0">
                <a:solidFill>
                  <a:srgbClr val="000000"/>
                </a:solidFill>
                <a:latin typeface="Arial"/>
                <a:ea typeface="+mn-ea"/>
              </a:rPr>
              <a:t>judicial police</a:t>
            </a:r>
            <a:r>
              <a:rPr lang="en-GB" sz="1000" b="0" strike="noStrike" spc="-1" dirty="0">
                <a:solidFill>
                  <a:srgbClr val="000000"/>
                </a:solidFill>
                <a:latin typeface="Arial"/>
                <a:ea typeface="+mn-ea"/>
              </a:rPr>
              <a:t> provided for by the </a:t>
            </a:r>
            <a:r>
              <a:rPr lang="en-GB" sz="1000" b="1" strike="noStrike" spc="-1" dirty="0">
                <a:solidFill>
                  <a:srgbClr val="000000"/>
                </a:solidFill>
                <a:latin typeface="Arial"/>
                <a:ea typeface="+mn-ea"/>
              </a:rPr>
              <a:t>Code of Criminal Procedure</a:t>
            </a:r>
            <a:r>
              <a:rPr lang="en-GB" sz="1000" b="0" strike="noStrike" spc="-1" dirty="0">
                <a:solidFill>
                  <a:srgbClr val="000000"/>
                </a:solidFill>
                <a:latin typeface="Arial"/>
                <a:ea typeface="+mn-ea"/>
              </a:rPr>
              <a:t> (judicial police officers and agents), in order to obtain information on offences, prevent them from being carried to further consequences, search for their perpetrators, carry out the necessary acts to secure sources of evidence and collect whatever else may be needed for the enforcement of criminal law.</a:t>
            </a:r>
            <a:endParaRPr lang="en-GB" sz="1000" b="0" strike="noStrike" spc="-1" dirty="0">
              <a:solidFill>
                <a:srgbClr val="000000"/>
              </a:solidFill>
              <a:latin typeface="Arial"/>
            </a:endParaRPr>
          </a:p>
          <a:p>
            <a:pPr marL="216000" indent="0" algn="just">
              <a:lnSpc>
                <a:spcPct val="100000"/>
              </a:lnSpc>
              <a:buNone/>
              <a:tabLst>
                <a:tab pos="0" algn="l"/>
              </a:tabLst>
            </a:pPr>
            <a:r>
              <a:rPr lang="en-GB" sz="1000" b="0" strike="noStrike" spc="-1" dirty="0">
                <a:solidFill>
                  <a:srgbClr val="000000"/>
                </a:solidFill>
                <a:latin typeface="Arial"/>
                <a:ea typeface="+mn-ea"/>
              </a:rPr>
              <a:t>In addition, Law No. 148/1988 granted the members of the Special Currency Police Unit of the Guardia di </a:t>
            </a:r>
            <a:r>
              <a:rPr lang="en-GB" sz="1000" b="0" strike="noStrike" spc="-1" dirty="0" err="1">
                <a:solidFill>
                  <a:srgbClr val="000000"/>
                </a:solidFill>
                <a:latin typeface="Arial"/>
                <a:ea typeface="+mn-ea"/>
              </a:rPr>
              <a:t>Finanza</a:t>
            </a:r>
            <a:r>
              <a:rPr lang="en-GB" sz="1000" b="0" strike="noStrike" spc="-1" dirty="0">
                <a:solidFill>
                  <a:srgbClr val="000000"/>
                </a:solidFill>
                <a:latin typeface="Arial"/>
                <a:ea typeface="+mn-ea"/>
              </a:rPr>
              <a:t> the exercise of </a:t>
            </a:r>
            <a:r>
              <a:rPr lang="en-GB" sz="1000" b="1" strike="noStrike" spc="-1" dirty="0">
                <a:solidFill>
                  <a:srgbClr val="000000"/>
                </a:solidFill>
                <a:latin typeface="Arial"/>
                <a:ea typeface="+mn-ea"/>
              </a:rPr>
              <a:t>currency police powers</a:t>
            </a:r>
            <a:r>
              <a:rPr lang="en-GB" sz="1000" b="0" strike="noStrike" spc="-1" dirty="0">
                <a:solidFill>
                  <a:srgbClr val="000000"/>
                </a:solidFill>
                <a:latin typeface="Arial"/>
                <a:ea typeface="+mn-ea"/>
              </a:rPr>
              <a:t>, which consist in the possibility of carrying out controls, inspections and audits of supervised entities (e.g. banks) to prevent and ascertain possible currency violations.</a:t>
            </a:r>
            <a:endParaRPr lang="en-GB" sz="1000" b="0" strike="noStrike" spc="-1" dirty="0">
              <a:solidFill>
                <a:srgbClr val="000000"/>
              </a:solidFill>
              <a:latin typeface="Arial"/>
            </a:endParaRPr>
          </a:p>
        </p:txBody>
      </p:sp>
      <p:sp>
        <p:nvSpPr>
          <p:cNvPr id="917" name="PlaceHolder 3"/>
          <p:cNvSpPr>
            <a:spLocks noGrp="1"/>
          </p:cNvSpPr>
          <p:nvPr>
            <p:ph type="sldNum" idx="9"/>
          </p:nvPr>
        </p:nvSpPr>
        <p:spPr>
          <a:xfrm>
            <a:off x="3805200" y="9360720"/>
            <a:ext cx="2910600" cy="493200"/>
          </a:xfrm>
          <a:prstGeom prst="rect">
            <a:avLst/>
          </a:prstGeom>
          <a:noFill/>
          <a:ln w="0">
            <a:noFill/>
          </a:ln>
        </p:spPr>
        <p:txBody>
          <a:bodyPr lIns="90720" tIns="45360" rIns="90720" bIns="45360" anchor="b">
            <a:noAutofit/>
          </a:bodyPr>
          <a:lstStyle>
            <a:lvl1pPr indent="0" algn="r">
              <a:lnSpc>
                <a:spcPct val="100000"/>
              </a:lnSpc>
              <a:buNone/>
              <a:tabLst>
                <a:tab pos="0" algn="l"/>
              </a:tabLst>
              <a:defRPr lang="it-IT" sz="1200" b="0" strike="noStrike" spc="-1">
                <a:solidFill>
                  <a:srgbClr val="000000"/>
                </a:solidFill>
                <a:latin typeface="+mn-lt"/>
                <a:ea typeface="+mn-ea"/>
              </a:defRPr>
            </a:lvl1pPr>
          </a:lstStyle>
          <a:p>
            <a:pPr indent="0" algn="r">
              <a:lnSpc>
                <a:spcPct val="100000"/>
              </a:lnSpc>
              <a:buNone/>
              <a:tabLst>
                <a:tab pos="0" algn="l"/>
              </a:tabLst>
            </a:pPr>
            <a:fld id="{6ABA894C-8346-494E-AABF-F259F0EED3A0}" type="slidenum">
              <a:rPr lang="it-IT" sz="1200" b="0" strike="noStrike" spc="-1">
                <a:solidFill>
                  <a:srgbClr val="000000"/>
                </a:solidFill>
                <a:latin typeface="+mn-lt"/>
                <a:ea typeface="+mn-ea"/>
              </a:rPr>
              <a:t>3</a:t>
            </a:fld>
            <a:endParaRPr lang="en-GB" sz="1200" b="0" strike="noStrike" spc="-1">
              <a:solidFill>
                <a:srgbClr val="000000"/>
              </a:solidFill>
              <a:latin typeface="Times New Roman"/>
            </a:endParaRPr>
          </a:p>
        </p:txBody>
      </p:sp>
    </p:spTree>
    <p:extLst>
      <p:ext uri="{BB962C8B-B14F-4D97-AF65-F5344CB8AC3E}">
        <p14:creationId xmlns:p14="http://schemas.microsoft.com/office/powerpoint/2010/main" val="178831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4</a:t>
            </a:fld>
            <a:endParaRPr lang="en-GB"/>
          </a:p>
        </p:txBody>
      </p:sp>
    </p:spTree>
    <p:extLst>
      <p:ext uri="{BB962C8B-B14F-4D97-AF65-F5344CB8AC3E}">
        <p14:creationId xmlns:p14="http://schemas.microsoft.com/office/powerpoint/2010/main" val="3987006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5</a:t>
            </a:fld>
            <a:endParaRPr lang="en-GB"/>
          </a:p>
        </p:txBody>
      </p:sp>
    </p:spTree>
    <p:extLst>
      <p:ext uri="{BB962C8B-B14F-4D97-AF65-F5344CB8AC3E}">
        <p14:creationId xmlns:p14="http://schemas.microsoft.com/office/powerpoint/2010/main" val="3369240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Operational Commands are divided into:  Territorial Units, Special Units and Naval and Air Units.</a:t>
            </a:r>
          </a:p>
          <a:p>
            <a:pPr marL="285750" indent="-285750" algn="just" defTabSz="918070">
              <a:spcBef>
                <a:spcPts val="602"/>
              </a:spcBef>
              <a:buFont typeface="Arial" panose="020B0604020202020204" pitchFamily="34" charset="0"/>
              <a:buChar char="•"/>
              <a:defRPr/>
            </a:pPr>
            <a:r>
              <a:rPr lang="en-US" sz="1400" dirty="0" smtClean="0">
                <a:latin typeface="Arial" panose="020B0604020202020204" pitchFamily="34" charset="0"/>
                <a:ea typeface="Times New Roman" panose="02020603050405020304" pitchFamily="18" charset="0"/>
              </a:rPr>
              <a:t>Territorial Units control their specific geographical areas of competence, carrying out GDF institutional activities.</a:t>
            </a:r>
            <a:r>
              <a:rPr lang="en-US" sz="1400" baseline="0" dirty="0" smtClean="0">
                <a:latin typeface="Arial" panose="020B0604020202020204" pitchFamily="34" charset="0"/>
                <a:ea typeface="Times New Roman" panose="02020603050405020304" pitchFamily="18" charset="0"/>
              </a:rPr>
              <a:t> </a:t>
            </a:r>
            <a:r>
              <a:rPr lang="en-US" sz="1400" dirty="0" smtClean="0">
                <a:latin typeface="Arial" panose="020B0604020202020204" pitchFamily="34" charset="0"/>
                <a:ea typeface="Times New Roman" panose="02020603050405020304" pitchFamily="18" charset="0"/>
              </a:rPr>
              <a:t>These commands depend on and report to other controlling commands (Interregional, regional and provincial commands), who are in charge of coordinating, directing and providing the necessary inputs.</a:t>
            </a:r>
            <a:r>
              <a:rPr lang="en-US" sz="1400" baseline="0" dirty="0" smtClean="0">
                <a:latin typeface="Arial" panose="020B0604020202020204" pitchFamily="34" charset="0"/>
                <a:ea typeface="Times New Roman" panose="02020603050405020304" pitchFamily="18" charset="0"/>
              </a:rPr>
              <a:t> </a:t>
            </a:r>
            <a:r>
              <a:rPr lang="en-US" sz="1400" dirty="0" smtClean="0">
                <a:latin typeface="Arial" panose="020B0604020202020204" pitchFamily="34" charset="0"/>
                <a:ea typeface="Times New Roman" panose="02020603050405020304" pitchFamily="18" charset="0"/>
              </a:rPr>
              <a:t>Overall, the territorial deployment can count on 678 operational commands.</a:t>
            </a:r>
          </a:p>
          <a:p>
            <a:pPr marL="285750" indent="-285750" algn="just" defTabSz="918070">
              <a:spcBef>
                <a:spcPts val="602"/>
              </a:spcBef>
              <a:buFont typeface="Arial" panose="020B0604020202020204" pitchFamily="34" charset="0"/>
              <a:buChar char="•"/>
              <a:defRPr/>
            </a:pPr>
            <a:r>
              <a:rPr lang="en-US" sz="1400" dirty="0" smtClean="0">
                <a:latin typeface="Arial" panose="020B0604020202020204" pitchFamily="34" charset="0"/>
                <a:ea typeface="Times New Roman" panose="02020603050405020304" pitchFamily="18" charset="0"/>
              </a:rPr>
              <a:t>Special</a:t>
            </a:r>
            <a:r>
              <a:rPr lang="en-US" sz="1400" baseline="0" dirty="0" smtClean="0">
                <a:latin typeface="Arial" panose="020B0604020202020204" pitchFamily="34" charset="0"/>
                <a:ea typeface="Times New Roman" panose="02020603050405020304" pitchFamily="18" charset="0"/>
              </a:rPr>
              <a:t> Units are established for investigating on peculiar operational areas and I will better develop this point with the following slide.</a:t>
            </a:r>
          </a:p>
          <a:p>
            <a:pPr marL="285750" indent="-285750" algn="just" defTabSz="918070">
              <a:spcBef>
                <a:spcPts val="602"/>
              </a:spcBef>
              <a:buFont typeface="Arial" panose="020B0604020202020204" pitchFamily="34" charset="0"/>
              <a:buChar char="•"/>
              <a:defRPr/>
            </a:pPr>
            <a:r>
              <a:rPr lang="en-US" sz="1400" baseline="0" dirty="0" smtClean="0">
                <a:latin typeface="Arial" panose="020B0604020202020204" pitchFamily="34" charset="0"/>
                <a:ea typeface="Times New Roman" panose="02020603050405020304" pitchFamily="18" charset="0"/>
              </a:rPr>
              <a:t>Naval and Air Units: they are </a:t>
            </a:r>
            <a:r>
              <a:rPr lang="en-US" sz="1400" dirty="0" smtClean="0">
                <a:latin typeface="Arial" panose="020B0604020202020204" pitchFamily="34" charset="0"/>
                <a:ea typeface="Times New Roman" panose="02020603050405020304" pitchFamily="18" charset="0"/>
                <a:cs typeface="Arial" panose="020B0604020202020204" pitchFamily="34" charset="0"/>
              </a:rPr>
              <a:t>in charge of patrolling not only the land but also the sea area and air space.</a:t>
            </a:r>
            <a:r>
              <a:rPr lang="en-US" sz="1400" baseline="0" dirty="0" smtClean="0">
                <a:latin typeface="Arial" panose="020B0604020202020204" pitchFamily="34" charset="0"/>
                <a:ea typeface="Times New Roman" panose="02020603050405020304" pitchFamily="18" charset="0"/>
                <a:cs typeface="Arial" panose="020B0604020202020204" pitchFamily="34" charset="0"/>
              </a:rPr>
              <a:t> </a:t>
            </a:r>
            <a:r>
              <a:rPr lang="en-US" sz="1400" dirty="0" smtClean="0">
                <a:latin typeface="Arial" panose="020B0604020202020204" pitchFamily="34" charset="0"/>
                <a:ea typeface="Times New Roman" panose="02020603050405020304" pitchFamily="18" charset="0"/>
                <a:cs typeface="Arial" panose="020B0604020202020204" pitchFamily="34" charset="0"/>
              </a:rPr>
              <a:t>As the only Police Force at Sea, the Corps can count on 15 Operational Air and Naval Units. </a:t>
            </a:r>
          </a:p>
          <a:p>
            <a:pPr algn="just" defTabSz="918070">
              <a:spcBef>
                <a:spcPts val="602"/>
              </a:spcBef>
              <a:defRPr/>
            </a:pPr>
            <a:r>
              <a:rPr lang="en-US" sz="1400" dirty="0" smtClean="0">
                <a:latin typeface="Arial" panose="020B0604020202020204" pitchFamily="34" charset="0"/>
                <a:ea typeface="Times New Roman" panose="02020603050405020304" pitchFamily="18" charset="0"/>
                <a:cs typeface="Arial" panose="020B0604020202020204" pitchFamily="34" charset="0"/>
              </a:rPr>
              <a:t> </a:t>
            </a:r>
          </a:p>
        </p:txBody>
      </p:sp>
      <p:sp>
        <p:nvSpPr>
          <p:cNvPr id="4" name="Segnaposto numero diapositiva 3"/>
          <p:cNvSpPr>
            <a:spLocks noGrp="1"/>
          </p:cNvSpPr>
          <p:nvPr>
            <p:ph type="sldNum" idx="10"/>
          </p:nvPr>
        </p:nvSpPr>
        <p:spPr/>
        <p:txBody>
          <a:bodyPr/>
          <a:lstStyle/>
          <a:p>
            <a:pPr indent="0" algn="r">
              <a:buNone/>
            </a:pPr>
            <a:fld id="{D2C285B6-1233-4682-B9E2-384AEAE7E92A}" type="slidenum">
              <a:rPr lang="it-IT" sz="1400" b="0" strike="noStrike" spc="-1" smtClean="0">
                <a:solidFill>
                  <a:srgbClr val="000000"/>
                </a:solidFill>
                <a:latin typeface="Times New Roman"/>
              </a:rPr>
              <a:t>6</a:t>
            </a:fld>
            <a:endParaRPr lang="it-IT" sz="1400" b="0" strike="noStrike" spc="-1">
              <a:solidFill>
                <a:srgbClr val="000000"/>
              </a:solidFill>
              <a:latin typeface="Times New Roman"/>
            </a:endParaRPr>
          </a:p>
        </p:txBody>
      </p:sp>
    </p:spTree>
    <p:extLst>
      <p:ext uri="{BB962C8B-B14F-4D97-AF65-F5344CB8AC3E}">
        <p14:creationId xmlns:p14="http://schemas.microsoft.com/office/powerpoint/2010/main" val="1411320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7</a:t>
            </a:fld>
            <a:endParaRPr lang="en-GB"/>
          </a:p>
        </p:txBody>
      </p:sp>
    </p:spTree>
    <p:extLst>
      <p:ext uri="{BB962C8B-B14F-4D97-AF65-F5344CB8AC3E}">
        <p14:creationId xmlns:p14="http://schemas.microsoft.com/office/powerpoint/2010/main" val="2731859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8</a:t>
            </a:fld>
            <a:endParaRPr lang="en-GB"/>
          </a:p>
        </p:txBody>
      </p:sp>
    </p:spTree>
    <p:extLst>
      <p:ext uri="{BB962C8B-B14F-4D97-AF65-F5344CB8AC3E}">
        <p14:creationId xmlns:p14="http://schemas.microsoft.com/office/powerpoint/2010/main" val="2543322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98064691-BA27-4099-B17A-FF22793CE979}" type="slidenum">
              <a:rPr lang="en-GB" smtClean="0"/>
              <a:pPr>
                <a:defRPr/>
              </a:pPr>
              <a:t>9</a:t>
            </a:fld>
            <a:endParaRPr lang="en-GB"/>
          </a:p>
        </p:txBody>
      </p:sp>
    </p:spTree>
    <p:extLst>
      <p:ext uri="{BB962C8B-B14F-4D97-AF65-F5344CB8AC3E}">
        <p14:creationId xmlns:p14="http://schemas.microsoft.com/office/powerpoint/2010/main" val="883070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Image 10"/>
          <p:cNvPicPr>
            <a:picLocks noChangeAspect="1"/>
          </p:cNvPicPr>
          <p:nvPr/>
        </p:nvPicPr>
        <p:blipFill>
          <a:blip r:embed="rId2" cstate="print"/>
          <a:srcRect/>
          <a:stretch>
            <a:fillRect/>
          </a:stretch>
        </p:blipFill>
        <p:spPr bwMode="auto">
          <a:xfrm>
            <a:off x="1" y="0"/>
            <a:ext cx="2627313" cy="4230688"/>
          </a:xfrm>
          <a:prstGeom prst="rect">
            <a:avLst/>
          </a:prstGeom>
          <a:noFill/>
          <a:ln w="9525">
            <a:noFill/>
            <a:miter lim="800000"/>
            <a:headEnd/>
            <a:tailEnd/>
          </a:ln>
        </p:spPr>
      </p:pic>
      <p:pic>
        <p:nvPicPr>
          <p:cNvPr id="5" name="Image 11"/>
          <p:cNvPicPr>
            <a:picLocks noChangeAspect="1"/>
          </p:cNvPicPr>
          <p:nvPr/>
        </p:nvPicPr>
        <p:blipFill>
          <a:blip r:embed="rId3" cstate="print"/>
          <a:srcRect/>
          <a:stretch>
            <a:fillRect/>
          </a:stretch>
        </p:blipFill>
        <p:spPr bwMode="auto">
          <a:xfrm>
            <a:off x="511176" y="431802"/>
            <a:ext cx="692150" cy="1439863"/>
          </a:xfrm>
          <a:prstGeom prst="rect">
            <a:avLst/>
          </a:prstGeom>
          <a:noFill/>
          <a:ln w="9525">
            <a:noFill/>
            <a:miter lim="800000"/>
            <a:headEnd/>
            <a:tailEnd/>
          </a:ln>
        </p:spPr>
      </p:pic>
      <p:pic>
        <p:nvPicPr>
          <p:cNvPr id="6" name="Image 12"/>
          <p:cNvPicPr>
            <a:picLocks noChangeAspect="1"/>
          </p:cNvPicPr>
          <p:nvPr/>
        </p:nvPicPr>
        <p:blipFill>
          <a:blip r:embed="rId4" cstate="print"/>
          <a:srcRect/>
          <a:stretch>
            <a:fillRect/>
          </a:stretch>
        </p:blipFill>
        <p:spPr bwMode="auto">
          <a:xfrm>
            <a:off x="6516688" y="2628900"/>
            <a:ext cx="2627312" cy="4229100"/>
          </a:xfrm>
          <a:prstGeom prst="rect">
            <a:avLst/>
          </a:prstGeom>
          <a:noFill/>
          <a:ln w="9525">
            <a:noFill/>
            <a:miter lim="800000"/>
            <a:headEnd/>
            <a:tailEnd/>
          </a:ln>
        </p:spPr>
      </p:pic>
      <p:pic>
        <p:nvPicPr>
          <p:cNvPr id="7" name="Image 13"/>
          <p:cNvPicPr>
            <a:picLocks noChangeAspect="1"/>
          </p:cNvPicPr>
          <p:nvPr/>
        </p:nvPicPr>
        <p:blipFill>
          <a:blip r:embed="rId5" cstate="print"/>
          <a:srcRect/>
          <a:stretch>
            <a:fillRect/>
          </a:stretch>
        </p:blipFill>
        <p:spPr bwMode="auto">
          <a:xfrm>
            <a:off x="7164389" y="6054725"/>
            <a:ext cx="1741487" cy="579438"/>
          </a:xfrm>
          <a:prstGeom prst="rect">
            <a:avLst/>
          </a:prstGeom>
          <a:noFill/>
          <a:ln w="9525">
            <a:noFill/>
            <a:miter lim="800000"/>
            <a:headEnd/>
            <a:tailEnd/>
          </a:ln>
        </p:spPr>
      </p:pic>
      <p:sp>
        <p:nvSpPr>
          <p:cNvPr id="2" name="Title 1"/>
          <p:cNvSpPr>
            <a:spLocks noGrp="1"/>
          </p:cNvSpPr>
          <p:nvPr>
            <p:ph type="ctrTitle"/>
          </p:nvPr>
        </p:nvSpPr>
        <p:spPr>
          <a:xfrm>
            <a:off x="1368000" y="3219251"/>
            <a:ext cx="6300000" cy="528350"/>
          </a:xfrm>
        </p:spPr>
        <p:txBody>
          <a:bodyPr anchor="b">
            <a:spAutoFit/>
          </a:bodyPr>
          <a:lstStyle>
            <a:lvl1pPr>
              <a:lnSpc>
                <a:spcPts val="3375"/>
              </a:lnSpc>
              <a:defRPr sz="3375" cap="all">
                <a:solidFill>
                  <a:schemeClr val="tx1"/>
                </a:solidFill>
              </a:defRPr>
            </a:lvl1pPr>
          </a:lstStyle>
          <a:p>
            <a:r>
              <a:rPr lang="en-US" dirty="0"/>
              <a:t>Образец заголовка</a:t>
            </a:r>
          </a:p>
        </p:txBody>
      </p:sp>
      <p:sp>
        <p:nvSpPr>
          <p:cNvPr id="3" name="Subtitle 2"/>
          <p:cNvSpPr>
            <a:spLocks noGrp="1"/>
          </p:cNvSpPr>
          <p:nvPr>
            <p:ph type="subTitle" idx="1"/>
          </p:nvPr>
        </p:nvSpPr>
        <p:spPr>
          <a:xfrm>
            <a:off x="1368000" y="3805202"/>
            <a:ext cx="6300000" cy="284693"/>
          </a:xfrm>
        </p:spPr>
        <p:txBody>
          <a:bodyPr>
            <a:spAutoFit/>
          </a:bodyPr>
          <a:lstStyle>
            <a:lvl1pPr marL="0" indent="0" algn="l">
              <a:lnSpc>
                <a:spcPts val="1500"/>
              </a:lnSpc>
              <a:spcBef>
                <a:spcPts val="0"/>
              </a:spcBef>
              <a:buNone/>
              <a:defRPr sz="1350">
                <a:solidFill>
                  <a:schemeClr val="tx1">
                    <a:tint val="75000"/>
                  </a:schemeClr>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Образец подзаголовка</a:t>
            </a:r>
          </a:p>
        </p:txBody>
      </p:sp>
      <p:sp>
        <p:nvSpPr>
          <p:cNvPr id="8" name="Date Placeholder 3"/>
          <p:cNvSpPr>
            <a:spLocks noGrp="1"/>
          </p:cNvSpPr>
          <p:nvPr>
            <p:ph type="dt" sz="half" idx="10"/>
          </p:nvPr>
        </p:nvSpPr>
        <p:spPr/>
        <p:txBody>
          <a:bodyPr/>
          <a:lstStyle>
            <a:lvl1pPr>
              <a:defRPr smtClean="0">
                <a:solidFill>
                  <a:schemeClr val="tx1"/>
                </a:solidFill>
              </a:defRPr>
            </a:lvl1pPr>
          </a:lstStyle>
          <a:p>
            <a:pPr>
              <a:defRPr/>
            </a:pPr>
            <a:r>
              <a:rPr lang="de-DE" dirty="0"/>
              <a:t>Rom 07/04/2014</a:t>
            </a:r>
            <a:endParaRPr lang="en-GB" dirty="0"/>
          </a:p>
        </p:txBody>
      </p:sp>
      <p:sp>
        <p:nvSpPr>
          <p:cNvPr id="9" name="Footer Placeholder 4"/>
          <p:cNvSpPr>
            <a:spLocks noGrp="1"/>
          </p:cNvSpPr>
          <p:nvPr>
            <p:ph type="ftr" sz="quarter" idx="11"/>
          </p:nvPr>
        </p:nvSpPr>
        <p:spPr/>
        <p:txBody>
          <a:bodyPr/>
          <a:lstStyle>
            <a:lvl1pPr>
              <a:defRPr>
                <a:solidFill>
                  <a:schemeClr val="tx1"/>
                </a:solidFill>
              </a:defRPr>
            </a:lvl1pPr>
          </a:lstStyle>
          <a:p>
            <a:pPr>
              <a:defRPr/>
            </a:pPr>
            <a:r>
              <a:rPr lang="de-DE" dirty="0"/>
              <a:t>Ralf Oberle, Finanzamt Freiburg-Stadt</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uota 1">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a:off x="5387309" y="163583"/>
            <a:ext cx="3675740" cy="196690"/>
          </a:xfrm>
          <a:prstGeom prst="rect">
            <a:avLst/>
          </a:prstGeom>
          <a:noFill/>
          <a:ln w="9525">
            <a:noFill/>
            <a:miter lim="800000"/>
            <a:headEnd/>
            <a:tailEnd/>
          </a:ln>
          <a:effectLst/>
        </p:spPr>
        <p:txBody>
          <a:bodyPr wrap="square" lIns="69056" tIns="34529" rIns="69056" bIns="34529">
            <a:spAutoFit/>
          </a:bodyPr>
          <a:lstStyle/>
          <a:p>
            <a:pPr algn="r" eaLnBrk="0" hangingPunct="0"/>
            <a:r>
              <a:rPr lang="it-IT" sz="825" i="0" dirty="0" smtClean="0">
                <a:solidFill>
                  <a:schemeClr val="bg2">
                    <a:lumMod val="75000"/>
                  </a:schemeClr>
                </a:solidFill>
                <a:latin typeface="Century Gothic" panose="020B0502020202020204" pitchFamily="34" charset="0"/>
              </a:rPr>
              <a:t>Direzione</a:t>
            </a:r>
            <a:r>
              <a:rPr lang="it-IT" sz="825" i="0" baseline="0" dirty="0" smtClean="0">
                <a:solidFill>
                  <a:schemeClr val="bg2">
                    <a:lumMod val="75000"/>
                  </a:schemeClr>
                </a:solidFill>
                <a:latin typeface="Century Gothic" panose="020B0502020202020204" pitchFamily="34" charset="0"/>
              </a:rPr>
              <a:t> Telematica | </a:t>
            </a:r>
            <a:r>
              <a:rPr lang="it-IT" sz="825" i="0" dirty="0" smtClean="0">
                <a:solidFill>
                  <a:schemeClr val="bg2">
                    <a:lumMod val="75000"/>
                  </a:schemeClr>
                </a:solidFill>
                <a:latin typeface="Century Gothic" panose="020B0502020202020204" pitchFamily="34" charset="0"/>
              </a:rPr>
              <a:t>Servizio Informatica</a:t>
            </a:r>
            <a:endParaRPr lang="it-IT" sz="825" b="1" i="0" dirty="0" smtClean="0">
              <a:solidFill>
                <a:schemeClr val="bg2">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sp>
        <p:nvSpPr>
          <p:cNvPr id="11" name="Shape 112"/>
          <p:cNvSpPr/>
          <p:nvPr userDrawn="1"/>
        </p:nvSpPr>
        <p:spPr>
          <a:xfrm flipV="1">
            <a:off x="121978" y="544224"/>
            <a:ext cx="8883000" cy="1"/>
          </a:xfrm>
          <a:prstGeom prst="line">
            <a:avLst/>
          </a:prstGeom>
          <a:ln w="12700">
            <a:solidFill>
              <a:schemeClr val="bg2">
                <a:lumMod val="90000"/>
                <a:alpha val="64000"/>
              </a:schemeClr>
            </a:solidFill>
          </a:ln>
        </p:spPr>
        <p:txBody>
          <a:bodyPr lIns="28700" tIns="28700" rIns="28700" bIns="28700"/>
          <a:lstStyle/>
          <a:p>
            <a:pPr defTabSz="287007">
              <a:defRPr sz="1200">
                <a:latin typeface="Helvetica"/>
                <a:ea typeface="Helvetica"/>
                <a:cs typeface="Helvetica"/>
                <a:sym typeface="Helvetica"/>
              </a:defRPr>
            </a:pPr>
            <a:endParaRPr sz="900"/>
          </a:p>
        </p:txBody>
      </p:sp>
      <p:pic>
        <p:nvPicPr>
          <p:cNvPr id="2" name="Immagine 1"/>
          <p:cNvPicPr>
            <a:picLocks noChangeAspect="1"/>
          </p:cNvPicPr>
          <p:nvPr userDrawn="1"/>
        </p:nvPicPr>
        <p:blipFill>
          <a:blip r:embed="rId2"/>
          <a:stretch>
            <a:fillRect/>
          </a:stretch>
        </p:blipFill>
        <p:spPr>
          <a:xfrm>
            <a:off x="121978" y="80243"/>
            <a:ext cx="356720" cy="419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339237204"/>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Образец заголовка</a:t>
            </a:r>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de-DE" dirty="0"/>
              <a:t>Rom 07/04/2014</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de-DE" dirty="0"/>
              <a:t>Ralf Oberle, Finanzamt Freiburg-Stadt</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366E388-0BB2-436E-9CC6-461FB4AD2752}" type="slidenum">
              <a:rPr lang="en-GB"/>
              <a:pPr>
                <a:defRPr/>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a:stretch>
            <a:fillRect/>
          </a:stretch>
        </p:blipFill>
        <p:spPr bwMode="auto">
          <a:xfrm>
            <a:off x="8193088" y="5327650"/>
            <a:ext cx="950912" cy="1530350"/>
          </a:xfrm>
          <a:prstGeom prst="rect">
            <a:avLst/>
          </a:prstGeom>
          <a:noFill/>
          <a:ln w="9525">
            <a:noFill/>
            <a:miter lim="800000"/>
            <a:headEnd/>
            <a:tailEnd/>
          </a:ln>
        </p:spPr>
      </p:pic>
      <p:pic>
        <p:nvPicPr>
          <p:cNvPr id="4" name="Image 7"/>
          <p:cNvPicPr>
            <a:picLocks noChangeAspect="1"/>
          </p:cNvPicPr>
          <p:nvPr/>
        </p:nvPicPr>
        <p:blipFill>
          <a:blip r:embed="rId3" cstate="print"/>
          <a:srcRect/>
          <a:stretch>
            <a:fillRect/>
          </a:stretch>
        </p:blipFill>
        <p:spPr bwMode="auto">
          <a:xfrm>
            <a:off x="579439" y="468313"/>
            <a:ext cx="692150" cy="1439862"/>
          </a:xfrm>
          <a:prstGeom prst="rect">
            <a:avLst/>
          </a:prstGeom>
          <a:noFill/>
          <a:ln w="9525">
            <a:noFill/>
            <a:miter lim="800000"/>
            <a:headEnd/>
            <a:tailEnd/>
          </a:ln>
        </p:spPr>
      </p:pic>
      <p:sp>
        <p:nvSpPr>
          <p:cNvPr id="2" name="Title 1"/>
          <p:cNvSpPr>
            <a:spLocks noGrp="1"/>
          </p:cNvSpPr>
          <p:nvPr>
            <p:ph type="title"/>
          </p:nvPr>
        </p:nvSpPr>
        <p:spPr>
          <a:xfrm>
            <a:off x="1260000" y="2919600"/>
            <a:ext cx="6624000" cy="1058400"/>
          </a:xfrm>
        </p:spPr>
        <p:txBody>
          <a:bodyPr/>
          <a:lstStyle>
            <a:lvl1pPr algn="ctr">
              <a:lnSpc>
                <a:spcPts val="2775"/>
              </a:lnSpc>
              <a:defRPr sz="2775" b="0" i="0" cap="all">
                <a:solidFill>
                  <a:schemeClr val="tx1"/>
                </a:solidFill>
              </a:defRPr>
            </a:lvl1pPr>
          </a:lstStyle>
          <a:p>
            <a:r>
              <a:rPr lang="en-US" dirty="0"/>
              <a:t>Образец заголовка</a:t>
            </a:r>
          </a:p>
        </p:txBody>
      </p:sp>
      <p:sp>
        <p:nvSpPr>
          <p:cNvPr id="5" name="Date Placeholder 3"/>
          <p:cNvSpPr>
            <a:spLocks noGrp="1"/>
          </p:cNvSpPr>
          <p:nvPr>
            <p:ph type="dt" sz="half" idx="10"/>
          </p:nvPr>
        </p:nvSpPr>
        <p:spPr/>
        <p:txBody>
          <a:bodyPr/>
          <a:lstStyle>
            <a:lvl1pPr>
              <a:defRPr smtClean="0">
                <a:solidFill>
                  <a:schemeClr val="tx1"/>
                </a:solidFill>
              </a:defRPr>
            </a:lvl1pPr>
          </a:lstStyle>
          <a:p>
            <a:pPr>
              <a:defRPr/>
            </a:pPr>
            <a:r>
              <a:rPr lang="de-DE" dirty="0"/>
              <a:t>Rom 07/04/2014</a:t>
            </a:r>
            <a:endParaRPr lang="en-GB" dirty="0"/>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r>
              <a:rPr lang="de-DE" dirty="0"/>
              <a:t>Ralf Oberle, Finanzamt Freiburg-Stadt</a:t>
            </a:r>
            <a:endParaRPr lang="en-GB" dirty="0"/>
          </a:p>
        </p:txBody>
      </p:sp>
      <p:sp>
        <p:nvSpPr>
          <p:cNvPr id="7" name="Slide Number Placeholder 5"/>
          <p:cNvSpPr>
            <a:spLocks noGrp="1"/>
          </p:cNvSpPr>
          <p:nvPr>
            <p:ph type="sldNum" sz="quarter" idx="12"/>
          </p:nvPr>
        </p:nvSpPr>
        <p:spPr/>
        <p:txBody>
          <a:bodyPr/>
          <a:lstStyle>
            <a:lvl1pPr>
              <a:defRPr smtClean="0">
                <a:solidFill>
                  <a:srgbClr val="006299"/>
                </a:solidFill>
              </a:defRPr>
            </a:lvl1pPr>
          </a:lstStyle>
          <a:p>
            <a:pPr>
              <a:defRPr/>
            </a:pPr>
            <a:fld id="{F5B19DE2-B853-4AA4-83DA-89E590FD6C73}" type="slidenum">
              <a:rPr lang="en-GB"/>
              <a:pPr>
                <a:defRPr/>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4" name="PlaceHolder 3"/>
          <p:cNvSpPr>
            <a:spLocks noGrp="1"/>
          </p:cNvSpPr>
          <p:nvPr>
            <p:ph type="dt" idx="3"/>
          </p:nvPr>
        </p:nvSpPr>
        <p:spPr/>
        <p:txBody>
          <a:bodyPr/>
          <a:lstStyle/>
          <a:p>
            <a:endParaRPr/>
          </a:p>
        </p:txBody>
      </p:sp>
    </p:spTree>
    <p:extLst>
      <p:ext uri="{BB962C8B-B14F-4D97-AF65-F5344CB8AC3E}">
        <p14:creationId xmlns:p14="http://schemas.microsoft.com/office/powerpoint/2010/main" val="57305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uota 1">
    <p:spTree>
      <p:nvGrpSpPr>
        <p:cNvPr id="1" name=""/>
        <p:cNvGrpSpPr/>
        <p:nvPr/>
      </p:nvGrpSpPr>
      <p:grpSpPr>
        <a:xfrm>
          <a:off x="0" y="0"/>
          <a:ext cx="0" cy="0"/>
          <a:chOff x="0" y="0"/>
          <a:chExt cx="0" cy="0"/>
        </a:xfrm>
      </p:grpSpPr>
      <p:sp>
        <p:nvSpPr>
          <p:cNvPr id="6" name="Rectangle 9"/>
          <p:cNvSpPr>
            <a:spLocks noChangeArrowheads="1"/>
          </p:cNvSpPr>
          <p:nvPr userDrawn="1"/>
        </p:nvSpPr>
        <p:spPr bwMode="auto">
          <a:xfrm>
            <a:off x="5387309" y="163583"/>
            <a:ext cx="3675740" cy="196690"/>
          </a:xfrm>
          <a:prstGeom prst="rect">
            <a:avLst/>
          </a:prstGeom>
          <a:noFill/>
          <a:ln w="9525">
            <a:noFill/>
            <a:miter lim="800000"/>
            <a:headEnd/>
            <a:tailEnd/>
          </a:ln>
          <a:effectLst/>
        </p:spPr>
        <p:txBody>
          <a:bodyPr wrap="square" lIns="69056" tIns="34529" rIns="69056" bIns="34529">
            <a:spAutoFit/>
          </a:bodyPr>
          <a:lstStyle/>
          <a:p>
            <a:pPr algn="r" eaLnBrk="0" hangingPunct="0"/>
            <a:r>
              <a:rPr lang="it-IT" sz="825" i="0" dirty="0" smtClean="0">
                <a:solidFill>
                  <a:schemeClr val="bg2">
                    <a:lumMod val="75000"/>
                  </a:schemeClr>
                </a:solidFill>
                <a:latin typeface="Century Gothic" panose="020B0502020202020204" pitchFamily="34" charset="0"/>
              </a:rPr>
              <a:t>Direzione</a:t>
            </a:r>
            <a:r>
              <a:rPr lang="it-IT" sz="825" i="0" baseline="0" dirty="0" smtClean="0">
                <a:solidFill>
                  <a:schemeClr val="bg2">
                    <a:lumMod val="75000"/>
                  </a:schemeClr>
                </a:solidFill>
                <a:latin typeface="Century Gothic" panose="020B0502020202020204" pitchFamily="34" charset="0"/>
              </a:rPr>
              <a:t> Telematica | </a:t>
            </a:r>
            <a:r>
              <a:rPr lang="it-IT" sz="825" i="0" dirty="0" smtClean="0">
                <a:solidFill>
                  <a:schemeClr val="bg2">
                    <a:lumMod val="75000"/>
                  </a:schemeClr>
                </a:solidFill>
                <a:latin typeface="Century Gothic" panose="020B0502020202020204" pitchFamily="34" charset="0"/>
              </a:rPr>
              <a:t>Servizio Informatica</a:t>
            </a:r>
            <a:endParaRPr lang="it-IT" sz="825" b="1" i="0" dirty="0" smtClean="0">
              <a:solidFill>
                <a:schemeClr val="bg2">
                  <a:lumMod val="75000"/>
                </a:schemeClr>
              </a:solidFill>
              <a:latin typeface="Century Gothic" panose="020B0502020202020204" pitchFamily="34" charset="0"/>
              <a:ea typeface="Tahoma" panose="020B0604030504040204" pitchFamily="34" charset="0"/>
              <a:cs typeface="Tahoma" panose="020B0604030504040204" pitchFamily="34" charset="0"/>
            </a:endParaRPr>
          </a:p>
        </p:txBody>
      </p:sp>
      <p:sp>
        <p:nvSpPr>
          <p:cNvPr id="11" name="Shape 112"/>
          <p:cNvSpPr/>
          <p:nvPr userDrawn="1"/>
        </p:nvSpPr>
        <p:spPr>
          <a:xfrm flipV="1">
            <a:off x="121978" y="544224"/>
            <a:ext cx="8883000" cy="1"/>
          </a:xfrm>
          <a:prstGeom prst="line">
            <a:avLst/>
          </a:prstGeom>
          <a:ln w="12700">
            <a:solidFill>
              <a:schemeClr val="bg2">
                <a:lumMod val="90000"/>
                <a:alpha val="64000"/>
              </a:schemeClr>
            </a:solidFill>
          </a:ln>
        </p:spPr>
        <p:txBody>
          <a:bodyPr lIns="28700" tIns="28700" rIns="28700" bIns="28700"/>
          <a:lstStyle/>
          <a:p>
            <a:pPr defTabSz="287007">
              <a:defRPr sz="1200">
                <a:latin typeface="Helvetica"/>
                <a:ea typeface="Helvetica"/>
                <a:cs typeface="Helvetica"/>
                <a:sym typeface="Helvetica"/>
              </a:defRPr>
            </a:pPr>
            <a:endParaRPr sz="900"/>
          </a:p>
        </p:txBody>
      </p:sp>
      <p:pic>
        <p:nvPicPr>
          <p:cNvPr id="2" name="Immagine 1"/>
          <p:cNvPicPr>
            <a:picLocks noChangeAspect="1"/>
          </p:cNvPicPr>
          <p:nvPr userDrawn="1"/>
        </p:nvPicPr>
        <p:blipFill>
          <a:blip r:embed="rId2"/>
          <a:stretch>
            <a:fillRect/>
          </a:stretch>
        </p:blipFill>
        <p:spPr>
          <a:xfrm>
            <a:off x="121978" y="80243"/>
            <a:ext cx="356720" cy="41988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1251565465"/>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Image 10"/>
          <p:cNvPicPr>
            <a:picLocks noChangeAspect="1"/>
          </p:cNvPicPr>
          <p:nvPr/>
        </p:nvPicPr>
        <p:blipFill>
          <a:blip r:embed="rId2" cstate="print"/>
          <a:srcRect/>
          <a:stretch>
            <a:fillRect/>
          </a:stretch>
        </p:blipFill>
        <p:spPr bwMode="auto">
          <a:xfrm>
            <a:off x="1" y="0"/>
            <a:ext cx="2627313" cy="4230688"/>
          </a:xfrm>
          <a:prstGeom prst="rect">
            <a:avLst/>
          </a:prstGeom>
          <a:noFill/>
          <a:ln w="9525">
            <a:noFill/>
            <a:miter lim="800000"/>
            <a:headEnd/>
            <a:tailEnd/>
          </a:ln>
        </p:spPr>
      </p:pic>
      <p:pic>
        <p:nvPicPr>
          <p:cNvPr id="5" name="Image 11"/>
          <p:cNvPicPr>
            <a:picLocks noChangeAspect="1"/>
          </p:cNvPicPr>
          <p:nvPr/>
        </p:nvPicPr>
        <p:blipFill>
          <a:blip r:embed="rId3" cstate="print"/>
          <a:srcRect/>
          <a:stretch>
            <a:fillRect/>
          </a:stretch>
        </p:blipFill>
        <p:spPr bwMode="auto">
          <a:xfrm>
            <a:off x="511176" y="431802"/>
            <a:ext cx="692150" cy="1439863"/>
          </a:xfrm>
          <a:prstGeom prst="rect">
            <a:avLst/>
          </a:prstGeom>
          <a:noFill/>
          <a:ln w="9525">
            <a:noFill/>
            <a:miter lim="800000"/>
            <a:headEnd/>
            <a:tailEnd/>
          </a:ln>
        </p:spPr>
      </p:pic>
      <p:pic>
        <p:nvPicPr>
          <p:cNvPr id="6" name="Image 12"/>
          <p:cNvPicPr>
            <a:picLocks noChangeAspect="1"/>
          </p:cNvPicPr>
          <p:nvPr/>
        </p:nvPicPr>
        <p:blipFill>
          <a:blip r:embed="rId4" cstate="print"/>
          <a:srcRect/>
          <a:stretch>
            <a:fillRect/>
          </a:stretch>
        </p:blipFill>
        <p:spPr bwMode="auto">
          <a:xfrm>
            <a:off x="6516688" y="2628900"/>
            <a:ext cx="2627312" cy="4229100"/>
          </a:xfrm>
          <a:prstGeom prst="rect">
            <a:avLst/>
          </a:prstGeom>
          <a:noFill/>
          <a:ln w="9525">
            <a:noFill/>
            <a:miter lim="800000"/>
            <a:headEnd/>
            <a:tailEnd/>
          </a:ln>
        </p:spPr>
      </p:pic>
      <p:pic>
        <p:nvPicPr>
          <p:cNvPr id="7" name="Image 13"/>
          <p:cNvPicPr>
            <a:picLocks noChangeAspect="1"/>
          </p:cNvPicPr>
          <p:nvPr/>
        </p:nvPicPr>
        <p:blipFill>
          <a:blip r:embed="rId5" cstate="print"/>
          <a:srcRect/>
          <a:stretch>
            <a:fillRect/>
          </a:stretch>
        </p:blipFill>
        <p:spPr bwMode="auto">
          <a:xfrm>
            <a:off x="7164389" y="6054725"/>
            <a:ext cx="1741487" cy="579438"/>
          </a:xfrm>
          <a:prstGeom prst="rect">
            <a:avLst/>
          </a:prstGeom>
          <a:noFill/>
          <a:ln w="9525">
            <a:noFill/>
            <a:miter lim="800000"/>
            <a:headEnd/>
            <a:tailEnd/>
          </a:ln>
        </p:spPr>
      </p:pic>
      <p:sp>
        <p:nvSpPr>
          <p:cNvPr id="2" name="Title 1"/>
          <p:cNvSpPr>
            <a:spLocks noGrp="1"/>
          </p:cNvSpPr>
          <p:nvPr>
            <p:ph type="ctrTitle"/>
          </p:nvPr>
        </p:nvSpPr>
        <p:spPr>
          <a:xfrm>
            <a:off x="1368000" y="3219251"/>
            <a:ext cx="6300000" cy="528350"/>
          </a:xfrm>
        </p:spPr>
        <p:txBody>
          <a:bodyPr anchor="b">
            <a:spAutoFit/>
          </a:bodyPr>
          <a:lstStyle>
            <a:lvl1pPr>
              <a:lnSpc>
                <a:spcPts val="3375"/>
              </a:lnSpc>
              <a:defRPr sz="3375" cap="all">
                <a:solidFill>
                  <a:schemeClr val="tx1"/>
                </a:solidFill>
              </a:defRPr>
            </a:lvl1pPr>
          </a:lstStyle>
          <a:p>
            <a:r>
              <a:rPr lang="en-US" dirty="0"/>
              <a:t>Образец заголовка</a:t>
            </a:r>
          </a:p>
        </p:txBody>
      </p:sp>
      <p:sp>
        <p:nvSpPr>
          <p:cNvPr id="3" name="Subtitle 2"/>
          <p:cNvSpPr>
            <a:spLocks noGrp="1"/>
          </p:cNvSpPr>
          <p:nvPr>
            <p:ph type="subTitle" idx="1"/>
          </p:nvPr>
        </p:nvSpPr>
        <p:spPr>
          <a:xfrm>
            <a:off x="1368000" y="3805202"/>
            <a:ext cx="6300000" cy="284693"/>
          </a:xfrm>
        </p:spPr>
        <p:txBody>
          <a:bodyPr>
            <a:spAutoFit/>
          </a:bodyPr>
          <a:lstStyle>
            <a:lvl1pPr marL="0" indent="0" algn="l">
              <a:lnSpc>
                <a:spcPts val="1500"/>
              </a:lnSpc>
              <a:spcBef>
                <a:spcPts val="0"/>
              </a:spcBef>
              <a:buNone/>
              <a:defRPr sz="1350">
                <a:solidFill>
                  <a:schemeClr val="tx1">
                    <a:tint val="75000"/>
                  </a:schemeClr>
                </a:solidFill>
                <a:latin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Образец подзаголовка</a:t>
            </a:r>
          </a:p>
        </p:txBody>
      </p:sp>
      <p:sp>
        <p:nvSpPr>
          <p:cNvPr id="8" name="Date Placeholder 3"/>
          <p:cNvSpPr>
            <a:spLocks noGrp="1"/>
          </p:cNvSpPr>
          <p:nvPr>
            <p:ph type="dt" sz="half" idx="10"/>
          </p:nvPr>
        </p:nvSpPr>
        <p:spPr/>
        <p:txBody>
          <a:bodyPr/>
          <a:lstStyle>
            <a:lvl1pPr>
              <a:defRPr smtClean="0">
                <a:solidFill>
                  <a:schemeClr val="tx1"/>
                </a:solidFill>
              </a:defRPr>
            </a:lvl1pPr>
          </a:lstStyle>
          <a:p>
            <a:pPr>
              <a:defRPr/>
            </a:pPr>
            <a:r>
              <a:rPr lang="de-DE" dirty="0"/>
              <a:t>Rom 07/04/2014</a:t>
            </a:r>
            <a:endParaRPr lang="en-GB" dirty="0"/>
          </a:p>
        </p:txBody>
      </p:sp>
      <p:sp>
        <p:nvSpPr>
          <p:cNvPr id="9" name="Footer Placeholder 4"/>
          <p:cNvSpPr>
            <a:spLocks noGrp="1"/>
          </p:cNvSpPr>
          <p:nvPr>
            <p:ph type="ftr" sz="quarter" idx="11"/>
          </p:nvPr>
        </p:nvSpPr>
        <p:spPr/>
        <p:txBody>
          <a:bodyPr/>
          <a:lstStyle>
            <a:lvl1pPr>
              <a:defRPr>
                <a:solidFill>
                  <a:schemeClr val="tx1"/>
                </a:solidFill>
              </a:defRPr>
            </a:lvl1pPr>
          </a:lstStyle>
          <a:p>
            <a:pPr>
              <a:defRPr/>
            </a:pPr>
            <a:r>
              <a:rPr lang="de-DE" dirty="0"/>
              <a:t>Ralf Oberle, Finanzamt Freiburg-Stadt</a:t>
            </a:r>
            <a:endParaRPr lang="en-GB" dirty="0"/>
          </a:p>
        </p:txBody>
      </p:sp>
    </p:spTree>
    <p:extLst>
      <p:ext uri="{BB962C8B-B14F-4D97-AF65-F5344CB8AC3E}">
        <p14:creationId xmlns:p14="http://schemas.microsoft.com/office/powerpoint/2010/main" val="1541106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Образец заголовка</a:t>
            </a:r>
          </a:p>
        </p:txBody>
      </p:sp>
      <p:sp>
        <p:nvSpPr>
          <p:cNvPr id="3" name="Content Placeholder 2"/>
          <p:cNvSpPr>
            <a:spLocks noGrp="1"/>
          </p:cNvSpPr>
          <p:nvPr>
            <p:ph idx="1"/>
          </p:nvPr>
        </p:nvSpPr>
        <p:spPr/>
        <p:txBody>
          <a:bodyPr/>
          <a:lstStyle>
            <a:lvl1pPr>
              <a:defRPr>
                <a:solidFill>
                  <a:schemeClr val="tx1"/>
                </a:solidFill>
              </a:defRPr>
            </a:lvl1pPr>
            <a:lvl2pPr>
              <a:buClr>
                <a:schemeClr val="tx1"/>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de-DE" dirty="0"/>
              <a:t>Rom 07/04/2014</a:t>
            </a:r>
            <a:endParaRPr lang="en-GB" dirty="0"/>
          </a:p>
        </p:txBody>
      </p:sp>
      <p:sp>
        <p:nvSpPr>
          <p:cNvPr id="5" name="Footer Placeholder 4"/>
          <p:cNvSpPr>
            <a:spLocks noGrp="1"/>
          </p:cNvSpPr>
          <p:nvPr>
            <p:ph type="ftr" sz="quarter" idx="11"/>
          </p:nvPr>
        </p:nvSpPr>
        <p:spPr/>
        <p:txBody>
          <a:bodyPr/>
          <a:lstStyle>
            <a:lvl1pPr>
              <a:defRPr/>
            </a:lvl1pPr>
          </a:lstStyle>
          <a:p>
            <a:pPr>
              <a:defRPr/>
            </a:pPr>
            <a:r>
              <a:rPr lang="de-DE" dirty="0"/>
              <a:t>Ralf Oberle, Finanzamt Freiburg-Stadt</a:t>
            </a: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366E388-0BB2-436E-9CC6-461FB4AD2752}" type="slidenum">
              <a:rPr lang="en-GB"/>
              <a:pPr>
                <a:defRPr/>
              </a:pPr>
              <a:t>‹N›</a:t>
            </a:fld>
            <a:endParaRPr lang="en-GB"/>
          </a:p>
        </p:txBody>
      </p:sp>
    </p:spTree>
    <p:extLst>
      <p:ext uri="{BB962C8B-B14F-4D97-AF65-F5344CB8AC3E}">
        <p14:creationId xmlns:p14="http://schemas.microsoft.com/office/powerpoint/2010/main" val="2049241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Image 6"/>
          <p:cNvPicPr>
            <a:picLocks noChangeAspect="1"/>
          </p:cNvPicPr>
          <p:nvPr/>
        </p:nvPicPr>
        <p:blipFill>
          <a:blip r:embed="rId2" cstate="print"/>
          <a:srcRect/>
          <a:stretch>
            <a:fillRect/>
          </a:stretch>
        </p:blipFill>
        <p:spPr bwMode="auto">
          <a:xfrm>
            <a:off x="8193088" y="5327650"/>
            <a:ext cx="950912" cy="1530350"/>
          </a:xfrm>
          <a:prstGeom prst="rect">
            <a:avLst/>
          </a:prstGeom>
          <a:noFill/>
          <a:ln w="9525">
            <a:noFill/>
            <a:miter lim="800000"/>
            <a:headEnd/>
            <a:tailEnd/>
          </a:ln>
        </p:spPr>
      </p:pic>
      <p:pic>
        <p:nvPicPr>
          <p:cNvPr id="4" name="Image 7"/>
          <p:cNvPicPr>
            <a:picLocks noChangeAspect="1"/>
          </p:cNvPicPr>
          <p:nvPr/>
        </p:nvPicPr>
        <p:blipFill>
          <a:blip r:embed="rId3" cstate="print"/>
          <a:srcRect/>
          <a:stretch>
            <a:fillRect/>
          </a:stretch>
        </p:blipFill>
        <p:spPr bwMode="auto">
          <a:xfrm>
            <a:off x="579439" y="468313"/>
            <a:ext cx="692150" cy="1439862"/>
          </a:xfrm>
          <a:prstGeom prst="rect">
            <a:avLst/>
          </a:prstGeom>
          <a:noFill/>
          <a:ln w="9525">
            <a:noFill/>
            <a:miter lim="800000"/>
            <a:headEnd/>
            <a:tailEnd/>
          </a:ln>
        </p:spPr>
      </p:pic>
      <p:sp>
        <p:nvSpPr>
          <p:cNvPr id="2" name="Title 1"/>
          <p:cNvSpPr>
            <a:spLocks noGrp="1"/>
          </p:cNvSpPr>
          <p:nvPr>
            <p:ph type="title"/>
          </p:nvPr>
        </p:nvSpPr>
        <p:spPr>
          <a:xfrm>
            <a:off x="1260000" y="2919600"/>
            <a:ext cx="6624000" cy="1058400"/>
          </a:xfrm>
        </p:spPr>
        <p:txBody>
          <a:bodyPr/>
          <a:lstStyle>
            <a:lvl1pPr algn="ctr">
              <a:lnSpc>
                <a:spcPts val="2775"/>
              </a:lnSpc>
              <a:defRPr sz="2775" b="0" i="0" cap="all">
                <a:solidFill>
                  <a:schemeClr val="tx1"/>
                </a:solidFill>
              </a:defRPr>
            </a:lvl1pPr>
          </a:lstStyle>
          <a:p>
            <a:r>
              <a:rPr lang="en-US" dirty="0"/>
              <a:t>Образец заголовка</a:t>
            </a:r>
          </a:p>
        </p:txBody>
      </p:sp>
      <p:sp>
        <p:nvSpPr>
          <p:cNvPr id="5" name="Date Placeholder 3"/>
          <p:cNvSpPr>
            <a:spLocks noGrp="1"/>
          </p:cNvSpPr>
          <p:nvPr>
            <p:ph type="dt" sz="half" idx="10"/>
          </p:nvPr>
        </p:nvSpPr>
        <p:spPr/>
        <p:txBody>
          <a:bodyPr/>
          <a:lstStyle>
            <a:lvl1pPr>
              <a:defRPr smtClean="0">
                <a:solidFill>
                  <a:schemeClr val="tx1"/>
                </a:solidFill>
              </a:defRPr>
            </a:lvl1pPr>
          </a:lstStyle>
          <a:p>
            <a:pPr>
              <a:defRPr/>
            </a:pPr>
            <a:r>
              <a:rPr lang="de-DE" dirty="0"/>
              <a:t>Rom 07/04/2014</a:t>
            </a:r>
            <a:endParaRPr lang="en-GB" dirty="0"/>
          </a:p>
        </p:txBody>
      </p:sp>
      <p:sp>
        <p:nvSpPr>
          <p:cNvPr id="6" name="Footer Placeholder 4"/>
          <p:cNvSpPr>
            <a:spLocks noGrp="1"/>
          </p:cNvSpPr>
          <p:nvPr>
            <p:ph type="ftr" sz="quarter" idx="11"/>
          </p:nvPr>
        </p:nvSpPr>
        <p:spPr/>
        <p:txBody>
          <a:bodyPr/>
          <a:lstStyle>
            <a:lvl1pPr>
              <a:defRPr>
                <a:solidFill>
                  <a:schemeClr val="tx1"/>
                </a:solidFill>
              </a:defRPr>
            </a:lvl1pPr>
          </a:lstStyle>
          <a:p>
            <a:pPr>
              <a:defRPr/>
            </a:pPr>
            <a:r>
              <a:rPr lang="de-DE" dirty="0"/>
              <a:t>Ralf Oberle, Finanzamt Freiburg-Stadt</a:t>
            </a:r>
            <a:endParaRPr lang="en-GB" dirty="0"/>
          </a:p>
        </p:txBody>
      </p:sp>
      <p:sp>
        <p:nvSpPr>
          <p:cNvPr id="7" name="Slide Number Placeholder 5"/>
          <p:cNvSpPr>
            <a:spLocks noGrp="1"/>
          </p:cNvSpPr>
          <p:nvPr>
            <p:ph type="sldNum" sz="quarter" idx="12"/>
          </p:nvPr>
        </p:nvSpPr>
        <p:spPr/>
        <p:txBody>
          <a:bodyPr/>
          <a:lstStyle>
            <a:lvl1pPr>
              <a:defRPr smtClean="0">
                <a:solidFill>
                  <a:srgbClr val="006299"/>
                </a:solidFill>
              </a:defRPr>
            </a:lvl1pPr>
          </a:lstStyle>
          <a:p>
            <a:pPr>
              <a:defRPr/>
            </a:pPr>
            <a:fld id="{F5B19DE2-B853-4AA4-83DA-89E590FD6C73}" type="slidenum">
              <a:rPr lang="en-GB"/>
              <a:pPr>
                <a:defRPr/>
              </a:pPr>
              <a:t>‹N›</a:t>
            </a:fld>
            <a:endParaRPr lang="en-GB"/>
          </a:p>
        </p:txBody>
      </p:sp>
    </p:spTree>
    <p:extLst>
      <p:ext uri="{BB962C8B-B14F-4D97-AF65-F5344CB8AC3E}">
        <p14:creationId xmlns:p14="http://schemas.microsoft.com/office/powerpoint/2010/main" val="1934305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4" name="PlaceHolder 3"/>
          <p:cNvSpPr>
            <a:spLocks noGrp="1"/>
          </p:cNvSpPr>
          <p:nvPr>
            <p:ph type="dt" idx="3"/>
          </p:nvPr>
        </p:nvSpPr>
        <p:spPr/>
        <p:txBody>
          <a:bodyPr/>
          <a:lstStyle/>
          <a:p>
            <a:endParaRPr/>
          </a:p>
        </p:txBody>
      </p:sp>
    </p:spTree>
    <p:extLst>
      <p:ext uri="{BB962C8B-B14F-4D97-AF65-F5344CB8AC3E}">
        <p14:creationId xmlns:p14="http://schemas.microsoft.com/office/powerpoint/2010/main" val="202284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8.xml"/><Relationship Id="rId7" Type="http://schemas.openxmlformats.org/officeDocument/2006/relationships/image" Target="../media/image1.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26" name="Image 9"/>
          <p:cNvPicPr>
            <a:picLocks noChangeAspect="1"/>
          </p:cNvPicPr>
          <p:nvPr/>
        </p:nvPicPr>
        <p:blipFill>
          <a:blip r:embed="rId7" cstate="print"/>
          <a:srcRect/>
          <a:stretch>
            <a:fillRect/>
          </a:stretch>
        </p:blipFill>
        <p:spPr bwMode="auto">
          <a:xfrm>
            <a:off x="8193088" y="5327650"/>
            <a:ext cx="950912" cy="1530350"/>
          </a:xfrm>
          <a:prstGeom prst="rect">
            <a:avLst/>
          </a:prstGeom>
          <a:noFill/>
          <a:ln w="9525">
            <a:noFill/>
            <a:miter lim="800000"/>
            <a:headEnd/>
            <a:tailEnd/>
          </a:ln>
        </p:spPr>
      </p:pic>
      <p:sp>
        <p:nvSpPr>
          <p:cNvPr id="7" name="Rectangle 6"/>
          <p:cNvSpPr/>
          <p:nvPr/>
        </p:nvSpPr>
        <p:spPr bwMode="auto">
          <a:xfrm>
            <a:off x="503239" y="1306513"/>
            <a:ext cx="8154987" cy="0"/>
          </a:xfrm>
          <a:prstGeom prst="rect">
            <a:avLst/>
          </a:prstGeom>
          <a:noFill/>
          <a:ln w="6350"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fr-FR" sz="1500">
              <a:latin typeface="Helvetica 65 Medium" pitchFamily="34" charset="0"/>
            </a:endParaRPr>
          </a:p>
        </p:txBody>
      </p:sp>
      <p:sp>
        <p:nvSpPr>
          <p:cNvPr id="1028" name="Title Placeholder 1"/>
          <p:cNvSpPr>
            <a:spLocks noGrp="1"/>
          </p:cNvSpPr>
          <p:nvPr>
            <p:ph type="title"/>
          </p:nvPr>
        </p:nvSpPr>
        <p:spPr bwMode="auto">
          <a:xfrm>
            <a:off x="1079500" y="238125"/>
            <a:ext cx="741680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Slide title</a:t>
            </a:r>
            <a:br>
              <a:rPr lang="fr-FR"/>
            </a:br>
            <a:r>
              <a:rPr lang="fr-FR"/>
              <a:t>Slide title can be extended to two lines</a:t>
            </a:r>
            <a:endParaRPr lang="en-US"/>
          </a:p>
        </p:txBody>
      </p:sp>
      <p:sp>
        <p:nvSpPr>
          <p:cNvPr id="1029" name="Text Placeholder 2"/>
          <p:cNvSpPr>
            <a:spLocks noGrp="1"/>
          </p:cNvSpPr>
          <p:nvPr>
            <p:ph type="body" idx="1"/>
          </p:nvPr>
        </p:nvSpPr>
        <p:spPr bwMode="auto">
          <a:xfrm>
            <a:off x="468314" y="1600202"/>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03226" y="6411915"/>
            <a:ext cx="900113" cy="244475"/>
          </a:xfrm>
          <a:prstGeom prst="rect">
            <a:avLst/>
          </a:prstGeom>
        </p:spPr>
        <p:txBody>
          <a:bodyPr vert="horz" lIns="91440" tIns="45720" rIns="91440" bIns="45720" rtlCol="0" anchor="t" anchorCtr="0"/>
          <a:lstStyle>
            <a:lvl1pPr algn="l" fontAlgn="auto">
              <a:spcBef>
                <a:spcPts val="0"/>
              </a:spcBef>
              <a:spcAft>
                <a:spcPts val="0"/>
              </a:spcAft>
              <a:defRPr sz="750" baseline="0" smtClean="0">
                <a:solidFill>
                  <a:schemeClr val="tx1"/>
                </a:solidFill>
                <a:latin typeface="Arial"/>
              </a:defRPr>
            </a:lvl1pPr>
          </a:lstStyle>
          <a:p>
            <a:pPr>
              <a:defRPr/>
            </a:pPr>
            <a:r>
              <a:rPr lang="de-DE" dirty="0"/>
              <a:t>Rom 07/04/2014</a:t>
            </a:r>
            <a:endParaRPr lang="en-GB" dirty="0"/>
          </a:p>
        </p:txBody>
      </p:sp>
      <p:sp>
        <p:nvSpPr>
          <p:cNvPr id="5" name="Footer Placeholder 4"/>
          <p:cNvSpPr>
            <a:spLocks noGrp="1"/>
          </p:cNvSpPr>
          <p:nvPr>
            <p:ph type="ftr" sz="quarter" idx="3"/>
          </p:nvPr>
        </p:nvSpPr>
        <p:spPr>
          <a:xfrm>
            <a:off x="1368426" y="6411915"/>
            <a:ext cx="4679950" cy="244475"/>
          </a:xfrm>
          <a:prstGeom prst="rect">
            <a:avLst/>
          </a:prstGeom>
        </p:spPr>
        <p:txBody>
          <a:bodyPr vert="horz" lIns="91440" tIns="45720" rIns="91440" bIns="45720" rtlCol="0" anchor="t" anchorCtr="0"/>
          <a:lstStyle>
            <a:lvl1pPr algn="l" fontAlgn="auto">
              <a:spcBef>
                <a:spcPts val="0"/>
              </a:spcBef>
              <a:spcAft>
                <a:spcPts val="0"/>
              </a:spcAft>
              <a:defRPr sz="750" kern="1200" baseline="0">
                <a:solidFill>
                  <a:schemeClr val="tx1"/>
                </a:solidFill>
                <a:latin typeface="Arial"/>
              </a:defRPr>
            </a:lvl1pPr>
          </a:lstStyle>
          <a:p>
            <a:pPr>
              <a:defRPr/>
            </a:pPr>
            <a:r>
              <a:rPr lang="de-DE" dirty="0"/>
              <a:t>Ralf Oberle, Finanzamt Freiburg-Stadt</a:t>
            </a:r>
            <a:endParaRPr lang="en-GB" dirty="0"/>
          </a:p>
        </p:txBody>
      </p:sp>
      <p:sp>
        <p:nvSpPr>
          <p:cNvPr id="6" name="Slide Number Placeholder 5"/>
          <p:cNvSpPr>
            <a:spLocks noGrp="1"/>
          </p:cNvSpPr>
          <p:nvPr>
            <p:ph type="sldNum" sz="quarter" idx="4"/>
          </p:nvPr>
        </p:nvSpPr>
        <p:spPr>
          <a:xfrm>
            <a:off x="8640763" y="6411915"/>
            <a:ext cx="341312" cy="244475"/>
          </a:xfrm>
          <a:prstGeom prst="rect">
            <a:avLst/>
          </a:prstGeom>
        </p:spPr>
        <p:txBody>
          <a:bodyPr vert="horz" wrap="none" lIns="91440" tIns="45720" rIns="91440" bIns="45720" rtlCol="0" anchor="t" anchorCtr="0"/>
          <a:lstStyle>
            <a:lvl1pPr algn="r" fontAlgn="auto">
              <a:spcBef>
                <a:spcPts val="0"/>
              </a:spcBef>
              <a:spcAft>
                <a:spcPts val="0"/>
              </a:spcAft>
              <a:defRPr sz="750" baseline="0" smtClean="0">
                <a:solidFill>
                  <a:srgbClr val="006299"/>
                </a:solidFill>
                <a:latin typeface="Arial"/>
              </a:defRPr>
            </a:lvl1pPr>
          </a:lstStyle>
          <a:p>
            <a:pPr>
              <a:defRPr/>
            </a:pPr>
            <a:fld id="{A6C88BA5-DDF3-4C63-AF51-619CECC02C1C}" type="slidenum">
              <a:rPr lang="en-GB"/>
              <a:pPr>
                <a:defRPr/>
              </a:pPr>
              <a:t>‹N›</a:t>
            </a:fld>
            <a:endParaRPr lang="en-GB"/>
          </a:p>
        </p:txBody>
      </p:sp>
      <p:pic>
        <p:nvPicPr>
          <p:cNvPr id="1033" name="Image 10"/>
          <p:cNvPicPr>
            <a:picLocks noChangeAspect="1"/>
          </p:cNvPicPr>
          <p:nvPr/>
        </p:nvPicPr>
        <p:blipFill>
          <a:blip r:embed="rId8" cstate="print"/>
          <a:srcRect/>
          <a:stretch>
            <a:fillRect/>
          </a:stretch>
        </p:blipFill>
        <p:spPr bwMode="auto">
          <a:xfrm>
            <a:off x="500063" y="287340"/>
            <a:ext cx="458787" cy="954087"/>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76" r:id="rId1"/>
    <p:sldLayoutId id="2147483675" r:id="rId2"/>
    <p:sldLayoutId id="2147483677" r:id="rId3"/>
    <p:sldLayoutId id="2147483678" r:id="rId4"/>
    <p:sldLayoutId id="2147483679" r:id="rId5"/>
  </p:sldLayoutIdLst>
  <p:hf sldNum="0" hdr="0"/>
  <p:txStyles>
    <p:title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Georgia"/>
          <a:ea typeface="+mn-ea"/>
          <a:cs typeface="+mn-cs"/>
        </a:defRPr>
      </a:lvl1pPr>
      <a:lvl2pPr marL="557213" indent="-214313" algn="l" rtl="0" fontAlgn="base">
        <a:spcBef>
          <a:spcPct val="20000"/>
        </a:spcBef>
        <a:spcAft>
          <a:spcPct val="0"/>
        </a:spcAft>
        <a:buClr>
          <a:schemeClr val="tx1"/>
        </a:buClr>
        <a:buFont typeface="Arial" charset="0"/>
        <a:buChar char="–"/>
        <a:defRPr sz="2100" kern="1200">
          <a:solidFill>
            <a:schemeClr val="tx1"/>
          </a:solidFill>
          <a:latin typeface="Georgia"/>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Georgia"/>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Georgia"/>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Georgia"/>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299"/>
        </a:solidFill>
        <a:effectLst/>
      </p:bgPr>
    </p:bg>
    <p:spTree>
      <p:nvGrpSpPr>
        <p:cNvPr id="1" name=""/>
        <p:cNvGrpSpPr/>
        <p:nvPr/>
      </p:nvGrpSpPr>
      <p:grpSpPr>
        <a:xfrm>
          <a:off x="0" y="0"/>
          <a:ext cx="0" cy="0"/>
          <a:chOff x="0" y="0"/>
          <a:chExt cx="0" cy="0"/>
        </a:xfrm>
      </p:grpSpPr>
      <p:pic>
        <p:nvPicPr>
          <p:cNvPr id="1026" name="Image 9"/>
          <p:cNvPicPr>
            <a:picLocks noChangeAspect="1"/>
          </p:cNvPicPr>
          <p:nvPr/>
        </p:nvPicPr>
        <p:blipFill>
          <a:blip r:embed="rId7" cstate="print"/>
          <a:srcRect/>
          <a:stretch>
            <a:fillRect/>
          </a:stretch>
        </p:blipFill>
        <p:spPr bwMode="auto">
          <a:xfrm>
            <a:off x="8193088" y="5327650"/>
            <a:ext cx="950912" cy="1530350"/>
          </a:xfrm>
          <a:prstGeom prst="rect">
            <a:avLst/>
          </a:prstGeom>
          <a:noFill/>
          <a:ln w="9525">
            <a:noFill/>
            <a:miter lim="800000"/>
            <a:headEnd/>
            <a:tailEnd/>
          </a:ln>
        </p:spPr>
      </p:pic>
      <p:sp>
        <p:nvSpPr>
          <p:cNvPr id="7" name="Rectangle 6"/>
          <p:cNvSpPr/>
          <p:nvPr/>
        </p:nvSpPr>
        <p:spPr bwMode="auto">
          <a:xfrm>
            <a:off x="503239" y="1306513"/>
            <a:ext cx="8154987" cy="0"/>
          </a:xfrm>
          <a:prstGeom prst="rect">
            <a:avLst/>
          </a:prstGeom>
          <a:noFill/>
          <a:ln w="6350" cap="flat" cmpd="sng" algn="ctr">
            <a:solidFill>
              <a:schemeClr val="tx1"/>
            </a:solidFill>
            <a:prstDash val="solid"/>
            <a:miter lim="800000"/>
            <a:headEnd type="none" w="med" len="med"/>
            <a:tailEnd type="none" w="med" len="med"/>
          </a:ln>
          <a:effectLst/>
        </p:spPr>
        <p:txBody>
          <a:bodyPr wrap="none"/>
          <a:lstStyle/>
          <a:p>
            <a:pPr algn="ctr" eaLnBrk="0" hangingPunct="0">
              <a:defRPr/>
            </a:pPr>
            <a:endParaRPr lang="fr-FR" sz="1500">
              <a:latin typeface="Helvetica 65 Medium" pitchFamily="34" charset="0"/>
            </a:endParaRPr>
          </a:p>
        </p:txBody>
      </p:sp>
      <p:sp>
        <p:nvSpPr>
          <p:cNvPr id="1028" name="Title Placeholder 1"/>
          <p:cNvSpPr>
            <a:spLocks noGrp="1"/>
          </p:cNvSpPr>
          <p:nvPr>
            <p:ph type="title"/>
          </p:nvPr>
        </p:nvSpPr>
        <p:spPr bwMode="auto">
          <a:xfrm>
            <a:off x="1079500" y="238125"/>
            <a:ext cx="7416800" cy="1022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Click to edit Slide title</a:t>
            </a:r>
            <a:br>
              <a:rPr lang="fr-FR"/>
            </a:br>
            <a:r>
              <a:rPr lang="fr-FR"/>
              <a:t>Slide title can be extended to two lines</a:t>
            </a:r>
            <a:endParaRPr lang="en-US"/>
          </a:p>
        </p:txBody>
      </p:sp>
      <p:sp>
        <p:nvSpPr>
          <p:cNvPr id="1029" name="Text Placeholder 2"/>
          <p:cNvSpPr>
            <a:spLocks noGrp="1"/>
          </p:cNvSpPr>
          <p:nvPr>
            <p:ph type="body" idx="1"/>
          </p:nvPr>
        </p:nvSpPr>
        <p:spPr bwMode="auto">
          <a:xfrm>
            <a:off x="468314" y="1600202"/>
            <a:ext cx="82184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403226" y="6411915"/>
            <a:ext cx="900113" cy="244475"/>
          </a:xfrm>
          <a:prstGeom prst="rect">
            <a:avLst/>
          </a:prstGeom>
        </p:spPr>
        <p:txBody>
          <a:bodyPr vert="horz" lIns="91440" tIns="45720" rIns="91440" bIns="45720" rtlCol="0" anchor="t" anchorCtr="0"/>
          <a:lstStyle>
            <a:lvl1pPr algn="l" fontAlgn="auto">
              <a:spcBef>
                <a:spcPts val="0"/>
              </a:spcBef>
              <a:spcAft>
                <a:spcPts val="0"/>
              </a:spcAft>
              <a:defRPr sz="750" baseline="0" smtClean="0">
                <a:solidFill>
                  <a:schemeClr val="tx1"/>
                </a:solidFill>
                <a:latin typeface="Arial"/>
              </a:defRPr>
            </a:lvl1pPr>
          </a:lstStyle>
          <a:p>
            <a:pPr>
              <a:defRPr/>
            </a:pPr>
            <a:r>
              <a:rPr lang="de-DE" dirty="0"/>
              <a:t>Rom 07/04/2014</a:t>
            </a:r>
            <a:endParaRPr lang="en-GB" dirty="0"/>
          </a:p>
        </p:txBody>
      </p:sp>
      <p:sp>
        <p:nvSpPr>
          <p:cNvPr id="5" name="Footer Placeholder 4"/>
          <p:cNvSpPr>
            <a:spLocks noGrp="1"/>
          </p:cNvSpPr>
          <p:nvPr>
            <p:ph type="ftr" sz="quarter" idx="3"/>
          </p:nvPr>
        </p:nvSpPr>
        <p:spPr>
          <a:xfrm>
            <a:off x="1368426" y="6411915"/>
            <a:ext cx="4679950" cy="244475"/>
          </a:xfrm>
          <a:prstGeom prst="rect">
            <a:avLst/>
          </a:prstGeom>
        </p:spPr>
        <p:txBody>
          <a:bodyPr vert="horz" lIns="91440" tIns="45720" rIns="91440" bIns="45720" rtlCol="0" anchor="t" anchorCtr="0"/>
          <a:lstStyle>
            <a:lvl1pPr algn="l" fontAlgn="auto">
              <a:spcBef>
                <a:spcPts val="0"/>
              </a:spcBef>
              <a:spcAft>
                <a:spcPts val="0"/>
              </a:spcAft>
              <a:defRPr sz="750" kern="1200" baseline="0">
                <a:solidFill>
                  <a:schemeClr val="tx1"/>
                </a:solidFill>
                <a:latin typeface="Arial"/>
              </a:defRPr>
            </a:lvl1pPr>
          </a:lstStyle>
          <a:p>
            <a:pPr>
              <a:defRPr/>
            </a:pPr>
            <a:r>
              <a:rPr lang="de-DE" dirty="0"/>
              <a:t>Ralf Oberle, Finanzamt Freiburg-Stadt</a:t>
            </a:r>
            <a:endParaRPr lang="en-GB" dirty="0"/>
          </a:p>
        </p:txBody>
      </p:sp>
      <p:sp>
        <p:nvSpPr>
          <p:cNvPr id="6" name="Slide Number Placeholder 5"/>
          <p:cNvSpPr>
            <a:spLocks noGrp="1"/>
          </p:cNvSpPr>
          <p:nvPr>
            <p:ph type="sldNum" sz="quarter" idx="4"/>
          </p:nvPr>
        </p:nvSpPr>
        <p:spPr>
          <a:xfrm>
            <a:off x="8640763" y="6411915"/>
            <a:ext cx="341312" cy="244475"/>
          </a:xfrm>
          <a:prstGeom prst="rect">
            <a:avLst/>
          </a:prstGeom>
        </p:spPr>
        <p:txBody>
          <a:bodyPr vert="horz" wrap="none" lIns="91440" tIns="45720" rIns="91440" bIns="45720" rtlCol="0" anchor="t" anchorCtr="0"/>
          <a:lstStyle>
            <a:lvl1pPr algn="r" fontAlgn="auto">
              <a:spcBef>
                <a:spcPts val="0"/>
              </a:spcBef>
              <a:spcAft>
                <a:spcPts val="0"/>
              </a:spcAft>
              <a:defRPr sz="750" baseline="0" smtClean="0">
                <a:solidFill>
                  <a:srgbClr val="006299"/>
                </a:solidFill>
                <a:latin typeface="Arial"/>
              </a:defRPr>
            </a:lvl1pPr>
          </a:lstStyle>
          <a:p>
            <a:pPr>
              <a:defRPr/>
            </a:pPr>
            <a:fld id="{A6C88BA5-DDF3-4C63-AF51-619CECC02C1C}" type="slidenum">
              <a:rPr lang="en-GB"/>
              <a:pPr>
                <a:defRPr/>
              </a:pPr>
              <a:t>‹N›</a:t>
            </a:fld>
            <a:endParaRPr lang="en-GB"/>
          </a:p>
        </p:txBody>
      </p:sp>
      <p:pic>
        <p:nvPicPr>
          <p:cNvPr id="1033" name="Image 10"/>
          <p:cNvPicPr>
            <a:picLocks noChangeAspect="1"/>
          </p:cNvPicPr>
          <p:nvPr/>
        </p:nvPicPr>
        <p:blipFill>
          <a:blip r:embed="rId8" cstate="print"/>
          <a:srcRect/>
          <a:stretch>
            <a:fillRect/>
          </a:stretch>
        </p:blipFill>
        <p:spPr bwMode="auto">
          <a:xfrm>
            <a:off x="500063" y="287340"/>
            <a:ext cx="458787" cy="954087"/>
          </a:xfrm>
          <a:prstGeom prst="rect">
            <a:avLst/>
          </a:prstGeom>
          <a:noFill/>
          <a:ln w="9525">
            <a:noFill/>
            <a:miter lim="800000"/>
            <a:headEnd/>
            <a:tailEnd/>
          </a:ln>
        </p:spPr>
      </p:pic>
    </p:spTree>
    <p:extLst>
      <p:ext uri="{BB962C8B-B14F-4D97-AF65-F5344CB8AC3E}">
        <p14:creationId xmlns:p14="http://schemas.microsoft.com/office/powerpoint/2010/main" val="3808261469"/>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p:txStyles>
    <p:title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p:titleStyle>
    <p:bodyStyle>
      <a:lvl1pPr marL="257175" indent="-257175" algn="l" rtl="0" fontAlgn="base">
        <a:spcBef>
          <a:spcPct val="20000"/>
        </a:spcBef>
        <a:spcAft>
          <a:spcPct val="0"/>
        </a:spcAft>
        <a:buFont typeface="Arial" charset="0"/>
        <a:buChar char="•"/>
        <a:defRPr sz="2400" kern="1200">
          <a:solidFill>
            <a:schemeClr val="tx1"/>
          </a:solidFill>
          <a:latin typeface="Georgia"/>
          <a:ea typeface="+mn-ea"/>
          <a:cs typeface="+mn-cs"/>
        </a:defRPr>
      </a:lvl1pPr>
      <a:lvl2pPr marL="557213" indent="-214313" algn="l" rtl="0" fontAlgn="base">
        <a:spcBef>
          <a:spcPct val="20000"/>
        </a:spcBef>
        <a:spcAft>
          <a:spcPct val="0"/>
        </a:spcAft>
        <a:buClr>
          <a:schemeClr val="tx1"/>
        </a:buClr>
        <a:buFont typeface="Arial" charset="0"/>
        <a:buChar char="–"/>
        <a:defRPr sz="2100" kern="1200">
          <a:solidFill>
            <a:schemeClr val="tx1"/>
          </a:solidFill>
          <a:latin typeface="Georgia"/>
          <a:ea typeface="+mn-ea"/>
          <a:cs typeface="+mn-cs"/>
        </a:defRPr>
      </a:lvl2pPr>
      <a:lvl3pPr marL="857250" indent="-171450" algn="l" rtl="0" fontAlgn="base">
        <a:spcBef>
          <a:spcPct val="20000"/>
        </a:spcBef>
        <a:spcAft>
          <a:spcPct val="0"/>
        </a:spcAft>
        <a:buFont typeface="Arial" charset="0"/>
        <a:buChar char="•"/>
        <a:defRPr sz="1800" kern="1200">
          <a:solidFill>
            <a:schemeClr val="tx1"/>
          </a:solidFill>
          <a:latin typeface="Georgia"/>
          <a:ea typeface="+mn-ea"/>
          <a:cs typeface="+mn-cs"/>
        </a:defRPr>
      </a:lvl3pPr>
      <a:lvl4pPr marL="1200150" indent="-171450" algn="l" rtl="0" fontAlgn="base">
        <a:spcBef>
          <a:spcPct val="20000"/>
        </a:spcBef>
        <a:spcAft>
          <a:spcPct val="0"/>
        </a:spcAft>
        <a:buFont typeface="Arial" charset="0"/>
        <a:buChar char="–"/>
        <a:defRPr sz="1500" kern="1200">
          <a:solidFill>
            <a:schemeClr val="tx1"/>
          </a:solidFill>
          <a:latin typeface="Georgia"/>
          <a:ea typeface="+mn-ea"/>
          <a:cs typeface="+mn-cs"/>
        </a:defRPr>
      </a:lvl4pPr>
      <a:lvl5pPr marL="1543050" indent="-171450" algn="l" rtl="0" fontAlgn="base">
        <a:spcBef>
          <a:spcPct val="20000"/>
        </a:spcBef>
        <a:spcAft>
          <a:spcPct val="0"/>
        </a:spcAft>
        <a:buFont typeface="Arial" charset="0"/>
        <a:buChar char="»"/>
        <a:defRPr sz="1500" kern="1200">
          <a:solidFill>
            <a:schemeClr val="tx1"/>
          </a:solidFill>
          <a:latin typeface="Georgia"/>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3.xml"/><Relationship Id="rId7" Type="http://schemas.openxmlformats.org/officeDocument/2006/relationships/image" Target="../media/image1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jp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0.png"/><Relationship Id="rId7"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p:cNvSpPr>
            <a:spLocks noGrp="1"/>
          </p:cNvSpPr>
          <p:nvPr>
            <p:ph type="subTitle" idx="1"/>
          </p:nvPr>
        </p:nvSpPr>
        <p:spPr>
          <a:xfrm>
            <a:off x="539552" y="1700808"/>
            <a:ext cx="8280920" cy="3456384"/>
          </a:xfrm>
        </p:spPr>
        <p:txBody>
          <a:bodyPr rtlCol="0">
            <a:normAutofit/>
          </a:bodyPr>
          <a:lstStyle/>
          <a:p>
            <a:pPr fontAlgn="auto">
              <a:lnSpc>
                <a:spcPct val="100000"/>
              </a:lnSpc>
              <a:spcAft>
                <a:spcPts val="450"/>
              </a:spcAft>
              <a:defRPr/>
            </a:pPr>
            <a:endParaRPr lang="en-GB" sz="7100" b="1" dirty="0">
              <a:solidFill>
                <a:schemeClr val="tx1"/>
              </a:solidFill>
              <a:latin typeface="+mn-lt"/>
            </a:endParaRPr>
          </a:p>
          <a:p>
            <a:pPr algn="ctr" fontAlgn="auto">
              <a:lnSpc>
                <a:spcPct val="100000"/>
              </a:lnSpc>
              <a:spcAft>
                <a:spcPts val="450"/>
              </a:spcAft>
              <a:defRPr/>
            </a:pPr>
            <a:r>
              <a:rPr lang="en-CA" altLang="en-US" sz="4400" dirty="0">
                <a:solidFill>
                  <a:schemeClr val="tx1"/>
                </a:solidFill>
                <a:latin typeface="+mj-lt"/>
                <a:ea typeface="ヒラギノ角ゴ Pro W3" pitchFamily="127" charset="-128"/>
                <a:cs typeface="Brinnan Light" pitchFamily="50" charset="2"/>
              </a:rPr>
              <a:t>MAJOR CASE </a:t>
            </a:r>
            <a:r>
              <a:rPr lang="en-CA" altLang="en-US" sz="4400" dirty="0" smtClean="0">
                <a:solidFill>
                  <a:schemeClr val="tx1"/>
                </a:solidFill>
                <a:latin typeface="+mj-lt"/>
                <a:ea typeface="ヒラギノ角ゴ Pro W3" pitchFamily="127" charset="-128"/>
                <a:cs typeface="Brinnan Light" pitchFamily="50" charset="2"/>
              </a:rPr>
              <a:t>MANAGEMENT</a:t>
            </a:r>
          </a:p>
          <a:p>
            <a:pPr algn="ctr" fontAlgn="auto">
              <a:lnSpc>
                <a:spcPct val="100000"/>
              </a:lnSpc>
              <a:spcAft>
                <a:spcPts val="450"/>
              </a:spcAft>
              <a:defRPr/>
            </a:pPr>
            <a:r>
              <a:rPr lang="en-CA" sz="2800" i="1" dirty="0" smtClean="0">
                <a:solidFill>
                  <a:schemeClr val="tx1"/>
                </a:solidFill>
                <a:latin typeface="+mj-lt"/>
                <a:ea typeface="ヒラギノ角ゴ Pro W3" pitchFamily="127" charset="-128"/>
                <a:cs typeface="Brinnan Thin" pitchFamily="50" charset="2"/>
              </a:rPr>
              <a:t>AN ITALIAN PERSPECTIVE</a:t>
            </a:r>
          </a:p>
          <a:p>
            <a:pPr algn="ctr" fontAlgn="auto">
              <a:lnSpc>
                <a:spcPct val="100000"/>
              </a:lnSpc>
              <a:spcAft>
                <a:spcPts val="450"/>
              </a:spcAft>
              <a:defRPr/>
            </a:pPr>
            <a:r>
              <a:rPr lang="en-CA" sz="2800" i="1" dirty="0" smtClean="0">
                <a:solidFill>
                  <a:schemeClr val="tx1"/>
                </a:solidFill>
                <a:latin typeface="+mj-lt"/>
                <a:ea typeface="ヒラギノ角ゴ Pro W3" pitchFamily="127" charset="-128"/>
                <a:cs typeface="Brinnan Thin" pitchFamily="50" charset="2"/>
              </a:rPr>
              <a:t>FROM GUARDIA DI FINANZA</a:t>
            </a:r>
            <a:endParaRPr lang="en-GB" sz="1100" i="1" dirty="0">
              <a:solidFill>
                <a:schemeClr val="tx1"/>
              </a:solidFill>
              <a:latin typeface="+mj-lt"/>
              <a:cs typeface="Brinnan Thin" pitchFamily="50" charset="2"/>
            </a:endParaRPr>
          </a:p>
        </p:txBody>
      </p:sp>
      <p:pic>
        <p:nvPicPr>
          <p:cNvPr id="4" name="Picture 2" descr="A close-up of a logo&#10;&#10;Description automatically generated">
            <a:extLst>
              <a:ext uri="{FF2B5EF4-FFF2-40B4-BE49-F238E27FC236}">
                <a16:creationId xmlns:a16="http://schemas.microsoft.com/office/drawing/2014/main" id="{53E16C58-EBA6-A9C7-2020-4B8D66209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639326" y="0"/>
            <a:ext cx="6504674" cy="864096"/>
          </a:xfrm>
          <a:prstGeom prst="rect">
            <a:avLst/>
          </a:prstGeom>
          <a:noFill/>
          <a:ln>
            <a:noFill/>
          </a:ln>
        </p:spPr>
      </p:pic>
      <p:sp>
        <p:nvSpPr>
          <p:cNvPr id="5" name="CasellaDiTesto 4"/>
          <p:cNvSpPr txBox="1"/>
          <p:nvPr/>
        </p:nvSpPr>
        <p:spPr>
          <a:xfrm>
            <a:off x="107504" y="6021288"/>
            <a:ext cx="3553670" cy="66941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ctr" defTabSz="342900">
              <a:buClrTx/>
            </a:pPr>
            <a:r>
              <a:rPr lang="it-IT" sz="1350" b="1" kern="1200" dirty="0" smtClean="0">
                <a:solidFill>
                  <a:prstClr val="white"/>
                </a:solidFill>
                <a:effectLst>
                  <a:outerShdw blurRad="38100" dist="38100" dir="2700000" algn="tl">
                    <a:srgbClr val="000000">
                      <a:alpha val="43137"/>
                    </a:srgbClr>
                  </a:outerShdw>
                </a:effectLst>
                <a:cs typeface="Brinnan Light" pitchFamily="50" charset="2"/>
              </a:rPr>
              <a:t>Alessandro </a:t>
            </a:r>
            <a:r>
              <a:rPr lang="it-IT" sz="1350" b="1" kern="1200" dirty="0">
                <a:solidFill>
                  <a:prstClr val="white"/>
                </a:solidFill>
                <a:effectLst>
                  <a:outerShdw blurRad="38100" dist="38100" dir="2700000" algn="tl">
                    <a:srgbClr val="000000">
                      <a:alpha val="43137"/>
                    </a:srgbClr>
                  </a:outerShdw>
                </a:effectLst>
                <a:cs typeface="Brinnan Light" pitchFamily="50" charset="2"/>
              </a:rPr>
              <a:t>Lo Bello </a:t>
            </a:r>
          </a:p>
          <a:p>
            <a:pPr algn="ctr" defTabSz="342900">
              <a:buClrTx/>
            </a:pPr>
            <a:r>
              <a:rPr lang="it-IT" sz="1200" kern="1200" dirty="0" smtClean="0">
                <a:solidFill>
                  <a:prstClr val="white"/>
                </a:solidFill>
                <a:effectLst>
                  <a:outerShdw blurRad="38100" dist="38100" dir="2700000" algn="tl">
                    <a:srgbClr val="000000">
                      <a:alpha val="43137"/>
                    </a:srgbClr>
                  </a:outerShdw>
                </a:effectLst>
                <a:cs typeface="Brinnan Light" pitchFamily="50" charset="2"/>
              </a:rPr>
              <a:t>Head </a:t>
            </a:r>
            <a:r>
              <a:rPr lang="it-IT" sz="1200" kern="1200" dirty="0">
                <a:solidFill>
                  <a:prstClr val="white"/>
                </a:solidFill>
                <a:effectLst>
                  <a:outerShdw blurRad="38100" dist="38100" dir="2700000" algn="tl">
                    <a:srgbClr val="000000">
                      <a:alpha val="43137"/>
                    </a:srgbClr>
                  </a:outerShdw>
                </a:effectLst>
                <a:cs typeface="Brinnan Light" pitchFamily="50" charset="2"/>
              </a:rPr>
              <a:t>of Direct </a:t>
            </a:r>
            <a:r>
              <a:rPr lang="it-IT" sz="1200" kern="1200" dirty="0" err="1">
                <a:solidFill>
                  <a:prstClr val="white"/>
                </a:solidFill>
                <a:effectLst>
                  <a:outerShdw blurRad="38100" dist="38100" dir="2700000" algn="tl">
                    <a:srgbClr val="000000">
                      <a:alpha val="43137"/>
                    </a:srgbClr>
                  </a:outerShdw>
                </a:effectLst>
                <a:cs typeface="Brinnan Light" pitchFamily="50" charset="2"/>
              </a:rPr>
              <a:t>Taxation</a:t>
            </a:r>
            <a:r>
              <a:rPr lang="it-IT" sz="1200" kern="1200" dirty="0">
                <a:solidFill>
                  <a:prstClr val="white"/>
                </a:solidFill>
                <a:effectLst>
                  <a:outerShdw blurRad="38100" dist="38100" dir="2700000" algn="tl">
                    <a:srgbClr val="000000">
                      <a:alpha val="43137"/>
                    </a:srgbClr>
                  </a:outerShdw>
                </a:effectLst>
                <a:cs typeface="Brinnan Light" pitchFamily="50" charset="2"/>
              </a:rPr>
              <a:t> and VAT EOI Unit</a:t>
            </a:r>
          </a:p>
          <a:p>
            <a:pPr algn="ctr" defTabSz="342900">
              <a:buClrTx/>
            </a:pPr>
            <a:r>
              <a:rPr lang="it-IT" sz="1200" kern="1200" dirty="0">
                <a:solidFill>
                  <a:prstClr val="white"/>
                </a:solidFill>
                <a:effectLst>
                  <a:outerShdw blurRad="38100" dist="38100" dir="2700000" algn="tl">
                    <a:srgbClr val="000000">
                      <a:alpha val="43137"/>
                    </a:srgbClr>
                  </a:outerShdw>
                </a:effectLst>
                <a:cs typeface="Brinnan Light" pitchFamily="50" charset="2"/>
              </a:rPr>
              <a:t>Guardia di Finanza General Headquarters</a:t>
            </a:r>
          </a:p>
        </p:txBody>
      </p:sp>
      <p:pic>
        <p:nvPicPr>
          <p:cNvPr id="6" name="Immagin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157192"/>
            <a:ext cx="1152128" cy="77296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pic>
        <p:nvPicPr>
          <p:cNvPr id="6" name="Immagine 5"/>
          <p:cNvPicPr>
            <a:picLocks noChangeAspect="1"/>
          </p:cNvPicPr>
          <p:nvPr/>
        </p:nvPicPr>
        <p:blipFill rotWithShape="1">
          <a:blip r:embed="rId4"/>
          <a:srcRect t="14091" r="3436"/>
          <a:stretch/>
        </p:blipFill>
        <p:spPr>
          <a:xfrm>
            <a:off x="5580112" y="1628800"/>
            <a:ext cx="2898626" cy="3737373"/>
          </a:xfrm>
          <a:prstGeom prst="rect">
            <a:avLst/>
          </a:prstGeom>
        </p:spPr>
      </p:pic>
      <p:sp>
        <p:nvSpPr>
          <p:cNvPr id="8" name="CasellaDiTesto 7"/>
          <p:cNvSpPr txBox="1"/>
          <p:nvPr/>
        </p:nvSpPr>
        <p:spPr>
          <a:xfrm>
            <a:off x="215516" y="3212976"/>
            <a:ext cx="5328592" cy="3477875"/>
          </a:xfrm>
          <a:prstGeom prst="rect">
            <a:avLst/>
          </a:prstGeom>
          <a:noFill/>
        </p:spPr>
        <p:txBody>
          <a:bodyPr wrap="square" rtlCol="0">
            <a:spAutoFit/>
          </a:bodyPr>
          <a:lstStyle/>
          <a:p>
            <a:pPr algn="just"/>
            <a:r>
              <a:rPr lang="it-IT" sz="2200" b="1" dirty="0" smtClean="0">
                <a:latin typeface="+mj-lt"/>
                <a:cs typeface="Brinnan" pitchFamily="50" charset="2"/>
              </a:rPr>
              <a:t>ECONOMIC-FINANCIAL POLICE UNITS </a:t>
            </a:r>
          </a:p>
          <a:p>
            <a:pPr algn="just"/>
            <a:endParaRPr lang="it-IT" sz="2200" dirty="0" smtClean="0">
              <a:latin typeface="+mj-lt"/>
              <a:cs typeface="Brinnan" pitchFamily="50" charset="2"/>
            </a:endParaRPr>
          </a:p>
          <a:p>
            <a:pPr algn="just"/>
            <a:r>
              <a:rPr lang="it-IT" sz="2200" dirty="0" err="1">
                <a:latin typeface="+mj-lt"/>
                <a:cs typeface="Brinnan" pitchFamily="50" charset="2"/>
              </a:rPr>
              <a:t>O</a:t>
            </a:r>
            <a:r>
              <a:rPr lang="it-IT" sz="2200" dirty="0" err="1" smtClean="0">
                <a:latin typeface="+mj-lt"/>
                <a:cs typeface="Brinnan" pitchFamily="50" charset="2"/>
              </a:rPr>
              <a:t>ne</a:t>
            </a:r>
            <a:r>
              <a:rPr lang="it-IT" sz="2200" dirty="0" smtClean="0">
                <a:latin typeface="+mj-lt"/>
                <a:cs typeface="Brinnan" pitchFamily="50" charset="2"/>
              </a:rPr>
              <a:t> in </a:t>
            </a:r>
            <a:r>
              <a:rPr lang="it-IT" sz="2200" dirty="0" err="1" smtClean="0">
                <a:latin typeface="+mj-lt"/>
                <a:cs typeface="Brinnan" pitchFamily="50" charset="2"/>
              </a:rPr>
              <a:t>each</a:t>
            </a:r>
            <a:r>
              <a:rPr lang="it-IT" sz="2200" dirty="0" smtClean="0">
                <a:latin typeface="+mj-lt"/>
                <a:cs typeface="Brinnan" pitchFamily="50" charset="2"/>
              </a:rPr>
              <a:t> province</a:t>
            </a:r>
          </a:p>
          <a:p>
            <a:pPr algn="just"/>
            <a:endParaRPr lang="it-IT" sz="2200" dirty="0">
              <a:latin typeface="+mj-lt"/>
              <a:cs typeface="Brinnan" pitchFamily="50" charset="2"/>
            </a:endParaRPr>
          </a:p>
          <a:p>
            <a:pPr algn="just"/>
            <a:r>
              <a:rPr lang="it-IT" sz="2200" dirty="0" err="1" smtClean="0">
                <a:latin typeface="+mj-lt"/>
                <a:cs typeface="Brinnan" pitchFamily="50" charset="2"/>
              </a:rPr>
              <a:t>Their</a:t>
            </a:r>
            <a:r>
              <a:rPr lang="it-IT" sz="2200" dirty="0" smtClean="0">
                <a:latin typeface="+mj-lt"/>
                <a:cs typeface="Brinnan" pitchFamily="50" charset="2"/>
              </a:rPr>
              <a:t> «</a:t>
            </a:r>
            <a:r>
              <a:rPr lang="it-IT" sz="2200" dirty="0" err="1" smtClean="0">
                <a:latin typeface="+mj-lt"/>
                <a:cs typeface="Brinnan" pitchFamily="50" charset="2"/>
              </a:rPr>
              <a:t>size</a:t>
            </a:r>
            <a:r>
              <a:rPr lang="it-IT" sz="2200" dirty="0" smtClean="0">
                <a:latin typeface="+mj-lt"/>
                <a:cs typeface="Brinnan" pitchFamily="50" charset="2"/>
              </a:rPr>
              <a:t>» and </a:t>
            </a:r>
            <a:r>
              <a:rPr lang="it-IT" sz="2200" dirty="0" err="1" smtClean="0">
                <a:latin typeface="+mj-lt"/>
                <a:cs typeface="Brinnan" pitchFamily="50" charset="2"/>
              </a:rPr>
              <a:t>complexity</a:t>
            </a:r>
            <a:r>
              <a:rPr lang="it-IT" sz="2200" dirty="0" smtClean="0">
                <a:latin typeface="+mj-lt"/>
                <a:cs typeface="Brinnan" pitchFamily="50" charset="2"/>
              </a:rPr>
              <a:t> are </a:t>
            </a:r>
            <a:r>
              <a:rPr lang="it-IT" sz="2200" dirty="0" err="1" smtClean="0">
                <a:latin typeface="+mj-lt"/>
                <a:cs typeface="Brinnan" pitchFamily="50" charset="2"/>
              </a:rPr>
              <a:t>mainly</a:t>
            </a:r>
            <a:r>
              <a:rPr lang="it-IT" sz="2200" dirty="0" smtClean="0">
                <a:latin typeface="+mj-lt"/>
                <a:cs typeface="Brinnan" pitchFamily="50" charset="2"/>
              </a:rPr>
              <a:t> </a:t>
            </a:r>
            <a:r>
              <a:rPr lang="it-IT" sz="2200" dirty="0" err="1" smtClean="0">
                <a:latin typeface="+mj-lt"/>
                <a:cs typeface="Brinnan" pitchFamily="50" charset="2"/>
              </a:rPr>
              <a:t>related</a:t>
            </a:r>
            <a:r>
              <a:rPr lang="it-IT" sz="2200" dirty="0" smtClean="0">
                <a:latin typeface="+mj-lt"/>
                <a:cs typeface="Brinnan" pitchFamily="50" charset="2"/>
              </a:rPr>
              <a:t> to:</a:t>
            </a:r>
          </a:p>
          <a:p>
            <a:pPr marL="342900" indent="-342900" algn="just">
              <a:buFont typeface="Arial" panose="020B0604020202020204" pitchFamily="34" charset="0"/>
              <a:buChar char="•"/>
            </a:pPr>
            <a:r>
              <a:rPr lang="it-IT" sz="2200" dirty="0" err="1" smtClean="0">
                <a:latin typeface="+mj-lt"/>
                <a:cs typeface="Brinnan" pitchFamily="50" charset="2"/>
              </a:rPr>
              <a:t>economic</a:t>
            </a:r>
            <a:r>
              <a:rPr lang="it-IT" sz="2200" dirty="0" smtClean="0">
                <a:latin typeface="+mj-lt"/>
                <a:cs typeface="Brinnan" pitchFamily="50" charset="2"/>
              </a:rPr>
              <a:t> and </a:t>
            </a:r>
            <a:r>
              <a:rPr lang="it-IT" sz="2200" dirty="0" err="1" smtClean="0">
                <a:latin typeface="+mj-lt"/>
                <a:cs typeface="Brinnan" pitchFamily="50" charset="2"/>
              </a:rPr>
              <a:t>criminal</a:t>
            </a:r>
            <a:r>
              <a:rPr lang="it-IT" sz="2200" dirty="0" smtClean="0">
                <a:latin typeface="+mj-lt"/>
                <a:cs typeface="Brinnan" pitchFamily="50" charset="2"/>
              </a:rPr>
              <a:t> </a:t>
            </a:r>
            <a:r>
              <a:rPr lang="it-IT" sz="2200" dirty="0" err="1" smtClean="0">
                <a:latin typeface="+mj-lt"/>
                <a:cs typeface="Brinnan" pitchFamily="50" charset="2"/>
              </a:rPr>
              <a:t>dimension</a:t>
            </a:r>
            <a:r>
              <a:rPr lang="it-IT" sz="2200" dirty="0" smtClean="0">
                <a:latin typeface="+mj-lt"/>
                <a:cs typeface="Brinnan" pitchFamily="50" charset="2"/>
              </a:rPr>
              <a:t> of the </a:t>
            </a:r>
            <a:r>
              <a:rPr lang="it-IT" sz="2200" dirty="0" err="1" smtClean="0">
                <a:latin typeface="+mj-lt"/>
                <a:cs typeface="Brinnan" pitchFamily="50" charset="2"/>
              </a:rPr>
              <a:t>geographical</a:t>
            </a:r>
            <a:r>
              <a:rPr lang="it-IT" sz="2200" dirty="0" smtClean="0">
                <a:latin typeface="+mj-lt"/>
                <a:cs typeface="Brinnan" pitchFamily="50" charset="2"/>
              </a:rPr>
              <a:t> area of </a:t>
            </a:r>
            <a:r>
              <a:rPr lang="it-IT" sz="2200" dirty="0" err="1" smtClean="0">
                <a:latin typeface="+mj-lt"/>
                <a:cs typeface="Brinnan" pitchFamily="50" charset="2"/>
              </a:rPr>
              <a:t>competence</a:t>
            </a:r>
            <a:r>
              <a:rPr lang="it-IT" sz="2200" dirty="0" smtClean="0">
                <a:latin typeface="+mj-lt"/>
                <a:cs typeface="Brinnan" pitchFamily="50" charset="2"/>
              </a:rPr>
              <a:t>;</a:t>
            </a:r>
          </a:p>
          <a:p>
            <a:pPr marL="342900" indent="-342900" algn="just">
              <a:buFont typeface="Arial" panose="020B0604020202020204" pitchFamily="34" charset="0"/>
              <a:buChar char="•"/>
            </a:pPr>
            <a:r>
              <a:rPr lang="it-IT" sz="2200" dirty="0" smtClean="0">
                <a:latin typeface="+mj-lt"/>
                <a:cs typeface="Brinnan" pitchFamily="50" charset="2"/>
              </a:rPr>
              <a:t>Public Prosecutor Office </a:t>
            </a:r>
            <a:r>
              <a:rPr lang="it-IT" sz="2200" dirty="0" err="1" smtClean="0">
                <a:latin typeface="+mj-lt"/>
                <a:cs typeface="Brinnan" pitchFamily="50" charset="2"/>
              </a:rPr>
              <a:t>relevance</a:t>
            </a:r>
            <a:r>
              <a:rPr lang="it-IT" sz="2200" dirty="0" smtClean="0">
                <a:latin typeface="+mj-lt"/>
                <a:cs typeface="Brinnan" pitchFamily="50" charset="2"/>
              </a:rPr>
              <a:t>.</a:t>
            </a:r>
            <a:endParaRPr lang="it-IT" sz="2200" dirty="0">
              <a:latin typeface="+mj-lt"/>
              <a:cs typeface="Brinnan" pitchFamily="50" charset="2"/>
            </a:endParaRPr>
          </a:p>
        </p:txBody>
      </p:sp>
      <p:sp>
        <p:nvSpPr>
          <p:cNvPr id="3" name="Rettangolo 2"/>
          <p:cNvSpPr/>
          <p:nvPr/>
        </p:nvSpPr>
        <p:spPr>
          <a:xfrm>
            <a:off x="206104" y="1361163"/>
            <a:ext cx="5302000" cy="1323439"/>
          </a:xfrm>
          <a:prstGeom prst="rect">
            <a:avLst/>
          </a:prstGeom>
        </p:spPr>
        <p:txBody>
          <a:bodyPr wrap="square">
            <a:spAutoFit/>
          </a:bodyPr>
          <a:lstStyle/>
          <a:p>
            <a:pPr algn="just"/>
            <a:r>
              <a:rPr lang="it-IT" sz="2000" dirty="0" err="1">
                <a:latin typeface="+mj-lt"/>
                <a:cs typeface="Brinnan" pitchFamily="50" charset="2"/>
              </a:rPr>
              <a:t>We</a:t>
            </a:r>
            <a:r>
              <a:rPr lang="it-IT" sz="2000" dirty="0">
                <a:latin typeface="+mj-lt"/>
                <a:cs typeface="Brinnan" pitchFamily="50" charset="2"/>
              </a:rPr>
              <a:t> </a:t>
            </a:r>
            <a:r>
              <a:rPr lang="it-IT" sz="2000" dirty="0" err="1">
                <a:latin typeface="+mj-lt"/>
                <a:cs typeface="Brinnan" pitchFamily="50" charset="2"/>
              </a:rPr>
              <a:t>rely</a:t>
            </a:r>
            <a:r>
              <a:rPr lang="it-IT" sz="2000" dirty="0">
                <a:latin typeface="+mj-lt"/>
                <a:cs typeface="Brinnan" pitchFamily="50" charset="2"/>
              </a:rPr>
              <a:t> on the </a:t>
            </a:r>
            <a:r>
              <a:rPr lang="it-IT" sz="2000" dirty="0" err="1">
                <a:latin typeface="+mj-lt"/>
                <a:cs typeface="Brinnan" pitchFamily="50" charset="2"/>
              </a:rPr>
              <a:t>operational</a:t>
            </a:r>
            <a:r>
              <a:rPr lang="it-IT" sz="2000" dirty="0">
                <a:latin typeface="+mj-lt"/>
                <a:cs typeface="Brinnan" pitchFamily="50" charset="2"/>
              </a:rPr>
              <a:t>  and investigative </a:t>
            </a:r>
            <a:r>
              <a:rPr lang="it-IT" sz="2000" dirty="0" err="1" smtClean="0">
                <a:latin typeface="+mj-lt"/>
                <a:cs typeface="Brinnan" pitchFamily="50" charset="2"/>
              </a:rPr>
              <a:t>structures</a:t>
            </a:r>
            <a:r>
              <a:rPr lang="it-IT" sz="2000" dirty="0" smtClean="0">
                <a:latin typeface="+mj-lt"/>
                <a:cs typeface="Brinnan" pitchFamily="50" charset="2"/>
              </a:rPr>
              <a:t> </a:t>
            </a:r>
            <a:r>
              <a:rPr lang="it-IT" sz="2000" dirty="0" err="1">
                <a:latin typeface="+mj-lt"/>
                <a:cs typeface="Brinnan" pitchFamily="50" charset="2"/>
              </a:rPr>
              <a:t>we</a:t>
            </a:r>
            <a:r>
              <a:rPr lang="it-IT" sz="2000" dirty="0">
                <a:latin typeface="+mj-lt"/>
                <a:cs typeface="Brinnan" pitchFamily="50" charset="2"/>
              </a:rPr>
              <a:t> </a:t>
            </a:r>
            <a:r>
              <a:rPr lang="it-IT" sz="2000" dirty="0" err="1">
                <a:latin typeface="+mj-lt"/>
                <a:cs typeface="Brinnan" pitchFamily="50" charset="2"/>
              </a:rPr>
              <a:t>developed</a:t>
            </a:r>
            <a:r>
              <a:rPr lang="it-IT" sz="2000" dirty="0">
                <a:latin typeface="+mj-lt"/>
                <a:cs typeface="Brinnan" pitchFamily="50" charset="2"/>
              </a:rPr>
              <a:t> </a:t>
            </a:r>
            <a:r>
              <a:rPr lang="it-IT" sz="2000" dirty="0" err="1" smtClean="0">
                <a:latin typeface="+mj-lt"/>
                <a:cs typeface="Brinnan" pitchFamily="50" charset="2"/>
              </a:rPr>
              <a:t>trough</a:t>
            </a:r>
            <a:r>
              <a:rPr lang="it-IT" sz="2000" dirty="0" smtClean="0">
                <a:latin typeface="+mj-lt"/>
                <a:cs typeface="Brinnan" pitchFamily="50" charset="2"/>
              </a:rPr>
              <a:t> </a:t>
            </a:r>
            <a:r>
              <a:rPr lang="it-IT" sz="2000" dirty="0" err="1" smtClean="0">
                <a:latin typeface="+mj-lt"/>
                <a:cs typeface="Brinnan" pitchFamily="50" charset="2"/>
              </a:rPr>
              <a:t>around</a:t>
            </a:r>
            <a:r>
              <a:rPr lang="it-IT" sz="2000" dirty="0" smtClean="0">
                <a:latin typeface="+mj-lt"/>
                <a:cs typeface="Brinnan" pitchFamily="50" charset="2"/>
              </a:rPr>
              <a:t> 100 </a:t>
            </a:r>
            <a:r>
              <a:rPr lang="it-IT" sz="2000" dirty="0" err="1">
                <a:latin typeface="+mj-lt"/>
                <a:cs typeface="Brinnan" pitchFamily="50" charset="2"/>
              </a:rPr>
              <a:t>years</a:t>
            </a:r>
            <a:r>
              <a:rPr lang="it-IT" sz="2000" dirty="0">
                <a:latin typeface="+mj-lt"/>
                <a:cs typeface="Brinnan" pitchFamily="50" charset="2"/>
              </a:rPr>
              <a:t> </a:t>
            </a:r>
            <a:r>
              <a:rPr lang="it-IT" sz="2000" dirty="0" smtClean="0">
                <a:latin typeface="+mj-lt"/>
                <a:cs typeface="Brinnan" pitchFamily="50" charset="2"/>
              </a:rPr>
              <a:t>of </a:t>
            </a:r>
            <a:r>
              <a:rPr lang="it-IT" sz="2000" dirty="0" err="1" smtClean="0">
                <a:latin typeface="+mj-lt"/>
                <a:cs typeface="Brinnan" pitchFamily="50" charset="2"/>
              </a:rPr>
              <a:t>experience</a:t>
            </a:r>
            <a:r>
              <a:rPr lang="it-IT" sz="2000" dirty="0" smtClean="0">
                <a:latin typeface="+mj-lt"/>
                <a:cs typeface="Brinnan" pitchFamily="50" charset="2"/>
              </a:rPr>
              <a:t> in </a:t>
            </a:r>
            <a:r>
              <a:rPr lang="it-IT" sz="2000" dirty="0" err="1" smtClean="0">
                <a:latin typeface="+mj-lt"/>
                <a:cs typeface="Brinnan" pitchFamily="50" charset="2"/>
              </a:rPr>
              <a:t>fighting</a:t>
            </a:r>
            <a:r>
              <a:rPr lang="it-IT" sz="2000" dirty="0" smtClean="0">
                <a:latin typeface="+mj-lt"/>
                <a:cs typeface="Brinnan" pitchFamily="50" charset="2"/>
              </a:rPr>
              <a:t> </a:t>
            </a:r>
            <a:r>
              <a:rPr lang="it-IT" sz="2000" dirty="0" err="1" smtClean="0">
                <a:latin typeface="+mj-lt"/>
                <a:cs typeface="Brinnan" pitchFamily="50" charset="2"/>
              </a:rPr>
              <a:t>economic</a:t>
            </a:r>
            <a:r>
              <a:rPr lang="it-IT" sz="2000" dirty="0" smtClean="0">
                <a:latin typeface="+mj-lt"/>
                <a:cs typeface="Brinnan" pitchFamily="50" charset="2"/>
              </a:rPr>
              <a:t> </a:t>
            </a:r>
            <a:r>
              <a:rPr lang="it-IT" sz="2000" dirty="0">
                <a:latin typeface="+mj-lt"/>
                <a:cs typeface="Brinnan" pitchFamily="50" charset="2"/>
              </a:rPr>
              <a:t>and </a:t>
            </a:r>
            <a:r>
              <a:rPr lang="it-IT" sz="2000" dirty="0" err="1">
                <a:latin typeface="+mj-lt"/>
                <a:cs typeface="Brinnan" pitchFamily="50" charset="2"/>
              </a:rPr>
              <a:t>tax</a:t>
            </a:r>
            <a:r>
              <a:rPr lang="it-IT" sz="2000" dirty="0">
                <a:latin typeface="+mj-lt"/>
                <a:cs typeface="Brinnan" pitchFamily="50" charset="2"/>
              </a:rPr>
              <a:t> </a:t>
            </a:r>
            <a:r>
              <a:rPr lang="it-IT" sz="2000" dirty="0" err="1">
                <a:latin typeface="+mj-lt"/>
                <a:cs typeface="Brinnan" pitchFamily="50" charset="2"/>
              </a:rPr>
              <a:t>crimes</a:t>
            </a:r>
            <a:r>
              <a:rPr lang="it-IT" sz="2000" dirty="0">
                <a:latin typeface="+mj-lt"/>
                <a:cs typeface="Brinnan" pitchFamily="50" charset="2"/>
              </a:rPr>
              <a:t>.</a:t>
            </a:r>
          </a:p>
        </p:txBody>
      </p:sp>
    </p:spTree>
    <p:extLst>
      <p:ext uri="{BB962C8B-B14F-4D97-AF65-F5344CB8AC3E}">
        <p14:creationId xmlns:p14="http://schemas.microsoft.com/office/powerpoint/2010/main" val="23916085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n-lt"/>
                <a:cs typeface="Brinnan" pitchFamily="50" charset="2"/>
              </a:rPr>
              <a:t>Major Case </a:t>
            </a:r>
            <a:r>
              <a:rPr lang="en-GB" sz="2000" dirty="0" smtClean="0">
                <a:latin typeface="+mn-lt"/>
                <a:cs typeface="Brinnan" pitchFamily="50" charset="2"/>
              </a:rPr>
              <a:t>Management – A GdF perspective</a:t>
            </a:r>
            <a:endParaRPr lang="en-US" sz="2000" dirty="0">
              <a:latin typeface="+mn-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CasellaDiTesto 4"/>
          <p:cNvSpPr txBox="1"/>
          <p:nvPr/>
        </p:nvSpPr>
        <p:spPr>
          <a:xfrm>
            <a:off x="3156654" y="2194027"/>
            <a:ext cx="2745117" cy="615553"/>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685800" fontAlgn="auto">
              <a:spcBef>
                <a:spcPts val="0"/>
              </a:spcBef>
              <a:spcAft>
                <a:spcPts val="0"/>
              </a:spcAft>
              <a:defRPr/>
            </a:pPr>
            <a:r>
              <a:rPr lang="en-GB" sz="1200" b="1" dirty="0" smtClean="0">
                <a:solidFill>
                  <a:srgbClr val="1F497D">
                    <a:lumMod val="75000"/>
                  </a:srgbClr>
                </a:solidFill>
                <a:cs typeface="Brinnan" pitchFamily="50" charset="2"/>
              </a:rPr>
              <a:t>Head of Unit</a:t>
            </a:r>
          </a:p>
          <a:p>
            <a:pPr algn="ctr" defTabSz="685800" fontAlgn="auto">
              <a:spcBef>
                <a:spcPts val="0"/>
              </a:spcBef>
              <a:spcAft>
                <a:spcPts val="0"/>
              </a:spcAft>
              <a:defRPr/>
            </a:pPr>
            <a:r>
              <a:rPr lang="en-GB" sz="1050" b="1" dirty="0" smtClean="0">
                <a:solidFill>
                  <a:srgbClr val="1F497D">
                    <a:lumMod val="75000"/>
                  </a:srgbClr>
                </a:solidFill>
                <a:cs typeface="Brinnan" pitchFamily="50" charset="2"/>
              </a:rPr>
              <a:t>(Responsible for Judicial Police operation for the Province) </a:t>
            </a:r>
            <a:endParaRPr lang="en-GB" sz="1050" b="1" dirty="0">
              <a:solidFill>
                <a:srgbClr val="1F497D">
                  <a:lumMod val="75000"/>
                </a:srgbClr>
              </a:solidFill>
              <a:cs typeface="Brinnan" pitchFamily="50" charset="2"/>
            </a:endParaRPr>
          </a:p>
        </p:txBody>
      </p:sp>
      <p:sp>
        <p:nvSpPr>
          <p:cNvPr id="6" name="CasellaDiTesto 5"/>
          <p:cNvSpPr txBox="1"/>
          <p:nvPr/>
        </p:nvSpPr>
        <p:spPr>
          <a:xfrm>
            <a:off x="404613" y="2217106"/>
            <a:ext cx="202907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85800" fontAlgn="auto">
              <a:spcBef>
                <a:spcPts val="0"/>
              </a:spcBef>
              <a:spcAft>
                <a:spcPts val="0"/>
              </a:spcAft>
              <a:defRPr/>
            </a:pPr>
            <a:r>
              <a:rPr lang="en-GB" sz="900" b="1" dirty="0">
                <a:solidFill>
                  <a:srgbClr val="1F497D">
                    <a:lumMod val="75000"/>
                  </a:srgbClr>
                </a:solidFill>
                <a:cs typeface="Brinnan" pitchFamily="50" charset="2"/>
              </a:rPr>
              <a:t>COMMAND </a:t>
            </a:r>
            <a:r>
              <a:rPr lang="en-GB" sz="900" b="1" dirty="0" smtClean="0">
                <a:solidFill>
                  <a:srgbClr val="1F497D">
                    <a:lumMod val="75000"/>
                  </a:srgbClr>
                </a:solidFill>
                <a:cs typeface="Brinnan" pitchFamily="50" charset="2"/>
              </a:rPr>
              <a:t>OFFICE</a:t>
            </a:r>
          </a:p>
          <a:p>
            <a:pPr algn="ctr" defTabSz="685800" fontAlgn="auto">
              <a:spcBef>
                <a:spcPts val="0"/>
              </a:spcBef>
              <a:spcAft>
                <a:spcPts val="0"/>
              </a:spcAft>
              <a:defRPr/>
            </a:pPr>
            <a:r>
              <a:rPr lang="en-GB" sz="900" b="1" dirty="0" smtClean="0">
                <a:solidFill>
                  <a:srgbClr val="1F497D">
                    <a:lumMod val="75000"/>
                  </a:srgbClr>
                </a:solidFill>
                <a:cs typeface="Brinnan" pitchFamily="50" charset="2"/>
              </a:rPr>
              <a:t>(HR and Logistics)</a:t>
            </a:r>
            <a:endParaRPr lang="en-GB" sz="900" b="1" dirty="0">
              <a:solidFill>
                <a:srgbClr val="1F497D">
                  <a:lumMod val="75000"/>
                </a:srgbClr>
              </a:solidFill>
              <a:cs typeface="Brinnan" pitchFamily="50" charset="2"/>
            </a:endParaRPr>
          </a:p>
        </p:txBody>
      </p:sp>
      <p:sp>
        <p:nvSpPr>
          <p:cNvPr id="7" name="CasellaDiTesto 6"/>
          <p:cNvSpPr txBox="1"/>
          <p:nvPr/>
        </p:nvSpPr>
        <p:spPr>
          <a:xfrm>
            <a:off x="6561628" y="2217110"/>
            <a:ext cx="2029079" cy="230832"/>
          </a:xfrm>
          <a:prstGeom prst="rect">
            <a:avLst/>
          </a:prstGeom>
          <a:solidFill>
            <a:schemeClr val="accent1">
              <a:lumMod val="40000"/>
              <a:lumOff val="60000"/>
            </a:schemeClr>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defTabSz="685800" fontAlgn="auto">
              <a:spcBef>
                <a:spcPts val="0"/>
              </a:spcBef>
              <a:spcAft>
                <a:spcPts val="0"/>
              </a:spcAft>
              <a:defRPr/>
            </a:pPr>
            <a:r>
              <a:rPr lang="en-GB" sz="900" b="1" dirty="0">
                <a:solidFill>
                  <a:srgbClr val="1F497D">
                    <a:lumMod val="75000"/>
                  </a:srgbClr>
                </a:solidFill>
                <a:cs typeface="Brinnan" pitchFamily="50" charset="2"/>
              </a:rPr>
              <a:t>OPERATIONS OFFICE</a:t>
            </a:r>
          </a:p>
        </p:txBody>
      </p:sp>
      <p:cxnSp>
        <p:nvCxnSpPr>
          <p:cNvPr id="8" name="Connettore diritto 7"/>
          <p:cNvCxnSpPr/>
          <p:nvPr/>
        </p:nvCxnSpPr>
        <p:spPr>
          <a:xfrm flipH="1">
            <a:off x="7582803" y="2433322"/>
            <a:ext cx="3884" cy="235298"/>
          </a:xfrm>
          <a:prstGeom prst="line">
            <a:avLst/>
          </a:prstGeom>
        </p:spPr>
        <p:style>
          <a:lnRef idx="2">
            <a:schemeClr val="dk1"/>
          </a:lnRef>
          <a:fillRef idx="0">
            <a:schemeClr val="dk1"/>
          </a:fillRef>
          <a:effectRef idx="1">
            <a:schemeClr val="dk1"/>
          </a:effectRef>
          <a:fontRef idx="minor">
            <a:schemeClr val="tx1"/>
          </a:fontRef>
        </p:style>
      </p:cxnSp>
      <p:sp>
        <p:nvSpPr>
          <p:cNvPr id="9" name="CasellaDiTesto 8"/>
          <p:cNvSpPr txBox="1"/>
          <p:nvPr/>
        </p:nvSpPr>
        <p:spPr>
          <a:xfrm>
            <a:off x="6120751" y="2811456"/>
            <a:ext cx="1404220" cy="380873"/>
          </a:xfrm>
          <a:prstGeom prst="rect">
            <a:avLst/>
          </a:prstGeom>
          <a:solidFill>
            <a:schemeClr val="accent1">
              <a:lumMod val="20000"/>
              <a:lumOff val="80000"/>
            </a:schemeClr>
          </a:solidFill>
          <a:ln>
            <a:solidFill>
              <a:srgbClr val="FF0000"/>
            </a:solidFill>
          </a:ln>
          <a:effectLst>
            <a:glow rad="63500">
              <a:schemeClr val="accent1">
                <a:satMod val="175000"/>
                <a:alpha val="40000"/>
              </a:schemeClr>
            </a:glow>
          </a:effectLst>
        </p:spPr>
        <p:style>
          <a:lnRef idx="0">
            <a:scrgbClr r="0" g="0" b="0"/>
          </a:lnRef>
          <a:fillRef idx="1003">
            <a:schemeClr val="lt1"/>
          </a:fillRef>
          <a:effectRef idx="0">
            <a:scrgbClr r="0" g="0" b="0"/>
          </a:effectRef>
          <a:fontRef idx="major"/>
        </p:style>
        <p:txBody>
          <a:bodyPr wrap="square" rtlCol="0">
            <a:spAutoFit/>
          </a:bodyPr>
          <a:lstStyle/>
          <a:p>
            <a:pPr algn="ctr" defTabSz="685800" fontAlgn="auto">
              <a:spcBef>
                <a:spcPts val="0"/>
              </a:spcBef>
              <a:spcAft>
                <a:spcPts val="0"/>
              </a:spcAft>
              <a:defRPr/>
            </a:pPr>
            <a:endParaRPr lang="en-GB" sz="450" b="1" dirty="0">
              <a:solidFill>
                <a:srgbClr val="1F497D">
                  <a:lumMod val="75000"/>
                </a:srgbClr>
              </a:solidFill>
              <a:latin typeface="+mn-lt"/>
              <a:cs typeface="Brinnan" pitchFamily="50" charset="2"/>
            </a:endParaRPr>
          </a:p>
          <a:p>
            <a:pPr algn="ctr" defTabSz="685800" fontAlgn="auto">
              <a:spcBef>
                <a:spcPts val="0"/>
              </a:spcBef>
              <a:spcAft>
                <a:spcPts val="0"/>
              </a:spcAft>
              <a:defRPr/>
            </a:pPr>
            <a:r>
              <a:rPr lang="en-GB" sz="900" b="1" dirty="0">
                <a:solidFill>
                  <a:srgbClr val="1F497D">
                    <a:lumMod val="75000"/>
                  </a:srgbClr>
                </a:solidFill>
                <a:latin typeface="+mn-lt"/>
                <a:cs typeface="Brinnan" pitchFamily="50" charset="2"/>
              </a:rPr>
              <a:t>Operations Section</a:t>
            </a:r>
          </a:p>
          <a:p>
            <a:pPr algn="ctr" defTabSz="685800" fontAlgn="auto">
              <a:spcBef>
                <a:spcPts val="0"/>
              </a:spcBef>
              <a:spcAft>
                <a:spcPts val="0"/>
              </a:spcAft>
              <a:defRPr/>
            </a:pPr>
            <a:endParaRPr lang="en-GB" sz="525" b="1" dirty="0">
              <a:solidFill>
                <a:srgbClr val="1F497D">
                  <a:lumMod val="75000"/>
                </a:srgbClr>
              </a:solidFill>
              <a:latin typeface="+mn-lt"/>
              <a:cs typeface="Brinnan" pitchFamily="50" charset="2"/>
            </a:endParaRPr>
          </a:p>
        </p:txBody>
      </p:sp>
      <p:cxnSp>
        <p:nvCxnSpPr>
          <p:cNvPr id="11" name="Connettore diritto 10"/>
          <p:cNvCxnSpPr/>
          <p:nvPr/>
        </p:nvCxnSpPr>
        <p:spPr>
          <a:xfrm>
            <a:off x="6783373" y="2665933"/>
            <a:ext cx="1572622" cy="1344"/>
          </a:xfrm>
          <a:prstGeom prst="line">
            <a:avLst/>
          </a:prstGeom>
        </p:spPr>
        <p:style>
          <a:lnRef idx="2">
            <a:schemeClr val="dk1"/>
          </a:lnRef>
          <a:fillRef idx="0">
            <a:schemeClr val="dk1"/>
          </a:fillRef>
          <a:effectRef idx="1">
            <a:schemeClr val="dk1"/>
          </a:effectRef>
          <a:fontRef idx="minor">
            <a:schemeClr val="tx1"/>
          </a:fontRef>
        </p:style>
      </p:cxnSp>
      <p:cxnSp>
        <p:nvCxnSpPr>
          <p:cNvPr id="12" name="Connettore diritto 11"/>
          <p:cNvCxnSpPr/>
          <p:nvPr/>
        </p:nvCxnSpPr>
        <p:spPr>
          <a:xfrm flipH="1">
            <a:off x="8352441" y="2661787"/>
            <a:ext cx="1" cy="137464"/>
          </a:xfrm>
          <a:prstGeom prst="line">
            <a:avLst/>
          </a:prstGeom>
        </p:spPr>
        <p:style>
          <a:lnRef idx="2">
            <a:schemeClr val="dk1"/>
          </a:lnRef>
          <a:fillRef idx="0">
            <a:schemeClr val="dk1"/>
          </a:fillRef>
          <a:effectRef idx="1">
            <a:schemeClr val="dk1"/>
          </a:effectRef>
          <a:fontRef idx="minor">
            <a:schemeClr val="tx1"/>
          </a:fontRef>
        </p:style>
      </p:cxnSp>
      <p:cxnSp>
        <p:nvCxnSpPr>
          <p:cNvPr id="13" name="Connettore diritto 12"/>
          <p:cNvCxnSpPr/>
          <p:nvPr/>
        </p:nvCxnSpPr>
        <p:spPr>
          <a:xfrm flipH="1">
            <a:off x="6798523" y="2672109"/>
            <a:ext cx="1" cy="137464"/>
          </a:xfrm>
          <a:prstGeom prst="line">
            <a:avLst/>
          </a:prstGeom>
        </p:spPr>
        <p:style>
          <a:lnRef idx="2">
            <a:schemeClr val="dk1"/>
          </a:lnRef>
          <a:fillRef idx="0">
            <a:schemeClr val="dk1"/>
          </a:fillRef>
          <a:effectRef idx="1">
            <a:schemeClr val="dk1"/>
          </a:effectRef>
          <a:fontRef idx="minor">
            <a:schemeClr val="tx1"/>
          </a:fontRef>
        </p:style>
      </p:cxnSp>
      <p:sp>
        <p:nvSpPr>
          <p:cNvPr id="14" name="CasellaDiTesto 13"/>
          <p:cNvSpPr txBox="1"/>
          <p:nvPr/>
        </p:nvSpPr>
        <p:spPr>
          <a:xfrm>
            <a:off x="7653886" y="2811456"/>
            <a:ext cx="1404220" cy="369332"/>
          </a:xfrm>
          <a:prstGeom prst="rect">
            <a:avLst/>
          </a:prstGeom>
          <a:solidFill>
            <a:schemeClr val="accent1">
              <a:lumMod val="20000"/>
              <a:lumOff val="80000"/>
            </a:schemeClr>
          </a:solidFill>
          <a:ln>
            <a:solidFill>
              <a:srgbClr val="FF0000"/>
            </a:solidFill>
          </a:ln>
          <a:effectLst>
            <a:glow rad="63500">
              <a:schemeClr val="accent1">
                <a:satMod val="175000"/>
                <a:alpha val="40000"/>
              </a:schemeClr>
            </a:glow>
          </a:effectLst>
        </p:spPr>
        <p:style>
          <a:lnRef idx="0">
            <a:scrgbClr r="0" g="0" b="0"/>
          </a:lnRef>
          <a:fillRef idx="1003">
            <a:schemeClr val="lt1"/>
          </a:fillRef>
          <a:effectRef idx="0">
            <a:scrgbClr r="0" g="0" b="0"/>
          </a:effectRef>
          <a:fontRef idx="major"/>
        </p:style>
        <p:txBody>
          <a:bodyPr wrap="square" rtlCol="0">
            <a:spAutoFit/>
          </a:bodyPr>
          <a:lstStyle/>
          <a:p>
            <a:pPr algn="ctr" defTabSz="685800" fontAlgn="auto">
              <a:spcBef>
                <a:spcPts val="0"/>
              </a:spcBef>
              <a:spcAft>
                <a:spcPts val="0"/>
              </a:spcAft>
              <a:defRPr/>
            </a:pPr>
            <a:r>
              <a:rPr lang="en-GB" sz="900" b="1" dirty="0">
                <a:solidFill>
                  <a:srgbClr val="1F497D">
                    <a:lumMod val="75000"/>
                  </a:srgbClr>
                </a:solidFill>
                <a:latin typeface="+mn-lt"/>
                <a:cs typeface="Brinnan" pitchFamily="50" charset="2"/>
              </a:rPr>
              <a:t>IT Investigations Section</a:t>
            </a:r>
          </a:p>
        </p:txBody>
      </p:sp>
      <p:cxnSp>
        <p:nvCxnSpPr>
          <p:cNvPr id="15" name="Connettore diritto 14"/>
          <p:cNvCxnSpPr>
            <a:stCxn id="5" idx="2"/>
          </p:cNvCxnSpPr>
          <p:nvPr/>
        </p:nvCxnSpPr>
        <p:spPr>
          <a:xfrm>
            <a:off x="4529213" y="2809580"/>
            <a:ext cx="6636" cy="620776"/>
          </a:xfrm>
          <a:prstGeom prst="line">
            <a:avLst/>
          </a:prstGeom>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191102" y="3562602"/>
            <a:ext cx="1040473" cy="507831"/>
          </a:xfrm>
          <a:prstGeom prst="rect">
            <a:avLst/>
          </a:prstGeom>
          <a:solidFill>
            <a:schemeClr val="accent1">
              <a:lumMod val="20000"/>
              <a:lumOff val="80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0" algn="ctr">
              <a:defRPr/>
            </a:pPr>
            <a:r>
              <a:rPr lang="en-GB" sz="900" b="1" dirty="0">
                <a:solidFill>
                  <a:srgbClr val="002060"/>
                </a:solidFill>
                <a:cs typeface="Brinnan" pitchFamily="50" charset="2"/>
              </a:rPr>
              <a:t>1</a:t>
            </a:r>
            <a:r>
              <a:rPr lang="en-GB" sz="900" b="1" baseline="30000" dirty="0">
                <a:solidFill>
                  <a:srgbClr val="002060"/>
                </a:solidFill>
                <a:cs typeface="Brinnan" pitchFamily="50" charset="2"/>
              </a:rPr>
              <a:t>st</a:t>
            </a:r>
            <a:r>
              <a:rPr lang="en-GB" sz="900" b="1" dirty="0">
                <a:solidFill>
                  <a:srgbClr val="002060"/>
                </a:solidFill>
                <a:cs typeface="Brinnan" pitchFamily="50" charset="2"/>
              </a:rPr>
              <a:t> Revenue Protection Group</a:t>
            </a:r>
          </a:p>
        </p:txBody>
      </p:sp>
      <p:cxnSp>
        <p:nvCxnSpPr>
          <p:cNvPr id="17" name="Connettore diritto 16"/>
          <p:cNvCxnSpPr/>
          <p:nvPr/>
        </p:nvCxnSpPr>
        <p:spPr>
          <a:xfrm flipV="1">
            <a:off x="788920" y="3446460"/>
            <a:ext cx="7743683" cy="7085"/>
          </a:xfrm>
          <a:prstGeom prst="line">
            <a:avLst/>
          </a:prstGeom>
        </p:spPr>
        <p:style>
          <a:lnRef idx="2">
            <a:schemeClr val="dk1"/>
          </a:lnRef>
          <a:fillRef idx="0">
            <a:schemeClr val="dk1"/>
          </a:fillRef>
          <a:effectRef idx="1">
            <a:schemeClr val="dk1"/>
          </a:effectRef>
          <a:fontRef idx="minor">
            <a:schemeClr val="tx1"/>
          </a:fontRef>
        </p:style>
      </p:cxnSp>
      <p:cxnSp>
        <p:nvCxnSpPr>
          <p:cNvPr id="18" name="Connettore diritto 17"/>
          <p:cNvCxnSpPr/>
          <p:nvPr/>
        </p:nvCxnSpPr>
        <p:spPr>
          <a:xfrm>
            <a:off x="795555" y="3455874"/>
            <a:ext cx="2615" cy="106729"/>
          </a:xfrm>
          <a:prstGeom prst="line">
            <a:avLst/>
          </a:prstGeom>
        </p:spPr>
        <p:style>
          <a:lnRef idx="2">
            <a:schemeClr val="dk1"/>
          </a:lnRef>
          <a:fillRef idx="0">
            <a:schemeClr val="dk1"/>
          </a:fillRef>
          <a:effectRef idx="1">
            <a:schemeClr val="dk1"/>
          </a:effectRef>
          <a:fontRef idx="minor">
            <a:schemeClr val="tx1"/>
          </a:fontRef>
        </p:style>
      </p:cxnSp>
      <p:sp>
        <p:nvSpPr>
          <p:cNvPr id="19" name="CasellaDiTesto 18"/>
          <p:cNvSpPr txBox="1"/>
          <p:nvPr/>
        </p:nvSpPr>
        <p:spPr>
          <a:xfrm>
            <a:off x="1306890" y="3557202"/>
            <a:ext cx="1028629" cy="507831"/>
          </a:xfrm>
          <a:prstGeom prst="rect">
            <a:avLst/>
          </a:prstGeom>
          <a:solidFill>
            <a:schemeClr val="accent5">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defRPr/>
            </a:pPr>
            <a:r>
              <a:rPr lang="en-GB" sz="900" b="1" dirty="0">
                <a:solidFill>
                  <a:srgbClr val="002060"/>
                </a:solidFill>
                <a:cs typeface="Brinnan" pitchFamily="50" charset="2"/>
              </a:rPr>
              <a:t>2</a:t>
            </a:r>
            <a:r>
              <a:rPr lang="en-GB" sz="900" b="1" baseline="30000" dirty="0">
                <a:solidFill>
                  <a:srgbClr val="002060"/>
                </a:solidFill>
                <a:cs typeface="Brinnan" pitchFamily="50" charset="2"/>
              </a:rPr>
              <a:t>nd</a:t>
            </a:r>
            <a:r>
              <a:rPr lang="en-GB" sz="900" b="1" dirty="0">
                <a:solidFill>
                  <a:srgbClr val="002060"/>
                </a:solidFill>
                <a:cs typeface="Brinnan" pitchFamily="50" charset="2"/>
              </a:rPr>
              <a:t> Revenue Protection Group</a:t>
            </a:r>
          </a:p>
        </p:txBody>
      </p:sp>
      <p:sp>
        <p:nvSpPr>
          <p:cNvPr id="20" name="CasellaDiTesto 19"/>
          <p:cNvSpPr txBox="1"/>
          <p:nvPr/>
        </p:nvSpPr>
        <p:spPr>
          <a:xfrm>
            <a:off x="2407037" y="3557203"/>
            <a:ext cx="1028629" cy="507831"/>
          </a:xfrm>
          <a:prstGeom prst="rect">
            <a:avLst/>
          </a:prstGeom>
          <a:solidFill>
            <a:schemeClr val="tx2">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lvl="0" algn="ctr">
              <a:defRPr/>
            </a:pPr>
            <a:r>
              <a:rPr lang="en-GB" sz="900" b="1" dirty="0">
                <a:solidFill>
                  <a:srgbClr val="1F497D">
                    <a:lumMod val="75000"/>
                  </a:srgbClr>
                </a:solidFill>
                <a:cs typeface="Brinnan" pitchFamily="50" charset="2"/>
              </a:rPr>
              <a:t>3</a:t>
            </a:r>
            <a:r>
              <a:rPr lang="en-GB" sz="900" b="1" baseline="30000" dirty="0">
                <a:solidFill>
                  <a:srgbClr val="1F497D">
                    <a:lumMod val="75000"/>
                  </a:srgbClr>
                </a:solidFill>
                <a:cs typeface="Brinnan" pitchFamily="50" charset="2"/>
              </a:rPr>
              <a:t>rd</a:t>
            </a:r>
            <a:r>
              <a:rPr lang="en-GB" sz="900" b="1" dirty="0">
                <a:solidFill>
                  <a:srgbClr val="1F497D">
                    <a:lumMod val="75000"/>
                  </a:srgbClr>
                </a:solidFill>
                <a:cs typeface="Brinnan" pitchFamily="50" charset="2"/>
              </a:rPr>
              <a:t> Revenue Protection Group </a:t>
            </a:r>
          </a:p>
        </p:txBody>
      </p:sp>
      <p:sp>
        <p:nvSpPr>
          <p:cNvPr id="21" name="CasellaDiTesto 20"/>
          <p:cNvSpPr txBox="1"/>
          <p:nvPr/>
        </p:nvSpPr>
        <p:spPr>
          <a:xfrm>
            <a:off x="3526623" y="3559149"/>
            <a:ext cx="1028629" cy="646331"/>
          </a:xfrm>
          <a:prstGeom prst="rect">
            <a:avLst/>
          </a:prstGeom>
          <a:solidFill>
            <a:schemeClr val="accent6">
              <a:lumMod val="20000"/>
              <a:lumOff val="80000"/>
            </a:schemeClr>
          </a:solidFill>
          <a:ln>
            <a:solidFill>
              <a:srgbClr val="FF0000"/>
            </a:solidFill>
          </a:ln>
          <a:effectLst>
            <a:glow rad="63500">
              <a:schemeClr val="accent1">
                <a:satMod val="175000"/>
                <a:alpha val="40000"/>
              </a:schemeClr>
            </a:glow>
          </a:effectLst>
        </p:spPr>
        <p:style>
          <a:lnRef idx="0">
            <a:scrgbClr r="0" g="0" b="0"/>
          </a:lnRef>
          <a:fillRef idx="1003">
            <a:schemeClr val="lt2"/>
          </a:fillRef>
          <a:effectRef idx="0">
            <a:scrgbClr r="0" g="0" b="0"/>
          </a:effectRef>
          <a:fontRef idx="major"/>
        </p:style>
        <p:txBody>
          <a:bodyPr wrap="square" rtlCol="0">
            <a:spAutoFit/>
          </a:bodyPr>
          <a:lstStyle/>
          <a:p>
            <a:pPr algn="ctr" defTabSz="685800" fontAlgn="auto">
              <a:spcBef>
                <a:spcPts val="0"/>
              </a:spcBef>
              <a:spcAft>
                <a:spcPts val="0"/>
              </a:spcAft>
              <a:defRPr/>
            </a:pPr>
            <a:r>
              <a:rPr lang="en-GB" sz="900" b="1" dirty="0">
                <a:solidFill>
                  <a:srgbClr val="002060"/>
                </a:solidFill>
                <a:latin typeface="+mn-lt"/>
                <a:cs typeface="Brinnan" pitchFamily="50" charset="2"/>
              </a:rPr>
              <a:t>Public Expenditure</a:t>
            </a:r>
          </a:p>
          <a:p>
            <a:pPr lvl="0" algn="ctr">
              <a:defRPr/>
            </a:pPr>
            <a:r>
              <a:rPr lang="en-GB" sz="900" b="1" dirty="0">
                <a:solidFill>
                  <a:srgbClr val="002060"/>
                </a:solidFill>
                <a:latin typeface="+mn-lt"/>
                <a:cs typeface="Brinnan" pitchFamily="50" charset="2"/>
              </a:rPr>
              <a:t>Protection Group</a:t>
            </a:r>
          </a:p>
        </p:txBody>
      </p:sp>
      <p:sp>
        <p:nvSpPr>
          <p:cNvPr id="22" name="CasellaDiTesto 21"/>
          <p:cNvSpPr txBox="1"/>
          <p:nvPr/>
        </p:nvSpPr>
        <p:spPr>
          <a:xfrm>
            <a:off x="4636762" y="3562603"/>
            <a:ext cx="1028629" cy="784830"/>
          </a:xfrm>
          <a:prstGeom prst="rect">
            <a:avLst/>
          </a:prstGeom>
          <a:solidFill>
            <a:schemeClr val="accent6">
              <a:lumMod val="40000"/>
              <a:lumOff val="60000"/>
            </a:schemeClr>
          </a:solidFill>
          <a:ln>
            <a:solidFill>
              <a:srgbClr val="FF0000"/>
            </a:solidFill>
          </a:ln>
          <a:effectLst>
            <a:glow rad="63500">
              <a:schemeClr val="accent1">
                <a:satMod val="175000"/>
                <a:alpha val="40000"/>
              </a:schemeClr>
            </a:glow>
          </a:effectLst>
        </p:spPr>
        <p:txBody>
          <a:bodyPr wrap="square" rtlCol="0">
            <a:spAutoFit/>
          </a:bodyPr>
          <a:lstStyle/>
          <a:p>
            <a:pPr lvl="0" algn="ctr">
              <a:defRPr/>
            </a:pPr>
            <a:r>
              <a:rPr lang="en-GB" sz="900" b="1" dirty="0">
                <a:solidFill>
                  <a:srgbClr val="1F497D">
                    <a:lumMod val="75000"/>
                  </a:srgbClr>
                </a:solidFill>
                <a:latin typeface="+mn-lt"/>
                <a:cs typeface="Brinnan" pitchFamily="50" charset="2"/>
              </a:rPr>
              <a:t>Economic and Financial Crime Investigations Group</a:t>
            </a:r>
          </a:p>
        </p:txBody>
      </p:sp>
      <p:sp>
        <p:nvSpPr>
          <p:cNvPr id="23" name="CasellaDiTesto 22"/>
          <p:cNvSpPr txBox="1"/>
          <p:nvPr/>
        </p:nvSpPr>
        <p:spPr>
          <a:xfrm>
            <a:off x="5766342" y="3559150"/>
            <a:ext cx="1028629" cy="784830"/>
          </a:xfrm>
          <a:prstGeom prst="rect">
            <a:avLst/>
          </a:prstGeom>
          <a:solidFill>
            <a:schemeClr val="accent2">
              <a:lumMod val="20000"/>
              <a:lumOff val="80000"/>
            </a:schemeClr>
          </a:solidFill>
          <a:ln>
            <a:solidFill>
              <a:srgbClr val="FF0000"/>
            </a:solidFill>
          </a:ln>
          <a:effectLst>
            <a:glow rad="63500">
              <a:schemeClr val="accent1">
                <a:satMod val="175000"/>
                <a:alpha val="40000"/>
              </a:schemeClr>
            </a:glow>
          </a:effectLst>
        </p:spPr>
        <p:txBody>
          <a:bodyPr wrap="square" rtlCol="0">
            <a:spAutoFit/>
          </a:bodyPr>
          <a:lstStyle/>
          <a:p>
            <a:pPr algn="ctr">
              <a:defRPr/>
            </a:pPr>
            <a:r>
              <a:rPr lang="en-GB" sz="900" b="1" dirty="0">
                <a:solidFill>
                  <a:srgbClr val="002060"/>
                </a:solidFill>
                <a:latin typeface="+mn-lt"/>
                <a:cs typeface="Brinnan" pitchFamily="50" charset="2"/>
              </a:rPr>
              <a:t>Goods and Services Market Protection Group </a:t>
            </a:r>
          </a:p>
        </p:txBody>
      </p:sp>
      <p:sp>
        <p:nvSpPr>
          <p:cNvPr id="24" name="CasellaDiTesto 23"/>
          <p:cNvSpPr txBox="1"/>
          <p:nvPr/>
        </p:nvSpPr>
        <p:spPr>
          <a:xfrm>
            <a:off x="6866488" y="3559901"/>
            <a:ext cx="1045271" cy="507831"/>
          </a:xfrm>
          <a:prstGeom prst="rect">
            <a:avLst/>
          </a:prstGeom>
          <a:solidFill>
            <a:schemeClr val="accent3">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lvl="0" algn="ctr">
              <a:defRPr/>
            </a:pPr>
            <a:r>
              <a:rPr lang="en-GB" sz="900" b="1" dirty="0">
                <a:solidFill>
                  <a:srgbClr val="1F497D">
                    <a:lumMod val="75000"/>
                  </a:srgbClr>
                </a:solidFill>
                <a:cs typeface="Brinnan" pitchFamily="50" charset="2"/>
              </a:rPr>
              <a:t>Capital Market Protection Group</a:t>
            </a:r>
          </a:p>
        </p:txBody>
      </p:sp>
      <p:sp>
        <p:nvSpPr>
          <p:cNvPr id="25" name="CasellaDiTesto 24"/>
          <p:cNvSpPr txBox="1"/>
          <p:nvPr/>
        </p:nvSpPr>
        <p:spPr>
          <a:xfrm>
            <a:off x="7981545" y="3559905"/>
            <a:ext cx="1045271" cy="646331"/>
          </a:xfrm>
          <a:prstGeom prst="rect">
            <a:avLst/>
          </a:prstGeom>
          <a:solidFill>
            <a:schemeClr val="accent3">
              <a:lumMod val="40000"/>
              <a:lumOff val="6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ctr" defTabSz="685800" fontAlgn="auto">
              <a:spcBef>
                <a:spcPts val="0"/>
              </a:spcBef>
              <a:spcAft>
                <a:spcPts val="0"/>
              </a:spcAft>
              <a:defRPr/>
            </a:pPr>
            <a:r>
              <a:rPr lang="en-GB" sz="900" b="1" dirty="0">
                <a:solidFill>
                  <a:srgbClr val="1F497D">
                    <a:lumMod val="75000"/>
                  </a:srgbClr>
                </a:solidFill>
                <a:cs typeface="Brinnan" pitchFamily="50" charset="2"/>
              </a:rPr>
              <a:t>Organised Crime Investigation Group</a:t>
            </a:r>
          </a:p>
        </p:txBody>
      </p:sp>
      <p:cxnSp>
        <p:nvCxnSpPr>
          <p:cNvPr id="26" name="Connettore diritto 25"/>
          <p:cNvCxnSpPr/>
          <p:nvPr/>
        </p:nvCxnSpPr>
        <p:spPr>
          <a:xfrm>
            <a:off x="4021497" y="2935311"/>
            <a:ext cx="514351" cy="0"/>
          </a:xfrm>
          <a:prstGeom prst="line">
            <a:avLst/>
          </a:prstGeom>
        </p:spPr>
        <p:style>
          <a:lnRef idx="2">
            <a:schemeClr val="dk1"/>
          </a:lnRef>
          <a:fillRef idx="0">
            <a:schemeClr val="dk1"/>
          </a:fillRef>
          <a:effectRef idx="1">
            <a:schemeClr val="dk1"/>
          </a:effectRef>
          <a:fontRef idx="minor">
            <a:schemeClr val="tx1"/>
          </a:fontRef>
        </p:style>
      </p:cxnSp>
      <p:sp>
        <p:nvSpPr>
          <p:cNvPr id="27" name="CasellaDiTesto 26"/>
          <p:cNvSpPr txBox="1"/>
          <p:nvPr/>
        </p:nvSpPr>
        <p:spPr>
          <a:xfrm>
            <a:off x="2291876" y="2814828"/>
            <a:ext cx="1736255" cy="230832"/>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GB" sz="900" b="1" dirty="0">
                <a:solidFill>
                  <a:srgbClr val="1F497D">
                    <a:lumMod val="75000"/>
                  </a:srgbClr>
                </a:solidFill>
                <a:cs typeface="Brinnan" pitchFamily="50" charset="2"/>
              </a:rPr>
              <a:t>JUDICIAL POLICE SECTION</a:t>
            </a:r>
          </a:p>
        </p:txBody>
      </p:sp>
      <p:cxnSp>
        <p:nvCxnSpPr>
          <p:cNvPr id="28" name="Connettore diritto 27"/>
          <p:cNvCxnSpPr/>
          <p:nvPr/>
        </p:nvCxnSpPr>
        <p:spPr>
          <a:xfrm>
            <a:off x="1818277" y="3450474"/>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diritto 28"/>
          <p:cNvCxnSpPr/>
          <p:nvPr/>
        </p:nvCxnSpPr>
        <p:spPr>
          <a:xfrm>
            <a:off x="2927149" y="3449600"/>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0" name="Connettore diritto 29"/>
          <p:cNvCxnSpPr/>
          <p:nvPr/>
        </p:nvCxnSpPr>
        <p:spPr>
          <a:xfrm>
            <a:off x="4047007" y="3455874"/>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1" name="Connettore diritto 30"/>
          <p:cNvCxnSpPr/>
          <p:nvPr/>
        </p:nvCxnSpPr>
        <p:spPr>
          <a:xfrm>
            <a:off x="5170300" y="3449599"/>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2" name="Connettore diritto 31"/>
          <p:cNvCxnSpPr/>
          <p:nvPr/>
        </p:nvCxnSpPr>
        <p:spPr>
          <a:xfrm>
            <a:off x="6275737" y="3448789"/>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3" name="Connettore diritto 32"/>
          <p:cNvCxnSpPr/>
          <p:nvPr/>
        </p:nvCxnSpPr>
        <p:spPr>
          <a:xfrm>
            <a:off x="7405317" y="3455874"/>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4" name="Connettore diritto 33"/>
          <p:cNvCxnSpPr/>
          <p:nvPr/>
        </p:nvCxnSpPr>
        <p:spPr>
          <a:xfrm>
            <a:off x="8533003" y="3448788"/>
            <a:ext cx="2615" cy="106729"/>
          </a:xfrm>
          <a:prstGeom prst="line">
            <a:avLst/>
          </a:prstGeom>
        </p:spPr>
        <p:style>
          <a:lnRef idx="2">
            <a:schemeClr val="dk1"/>
          </a:lnRef>
          <a:fillRef idx="0">
            <a:schemeClr val="dk1"/>
          </a:fillRef>
          <a:effectRef idx="1">
            <a:schemeClr val="dk1"/>
          </a:effectRef>
          <a:fontRef idx="minor">
            <a:schemeClr val="tx1"/>
          </a:fontRef>
        </p:style>
      </p:cxnSp>
      <p:sp>
        <p:nvSpPr>
          <p:cNvPr id="37" name="Rettangolo 36"/>
          <p:cNvSpPr/>
          <p:nvPr/>
        </p:nvSpPr>
        <p:spPr>
          <a:xfrm>
            <a:off x="1475656" y="961938"/>
            <a:ext cx="5390832" cy="361458"/>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950" b="1" cap="small" dirty="0">
              <a:solidFill>
                <a:schemeClr val="tx2"/>
              </a:solidFill>
            </a:endParaRPr>
          </a:p>
        </p:txBody>
      </p:sp>
      <p:sp>
        <p:nvSpPr>
          <p:cNvPr id="3" name="Rettangolo 2"/>
          <p:cNvSpPr/>
          <p:nvPr/>
        </p:nvSpPr>
        <p:spPr>
          <a:xfrm>
            <a:off x="768350" y="1291323"/>
            <a:ext cx="7476058" cy="369332"/>
          </a:xfrm>
          <a:prstGeom prst="rect">
            <a:avLst/>
          </a:prstGeom>
        </p:spPr>
        <p:txBody>
          <a:bodyPr wrap="square">
            <a:spAutoFit/>
          </a:bodyPr>
          <a:lstStyle/>
          <a:p>
            <a:pPr algn="ctr"/>
            <a:r>
              <a:rPr lang="en-GB" b="1" cap="small" dirty="0">
                <a:solidFill>
                  <a:schemeClr val="tx2"/>
                </a:solidFill>
                <a:latin typeface="+mn-lt"/>
              </a:rPr>
              <a:t>Complex Economic-Financial Police </a:t>
            </a:r>
            <a:r>
              <a:rPr lang="en-GB" b="1" cap="small" dirty="0" smtClean="0">
                <a:solidFill>
                  <a:schemeClr val="tx2"/>
                </a:solidFill>
                <a:latin typeface="+mn-lt"/>
              </a:rPr>
              <a:t>Unit Organization Chart</a:t>
            </a:r>
            <a:endParaRPr lang="en-GB" b="1" dirty="0">
              <a:solidFill>
                <a:prstClr val="black"/>
              </a:solidFill>
              <a:latin typeface="+mn-lt"/>
            </a:endParaRPr>
          </a:p>
        </p:txBody>
      </p:sp>
      <p:sp>
        <p:nvSpPr>
          <p:cNvPr id="40" name="CasellaDiTesto 39"/>
          <p:cNvSpPr txBox="1"/>
          <p:nvPr/>
        </p:nvSpPr>
        <p:spPr>
          <a:xfrm>
            <a:off x="191102" y="4873913"/>
            <a:ext cx="8485354" cy="707886"/>
          </a:xfrm>
          <a:prstGeom prst="rect">
            <a:avLst/>
          </a:prstGeom>
          <a:noFill/>
        </p:spPr>
        <p:txBody>
          <a:bodyPr wrap="square" rtlCol="0">
            <a:spAutoFit/>
          </a:bodyPr>
          <a:lstStyle/>
          <a:p>
            <a:pPr algn="just"/>
            <a:r>
              <a:rPr lang="it-IT" sz="2000" b="1" dirty="0" smtClean="0">
                <a:latin typeface="+mn-lt"/>
                <a:cs typeface="Brinnan" pitchFamily="50" charset="2"/>
              </a:rPr>
              <a:t>Head of Unit and Operations Office </a:t>
            </a:r>
            <a:r>
              <a:rPr lang="it-IT" sz="2000" b="1" dirty="0" err="1" smtClean="0">
                <a:latin typeface="+mn-lt"/>
                <a:cs typeface="Brinnan" pitchFamily="50" charset="2"/>
              </a:rPr>
              <a:t>have</a:t>
            </a:r>
            <a:r>
              <a:rPr lang="it-IT" sz="2000" b="1" dirty="0" smtClean="0">
                <a:latin typeface="+mn-lt"/>
                <a:cs typeface="Brinnan" pitchFamily="50" charset="2"/>
              </a:rPr>
              <a:t> a </a:t>
            </a:r>
            <a:r>
              <a:rPr lang="it-IT" sz="2000" b="1" dirty="0" err="1" smtClean="0">
                <a:latin typeface="+mn-lt"/>
                <a:cs typeface="Brinnan" pitchFamily="50" charset="2"/>
              </a:rPr>
              <a:t>comprehensive</a:t>
            </a:r>
            <a:r>
              <a:rPr lang="it-IT" sz="2000" b="1" dirty="0" smtClean="0">
                <a:latin typeface="+mn-lt"/>
                <a:cs typeface="Brinnan" pitchFamily="50" charset="2"/>
              </a:rPr>
              <a:t> </a:t>
            </a:r>
            <a:r>
              <a:rPr lang="it-IT" sz="2000" b="1" dirty="0" err="1" smtClean="0">
                <a:latin typeface="+mn-lt"/>
                <a:cs typeface="Brinnan" pitchFamily="50" charset="2"/>
              </a:rPr>
              <a:t>overview</a:t>
            </a:r>
            <a:r>
              <a:rPr lang="it-IT" sz="2000" b="1" dirty="0" smtClean="0">
                <a:latin typeface="+mn-lt"/>
                <a:cs typeface="Brinnan" pitchFamily="50" charset="2"/>
              </a:rPr>
              <a:t> of the </a:t>
            </a:r>
            <a:r>
              <a:rPr lang="it-IT" sz="2000" b="1" dirty="0" err="1" smtClean="0">
                <a:latin typeface="+mn-lt"/>
                <a:cs typeface="Brinnan" pitchFamily="50" charset="2"/>
              </a:rPr>
              <a:t>ongoing</a:t>
            </a:r>
            <a:r>
              <a:rPr lang="it-IT" sz="2000" b="1" dirty="0" smtClean="0">
                <a:latin typeface="+mn-lt"/>
                <a:cs typeface="Brinnan" pitchFamily="50" charset="2"/>
              </a:rPr>
              <a:t> </a:t>
            </a:r>
            <a:r>
              <a:rPr lang="it-IT" sz="2000" b="1" dirty="0" err="1" smtClean="0">
                <a:latin typeface="+mn-lt"/>
                <a:cs typeface="Brinnan" pitchFamily="50" charset="2"/>
              </a:rPr>
              <a:t>administrative</a:t>
            </a:r>
            <a:r>
              <a:rPr lang="it-IT" sz="2000" b="1" dirty="0" smtClean="0">
                <a:latin typeface="+mn-lt"/>
                <a:cs typeface="Brinnan" pitchFamily="50" charset="2"/>
              </a:rPr>
              <a:t> and </a:t>
            </a:r>
            <a:r>
              <a:rPr lang="it-IT" sz="2000" b="1" dirty="0" err="1" smtClean="0">
                <a:latin typeface="+mn-lt"/>
                <a:cs typeface="Brinnan" pitchFamily="50" charset="2"/>
              </a:rPr>
              <a:t>criminal</a:t>
            </a:r>
            <a:r>
              <a:rPr lang="it-IT" sz="2000" b="1" dirty="0" smtClean="0">
                <a:latin typeface="+mn-lt"/>
                <a:cs typeface="Brinnan" pitchFamily="50" charset="2"/>
              </a:rPr>
              <a:t> </a:t>
            </a:r>
            <a:r>
              <a:rPr lang="it-IT" sz="2000" b="1" dirty="0" err="1" smtClean="0">
                <a:latin typeface="+mn-lt"/>
                <a:cs typeface="Brinnan" pitchFamily="50" charset="2"/>
              </a:rPr>
              <a:t>investigations</a:t>
            </a:r>
            <a:r>
              <a:rPr lang="it-IT" sz="2000" b="1" dirty="0" smtClean="0">
                <a:latin typeface="+mn-lt"/>
                <a:cs typeface="Brinnan" pitchFamily="50" charset="2"/>
              </a:rPr>
              <a:t>.</a:t>
            </a:r>
            <a:endParaRPr lang="it-IT" sz="2000" b="1" dirty="0">
              <a:latin typeface="+mn-lt"/>
              <a:cs typeface="Brinnan" pitchFamily="50" charset="2"/>
            </a:endParaRPr>
          </a:p>
        </p:txBody>
      </p:sp>
      <p:sp>
        <p:nvSpPr>
          <p:cNvPr id="41" name="Rettangolo 40"/>
          <p:cNvSpPr/>
          <p:nvPr/>
        </p:nvSpPr>
        <p:spPr>
          <a:xfrm>
            <a:off x="5849053" y="2143732"/>
            <a:ext cx="800219" cy="369332"/>
          </a:xfrm>
          <a:prstGeom prst="rect">
            <a:avLst/>
          </a:prstGeom>
        </p:spPr>
        <p:txBody>
          <a:bodyPr wrap="none">
            <a:spAutoFit/>
          </a:bodyPr>
          <a:lstStyle/>
          <a:p>
            <a:r>
              <a:rPr lang="en-GB" dirty="0" smtClean="0">
                <a:solidFill>
                  <a:prstClr val="black"/>
                </a:solidFill>
                <a:latin typeface="+mn-lt"/>
                <a:cs typeface="Brinnan" pitchFamily="50" charset="2"/>
              </a:rPr>
              <a:t>--------</a:t>
            </a:r>
            <a:endParaRPr lang="it-IT" dirty="0">
              <a:latin typeface="+mn-lt"/>
              <a:cs typeface="Brinnan" pitchFamily="50" charset="2"/>
            </a:endParaRPr>
          </a:p>
        </p:txBody>
      </p:sp>
      <p:sp>
        <p:nvSpPr>
          <p:cNvPr id="42" name="Rettangolo 41"/>
          <p:cNvSpPr/>
          <p:nvPr/>
        </p:nvSpPr>
        <p:spPr>
          <a:xfrm>
            <a:off x="2413145" y="2143732"/>
            <a:ext cx="877163" cy="369332"/>
          </a:xfrm>
          <a:prstGeom prst="rect">
            <a:avLst/>
          </a:prstGeom>
        </p:spPr>
        <p:txBody>
          <a:bodyPr wrap="none">
            <a:spAutoFit/>
          </a:bodyPr>
          <a:lstStyle/>
          <a:p>
            <a:r>
              <a:rPr lang="en-GB" dirty="0" smtClean="0">
                <a:solidFill>
                  <a:prstClr val="black"/>
                </a:solidFill>
                <a:latin typeface="+mn-lt"/>
                <a:cs typeface="Brinnan" pitchFamily="50" charset="2"/>
              </a:rPr>
              <a:t>---------</a:t>
            </a:r>
            <a:endParaRPr lang="it-IT" dirty="0">
              <a:latin typeface="+mn-lt"/>
              <a:cs typeface="Brinnan" pitchFamily="50" charset="2"/>
            </a:endParaRPr>
          </a:p>
        </p:txBody>
      </p:sp>
      <p:sp>
        <p:nvSpPr>
          <p:cNvPr id="43" name="CasellaDiTesto 42"/>
          <p:cNvSpPr txBox="1"/>
          <p:nvPr/>
        </p:nvSpPr>
        <p:spPr>
          <a:xfrm>
            <a:off x="404613" y="4131465"/>
            <a:ext cx="1229333" cy="415498"/>
          </a:xfrm>
          <a:prstGeom prst="rect">
            <a:avLst/>
          </a:prstGeom>
          <a:noFill/>
        </p:spPr>
        <p:txBody>
          <a:bodyPr wrap="square" rtlCol="0">
            <a:spAutoFit/>
          </a:bodyPr>
          <a:lstStyle/>
          <a:p>
            <a:pPr defTabSz="685800" fontAlgn="auto">
              <a:spcBef>
                <a:spcPts val="0"/>
              </a:spcBef>
              <a:spcAft>
                <a:spcPts val="0"/>
              </a:spcAft>
              <a:defRPr/>
            </a:pPr>
            <a:r>
              <a:rPr lang="en-GB" sz="1050" dirty="0" smtClean="0">
                <a:solidFill>
                  <a:prstClr val="black"/>
                </a:solidFill>
                <a:latin typeface="+mn-lt"/>
                <a:cs typeface="Brinnan" pitchFamily="50" charset="2"/>
              </a:rPr>
              <a:t>-----</a:t>
            </a:r>
            <a:r>
              <a:rPr lang="en-GB" sz="1350" dirty="0" smtClean="0">
                <a:solidFill>
                  <a:prstClr val="black"/>
                </a:solidFill>
                <a:latin typeface="+mn-lt"/>
                <a:cs typeface="Brinnan" pitchFamily="50" charset="2"/>
              </a:rPr>
              <a:t>  </a:t>
            </a:r>
            <a:r>
              <a:rPr lang="en-GB" sz="750" dirty="0">
                <a:solidFill>
                  <a:prstClr val="black"/>
                </a:solidFill>
                <a:latin typeface="+mn-lt"/>
                <a:cs typeface="Brinnan" pitchFamily="50" charset="2"/>
              </a:rPr>
              <a:t>S</a:t>
            </a:r>
            <a:r>
              <a:rPr lang="en-GB" sz="750" i="1" dirty="0">
                <a:solidFill>
                  <a:prstClr val="black"/>
                </a:solidFill>
                <a:latin typeface="+mn-lt"/>
                <a:cs typeface="Brinnan" pitchFamily="50" charset="2"/>
              </a:rPr>
              <a:t>taff</a:t>
            </a:r>
            <a:endParaRPr lang="en-GB" sz="750" dirty="0">
              <a:solidFill>
                <a:prstClr val="black"/>
              </a:solidFill>
              <a:latin typeface="+mn-lt"/>
              <a:cs typeface="Brinnan" pitchFamily="50" charset="2"/>
            </a:endParaRPr>
          </a:p>
          <a:p>
            <a:pPr defTabSz="685800" fontAlgn="auto">
              <a:spcBef>
                <a:spcPts val="0"/>
              </a:spcBef>
              <a:spcAft>
                <a:spcPts val="0"/>
              </a:spcAft>
              <a:defRPr/>
            </a:pPr>
            <a:r>
              <a:rPr lang="en-GB" sz="750" dirty="0">
                <a:solidFill>
                  <a:prstClr val="black"/>
                </a:solidFill>
                <a:latin typeface="+mn-lt"/>
                <a:cs typeface="Brinnan" pitchFamily="50" charset="2"/>
              </a:rPr>
              <a:t>          </a:t>
            </a:r>
            <a:r>
              <a:rPr lang="en-GB" sz="750" i="1" dirty="0">
                <a:solidFill>
                  <a:prstClr val="black"/>
                </a:solidFill>
                <a:latin typeface="+mn-lt"/>
                <a:cs typeface="Brinnan" pitchFamily="50" charset="2"/>
              </a:rPr>
              <a:t>line</a:t>
            </a:r>
          </a:p>
        </p:txBody>
      </p:sp>
      <p:cxnSp>
        <p:nvCxnSpPr>
          <p:cNvPr id="44" name="Connettore diritto 43"/>
          <p:cNvCxnSpPr/>
          <p:nvPr/>
        </p:nvCxnSpPr>
        <p:spPr>
          <a:xfrm rot="-180000">
            <a:off x="461750" y="4434176"/>
            <a:ext cx="189000" cy="1116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7103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n-lt"/>
                <a:cs typeface="Brinnan" pitchFamily="50" charset="2"/>
              </a:rPr>
              <a:t>Major Case </a:t>
            </a:r>
            <a:r>
              <a:rPr lang="en-GB" sz="2000" dirty="0" smtClean="0">
                <a:latin typeface="+mn-lt"/>
                <a:cs typeface="Brinnan" pitchFamily="50" charset="2"/>
              </a:rPr>
              <a:t>Management – A GdF perspective</a:t>
            </a:r>
            <a:endParaRPr lang="en-US" sz="2000" dirty="0">
              <a:latin typeface="+mn-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CasellaDiTesto 4"/>
          <p:cNvSpPr txBox="1"/>
          <p:nvPr/>
        </p:nvSpPr>
        <p:spPr>
          <a:xfrm>
            <a:off x="3176322" y="1999771"/>
            <a:ext cx="2920879"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defTabSz="685800" fontAlgn="auto">
              <a:spcBef>
                <a:spcPts val="0"/>
              </a:spcBef>
              <a:spcAft>
                <a:spcPts val="0"/>
              </a:spcAft>
              <a:defRPr/>
            </a:pPr>
            <a:r>
              <a:rPr lang="en-GB" b="1" dirty="0" smtClean="0">
                <a:solidFill>
                  <a:srgbClr val="1F497D">
                    <a:lumMod val="75000"/>
                  </a:srgbClr>
                </a:solidFill>
                <a:cs typeface="Brinnan" pitchFamily="50" charset="2"/>
              </a:rPr>
              <a:t>Head of Group </a:t>
            </a:r>
            <a:endParaRPr lang="en-GB" b="1" dirty="0">
              <a:solidFill>
                <a:srgbClr val="1F497D">
                  <a:lumMod val="75000"/>
                </a:srgbClr>
              </a:solidFill>
              <a:cs typeface="Brinnan" pitchFamily="50" charset="2"/>
            </a:endParaRPr>
          </a:p>
        </p:txBody>
      </p:sp>
      <p:cxnSp>
        <p:nvCxnSpPr>
          <p:cNvPr id="15" name="Connettore diritto 14"/>
          <p:cNvCxnSpPr/>
          <p:nvPr/>
        </p:nvCxnSpPr>
        <p:spPr>
          <a:xfrm>
            <a:off x="5867475" y="4373032"/>
            <a:ext cx="1" cy="500280"/>
          </a:xfrm>
          <a:prstGeom prst="line">
            <a:avLst/>
          </a:prstGeom>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181177" y="4992542"/>
            <a:ext cx="1040473"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lvl="0" algn="ctr">
              <a:defRPr/>
            </a:pPr>
            <a:r>
              <a:rPr lang="en-GB" sz="900" b="1" dirty="0" smtClean="0">
                <a:solidFill>
                  <a:srgbClr val="002060"/>
                </a:solidFill>
                <a:cs typeface="Brinnan" pitchFamily="50" charset="2"/>
              </a:rPr>
              <a:t>Senior Investigator</a:t>
            </a:r>
            <a:endParaRPr lang="en-GB" sz="900" b="1" dirty="0">
              <a:solidFill>
                <a:srgbClr val="002060"/>
              </a:solidFill>
              <a:cs typeface="Brinnan" pitchFamily="50" charset="2"/>
            </a:endParaRPr>
          </a:p>
        </p:txBody>
      </p:sp>
      <p:cxnSp>
        <p:nvCxnSpPr>
          <p:cNvPr id="17" name="Connettore diritto 16"/>
          <p:cNvCxnSpPr/>
          <p:nvPr/>
        </p:nvCxnSpPr>
        <p:spPr>
          <a:xfrm>
            <a:off x="789320" y="4911186"/>
            <a:ext cx="2202535" cy="2518"/>
          </a:xfrm>
          <a:prstGeom prst="line">
            <a:avLst/>
          </a:prstGeom>
        </p:spPr>
        <p:style>
          <a:lnRef idx="2">
            <a:schemeClr val="dk1"/>
          </a:lnRef>
          <a:fillRef idx="0">
            <a:schemeClr val="dk1"/>
          </a:fillRef>
          <a:effectRef idx="1">
            <a:schemeClr val="dk1"/>
          </a:effectRef>
          <a:fontRef idx="minor">
            <a:schemeClr val="tx1"/>
          </a:fontRef>
        </p:style>
      </p:cxnSp>
      <p:cxnSp>
        <p:nvCxnSpPr>
          <p:cNvPr id="18" name="Connettore diritto 17"/>
          <p:cNvCxnSpPr/>
          <p:nvPr/>
        </p:nvCxnSpPr>
        <p:spPr>
          <a:xfrm>
            <a:off x="796179" y="4913705"/>
            <a:ext cx="2615" cy="106729"/>
          </a:xfrm>
          <a:prstGeom prst="line">
            <a:avLst/>
          </a:prstGeom>
        </p:spPr>
        <p:style>
          <a:lnRef idx="2">
            <a:schemeClr val="dk1"/>
          </a:lnRef>
          <a:fillRef idx="0">
            <a:schemeClr val="dk1"/>
          </a:fillRef>
          <a:effectRef idx="1">
            <a:schemeClr val="dk1"/>
          </a:effectRef>
          <a:fontRef idx="minor">
            <a:schemeClr val="tx1"/>
          </a:fontRef>
        </p:style>
      </p:cxnSp>
      <p:sp>
        <p:nvSpPr>
          <p:cNvPr id="19" name="CasellaDiTesto 18"/>
          <p:cNvSpPr txBox="1"/>
          <p:nvPr/>
        </p:nvSpPr>
        <p:spPr>
          <a:xfrm>
            <a:off x="1306890" y="5015033"/>
            <a:ext cx="1028629" cy="230832"/>
          </a:xfrm>
          <a:prstGeom prst="rect">
            <a:avLst/>
          </a:prstGeom>
          <a:solidFill>
            <a:schemeClr val="bg2">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lgn="ctr">
              <a:defRPr/>
            </a:pPr>
            <a:r>
              <a:rPr lang="en-GB" sz="900" b="1" dirty="0" smtClean="0">
                <a:solidFill>
                  <a:srgbClr val="002060"/>
                </a:solidFill>
                <a:cs typeface="Brinnan" pitchFamily="50" charset="2"/>
              </a:rPr>
              <a:t>Investigator</a:t>
            </a:r>
            <a:endParaRPr lang="en-GB" sz="900" b="1" dirty="0">
              <a:solidFill>
                <a:srgbClr val="002060"/>
              </a:solidFill>
              <a:cs typeface="Brinnan" pitchFamily="50" charset="2"/>
            </a:endParaRPr>
          </a:p>
        </p:txBody>
      </p:sp>
      <p:sp>
        <p:nvSpPr>
          <p:cNvPr id="20" name="CasellaDiTesto 19"/>
          <p:cNvSpPr txBox="1"/>
          <p:nvPr/>
        </p:nvSpPr>
        <p:spPr>
          <a:xfrm>
            <a:off x="2407037" y="5015034"/>
            <a:ext cx="1028629" cy="369332"/>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lvl="0" algn="ctr">
              <a:defRPr/>
            </a:pPr>
            <a:r>
              <a:rPr lang="en-GB" sz="900" b="1" dirty="0" smtClean="0">
                <a:solidFill>
                  <a:srgbClr val="1F497D">
                    <a:lumMod val="75000"/>
                  </a:srgbClr>
                </a:solidFill>
                <a:cs typeface="Brinnan" pitchFamily="50" charset="2"/>
              </a:rPr>
              <a:t>Investigator…. (8/10)</a:t>
            </a:r>
            <a:endParaRPr lang="en-GB" sz="900" b="1" dirty="0">
              <a:solidFill>
                <a:srgbClr val="1F497D">
                  <a:lumMod val="75000"/>
                </a:srgbClr>
              </a:solidFill>
              <a:cs typeface="Brinnan" pitchFamily="50" charset="2"/>
            </a:endParaRPr>
          </a:p>
        </p:txBody>
      </p:sp>
      <p:sp>
        <p:nvSpPr>
          <p:cNvPr id="21" name="CasellaDiTesto 20"/>
          <p:cNvSpPr txBox="1"/>
          <p:nvPr/>
        </p:nvSpPr>
        <p:spPr>
          <a:xfrm>
            <a:off x="3526623" y="5016980"/>
            <a:ext cx="1028629" cy="369332"/>
          </a:xfrm>
          <a:prstGeom prst="rect">
            <a:avLst/>
          </a:prstGeom>
          <a:solidFill>
            <a:schemeClr val="accent6">
              <a:lumMod val="20000"/>
              <a:lumOff val="80000"/>
            </a:schemeClr>
          </a:solidFill>
          <a:ln>
            <a:solidFill>
              <a:srgbClr val="FF0000"/>
            </a:solidFill>
          </a:ln>
          <a:effectLst>
            <a:glow rad="63500">
              <a:schemeClr val="accent1">
                <a:satMod val="175000"/>
                <a:alpha val="40000"/>
              </a:schemeClr>
            </a:glow>
          </a:effectLst>
        </p:spPr>
        <p:style>
          <a:lnRef idx="0">
            <a:scrgbClr r="0" g="0" b="0"/>
          </a:lnRef>
          <a:fillRef idx="1003">
            <a:schemeClr val="lt2"/>
          </a:fillRef>
          <a:effectRef idx="0">
            <a:scrgbClr r="0" g="0" b="0"/>
          </a:effectRef>
          <a:fontRef idx="major"/>
        </p:style>
        <p:txBody>
          <a:bodyPr wrap="square" rtlCol="0">
            <a:spAutoFit/>
          </a:bodyPr>
          <a:lstStyle/>
          <a:p>
            <a:pPr algn="ctr" defTabSz="685800" fontAlgn="auto">
              <a:spcBef>
                <a:spcPts val="0"/>
              </a:spcBef>
              <a:spcAft>
                <a:spcPts val="0"/>
              </a:spcAft>
              <a:defRPr/>
            </a:pPr>
            <a:r>
              <a:rPr lang="en-GB" sz="900" b="1" dirty="0" smtClean="0">
                <a:solidFill>
                  <a:srgbClr val="002060"/>
                </a:solidFill>
                <a:cs typeface="Brinnan" pitchFamily="50" charset="2"/>
              </a:rPr>
              <a:t>Senior Investigator</a:t>
            </a:r>
            <a:endParaRPr lang="en-GB" sz="900" b="1" dirty="0">
              <a:solidFill>
                <a:srgbClr val="002060"/>
              </a:solidFill>
              <a:latin typeface="+mn-lt"/>
              <a:cs typeface="Brinnan" pitchFamily="50" charset="2"/>
            </a:endParaRPr>
          </a:p>
        </p:txBody>
      </p:sp>
      <p:sp>
        <p:nvSpPr>
          <p:cNvPr id="22" name="CasellaDiTesto 21"/>
          <p:cNvSpPr txBox="1"/>
          <p:nvPr/>
        </p:nvSpPr>
        <p:spPr>
          <a:xfrm>
            <a:off x="4636762" y="5020434"/>
            <a:ext cx="1028629" cy="230832"/>
          </a:xfrm>
          <a:prstGeom prst="rect">
            <a:avLst/>
          </a:prstGeom>
          <a:solidFill>
            <a:schemeClr val="accent6">
              <a:lumMod val="40000"/>
              <a:lumOff val="60000"/>
            </a:schemeClr>
          </a:solidFill>
          <a:ln>
            <a:solidFill>
              <a:srgbClr val="FF0000"/>
            </a:solidFill>
          </a:ln>
          <a:effectLst>
            <a:glow rad="63500">
              <a:schemeClr val="accent1">
                <a:satMod val="175000"/>
                <a:alpha val="40000"/>
              </a:schemeClr>
            </a:glow>
          </a:effectLst>
        </p:spPr>
        <p:txBody>
          <a:bodyPr wrap="square" rtlCol="0">
            <a:spAutoFit/>
          </a:bodyPr>
          <a:lstStyle/>
          <a:p>
            <a:pPr lvl="0" algn="ctr">
              <a:defRPr/>
            </a:pPr>
            <a:r>
              <a:rPr lang="en-GB" sz="900" b="1" dirty="0">
                <a:solidFill>
                  <a:srgbClr val="002060"/>
                </a:solidFill>
                <a:cs typeface="Brinnan" pitchFamily="50" charset="2"/>
              </a:rPr>
              <a:t>Investigator</a:t>
            </a:r>
            <a:endParaRPr lang="en-GB" sz="900" b="1" dirty="0">
              <a:solidFill>
                <a:srgbClr val="1F497D">
                  <a:lumMod val="75000"/>
                </a:srgbClr>
              </a:solidFill>
              <a:latin typeface="+mn-lt"/>
              <a:cs typeface="Brinnan" pitchFamily="50" charset="2"/>
            </a:endParaRPr>
          </a:p>
        </p:txBody>
      </p:sp>
      <p:sp>
        <p:nvSpPr>
          <p:cNvPr id="23" name="CasellaDiTesto 22"/>
          <p:cNvSpPr txBox="1"/>
          <p:nvPr/>
        </p:nvSpPr>
        <p:spPr>
          <a:xfrm>
            <a:off x="5766342" y="5016981"/>
            <a:ext cx="1028629" cy="230832"/>
          </a:xfrm>
          <a:prstGeom prst="rect">
            <a:avLst/>
          </a:prstGeom>
          <a:solidFill>
            <a:schemeClr val="accent2">
              <a:lumMod val="20000"/>
              <a:lumOff val="80000"/>
            </a:schemeClr>
          </a:solidFill>
          <a:ln>
            <a:solidFill>
              <a:srgbClr val="FF0000"/>
            </a:solidFill>
          </a:ln>
          <a:effectLst>
            <a:glow rad="63500">
              <a:schemeClr val="accent1">
                <a:satMod val="175000"/>
                <a:alpha val="40000"/>
              </a:schemeClr>
            </a:glow>
          </a:effectLst>
        </p:spPr>
        <p:txBody>
          <a:bodyPr wrap="square" rtlCol="0">
            <a:spAutoFit/>
          </a:bodyPr>
          <a:lstStyle/>
          <a:p>
            <a:pPr algn="ctr">
              <a:defRPr/>
            </a:pPr>
            <a:r>
              <a:rPr lang="en-GB" sz="900" b="1" dirty="0">
                <a:solidFill>
                  <a:srgbClr val="002060"/>
                </a:solidFill>
                <a:cs typeface="Brinnan" pitchFamily="50" charset="2"/>
              </a:rPr>
              <a:t>Investigator</a:t>
            </a:r>
            <a:endParaRPr lang="en-GB" sz="900" b="1" dirty="0">
              <a:solidFill>
                <a:srgbClr val="002060"/>
              </a:solidFill>
              <a:latin typeface="+mn-lt"/>
              <a:cs typeface="Brinnan" pitchFamily="50" charset="2"/>
            </a:endParaRPr>
          </a:p>
        </p:txBody>
      </p:sp>
      <p:sp>
        <p:nvSpPr>
          <p:cNvPr id="24" name="CasellaDiTesto 23"/>
          <p:cNvSpPr txBox="1"/>
          <p:nvPr/>
        </p:nvSpPr>
        <p:spPr>
          <a:xfrm>
            <a:off x="6866488" y="5020434"/>
            <a:ext cx="1045271" cy="369332"/>
          </a:xfrm>
          <a:prstGeom prst="rect">
            <a:avLst/>
          </a:prstGeom>
          <a:solidFill>
            <a:schemeClr val="accent3">
              <a:lumMod val="20000"/>
              <a:lumOff val="80000"/>
            </a:schemeClr>
          </a:solidFill>
          <a:ln/>
        </p:spPr>
        <p:style>
          <a:lnRef idx="1">
            <a:schemeClr val="dk1"/>
          </a:lnRef>
          <a:fillRef idx="2">
            <a:schemeClr val="dk1"/>
          </a:fillRef>
          <a:effectRef idx="1">
            <a:schemeClr val="dk1"/>
          </a:effectRef>
          <a:fontRef idx="minor">
            <a:schemeClr val="dk1"/>
          </a:fontRef>
        </p:style>
        <p:txBody>
          <a:bodyPr wrap="square" rtlCol="0">
            <a:spAutoFit/>
          </a:bodyPr>
          <a:lstStyle/>
          <a:p>
            <a:pPr lvl="0" algn="ctr">
              <a:defRPr/>
            </a:pPr>
            <a:r>
              <a:rPr lang="en-GB" sz="900" b="1" dirty="0" smtClean="0">
                <a:solidFill>
                  <a:srgbClr val="002060"/>
                </a:solidFill>
                <a:cs typeface="Brinnan" pitchFamily="50" charset="2"/>
              </a:rPr>
              <a:t>Investigator (8/10)</a:t>
            </a:r>
            <a:endParaRPr lang="en-GB" sz="900" b="1" dirty="0">
              <a:solidFill>
                <a:srgbClr val="1F497D">
                  <a:lumMod val="75000"/>
                </a:srgbClr>
              </a:solidFill>
              <a:cs typeface="Brinnan" pitchFamily="50" charset="2"/>
            </a:endParaRPr>
          </a:p>
        </p:txBody>
      </p:sp>
      <p:cxnSp>
        <p:nvCxnSpPr>
          <p:cNvPr id="28" name="Connettore diritto 27"/>
          <p:cNvCxnSpPr/>
          <p:nvPr/>
        </p:nvCxnSpPr>
        <p:spPr>
          <a:xfrm>
            <a:off x="1818901" y="4908305"/>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29" name="Connettore diritto 28"/>
          <p:cNvCxnSpPr/>
          <p:nvPr/>
        </p:nvCxnSpPr>
        <p:spPr>
          <a:xfrm>
            <a:off x="2927149" y="4907431"/>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0" name="Connettore diritto 29"/>
          <p:cNvCxnSpPr/>
          <p:nvPr/>
        </p:nvCxnSpPr>
        <p:spPr>
          <a:xfrm>
            <a:off x="4047007" y="4913705"/>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1" name="Connettore diritto 30"/>
          <p:cNvCxnSpPr/>
          <p:nvPr/>
        </p:nvCxnSpPr>
        <p:spPr>
          <a:xfrm>
            <a:off x="5170300" y="4907430"/>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2" name="Connettore diritto 31"/>
          <p:cNvCxnSpPr/>
          <p:nvPr/>
        </p:nvCxnSpPr>
        <p:spPr>
          <a:xfrm>
            <a:off x="6275737" y="4906620"/>
            <a:ext cx="2615" cy="106729"/>
          </a:xfrm>
          <a:prstGeom prst="line">
            <a:avLst/>
          </a:prstGeom>
        </p:spPr>
        <p:style>
          <a:lnRef idx="2">
            <a:schemeClr val="dk1"/>
          </a:lnRef>
          <a:fillRef idx="0">
            <a:schemeClr val="dk1"/>
          </a:fillRef>
          <a:effectRef idx="1">
            <a:schemeClr val="dk1"/>
          </a:effectRef>
          <a:fontRef idx="minor">
            <a:schemeClr val="tx1"/>
          </a:fontRef>
        </p:style>
      </p:cxnSp>
      <p:cxnSp>
        <p:nvCxnSpPr>
          <p:cNvPr id="33" name="Connettore diritto 32"/>
          <p:cNvCxnSpPr/>
          <p:nvPr/>
        </p:nvCxnSpPr>
        <p:spPr>
          <a:xfrm>
            <a:off x="7405317" y="4913705"/>
            <a:ext cx="2615" cy="106729"/>
          </a:xfrm>
          <a:prstGeom prst="line">
            <a:avLst/>
          </a:prstGeom>
        </p:spPr>
        <p:style>
          <a:lnRef idx="2">
            <a:schemeClr val="dk1"/>
          </a:lnRef>
          <a:fillRef idx="0">
            <a:schemeClr val="dk1"/>
          </a:fillRef>
          <a:effectRef idx="1">
            <a:schemeClr val="dk1"/>
          </a:effectRef>
          <a:fontRef idx="minor">
            <a:schemeClr val="tx1"/>
          </a:fontRef>
        </p:style>
      </p:cxnSp>
      <p:sp>
        <p:nvSpPr>
          <p:cNvPr id="37" name="Rettangolo 36"/>
          <p:cNvSpPr/>
          <p:nvPr/>
        </p:nvSpPr>
        <p:spPr>
          <a:xfrm>
            <a:off x="1475656" y="961938"/>
            <a:ext cx="5390832" cy="361458"/>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en-GB" sz="1950" b="1" cap="small" dirty="0">
              <a:solidFill>
                <a:schemeClr val="tx2"/>
              </a:solidFill>
            </a:endParaRPr>
          </a:p>
        </p:txBody>
      </p:sp>
      <p:sp>
        <p:nvSpPr>
          <p:cNvPr id="3" name="Rettangolo 2"/>
          <p:cNvSpPr/>
          <p:nvPr/>
        </p:nvSpPr>
        <p:spPr>
          <a:xfrm>
            <a:off x="768350" y="1291323"/>
            <a:ext cx="7476058" cy="369332"/>
          </a:xfrm>
          <a:prstGeom prst="rect">
            <a:avLst/>
          </a:prstGeom>
        </p:spPr>
        <p:txBody>
          <a:bodyPr wrap="square">
            <a:spAutoFit/>
          </a:bodyPr>
          <a:lstStyle/>
          <a:p>
            <a:pPr algn="ctr"/>
            <a:r>
              <a:rPr lang="en-GB" b="1" cap="small" dirty="0">
                <a:solidFill>
                  <a:schemeClr val="tx2"/>
                </a:solidFill>
                <a:latin typeface="+mn-lt"/>
              </a:rPr>
              <a:t>Complex Economic-Financial Police </a:t>
            </a:r>
            <a:r>
              <a:rPr lang="en-GB" b="1" cap="small" dirty="0" smtClean="0">
                <a:solidFill>
                  <a:schemeClr val="tx2"/>
                </a:solidFill>
                <a:latin typeface="+mn-lt"/>
              </a:rPr>
              <a:t>Unit Organization Chart</a:t>
            </a:r>
            <a:endParaRPr lang="en-GB" b="1" dirty="0">
              <a:solidFill>
                <a:prstClr val="black"/>
              </a:solidFill>
              <a:latin typeface="+mn-lt"/>
            </a:endParaRPr>
          </a:p>
        </p:txBody>
      </p:sp>
      <p:sp>
        <p:nvSpPr>
          <p:cNvPr id="45" name="CasellaDiTesto 44"/>
          <p:cNvSpPr txBox="1"/>
          <p:nvPr/>
        </p:nvSpPr>
        <p:spPr>
          <a:xfrm>
            <a:off x="438761" y="2779172"/>
            <a:ext cx="1736255"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GB" sz="1600" b="1" dirty="0" smtClean="0">
                <a:solidFill>
                  <a:srgbClr val="1F497D">
                    <a:lumMod val="75000"/>
                  </a:srgbClr>
                </a:solidFill>
                <a:cs typeface="Brinnan" pitchFamily="50" charset="2"/>
              </a:rPr>
              <a:t>Head of 1</a:t>
            </a:r>
            <a:r>
              <a:rPr lang="en-GB" sz="1600" b="1" baseline="30000" dirty="0" smtClean="0">
                <a:solidFill>
                  <a:srgbClr val="1F497D">
                    <a:lumMod val="75000"/>
                  </a:srgbClr>
                </a:solidFill>
                <a:cs typeface="Brinnan" pitchFamily="50" charset="2"/>
              </a:rPr>
              <a:t>st</a:t>
            </a:r>
            <a:r>
              <a:rPr lang="en-GB" sz="1600" b="1" dirty="0" smtClean="0">
                <a:solidFill>
                  <a:srgbClr val="1F497D">
                    <a:lumMod val="75000"/>
                  </a:srgbClr>
                </a:solidFill>
                <a:cs typeface="Brinnan" pitchFamily="50" charset="2"/>
              </a:rPr>
              <a:t> Section</a:t>
            </a:r>
            <a:endParaRPr lang="en-GB" sz="1600" b="1" dirty="0">
              <a:solidFill>
                <a:srgbClr val="1F497D">
                  <a:lumMod val="75000"/>
                </a:srgbClr>
              </a:solidFill>
              <a:cs typeface="Brinnan" pitchFamily="50" charset="2"/>
            </a:endParaRPr>
          </a:p>
        </p:txBody>
      </p:sp>
      <p:sp>
        <p:nvSpPr>
          <p:cNvPr id="46" name="CasellaDiTesto 45"/>
          <p:cNvSpPr txBox="1"/>
          <p:nvPr/>
        </p:nvSpPr>
        <p:spPr>
          <a:xfrm>
            <a:off x="2123728" y="3962577"/>
            <a:ext cx="1736255"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lvl="0" algn="ctr">
              <a:defRPr/>
            </a:pPr>
            <a:r>
              <a:rPr lang="en-GB" sz="1600" b="1" dirty="0" smtClean="0">
                <a:solidFill>
                  <a:srgbClr val="1F497D">
                    <a:lumMod val="75000"/>
                  </a:srgbClr>
                </a:solidFill>
                <a:cs typeface="Brinnan" pitchFamily="50" charset="2"/>
              </a:rPr>
              <a:t>Head of Squad</a:t>
            </a:r>
            <a:endParaRPr lang="en-GB" sz="1600" b="1" dirty="0">
              <a:solidFill>
                <a:srgbClr val="1F497D">
                  <a:lumMod val="75000"/>
                </a:srgbClr>
              </a:solidFill>
              <a:cs typeface="Brinnan" pitchFamily="50" charset="2"/>
            </a:endParaRPr>
          </a:p>
        </p:txBody>
      </p:sp>
      <p:sp>
        <p:nvSpPr>
          <p:cNvPr id="47" name="CasellaDiTesto 46"/>
          <p:cNvSpPr txBox="1"/>
          <p:nvPr/>
        </p:nvSpPr>
        <p:spPr>
          <a:xfrm>
            <a:off x="3638251" y="2779173"/>
            <a:ext cx="1736255"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GB" sz="1600" b="1" dirty="0" smtClean="0">
                <a:solidFill>
                  <a:srgbClr val="1F497D">
                    <a:lumMod val="75000"/>
                  </a:srgbClr>
                </a:solidFill>
                <a:cs typeface="Brinnan" pitchFamily="50" charset="2"/>
              </a:rPr>
              <a:t>Head of 2</a:t>
            </a:r>
            <a:r>
              <a:rPr lang="en-GB" sz="1600" b="1" baseline="30000" dirty="0" smtClean="0">
                <a:solidFill>
                  <a:srgbClr val="1F497D">
                    <a:lumMod val="75000"/>
                  </a:srgbClr>
                </a:solidFill>
                <a:cs typeface="Brinnan" pitchFamily="50" charset="2"/>
              </a:rPr>
              <a:t>nd</a:t>
            </a:r>
            <a:r>
              <a:rPr lang="en-GB" sz="1600" b="1" dirty="0" smtClean="0">
                <a:solidFill>
                  <a:srgbClr val="1F497D">
                    <a:lumMod val="75000"/>
                  </a:srgbClr>
                </a:solidFill>
                <a:cs typeface="Brinnan" pitchFamily="50" charset="2"/>
              </a:rPr>
              <a:t>  Section</a:t>
            </a:r>
            <a:endParaRPr lang="en-GB" sz="1600" b="1" dirty="0">
              <a:solidFill>
                <a:srgbClr val="1F497D">
                  <a:lumMod val="75000"/>
                </a:srgbClr>
              </a:solidFill>
              <a:cs typeface="Brinnan" pitchFamily="50" charset="2"/>
            </a:endParaRPr>
          </a:p>
        </p:txBody>
      </p:sp>
      <p:sp>
        <p:nvSpPr>
          <p:cNvPr id="48" name="CasellaDiTesto 47"/>
          <p:cNvSpPr txBox="1"/>
          <p:nvPr/>
        </p:nvSpPr>
        <p:spPr>
          <a:xfrm>
            <a:off x="6432570" y="2742249"/>
            <a:ext cx="1736255" cy="584775"/>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lgn="ctr">
              <a:defRPr/>
            </a:pPr>
            <a:r>
              <a:rPr lang="en-GB" sz="1600" b="1" dirty="0" smtClean="0">
                <a:solidFill>
                  <a:srgbClr val="1F497D">
                    <a:lumMod val="75000"/>
                  </a:srgbClr>
                </a:solidFill>
                <a:cs typeface="Brinnan" pitchFamily="50" charset="2"/>
              </a:rPr>
              <a:t>Head of X Section</a:t>
            </a:r>
            <a:endParaRPr lang="en-GB" sz="1600" b="1" dirty="0">
              <a:solidFill>
                <a:srgbClr val="1F497D">
                  <a:lumMod val="75000"/>
                </a:srgbClr>
              </a:solidFill>
              <a:cs typeface="Brinnan" pitchFamily="50" charset="2"/>
            </a:endParaRPr>
          </a:p>
        </p:txBody>
      </p:sp>
      <p:cxnSp>
        <p:nvCxnSpPr>
          <p:cNvPr id="49" name="Connettore diritto 48"/>
          <p:cNvCxnSpPr/>
          <p:nvPr/>
        </p:nvCxnSpPr>
        <p:spPr>
          <a:xfrm flipV="1">
            <a:off x="1328763" y="2638401"/>
            <a:ext cx="5971934" cy="26475"/>
          </a:xfrm>
          <a:prstGeom prst="line">
            <a:avLst/>
          </a:prstGeom>
        </p:spPr>
        <p:style>
          <a:lnRef idx="2">
            <a:schemeClr val="dk1"/>
          </a:lnRef>
          <a:fillRef idx="0">
            <a:schemeClr val="dk1"/>
          </a:fillRef>
          <a:effectRef idx="1">
            <a:schemeClr val="dk1"/>
          </a:effectRef>
          <a:fontRef idx="minor">
            <a:schemeClr val="tx1"/>
          </a:fontRef>
        </p:style>
      </p:cxnSp>
      <p:cxnSp>
        <p:nvCxnSpPr>
          <p:cNvPr id="50" name="Connettore diritto 49"/>
          <p:cNvCxnSpPr/>
          <p:nvPr/>
        </p:nvCxnSpPr>
        <p:spPr>
          <a:xfrm flipH="1">
            <a:off x="4554583" y="3390883"/>
            <a:ext cx="670" cy="304208"/>
          </a:xfrm>
          <a:prstGeom prst="line">
            <a:avLst/>
          </a:prstGeom>
        </p:spPr>
        <p:style>
          <a:lnRef idx="2">
            <a:schemeClr val="dk1"/>
          </a:lnRef>
          <a:fillRef idx="0">
            <a:schemeClr val="dk1"/>
          </a:fillRef>
          <a:effectRef idx="1">
            <a:schemeClr val="dk1"/>
          </a:effectRef>
          <a:fontRef idx="minor">
            <a:schemeClr val="tx1"/>
          </a:fontRef>
        </p:style>
      </p:cxnSp>
      <p:sp>
        <p:nvSpPr>
          <p:cNvPr id="51" name="CasellaDiTesto 50"/>
          <p:cNvSpPr txBox="1"/>
          <p:nvPr/>
        </p:nvSpPr>
        <p:spPr>
          <a:xfrm>
            <a:off x="5058716" y="4021011"/>
            <a:ext cx="1736255" cy="338554"/>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defPPr>
              <a:defRPr lang="en-US"/>
            </a:defPPr>
            <a:lvl1pPr lvl="0" algn="ctr">
              <a:defRPr sz="1600" b="1">
                <a:solidFill>
                  <a:srgbClr val="1F497D">
                    <a:lumMod val="75000"/>
                  </a:srgbClr>
                </a:solidFill>
                <a:cs typeface="Brinnan" pitchFamily="50" charset="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Head of Squad</a:t>
            </a:r>
          </a:p>
        </p:txBody>
      </p:sp>
      <p:cxnSp>
        <p:nvCxnSpPr>
          <p:cNvPr id="52" name="Connettore diritto 51"/>
          <p:cNvCxnSpPr/>
          <p:nvPr/>
        </p:nvCxnSpPr>
        <p:spPr>
          <a:xfrm>
            <a:off x="4554583" y="2424712"/>
            <a:ext cx="669" cy="218223"/>
          </a:xfrm>
          <a:prstGeom prst="line">
            <a:avLst/>
          </a:prstGeom>
        </p:spPr>
        <p:style>
          <a:lnRef idx="2">
            <a:schemeClr val="dk1"/>
          </a:lnRef>
          <a:fillRef idx="0">
            <a:schemeClr val="dk1"/>
          </a:fillRef>
          <a:effectRef idx="1">
            <a:schemeClr val="dk1"/>
          </a:effectRef>
          <a:fontRef idx="minor">
            <a:schemeClr val="tx1"/>
          </a:fontRef>
        </p:style>
      </p:cxnSp>
      <p:cxnSp>
        <p:nvCxnSpPr>
          <p:cNvPr id="53" name="Connettore diritto 52"/>
          <p:cNvCxnSpPr/>
          <p:nvPr/>
        </p:nvCxnSpPr>
        <p:spPr>
          <a:xfrm>
            <a:off x="1306889" y="2638401"/>
            <a:ext cx="670" cy="137987"/>
          </a:xfrm>
          <a:prstGeom prst="line">
            <a:avLst/>
          </a:prstGeom>
        </p:spPr>
        <p:style>
          <a:lnRef idx="2">
            <a:schemeClr val="dk1"/>
          </a:lnRef>
          <a:fillRef idx="0">
            <a:schemeClr val="dk1"/>
          </a:fillRef>
          <a:effectRef idx="1">
            <a:schemeClr val="dk1"/>
          </a:effectRef>
          <a:fontRef idx="minor">
            <a:schemeClr val="tx1"/>
          </a:fontRef>
        </p:style>
      </p:cxnSp>
      <p:cxnSp>
        <p:nvCxnSpPr>
          <p:cNvPr id="54" name="Connettore diritto 53"/>
          <p:cNvCxnSpPr/>
          <p:nvPr/>
        </p:nvCxnSpPr>
        <p:spPr>
          <a:xfrm>
            <a:off x="5867475" y="3710636"/>
            <a:ext cx="0" cy="251941"/>
          </a:xfrm>
          <a:prstGeom prst="line">
            <a:avLst/>
          </a:prstGeom>
        </p:spPr>
        <p:style>
          <a:lnRef idx="2">
            <a:schemeClr val="dk1"/>
          </a:lnRef>
          <a:fillRef idx="0">
            <a:schemeClr val="dk1"/>
          </a:fillRef>
          <a:effectRef idx="1">
            <a:schemeClr val="dk1"/>
          </a:effectRef>
          <a:fontRef idx="minor">
            <a:schemeClr val="tx1"/>
          </a:fontRef>
        </p:style>
      </p:cxnSp>
      <p:cxnSp>
        <p:nvCxnSpPr>
          <p:cNvPr id="59" name="Connettore diritto 58"/>
          <p:cNvCxnSpPr/>
          <p:nvPr/>
        </p:nvCxnSpPr>
        <p:spPr>
          <a:xfrm>
            <a:off x="2991855" y="3717032"/>
            <a:ext cx="2876289" cy="7497"/>
          </a:xfrm>
          <a:prstGeom prst="line">
            <a:avLst/>
          </a:prstGeom>
        </p:spPr>
        <p:style>
          <a:lnRef idx="2">
            <a:schemeClr val="dk1"/>
          </a:lnRef>
          <a:fillRef idx="0">
            <a:schemeClr val="dk1"/>
          </a:fillRef>
          <a:effectRef idx="1">
            <a:schemeClr val="dk1"/>
          </a:effectRef>
          <a:fontRef idx="minor">
            <a:schemeClr val="tx1"/>
          </a:fontRef>
        </p:style>
      </p:cxnSp>
      <p:cxnSp>
        <p:nvCxnSpPr>
          <p:cNvPr id="65" name="Connettore diritto 64"/>
          <p:cNvCxnSpPr>
            <a:endCxn id="46" idx="0"/>
          </p:cNvCxnSpPr>
          <p:nvPr/>
        </p:nvCxnSpPr>
        <p:spPr>
          <a:xfrm>
            <a:off x="2991855" y="3710636"/>
            <a:ext cx="1" cy="251941"/>
          </a:xfrm>
          <a:prstGeom prst="line">
            <a:avLst/>
          </a:prstGeom>
        </p:spPr>
        <p:style>
          <a:lnRef idx="2">
            <a:schemeClr val="dk1"/>
          </a:lnRef>
          <a:fillRef idx="0">
            <a:schemeClr val="dk1"/>
          </a:fillRef>
          <a:effectRef idx="1">
            <a:schemeClr val="dk1"/>
          </a:effectRef>
          <a:fontRef idx="minor">
            <a:schemeClr val="tx1"/>
          </a:fontRef>
        </p:style>
      </p:cxnSp>
      <p:cxnSp>
        <p:nvCxnSpPr>
          <p:cNvPr id="68" name="Connettore diritto 67"/>
          <p:cNvCxnSpPr/>
          <p:nvPr/>
        </p:nvCxnSpPr>
        <p:spPr>
          <a:xfrm>
            <a:off x="2991855" y="4305144"/>
            <a:ext cx="0" cy="602286"/>
          </a:xfrm>
          <a:prstGeom prst="line">
            <a:avLst/>
          </a:prstGeom>
        </p:spPr>
        <p:style>
          <a:lnRef idx="2">
            <a:schemeClr val="dk1"/>
          </a:lnRef>
          <a:fillRef idx="0">
            <a:schemeClr val="dk1"/>
          </a:fillRef>
          <a:effectRef idx="1">
            <a:schemeClr val="dk1"/>
          </a:effectRef>
          <a:fontRef idx="minor">
            <a:schemeClr val="tx1"/>
          </a:fontRef>
        </p:style>
      </p:cxnSp>
      <p:cxnSp>
        <p:nvCxnSpPr>
          <p:cNvPr id="71" name="Connettore diritto 70"/>
          <p:cNvCxnSpPr/>
          <p:nvPr/>
        </p:nvCxnSpPr>
        <p:spPr>
          <a:xfrm flipV="1">
            <a:off x="4040937" y="4886779"/>
            <a:ext cx="3411383" cy="13566"/>
          </a:xfrm>
          <a:prstGeom prst="line">
            <a:avLst/>
          </a:prstGeom>
        </p:spPr>
        <p:style>
          <a:lnRef idx="2">
            <a:schemeClr val="dk1"/>
          </a:lnRef>
          <a:fillRef idx="0">
            <a:schemeClr val="dk1"/>
          </a:fillRef>
          <a:effectRef idx="1">
            <a:schemeClr val="dk1"/>
          </a:effectRef>
          <a:fontRef idx="minor">
            <a:schemeClr val="tx1"/>
          </a:fontRef>
        </p:style>
      </p:cxnSp>
      <p:sp>
        <p:nvSpPr>
          <p:cNvPr id="82" name="Rettangolo 81"/>
          <p:cNvSpPr/>
          <p:nvPr/>
        </p:nvSpPr>
        <p:spPr>
          <a:xfrm>
            <a:off x="389015" y="5775103"/>
            <a:ext cx="7789905" cy="646331"/>
          </a:xfrm>
          <a:prstGeom prst="rect">
            <a:avLst/>
          </a:prstGeom>
        </p:spPr>
        <p:txBody>
          <a:bodyPr wrap="square">
            <a:spAutoFit/>
          </a:bodyPr>
          <a:lstStyle/>
          <a:p>
            <a:pPr algn="ctr"/>
            <a:r>
              <a:rPr lang="en-US" dirty="0">
                <a:solidFill>
                  <a:schemeClr val="accent6">
                    <a:lumMod val="60000"/>
                    <a:lumOff val="40000"/>
                  </a:schemeClr>
                </a:solidFill>
              </a:rPr>
              <a:t>Often we cannot choose our </a:t>
            </a:r>
            <a:r>
              <a:rPr lang="en-US" dirty="0" smtClean="0">
                <a:solidFill>
                  <a:schemeClr val="accent6">
                    <a:lumMod val="60000"/>
                    <a:lumOff val="40000"/>
                  </a:schemeClr>
                </a:solidFill>
              </a:rPr>
              <a:t>employees…</a:t>
            </a:r>
          </a:p>
          <a:p>
            <a:pPr algn="ctr"/>
            <a:r>
              <a:rPr lang="en-US" dirty="0" smtClean="0">
                <a:solidFill>
                  <a:schemeClr val="accent6">
                    <a:lumMod val="60000"/>
                    <a:lumOff val="40000"/>
                  </a:schemeClr>
                </a:solidFill>
              </a:rPr>
              <a:t>so </a:t>
            </a:r>
            <a:r>
              <a:rPr lang="en-US" dirty="0">
                <a:solidFill>
                  <a:schemeClr val="accent6">
                    <a:lumMod val="60000"/>
                    <a:lumOff val="40000"/>
                  </a:schemeClr>
                </a:solidFill>
              </a:rPr>
              <a:t>it is assumed that </a:t>
            </a:r>
            <a:r>
              <a:rPr lang="en-US" b="1" dirty="0">
                <a:solidFill>
                  <a:schemeClr val="accent6">
                    <a:lumMod val="60000"/>
                    <a:lumOff val="40000"/>
                  </a:schemeClr>
                </a:solidFill>
              </a:rPr>
              <a:t>we have the best available</a:t>
            </a:r>
            <a:r>
              <a:rPr lang="en-US" dirty="0">
                <a:solidFill>
                  <a:schemeClr val="accent6">
                    <a:lumMod val="60000"/>
                    <a:lumOff val="40000"/>
                  </a:schemeClr>
                </a:solidFill>
              </a:rPr>
              <a:t>.</a:t>
            </a:r>
            <a:endParaRPr lang="it-IT" dirty="0">
              <a:solidFill>
                <a:schemeClr val="accent6">
                  <a:lumMod val="60000"/>
                  <a:lumOff val="40000"/>
                </a:schemeClr>
              </a:solidFill>
            </a:endParaRPr>
          </a:p>
        </p:txBody>
      </p:sp>
      <p:sp>
        <p:nvSpPr>
          <p:cNvPr id="83" name="CasellaDiTesto 82"/>
          <p:cNvSpPr txBox="1"/>
          <p:nvPr/>
        </p:nvSpPr>
        <p:spPr>
          <a:xfrm>
            <a:off x="3341697" y="3351154"/>
            <a:ext cx="2286916" cy="307777"/>
          </a:xfrm>
          <a:prstGeom prst="rect">
            <a:avLst/>
          </a:prstGeom>
          <a:noFill/>
        </p:spPr>
        <p:txBody>
          <a:bodyPr wrap="square" rtlCol="0">
            <a:spAutoFit/>
          </a:bodyPr>
          <a:lstStyle/>
          <a:p>
            <a:pPr algn="ctr"/>
            <a:r>
              <a:rPr lang="it-IT" sz="1400" dirty="0" smtClean="0"/>
              <a:t>Major Case Manager</a:t>
            </a:r>
            <a:endParaRPr lang="it-IT" sz="1400" dirty="0"/>
          </a:p>
        </p:txBody>
      </p:sp>
      <p:sp>
        <p:nvSpPr>
          <p:cNvPr id="84" name="CasellaDiTesto 83"/>
          <p:cNvSpPr txBox="1"/>
          <p:nvPr/>
        </p:nvSpPr>
        <p:spPr>
          <a:xfrm>
            <a:off x="1126222" y="4292153"/>
            <a:ext cx="3604468" cy="307777"/>
          </a:xfrm>
          <a:prstGeom prst="rect">
            <a:avLst/>
          </a:prstGeom>
          <a:noFill/>
        </p:spPr>
        <p:txBody>
          <a:bodyPr wrap="square" rtlCol="0">
            <a:spAutoFit/>
          </a:bodyPr>
          <a:lstStyle/>
          <a:p>
            <a:pPr algn="ctr"/>
            <a:r>
              <a:rPr lang="it-IT" sz="1400" dirty="0" smtClean="0"/>
              <a:t>File Coordinator/</a:t>
            </a:r>
            <a:r>
              <a:rPr lang="it-IT" sz="1400" dirty="0" err="1" smtClean="0"/>
              <a:t>Primary</a:t>
            </a:r>
            <a:r>
              <a:rPr lang="it-IT" sz="1400" dirty="0" smtClean="0"/>
              <a:t> Investigator</a:t>
            </a:r>
            <a:endParaRPr lang="it-IT" sz="1400" dirty="0"/>
          </a:p>
        </p:txBody>
      </p:sp>
      <p:sp>
        <p:nvSpPr>
          <p:cNvPr id="85" name="CasellaDiTesto 84"/>
          <p:cNvSpPr txBox="1"/>
          <p:nvPr/>
        </p:nvSpPr>
        <p:spPr>
          <a:xfrm>
            <a:off x="-159355" y="5299041"/>
            <a:ext cx="1779027" cy="461665"/>
          </a:xfrm>
          <a:prstGeom prst="rect">
            <a:avLst/>
          </a:prstGeom>
          <a:noFill/>
        </p:spPr>
        <p:txBody>
          <a:bodyPr wrap="square" rtlCol="0">
            <a:spAutoFit/>
          </a:bodyPr>
          <a:lstStyle/>
          <a:p>
            <a:pPr algn="ctr"/>
            <a:r>
              <a:rPr lang="it-IT" sz="1200" dirty="0" smtClean="0"/>
              <a:t>File Coordinator </a:t>
            </a:r>
            <a:r>
              <a:rPr lang="it-IT" sz="1200" dirty="0" err="1" smtClean="0"/>
              <a:t>Primary</a:t>
            </a:r>
            <a:r>
              <a:rPr lang="it-IT" sz="1200" dirty="0" smtClean="0"/>
              <a:t> Investigator</a:t>
            </a:r>
            <a:endParaRPr lang="it-IT" sz="1200" dirty="0"/>
          </a:p>
        </p:txBody>
      </p:sp>
      <p:sp>
        <p:nvSpPr>
          <p:cNvPr id="86" name="CasellaDiTesto 85"/>
          <p:cNvSpPr txBox="1"/>
          <p:nvPr/>
        </p:nvSpPr>
        <p:spPr>
          <a:xfrm>
            <a:off x="1522274" y="5405771"/>
            <a:ext cx="1769525" cy="276999"/>
          </a:xfrm>
          <a:prstGeom prst="rect">
            <a:avLst/>
          </a:prstGeom>
          <a:noFill/>
        </p:spPr>
        <p:txBody>
          <a:bodyPr wrap="square" rtlCol="0">
            <a:spAutoFit/>
          </a:bodyPr>
          <a:lstStyle/>
          <a:p>
            <a:pPr algn="ctr"/>
            <a:r>
              <a:rPr lang="it-IT" sz="1200" dirty="0" smtClean="0"/>
              <a:t>Field </a:t>
            </a:r>
            <a:r>
              <a:rPr lang="it-IT" sz="1200" dirty="0" err="1" smtClean="0"/>
              <a:t>Investigators</a:t>
            </a:r>
            <a:endParaRPr lang="it-IT" sz="1200" dirty="0"/>
          </a:p>
        </p:txBody>
      </p:sp>
      <p:cxnSp>
        <p:nvCxnSpPr>
          <p:cNvPr id="89" name="Connettore diritto 88"/>
          <p:cNvCxnSpPr/>
          <p:nvPr/>
        </p:nvCxnSpPr>
        <p:spPr>
          <a:xfrm>
            <a:off x="7236296" y="2636912"/>
            <a:ext cx="670" cy="137987"/>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30512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n-lt"/>
                <a:cs typeface="Brinnan" pitchFamily="50" charset="2"/>
              </a:rPr>
              <a:t>Major Case </a:t>
            </a:r>
            <a:r>
              <a:rPr lang="en-GB" sz="2000" dirty="0" smtClean="0">
                <a:latin typeface="+mn-lt"/>
                <a:cs typeface="Brinnan" pitchFamily="50" charset="2"/>
              </a:rPr>
              <a:t>Management – A GdF perspective</a:t>
            </a:r>
            <a:endParaRPr lang="en-US" sz="2000" dirty="0">
              <a:latin typeface="+mn-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CasellaDiTesto 4"/>
          <p:cNvSpPr txBox="1"/>
          <p:nvPr/>
        </p:nvSpPr>
        <p:spPr>
          <a:xfrm>
            <a:off x="539552" y="2408113"/>
            <a:ext cx="2979672" cy="3785652"/>
          </a:xfrm>
          <a:prstGeom prst="rect">
            <a:avLst/>
          </a:prstGeom>
          <a:noFill/>
        </p:spPr>
        <p:txBody>
          <a:bodyPr wrap="square" rtlCol="0">
            <a:spAutoFit/>
          </a:bodyPr>
          <a:lstStyle/>
          <a:p>
            <a:pPr algn="just"/>
            <a:r>
              <a:rPr lang="en-US" sz="2400" b="1" dirty="0" smtClean="0">
                <a:latin typeface="+mn-lt"/>
                <a:cs typeface="Brinnan" pitchFamily="50" charset="2"/>
              </a:rPr>
              <a:t>If needed, the </a:t>
            </a:r>
            <a:r>
              <a:rPr lang="en-US" sz="2400" b="1" dirty="0">
                <a:latin typeface="+mn-lt"/>
                <a:cs typeface="Brinnan" pitchFamily="50" charset="2"/>
              </a:rPr>
              <a:t>competent group, </a:t>
            </a:r>
            <a:r>
              <a:rPr lang="en-US" sz="2400" b="1" dirty="0" smtClean="0">
                <a:latin typeface="+mn-lt"/>
                <a:cs typeface="Brinnan" pitchFamily="50" charset="2"/>
              </a:rPr>
              <a:t>interacts </a:t>
            </a:r>
            <a:r>
              <a:rPr lang="en-US" sz="2400" b="1" dirty="0">
                <a:latin typeface="+mn-lt"/>
                <a:cs typeface="Brinnan" pitchFamily="50" charset="2"/>
              </a:rPr>
              <a:t>with the other groups </a:t>
            </a:r>
            <a:r>
              <a:rPr lang="en-US" sz="2400" b="1" dirty="0" smtClean="0">
                <a:latin typeface="+mn-lt"/>
                <a:cs typeface="Brinnan" pitchFamily="50" charset="2"/>
              </a:rPr>
              <a:t>to </a:t>
            </a:r>
            <a:r>
              <a:rPr lang="en-US" sz="2400" b="1" dirty="0">
                <a:latin typeface="+mn-lt"/>
                <a:cs typeface="Brinnan" pitchFamily="50" charset="2"/>
              </a:rPr>
              <a:t>form a JIT that covers all possible areas of investigation</a:t>
            </a:r>
            <a:r>
              <a:rPr lang="en-US" sz="2400" b="1" dirty="0" smtClean="0">
                <a:latin typeface="+mn-lt"/>
                <a:cs typeface="Brinnan" pitchFamily="50" charset="2"/>
              </a:rPr>
              <a:t>.</a:t>
            </a:r>
          </a:p>
          <a:p>
            <a:pPr algn="just"/>
            <a:endParaRPr lang="en-US" sz="2400" b="1" dirty="0" smtClean="0">
              <a:latin typeface="+mn-lt"/>
              <a:cs typeface="Brinnan" pitchFamily="50" charset="2"/>
            </a:endParaRPr>
          </a:p>
          <a:p>
            <a:pPr algn="just"/>
            <a:endParaRPr lang="it-IT" sz="2400" b="1" dirty="0">
              <a:latin typeface="+mn-lt"/>
              <a:cs typeface="Brinnan" pitchFamily="50" charset="2"/>
            </a:endParaRPr>
          </a:p>
        </p:txBody>
      </p:sp>
      <p:sp>
        <p:nvSpPr>
          <p:cNvPr id="3" name="CasellaDiTesto 2"/>
          <p:cNvSpPr txBox="1"/>
          <p:nvPr/>
        </p:nvSpPr>
        <p:spPr>
          <a:xfrm>
            <a:off x="3923928" y="1484784"/>
            <a:ext cx="4896544" cy="4401205"/>
          </a:xfrm>
          <a:prstGeom prst="rect">
            <a:avLst/>
          </a:prstGeom>
          <a:noFill/>
        </p:spPr>
        <p:txBody>
          <a:bodyPr wrap="square" rtlCol="0">
            <a:spAutoFit/>
          </a:bodyPr>
          <a:lstStyle/>
          <a:p>
            <a:r>
              <a:rPr lang="it-IT" sz="2000" b="1" dirty="0" smtClean="0">
                <a:latin typeface="+mn-lt"/>
                <a:cs typeface="Brinnan" pitchFamily="50" charset="2"/>
              </a:rPr>
              <a:t>The Public Prosecutor Office «</a:t>
            </a:r>
            <a:r>
              <a:rPr lang="it-IT" sz="2000" b="1" dirty="0" err="1" smtClean="0">
                <a:latin typeface="+mn-lt"/>
                <a:cs typeface="Brinnan" pitchFamily="50" charset="2"/>
              </a:rPr>
              <a:t>sensitivity</a:t>
            </a:r>
            <a:r>
              <a:rPr lang="it-IT" sz="2000" b="1" dirty="0" smtClean="0">
                <a:latin typeface="+mn-lt"/>
                <a:cs typeface="Brinnan" pitchFamily="50" charset="2"/>
              </a:rPr>
              <a:t>»/</a:t>
            </a:r>
            <a:r>
              <a:rPr lang="it-IT" sz="2000" b="1" dirty="0" err="1" smtClean="0">
                <a:latin typeface="+mn-lt"/>
                <a:cs typeface="Brinnan" pitchFamily="50" charset="2"/>
              </a:rPr>
              <a:t>awarness</a:t>
            </a:r>
            <a:r>
              <a:rPr lang="it-IT" sz="2000" b="1" dirty="0" smtClean="0">
                <a:latin typeface="+mn-lt"/>
                <a:cs typeface="Brinnan" pitchFamily="50" charset="2"/>
              </a:rPr>
              <a:t> </a:t>
            </a:r>
            <a:r>
              <a:rPr lang="it-IT" sz="2000" b="1" dirty="0" err="1" smtClean="0">
                <a:latin typeface="+mn-lt"/>
                <a:cs typeface="Brinnan" pitchFamily="50" charset="2"/>
              </a:rPr>
              <a:t>is</a:t>
            </a:r>
            <a:r>
              <a:rPr lang="it-IT" sz="2000" b="1" dirty="0" smtClean="0">
                <a:latin typeface="+mn-lt"/>
                <a:cs typeface="Brinnan" pitchFamily="50" charset="2"/>
              </a:rPr>
              <a:t> </a:t>
            </a:r>
            <a:r>
              <a:rPr lang="it-IT" sz="2000" b="1" dirty="0" err="1" smtClean="0">
                <a:latin typeface="+mn-lt"/>
                <a:cs typeface="Brinnan" pitchFamily="50" charset="2"/>
              </a:rPr>
              <a:t>crucial</a:t>
            </a:r>
            <a:r>
              <a:rPr lang="it-IT" sz="2000" b="1" dirty="0" smtClean="0">
                <a:latin typeface="+mn-lt"/>
                <a:cs typeface="Brinnan" pitchFamily="50" charset="2"/>
              </a:rPr>
              <a:t> for the success of the </a:t>
            </a:r>
            <a:r>
              <a:rPr lang="it-IT" sz="2000" b="1" dirty="0" err="1" smtClean="0">
                <a:latin typeface="+mn-lt"/>
                <a:cs typeface="Brinnan" pitchFamily="50" charset="2"/>
              </a:rPr>
              <a:t>criminal</a:t>
            </a:r>
            <a:r>
              <a:rPr lang="it-IT" sz="2000" b="1" dirty="0" smtClean="0">
                <a:latin typeface="+mn-lt"/>
                <a:cs typeface="Brinnan" pitchFamily="50" charset="2"/>
              </a:rPr>
              <a:t> </a:t>
            </a:r>
            <a:r>
              <a:rPr lang="it-IT" sz="2000" b="1" dirty="0" err="1" smtClean="0">
                <a:latin typeface="+mn-lt"/>
                <a:cs typeface="Brinnan" pitchFamily="50" charset="2"/>
              </a:rPr>
              <a:t>investigation</a:t>
            </a:r>
            <a:r>
              <a:rPr lang="it-IT" sz="2000" b="1" dirty="0" smtClean="0">
                <a:latin typeface="+mn-lt"/>
                <a:cs typeface="Brinnan" pitchFamily="50" charset="2"/>
              </a:rPr>
              <a:t> </a:t>
            </a:r>
          </a:p>
          <a:p>
            <a:endParaRPr lang="it-IT" sz="2000" b="1" dirty="0">
              <a:latin typeface="+mn-lt"/>
              <a:cs typeface="Brinnan" pitchFamily="50" charset="2"/>
            </a:endParaRPr>
          </a:p>
          <a:p>
            <a:r>
              <a:rPr lang="it-IT" sz="2000" b="1" dirty="0" err="1" smtClean="0">
                <a:latin typeface="+mn-lt"/>
                <a:cs typeface="Brinnan" pitchFamily="50" charset="2"/>
              </a:rPr>
              <a:t>They</a:t>
            </a:r>
            <a:r>
              <a:rPr lang="it-IT" sz="2000" b="1" dirty="0" smtClean="0">
                <a:latin typeface="+mn-lt"/>
                <a:cs typeface="Brinnan" pitchFamily="50" charset="2"/>
              </a:rPr>
              <a:t> </a:t>
            </a:r>
            <a:r>
              <a:rPr lang="it-IT" sz="2000" b="1" dirty="0" err="1" smtClean="0">
                <a:latin typeface="+mn-lt"/>
                <a:cs typeface="Brinnan" pitchFamily="50" charset="2"/>
              </a:rPr>
              <a:t>formally</a:t>
            </a:r>
            <a:r>
              <a:rPr lang="it-IT" sz="2000" b="1" dirty="0" smtClean="0">
                <a:latin typeface="+mn-lt"/>
                <a:cs typeface="Brinnan" pitchFamily="50" charset="2"/>
              </a:rPr>
              <a:t> </a:t>
            </a:r>
            <a:r>
              <a:rPr lang="it-IT" sz="2000" b="1" dirty="0" err="1" smtClean="0">
                <a:latin typeface="+mn-lt"/>
                <a:cs typeface="Brinnan" pitchFamily="50" charset="2"/>
              </a:rPr>
              <a:t>direct</a:t>
            </a:r>
            <a:r>
              <a:rPr lang="it-IT" sz="2000" b="1" dirty="0" smtClean="0">
                <a:latin typeface="+mn-lt"/>
                <a:cs typeface="Brinnan" pitchFamily="50" charset="2"/>
              </a:rPr>
              <a:t> the </a:t>
            </a:r>
            <a:r>
              <a:rPr lang="it-IT" sz="2000" b="1" dirty="0" err="1" smtClean="0">
                <a:latin typeface="+mn-lt"/>
                <a:cs typeface="Brinnan" pitchFamily="50" charset="2"/>
              </a:rPr>
              <a:t>investigation</a:t>
            </a:r>
            <a:endParaRPr lang="it-IT" sz="2000" b="1" dirty="0" smtClean="0">
              <a:latin typeface="+mn-lt"/>
              <a:cs typeface="Brinnan" pitchFamily="50" charset="2"/>
            </a:endParaRPr>
          </a:p>
          <a:p>
            <a:endParaRPr lang="it-IT" sz="2000" b="1" dirty="0">
              <a:latin typeface="+mn-lt"/>
              <a:cs typeface="Brinnan" pitchFamily="50" charset="2"/>
            </a:endParaRPr>
          </a:p>
          <a:p>
            <a:r>
              <a:rPr lang="it-IT" sz="2000" b="1" dirty="0" err="1" smtClean="0">
                <a:latin typeface="+mn-lt"/>
                <a:cs typeface="Brinnan" pitchFamily="50" charset="2"/>
              </a:rPr>
              <a:t>They</a:t>
            </a:r>
            <a:r>
              <a:rPr lang="it-IT" sz="2000" b="1" dirty="0" smtClean="0">
                <a:latin typeface="+mn-lt"/>
                <a:cs typeface="Brinnan" pitchFamily="50" charset="2"/>
              </a:rPr>
              <a:t> fund the investigative IT </a:t>
            </a:r>
            <a:r>
              <a:rPr lang="it-IT" sz="2000" b="1" dirty="0" err="1" smtClean="0">
                <a:latin typeface="+mn-lt"/>
                <a:cs typeface="Brinnan" pitchFamily="50" charset="2"/>
              </a:rPr>
              <a:t>tools</a:t>
            </a:r>
            <a:r>
              <a:rPr lang="it-IT" sz="2000" b="1" dirty="0" smtClean="0">
                <a:latin typeface="+mn-lt"/>
                <a:cs typeface="Brinnan" pitchFamily="50" charset="2"/>
              </a:rPr>
              <a:t> </a:t>
            </a:r>
            <a:r>
              <a:rPr lang="it-IT" sz="2000" b="1" dirty="0" err="1" smtClean="0">
                <a:latin typeface="+mn-lt"/>
                <a:cs typeface="Brinnan" pitchFamily="50" charset="2"/>
              </a:rPr>
              <a:t>we</a:t>
            </a:r>
            <a:r>
              <a:rPr lang="it-IT" sz="2000" b="1" dirty="0" smtClean="0">
                <a:latin typeface="+mn-lt"/>
                <a:cs typeface="Brinnan" pitchFamily="50" charset="2"/>
              </a:rPr>
              <a:t> </a:t>
            </a:r>
            <a:r>
              <a:rPr lang="it-IT" sz="2000" b="1" dirty="0" err="1" smtClean="0">
                <a:latin typeface="+mn-lt"/>
                <a:cs typeface="Brinnan" pitchFamily="50" charset="2"/>
              </a:rPr>
              <a:t>need</a:t>
            </a:r>
            <a:r>
              <a:rPr lang="it-IT" sz="2000" b="1" dirty="0" smtClean="0">
                <a:latin typeface="+mn-lt"/>
                <a:cs typeface="Brinnan" pitchFamily="50" charset="2"/>
              </a:rPr>
              <a:t> to </a:t>
            </a:r>
            <a:r>
              <a:rPr lang="it-IT" sz="2000" b="1" dirty="0" err="1" smtClean="0">
                <a:latin typeface="+mn-lt"/>
                <a:cs typeface="Brinnan" pitchFamily="50" charset="2"/>
              </a:rPr>
              <a:t>gather</a:t>
            </a:r>
            <a:r>
              <a:rPr lang="it-IT" sz="2000" b="1" dirty="0" smtClean="0">
                <a:latin typeface="+mn-lt"/>
                <a:cs typeface="Brinnan" pitchFamily="50" charset="2"/>
              </a:rPr>
              <a:t> </a:t>
            </a:r>
            <a:r>
              <a:rPr lang="it-IT" sz="2000" b="1" dirty="0" err="1" smtClean="0">
                <a:latin typeface="+mn-lt"/>
                <a:cs typeface="Brinnan" pitchFamily="50" charset="2"/>
              </a:rPr>
              <a:t>evidences</a:t>
            </a:r>
            <a:endParaRPr lang="it-IT" sz="2000" b="1" dirty="0" smtClean="0">
              <a:latin typeface="+mn-lt"/>
              <a:cs typeface="Brinnan" pitchFamily="50" charset="2"/>
            </a:endParaRPr>
          </a:p>
          <a:p>
            <a:endParaRPr lang="it-IT" sz="2000" b="1" dirty="0">
              <a:latin typeface="+mn-lt"/>
              <a:cs typeface="Brinnan" pitchFamily="50" charset="2"/>
            </a:endParaRPr>
          </a:p>
          <a:p>
            <a:r>
              <a:rPr lang="it-IT" sz="2000" b="1" dirty="0" err="1" smtClean="0">
                <a:latin typeface="+mn-lt"/>
                <a:cs typeface="Brinnan" pitchFamily="50" charset="2"/>
              </a:rPr>
              <a:t>They</a:t>
            </a:r>
            <a:r>
              <a:rPr lang="it-IT" sz="2000" b="1" dirty="0" smtClean="0">
                <a:latin typeface="+mn-lt"/>
                <a:cs typeface="Brinnan" pitchFamily="50" charset="2"/>
              </a:rPr>
              <a:t> can </a:t>
            </a:r>
            <a:r>
              <a:rPr lang="it-IT" sz="2000" b="1" dirty="0" err="1" smtClean="0">
                <a:latin typeface="+mn-lt"/>
                <a:cs typeface="Brinnan" pitchFamily="50" charset="2"/>
              </a:rPr>
              <a:t>provide</a:t>
            </a:r>
            <a:r>
              <a:rPr lang="it-IT" sz="2000" b="1" dirty="0" smtClean="0">
                <a:latin typeface="+mn-lt"/>
                <a:cs typeface="Brinnan" pitchFamily="50" charset="2"/>
              </a:rPr>
              <a:t> </a:t>
            </a:r>
            <a:r>
              <a:rPr lang="it-IT" sz="2000" b="1" dirty="0" err="1" smtClean="0">
                <a:latin typeface="+mn-lt"/>
                <a:cs typeface="Brinnan" pitchFamily="50" charset="2"/>
              </a:rPr>
              <a:t>crucial</a:t>
            </a:r>
            <a:r>
              <a:rPr lang="it-IT" sz="2000" b="1" dirty="0" smtClean="0">
                <a:latin typeface="+mn-lt"/>
                <a:cs typeface="Brinnan" pitchFamily="50" charset="2"/>
              </a:rPr>
              <a:t> information </a:t>
            </a:r>
            <a:r>
              <a:rPr lang="it-IT" sz="2000" b="1" dirty="0" err="1" smtClean="0">
                <a:latin typeface="+mn-lt"/>
                <a:cs typeface="Brinnan" pitchFamily="50" charset="2"/>
              </a:rPr>
              <a:t>coming</a:t>
            </a:r>
            <a:r>
              <a:rPr lang="it-IT" sz="2000" b="1" dirty="0" smtClean="0">
                <a:latin typeface="+mn-lt"/>
                <a:cs typeface="Brinnan" pitchFamily="50" charset="2"/>
              </a:rPr>
              <a:t> from the </a:t>
            </a:r>
            <a:r>
              <a:rPr lang="it-IT" sz="2000" b="1" dirty="0" err="1" smtClean="0">
                <a:latin typeface="+mn-lt"/>
                <a:cs typeface="Brinnan" pitchFamily="50" charset="2"/>
              </a:rPr>
              <a:t>Ministry</a:t>
            </a:r>
            <a:r>
              <a:rPr lang="it-IT" sz="2000" b="1" dirty="0" smtClean="0">
                <a:latin typeface="+mn-lt"/>
                <a:cs typeface="Brinnan" pitchFamily="50" charset="2"/>
              </a:rPr>
              <a:t> of </a:t>
            </a:r>
            <a:r>
              <a:rPr lang="it-IT" sz="2000" b="1" dirty="0" err="1" smtClean="0">
                <a:latin typeface="+mn-lt"/>
                <a:cs typeface="Brinnan" pitchFamily="50" charset="2"/>
              </a:rPr>
              <a:t>Justice</a:t>
            </a:r>
            <a:r>
              <a:rPr lang="it-IT" sz="2000" b="1" dirty="0" smtClean="0">
                <a:latin typeface="+mn-lt"/>
                <a:cs typeface="Brinnan" pitchFamily="50" charset="2"/>
              </a:rPr>
              <a:t> </a:t>
            </a:r>
            <a:r>
              <a:rPr lang="it-IT" sz="2000" b="1" dirty="0" err="1" smtClean="0">
                <a:latin typeface="+mn-lt"/>
                <a:cs typeface="Brinnan" pitchFamily="50" charset="2"/>
              </a:rPr>
              <a:t>DBs</a:t>
            </a:r>
            <a:endParaRPr lang="it-IT" sz="2000" b="1" dirty="0" smtClean="0">
              <a:latin typeface="+mn-lt"/>
              <a:cs typeface="Brinnan" pitchFamily="50" charset="2"/>
            </a:endParaRPr>
          </a:p>
          <a:p>
            <a:endParaRPr lang="it-IT" sz="2000" b="1" dirty="0">
              <a:latin typeface="+mn-lt"/>
              <a:cs typeface="Brinnan" pitchFamily="50" charset="2"/>
            </a:endParaRPr>
          </a:p>
          <a:p>
            <a:r>
              <a:rPr lang="it-IT" sz="2000" b="1" dirty="0" err="1" smtClean="0">
                <a:latin typeface="+mn-lt"/>
                <a:cs typeface="Brinnan" pitchFamily="50" charset="2"/>
              </a:rPr>
              <a:t>We</a:t>
            </a:r>
            <a:r>
              <a:rPr lang="it-IT" sz="2000" b="1" dirty="0" smtClean="0">
                <a:latin typeface="+mn-lt"/>
                <a:cs typeface="Brinnan" pitchFamily="50" charset="2"/>
              </a:rPr>
              <a:t> </a:t>
            </a:r>
            <a:r>
              <a:rPr lang="it-IT" sz="2000" b="1" dirty="0" err="1" smtClean="0">
                <a:latin typeface="+mn-lt"/>
                <a:cs typeface="Brinnan" pitchFamily="50" charset="2"/>
              </a:rPr>
              <a:t>should</a:t>
            </a:r>
            <a:r>
              <a:rPr lang="it-IT" sz="2000" b="1" dirty="0" smtClean="0">
                <a:latin typeface="+mn-lt"/>
                <a:cs typeface="Brinnan" pitchFamily="50" charset="2"/>
              </a:rPr>
              <a:t> </a:t>
            </a:r>
            <a:r>
              <a:rPr lang="it-IT" sz="2000" b="1" dirty="0" err="1" smtClean="0">
                <a:latin typeface="+mn-lt"/>
                <a:cs typeface="Brinnan" pitchFamily="50" charset="2"/>
              </a:rPr>
              <a:t>act</a:t>
            </a:r>
            <a:r>
              <a:rPr lang="it-IT" sz="2000" b="1" dirty="0" smtClean="0">
                <a:latin typeface="+mn-lt"/>
                <a:cs typeface="Brinnan" pitchFamily="50" charset="2"/>
              </a:rPr>
              <a:t> </a:t>
            </a:r>
            <a:r>
              <a:rPr lang="it-IT" sz="2000" b="1" dirty="0" err="1" smtClean="0">
                <a:latin typeface="+mn-lt"/>
                <a:cs typeface="Brinnan" pitchFamily="50" charset="2"/>
              </a:rPr>
              <a:t>as</a:t>
            </a:r>
            <a:r>
              <a:rPr lang="it-IT" sz="2000" b="1" dirty="0" smtClean="0">
                <a:latin typeface="+mn-lt"/>
                <a:cs typeface="Brinnan" pitchFamily="50" charset="2"/>
              </a:rPr>
              <a:t> </a:t>
            </a:r>
            <a:r>
              <a:rPr lang="it-IT" sz="2000" b="1" dirty="0" err="1" smtClean="0">
                <a:latin typeface="+mn-lt"/>
                <a:cs typeface="Brinnan" pitchFamily="50" charset="2"/>
              </a:rPr>
              <a:t>advisors</a:t>
            </a:r>
            <a:r>
              <a:rPr lang="it-IT" sz="2000" b="1" dirty="0" smtClean="0">
                <a:latin typeface="+mn-lt"/>
                <a:cs typeface="Brinnan" pitchFamily="50" charset="2"/>
              </a:rPr>
              <a:t> for </a:t>
            </a:r>
            <a:r>
              <a:rPr lang="it-IT" sz="2000" b="1" dirty="0" err="1" smtClean="0">
                <a:latin typeface="+mn-lt"/>
                <a:cs typeface="Brinnan" pitchFamily="50" charset="2"/>
              </a:rPr>
              <a:t>them</a:t>
            </a:r>
            <a:endParaRPr lang="it-IT" sz="2000" b="1" dirty="0">
              <a:latin typeface="+mn-lt"/>
              <a:cs typeface="Brinnan" pitchFamily="50" charset="2"/>
            </a:endParaRPr>
          </a:p>
        </p:txBody>
      </p:sp>
    </p:spTree>
    <p:extLst>
      <p:ext uri="{BB962C8B-B14F-4D97-AF65-F5344CB8AC3E}">
        <p14:creationId xmlns:p14="http://schemas.microsoft.com/office/powerpoint/2010/main" val="231493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01024"/>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8" name="CasellaDiTesto 7"/>
          <p:cNvSpPr txBox="1"/>
          <p:nvPr/>
        </p:nvSpPr>
        <p:spPr>
          <a:xfrm>
            <a:off x="395536" y="2080512"/>
            <a:ext cx="8352928" cy="3573222"/>
          </a:xfrm>
          <a:prstGeom prst="rect">
            <a:avLst/>
          </a:prstGeom>
          <a:noFill/>
        </p:spPr>
        <p:txBody>
          <a:bodyPr wrap="square" rtlCol="0">
            <a:spAutoFit/>
          </a:bodyPr>
          <a:lstStyle/>
          <a:p>
            <a:pPr algn="just"/>
            <a:r>
              <a:rPr lang="en-US" sz="2000" b="1" dirty="0">
                <a:latin typeface="+mn-lt"/>
                <a:cs typeface="Brinnan" pitchFamily="50" charset="2"/>
              </a:rPr>
              <a:t>Improvement in the management of major cases is achieved through active interaction </a:t>
            </a:r>
            <a:r>
              <a:rPr lang="en-US" sz="2000" b="1" dirty="0" smtClean="0">
                <a:latin typeface="+mn-lt"/>
                <a:cs typeface="Brinnan" pitchFamily="50" charset="2"/>
              </a:rPr>
              <a:t>among </a:t>
            </a:r>
            <a:r>
              <a:rPr lang="en-US" sz="2000" b="1" dirty="0">
                <a:latin typeface="+mn-lt"/>
                <a:cs typeface="Brinnan" pitchFamily="50" charset="2"/>
              </a:rPr>
              <a:t>investigators </a:t>
            </a:r>
            <a:r>
              <a:rPr lang="en-US" sz="2000" b="1" dirty="0" smtClean="0">
                <a:latin typeface="+mn-lt"/>
                <a:cs typeface="Brinnan" pitchFamily="50" charset="2"/>
              </a:rPr>
              <a:t>and other stakeholders</a:t>
            </a:r>
            <a:r>
              <a:rPr lang="it-IT" sz="2000" b="1" dirty="0" smtClean="0">
                <a:latin typeface="+mn-lt"/>
                <a:cs typeface="Brinnan" pitchFamily="50" charset="2"/>
              </a:rPr>
              <a:t>:</a:t>
            </a:r>
          </a:p>
          <a:p>
            <a:endParaRPr lang="it-IT" sz="2000" b="1" dirty="0" smtClean="0">
              <a:latin typeface="+mn-lt"/>
              <a:cs typeface="Brinnan" pitchFamily="50" charset="2"/>
            </a:endParaRPr>
          </a:p>
          <a:p>
            <a:pPr marL="342900" indent="-342900">
              <a:lnSpc>
                <a:spcPct val="150000"/>
              </a:lnSpc>
              <a:buFont typeface="Arial" panose="020B0604020202020204" pitchFamily="34" charset="0"/>
              <a:buChar char="•"/>
            </a:pPr>
            <a:r>
              <a:rPr lang="it-IT" sz="2000" b="1" dirty="0" err="1" smtClean="0">
                <a:latin typeface="+mn-lt"/>
                <a:cs typeface="Brinnan" pitchFamily="50" charset="2"/>
              </a:rPr>
              <a:t>Judicial</a:t>
            </a:r>
            <a:r>
              <a:rPr lang="it-IT" sz="2000" b="1" dirty="0" smtClean="0">
                <a:latin typeface="+mn-lt"/>
                <a:cs typeface="Brinnan" pitchFamily="50" charset="2"/>
              </a:rPr>
              <a:t> Authority;</a:t>
            </a:r>
          </a:p>
          <a:p>
            <a:pPr marL="342900" indent="-342900">
              <a:lnSpc>
                <a:spcPct val="150000"/>
              </a:lnSpc>
              <a:buFont typeface="Arial" panose="020B0604020202020204" pitchFamily="34" charset="0"/>
              <a:buChar char="•"/>
            </a:pPr>
            <a:r>
              <a:rPr lang="it-IT" sz="2000" b="1" dirty="0" err="1" smtClean="0">
                <a:latin typeface="+mn-lt"/>
                <a:cs typeface="Brinnan" pitchFamily="50" charset="2"/>
              </a:rPr>
              <a:t>GdF</a:t>
            </a:r>
            <a:r>
              <a:rPr lang="it-IT" sz="2000" b="1" dirty="0" smtClean="0">
                <a:latin typeface="+mn-lt"/>
                <a:cs typeface="Brinnan" pitchFamily="50" charset="2"/>
              </a:rPr>
              <a:t> </a:t>
            </a:r>
            <a:r>
              <a:rPr lang="it-IT" sz="2000" b="1" dirty="0">
                <a:latin typeface="+mn-lt"/>
                <a:cs typeface="Brinnan" pitchFamily="50" charset="2"/>
              </a:rPr>
              <a:t>General </a:t>
            </a:r>
            <a:r>
              <a:rPr lang="it-IT" sz="2000" b="1" dirty="0" smtClean="0">
                <a:latin typeface="+mn-lt"/>
                <a:cs typeface="Brinnan" pitchFamily="50" charset="2"/>
              </a:rPr>
              <a:t>HQ/Special </a:t>
            </a:r>
            <a:r>
              <a:rPr lang="it-IT" sz="2000" b="1" dirty="0" err="1" smtClean="0">
                <a:latin typeface="+mn-lt"/>
                <a:cs typeface="Brinnan" pitchFamily="50" charset="2"/>
              </a:rPr>
              <a:t>Departments</a:t>
            </a:r>
            <a:endParaRPr lang="it-IT" sz="2000" b="1" dirty="0" smtClean="0">
              <a:latin typeface="+mn-lt"/>
              <a:cs typeface="Brinnan" pitchFamily="50" charset="2"/>
            </a:endParaRPr>
          </a:p>
          <a:p>
            <a:pPr marL="342900" indent="-342900">
              <a:lnSpc>
                <a:spcPct val="150000"/>
              </a:lnSpc>
              <a:buFont typeface="Arial" panose="020B0604020202020204" pitchFamily="34" charset="0"/>
              <a:buChar char="•"/>
            </a:pPr>
            <a:r>
              <a:rPr lang="it-IT" sz="2000" b="1" dirty="0" smtClean="0">
                <a:latin typeface="+mn-lt"/>
                <a:cs typeface="Brinnan" pitchFamily="50" charset="2"/>
              </a:rPr>
              <a:t>Third parties </a:t>
            </a:r>
            <a:r>
              <a:rPr lang="it-IT" sz="2000" b="1" dirty="0" err="1" smtClean="0">
                <a:latin typeface="+mn-lt"/>
                <a:cs typeface="Brinnan" pitchFamily="50" charset="2"/>
              </a:rPr>
              <a:t>which</a:t>
            </a:r>
            <a:r>
              <a:rPr lang="it-IT" sz="2000" b="1" dirty="0" smtClean="0">
                <a:latin typeface="+mn-lt"/>
                <a:cs typeface="Brinnan" pitchFamily="50" charset="2"/>
              </a:rPr>
              <a:t> </a:t>
            </a:r>
            <a:r>
              <a:rPr lang="it-IT" sz="2000" b="1" dirty="0" err="1" smtClean="0">
                <a:latin typeface="+mn-lt"/>
                <a:cs typeface="Brinnan" pitchFamily="50" charset="2"/>
              </a:rPr>
              <a:t>provide</a:t>
            </a:r>
            <a:r>
              <a:rPr lang="it-IT" sz="2000" b="1" dirty="0" smtClean="0">
                <a:latin typeface="+mn-lt"/>
                <a:cs typeface="Brinnan" pitchFamily="50" charset="2"/>
              </a:rPr>
              <a:t> for IT investigative </a:t>
            </a:r>
            <a:r>
              <a:rPr lang="it-IT" sz="2000" b="1" dirty="0" err="1" smtClean="0">
                <a:latin typeface="+mn-lt"/>
                <a:cs typeface="Brinnan" pitchFamily="50" charset="2"/>
              </a:rPr>
              <a:t>tools</a:t>
            </a:r>
            <a:r>
              <a:rPr lang="it-IT" sz="2000" b="1" dirty="0" smtClean="0">
                <a:latin typeface="+mn-lt"/>
                <a:cs typeface="Brinnan" pitchFamily="50" charset="2"/>
              </a:rPr>
              <a:t> </a:t>
            </a:r>
          </a:p>
          <a:p>
            <a:pPr marL="342900" indent="-342900">
              <a:lnSpc>
                <a:spcPct val="150000"/>
              </a:lnSpc>
              <a:buFont typeface="Arial" panose="020B0604020202020204" pitchFamily="34" charset="0"/>
              <a:buChar char="•"/>
            </a:pPr>
            <a:r>
              <a:rPr lang="it-IT" sz="2000" b="1" dirty="0" smtClean="0">
                <a:latin typeface="+mn-lt"/>
                <a:cs typeface="Brinnan" pitchFamily="50" charset="2"/>
              </a:rPr>
              <a:t>Intelligence </a:t>
            </a:r>
            <a:r>
              <a:rPr lang="it-IT" sz="2000" b="1" dirty="0" err="1" smtClean="0">
                <a:latin typeface="+mn-lt"/>
                <a:cs typeface="Brinnan" pitchFamily="50" charset="2"/>
              </a:rPr>
              <a:t>Agencies</a:t>
            </a:r>
            <a:endParaRPr lang="it-IT" sz="2000" b="1" dirty="0" smtClean="0">
              <a:latin typeface="+mn-lt"/>
              <a:cs typeface="Brinnan" pitchFamily="50" charset="2"/>
            </a:endParaRPr>
          </a:p>
          <a:p>
            <a:pPr marL="342900" indent="-342900">
              <a:lnSpc>
                <a:spcPct val="150000"/>
              </a:lnSpc>
              <a:buFont typeface="Arial" panose="020B0604020202020204" pitchFamily="34" charset="0"/>
              <a:buChar char="•"/>
            </a:pPr>
            <a:r>
              <a:rPr lang="it-IT" sz="2000" b="1" dirty="0" err="1" smtClean="0">
                <a:latin typeface="+mn-lt"/>
                <a:cs typeface="Brinnan" pitchFamily="50" charset="2"/>
              </a:rPr>
              <a:t>Other</a:t>
            </a:r>
            <a:r>
              <a:rPr lang="it-IT" sz="2000" b="1" dirty="0" smtClean="0">
                <a:latin typeface="+mn-lt"/>
                <a:cs typeface="Brinnan" pitchFamily="50" charset="2"/>
              </a:rPr>
              <a:t> </a:t>
            </a:r>
            <a:r>
              <a:rPr lang="it-IT" sz="2000" b="1" dirty="0" err="1" smtClean="0">
                <a:latin typeface="+mn-lt"/>
                <a:cs typeface="Brinnan" pitchFamily="50" charset="2"/>
              </a:rPr>
              <a:t>institutions</a:t>
            </a:r>
            <a:r>
              <a:rPr lang="it-IT" sz="2000" b="1" dirty="0" smtClean="0">
                <a:latin typeface="+mn-lt"/>
                <a:cs typeface="Brinnan" pitchFamily="50" charset="2"/>
              </a:rPr>
              <a:t>/</a:t>
            </a:r>
            <a:r>
              <a:rPr lang="it-IT" sz="2000" b="1" dirty="0" err="1" smtClean="0">
                <a:latin typeface="+mn-lt"/>
                <a:cs typeface="Brinnan" pitchFamily="50" charset="2"/>
              </a:rPr>
              <a:t>bodies</a:t>
            </a:r>
            <a:r>
              <a:rPr lang="it-IT" sz="2000" b="1" dirty="0" smtClean="0">
                <a:latin typeface="+mn-lt"/>
                <a:cs typeface="Brinnan" pitchFamily="50" charset="2"/>
              </a:rPr>
              <a:t>/</a:t>
            </a:r>
            <a:r>
              <a:rPr lang="it-IT" sz="2000" b="1" dirty="0" err="1" smtClean="0">
                <a:latin typeface="+mn-lt"/>
                <a:cs typeface="Brinnan" pitchFamily="50" charset="2"/>
              </a:rPr>
              <a:t>agencies</a:t>
            </a:r>
            <a:r>
              <a:rPr lang="it-IT" sz="2000" b="1" dirty="0" smtClean="0">
                <a:latin typeface="+mn-lt"/>
                <a:cs typeface="Brinnan" pitchFamily="50" charset="2"/>
              </a:rPr>
              <a:t> (</a:t>
            </a:r>
            <a:r>
              <a:rPr lang="it-IT" sz="2000" b="1" dirty="0" err="1" smtClean="0">
                <a:latin typeface="+mn-lt"/>
                <a:cs typeface="Brinnan" pitchFamily="50" charset="2"/>
              </a:rPr>
              <a:t>national</a:t>
            </a:r>
            <a:r>
              <a:rPr lang="it-IT" sz="2000" b="1" dirty="0" smtClean="0">
                <a:latin typeface="+mn-lt"/>
                <a:cs typeface="Brinnan" pitchFamily="50" charset="2"/>
              </a:rPr>
              <a:t> and </a:t>
            </a:r>
            <a:r>
              <a:rPr lang="it-IT" sz="2000" b="1" dirty="0" err="1" smtClean="0">
                <a:latin typeface="+mn-lt"/>
                <a:cs typeface="Brinnan" pitchFamily="50" charset="2"/>
              </a:rPr>
              <a:t>international</a:t>
            </a:r>
            <a:r>
              <a:rPr lang="it-IT" sz="2000" b="1" dirty="0" smtClean="0">
                <a:latin typeface="+mn-lt"/>
                <a:cs typeface="Brinnan" pitchFamily="50" charset="2"/>
              </a:rPr>
              <a:t>)</a:t>
            </a:r>
            <a:endParaRPr lang="it-IT" sz="2000" b="1" dirty="0">
              <a:latin typeface="+mn-lt"/>
              <a:cs typeface="Brinnan" pitchFamily="50" charset="2"/>
            </a:endParaRPr>
          </a:p>
        </p:txBody>
      </p:sp>
      <p:sp>
        <p:nvSpPr>
          <p:cNvPr id="5" name="Title 1"/>
          <p:cNvSpPr txBox="1">
            <a:spLocks/>
          </p:cNvSpPr>
          <p:nvPr/>
        </p:nvSpPr>
        <p:spPr bwMode="auto">
          <a:xfrm>
            <a:off x="1115616" y="1465120"/>
            <a:ext cx="6336704" cy="3490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pPr algn="ctr"/>
            <a:r>
              <a:rPr lang="en-GB" sz="2000" b="1" dirty="0" smtClean="0">
                <a:solidFill>
                  <a:schemeClr val="tx2">
                    <a:lumMod val="75000"/>
                  </a:schemeClr>
                </a:solidFill>
                <a:latin typeface="+mj-lt"/>
                <a:cs typeface="Brinnan" pitchFamily="50" charset="2"/>
              </a:rPr>
              <a:t>Specialization by doing system</a:t>
            </a:r>
            <a:endParaRPr lang="en-US" sz="2000" b="1" dirty="0">
              <a:solidFill>
                <a:schemeClr val="tx2">
                  <a:lumMod val="75000"/>
                </a:schemeClr>
              </a:solidFill>
              <a:latin typeface="+mj-lt"/>
              <a:ea typeface="+mn-ea"/>
              <a:cs typeface="Brinnan" pitchFamily="50" charset="2"/>
            </a:endParaRPr>
          </a:p>
        </p:txBody>
      </p:sp>
    </p:spTree>
    <p:extLst>
      <p:ext uri="{BB962C8B-B14F-4D97-AF65-F5344CB8AC3E}">
        <p14:creationId xmlns:p14="http://schemas.microsoft.com/office/powerpoint/2010/main" val="3417322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4" name="CasellaDiTesto 3"/>
          <p:cNvSpPr txBox="1"/>
          <p:nvPr/>
        </p:nvSpPr>
        <p:spPr>
          <a:xfrm>
            <a:off x="2122452" y="1451112"/>
            <a:ext cx="4652508" cy="830997"/>
          </a:xfrm>
          <a:prstGeom prst="rect">
            <a:avLst/>
          </a:prstGeom>
          <a:noFill/>
        </p:spPr>
        <p:txBody>
          <a:bodyPr wrap="square" rtlCol="0">
            <a:spAutoFit/>
          </a:bodyPr>
          <a:lstStyle/>
          <a:p>
            <a:r>
              <a:rPr lang="it-IT" sz="2800" b="1" dirty="0" smtClean="0">
                <a:latin typeface="+mj-lt"/>
                <a:cs typeface="Brinnan" pitchFamily="50" charset="2"/>
              </a:rPr>
              <a:t>Special </a:t>
            </a:r>
            <a:r>
              <a:rPr lang="it-IT" sz="2800" b="1" dirty="0" err="1" smtClean="0">
                <a:latin typeface="+mj-lt"/>
                <a:cs typeface="Brinnan" pitchFamily="50" charset="2"/>
              </a:rPr>
              <a:t>Departments</a:t>
            </a:r>
            <a:r>
              <a:rPr lang="it-IT" sz="2800" b="1" dirty="0" smtClean="0">
                <a:latin typeface="+mj-lt"/>
                <a:cs typeface="Brinnan" pitchFamily="50" charset="2"/>
              </a:rPr>
              <a:t> </a:t>
            </a:r>
            <a:endParaRPr lang="it-IT" sz="2000" b="1" dirty="0">
              <a:latin typeface="+mj-lt"/>
              <a:cs typeface="Brinnan" pitchFamily="50" charset="2"/>
            </a:endParaRPr>
          </a:p>
          <a:p>
            <a:endParaRPr lang="it-IT" sz="2000" b="1" dirty="0" smtClean="0">
              <a:latin typeface="+mj-lt"/>
              <a:cs typeface="Brinnan" pitchFamily="50" charset="2"/>
            </a:endParaRPr>
          </a:p>
        </p:txBody>
      </p:sp>
      <p:sp>
        <p:nvSpPr>
          <p:cNvPr id="5" name="CasellaDiTesto 4"/>
          <p:cNvSpPr txBox="1"/>
          <p:nvPr/>
        </p:nvSpPr>
        <p:spPr>
          <a:xfrm>
            <a:off x="351763" y="2642346"/>
            <a:ext cx="7971747" cy="461665"/>
          </a:xfrm>
          <a:prstGeom prst="rect">
            <a:avLst/>
          </a:prstGeom>
          <a:noFill/>
        </p:spPr>
        <p:txBody>
          <a:bodyPr wrap="square" rtlCol="0">
            <a:spAutoFit/>
          </a:bodyPr>
          <a:lstStyle/>
          <a:p>
            <a:r>
              <a:rPr lang="it-IT" sz="2400" b="1" dirty="0" smtClean="0">
                <a:latin typeface="+mj-lt"/>
                <a:cs typeface="Brinnan" pitchFamily="50" charset="2"/>
              </a:rPr>
              <a:t>Co-delegate</a:t>
            </a:r>
            <a:r>
              <a:rPr lang="it-IT" b="1" dirty="0" smtClean="0">
                <a:latin typeface="+mj-lt"/>
                <a:cs typeface="Brinnan" pitchFamily="50" charset="2"/>
              </a:rPr>
              <a:t> </a:t>
            </a:r>
            <a:r>
              <a:rPr lang="it-IT" sz="2400" b="1" dirty="0" smtClean="0">
                <a:latin typeface="+mj-lt"/>
                <a:cs typeface="Brinnan" pitchFamily="50" charset="2"/>
              </a:rPr>
              <a:t>in </a:t>
            </a:r>
            <a:r>
              <a:rPr lang="it-IT" sz="2400" b="1" dirty="0" err="1" smtClean="0">
                <a:latin typeface="+mj-lt"/>
                <a:cs typeface="Brinnan" pitchFamily="50" charset="2"/>
              </a:rPr>
              <a:t>complex</a:t>
            </a:r>
            <a:r>
              <a:rPr lang="it-IT" sz="2400" b="1" dirty="0" smtClean="0">
                <a:latin typeface="+mj-lt"/>
                <a:cs typeface="Brinnan" pitchFamily="50" charset="2"/>
              </a:rPr>
              <a:t> </a:t>
            </a:r>
            <a:r>
              <a:rPr lang="it-IT" sz="2400" b="1" dirty="0" err="1" smtClean="0">
                <a:latin typeface="+mj-lt"/>
                <a:cs typeface="Brinnan" pitchFamily="50" charset="2"/>
              </a:rPr>
              <a:t>cases</a:t>
            </a:r>
            <a:endParaRPr lang="it-IT" sz="2400" b="1" dirty="0">
              <a:latin typeface="+mj-lt"/>
              <a:cs typeface="Brinnan" pitchFamily="50" charset="2"/>
            </a:endParaRPr>
          </a:p>
        </p:txBody>
      </p:sp>
      <p:sp>
        <p:nvSpPr>
          <p:cNvPr id="7" name="CasellaDiTesto 6"/>
          <p:cNvSpPr txBox="1"/>
          <p:nvPr/>
        </p:nvSpPr>
        <p:spPr>
          <a:xfrm>
            <a:off x="344250" y="3284984"/>
            <a:ext cx="7963189" cy="830997"/>
          </a:xfrm>
          <a:prstGeom prst="rect">
            <a:avLst/>
          </a:prstGeom>
          <a:noFill/>
        </p:spPr>
        <p:txBody>
          <a:bodyPr wrap="square" rtlCol="0">
            <a:spAutoFit/>
          </a:bodyPr>
          <a:lstStyle/>
          <a:p>
            <a:r>
              <a:rPr lang="it-IT" sz="2400" b="1" dirty="0" err="1" smtClean="0">
                <a:latin typeface="+mj-lt"/>
                <a:cs typeface="Brinnan" pitchFamily="50" charset="2"/>
              </a:rPr>
              <a:t>Provide</a:t>
            </a:r>
            <a:r>
              <a:rPr lang="it-IT" sz="2400" b="1" dirty="0" smtClean="0">
                <a:latin typeface="+mj-lt"/>
                <a:cs typeface="Brinnan" pitchFamily="50" charset="2"/>
              </a:rPr>
              <a:t>  </a:t>
            </a:r>
            <a:r>
              <a:rPr lang="it-IT" sz="2400" b="1" dirty="0" err="1" smtClean="0">
                <a:latin typeface="+mj-lt"/>
                <a:cs typeface="Brinnan" pitchFamily="50" charset="2"/>
              </a:rPr>
              <a:t>tecnical</a:t>
            </a:r>
            <a:r>
              <a:rPr lang="it-IT" sz="2400" b="1" dirty="0" smtClean="0">
                <a:latin typeface="+mj-lt"/>
                <a:cs typeface="Brinnan" pitchFamily="50" charset="2"/>
              </a:rPr>
              <a:t> </a:t>
            </a:r>
            <a:r>
              <a:rPr lang="it-IT" sz="2400" b="1" dirty="0" err="1" smtClean="0">
                <a:latin typeface="+mj-lt"/>
                <a:cs typeface="Brinnan" pitchFamily="50" charset="2"/>
              </a:rPr>
              <a:t>support</a:t>
            </a:r>
            <a:r>
              <a:rPr lang="it-IT" sz="2400" b="1" dirty="0" smtClean="0">
                <a:latin typeface="+mj-lt"/>
                <a:cs typeface="Brinnan" pitchFamily="50" charset="2"/>
              </a:rPr>
              <a:t> and help. </a:t>
            </a:r>
          </a:p>
          <a:p>
            <a:endParaRPr lang="it-IT" sz="2400" b="1" dirty="0" smtClean="0">
              <a:latin typeface="+mj-lt"/>
              <a:cs typeface="Brinnan" pitchFamily="50" charset="2"/>
            </a:endParaRPr>
          </a:p>
        </p:txBody>
      </p:sp>
      <p:sp>
        <p:nvSpPr>
          <p:cNvPr id="3" name="Rettangolo 2"/>
          <p:cNvSpPr/>
          <p:nvPr/>
        </p:nvSpPr>
        <p:spPr>
          <a:xfrm>
            <a:off x="344250" y="3578633"/>
            <a:ext cx="8208912" cy="2308324"/>
          </a:xfrm>
          <a:prstGeom prst="rect">
            <a:avLst/>
          </a:prstGeom>
        </p:spPr>
        <p:txBody>
          <a:bodyPr wrap="square">
            <a:spAutoFit/>
          </a:bodyPr>
          <a:lstStyle/>
          <a:p>
            <a:endParaRPr lang="en-US" sz="2400" b="1" dirty="0">
              <a:latin typeface="+mj-lt"/>
              <a:cs typeface="Brinnan" pitchFamily="50" charset="2"/>
            </a:endParaRPr>
          </a:p>
          <a:p>
            <a:r>
              <a:rPr lang="en-US" sz="2400" b="1" dirty="0">
                <a:latin typeface="+mj-lt"/>
                <a:cs typeface="Brinnan" pitchFamily="50" charset="2"/>
              </a:rPr>
              <a:t>Carry out "targeted" operational </a:t>
            </a:r>
            <a:r>
              <a:rPr lang="en-US" sz="2400" b="1" dirty="0" smtClean="0">
                <a:latin typeface="+mj-lt"/>
                <a:cs typeface="Brinnan" pitchFamily="50" charset="2"/>
              </a:rPr>
              <a:t> analyses to detect </a:t>
            </a:r>
            <a:r>
              <a:rPr lang="en-US" sz="2400" b="1" dirty="0">
                <a:latin typeface="+mj-lt"/>
                <a:cs typeface="Brinnan" pitchFamily="50" charset="2"/>
              </a:rPr>
              <a:t>criminal trends and </a:t>
            </a:r>
            <a:r>
              <a:rPr lang="en-US" sz="2400" b="1" dirty="0" smtClean="0">
                <a:latin typeface="+mj-lt"/>
                <a:cs typeface="Brinnan" pitchFamily="50" charset="2"/>
              </a:rPr>
              <a:t>illegal phenomena.</a:t>
            </a:r>
            <a:endParaRPr lang="en-US" sz="2400" b="1" dirty="0">
              <a:latin typeface="+mj-lt"/>
              <a:cs typeface="Brinnan" pitchFamily="50" charset="2"/>
            </a:endParaRPr>
          </a:p>
          <a:p>
            <a:endParaRPr lang="en-US" sz="2400" b="1" dirty="0" smtClean="0">
              <a:latin typeface="+mj-lt"/>
              <a:cs typeface="Brinnan" pitchFamily="50" charset="2"/>
            </a:endParaRPr>
          </a:p>
          <a:p>
            <a:r>
              <a:rPr lang="en-US" sz="2400" b="1" dirty="0" smtClean="0">
                <a:latin typeface="+mj-lt"/>
                <a:cs typeface="Brinnan" pitchFamily="50" charset="2"/>
              </a:rPr>
              <a:t>Cooperate with </a:t>
            </a:r>
            <a:r>
              <a:rPr lang="en-US" sz="2400" b="1" dirty="0">
                <a:latin typeface="+mj-lt"/>
                <a:cs typeface="Brinnan" pitchFamily="50" charset="2"/>
              </a:rPr>
              <a:t>national supervisory authorities </a:t>
            </a:r>
            <a:r>
              <a:rPr lang="en-US" sz="2400" b="1" dirty="0" smtClean="0">
                <a:latin typeface="+mj-lt"/>
                <a:cs typeface="Brinnan" pitchFamily="50" charset="2"/>
              </a:rPr>
              <a:t>and </a:t>
            </a:r>
            <a:r>
              <a:rPr lang="en-US" sz="2400" b="1" dirty="0">
                <a:latin typeface="+mj-lt"/>
                <a:cs typeface="Brinnan" pitchFamily="50" charset="2"/>
              </a:rPr>
              <a:t>institutional bodies. </a:t>
            </a:r>
            <a:endParaRPr lang="en-US" sz="2400" b="1" dirty="0" smtClean="0">
              <a:latin typeface="+mj-lt"/>
              <a:cs typeface="Brinnan" pitchFamily="50" charset="2"/>
            </a:endParaRPr>
          </a:p>
        </p:txBody>
      </p:sp>
    </p:spTree>
    <p:extLst>
      <p:ext uri="{BB962C8B-B14F-4D97-AF65-F5344CB8AC3E}">
        <p14:creationId xmlns:p14="http://schemas.microsoft.com/office/powerpoint/2010/main" val="2786333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Immagine 19"/>
          <p:cNvPicPr/>
          <p:nvPr/>
        </p:nvPicPr>
        <p:blipFill>
          <a:blip r:embed="rId3"/>
          <a:stretch/>
        </p:blipFill>
        <p:spPr>
          <a:xfrm>
            <a:off x="6702672" y="1991266"/>
            <a:ext cx="504564" cy="708118"/>
          </a:xfrm>
          <a:prstGeom prst="rect">
            <a:avLst/>
          </a:prstGeom>
          <a:ln w="0">
            <a:noFill/>
          </a:ln>
          <a:effectLst>
            <a:outerShdw blurRad="190440" algn="tl" rotWithShape="0">
              <a:srgbClr val="000000">
                <a:alpha val="70000"/>
              </a:srgbClr>
            </a:outerShdw>
          </a:effectLst>
        </p:spPr>
      </p:pic>
      <p:cxnSp>
        <p:nvCxnSpPr>
          <p:cNvPr id="316" name="Connettore 4 1"/>
          <p:cNvCxnSpPr/>
          <p:nvPr/>
        </p:nvCxnSpPr>
        <p:spPr>
          <a:xfrm rot="5400000">
            <a:off x="1802503" y="3765459"/>
            <a:ext cx="982672" cy="244588"/>
          </a:xfrm>
          <a:prstGeom prst="bentConnector3">
            <a:avLst>
              <a:gd name="adj1" fmla="val 100027"/>
            </a:avLst>
          </a:prstGeom>
          <a:ln w="31750">
            <a:solidFill>
              <a:srgbClr val="FAC090"/>
            </a:solidFill>
            <a:round/>
          </a:ln>
        </p:spPr>
      </p:cxnSp>
      <p:cxnSp>
        <p:nvCxnSpPr>
          <p:cNvPr id="317" name="Connettore 4 2"/>
          <p:cNvCxnSpPr/>
          <p:nvPr/>
        </p:nvCxnSpPr>
        <p:spPr>
          <a:xfrm rot="16200000" flipH="1">
            <a:off x="2007946" y="4001138"/>
            <a:ext cx="914641" cy="99077"/>
          </a:xfrm>
          <a:prstGeom prst="bentConnector3">
            <a:avLst>
              <a:gd name="adj1" fmla="val 100029"/>
            </a:avLst>
          </a:prstGeom>
          <a:ln w="31750">
            <a:solidFill>
              <a:srgbClr val="FAC090"/>
            </a:solidFill>
            <a:round/>
          </a:ln>
        </p:spPr>
      </p:cxnSp>
      <p:cxnSp>
        <p:nvCxnSpPr>
          <p:cNvPr id="318" name="Connettore 4 3"/>
          <p:cNvCxnSpPr/>
          <p:nvPr/>
        </p:nvCxnSpPr>
        <p:spPr>
          <a:xfrm rot="5400000">
            <a:off x="1510671" y="4438211"/>
            <a:ext cx="1559857" cy="251067"/>
          </a:xfrm>
          <a:prstGeom prst="bentConnector3">
            <a:avLst>
              <a:gd name="adj1" fmla="val 100017"/>
            </a:avLst>
          </a:prstGeom>
          <a:ln w="31750">
            <a:solidFill>
              <a:srgbClr val="FAC090"/>
            </a:solidFill>
            <a:round/>
          </a:ln>
        </p:spPr>
      </p:cxnSp>
      <p:sp>
        <p:nvSpPr>
          <p:cNvPr id="319" name="Rettangolo arrotondato 5"/>
          <p:cNvSpPr/>
          <p:nvPr/>
        </p:nvSpPr>
        <p:spPr>
          <a:xfrm>
            <a:off x="755576" y="3747641"/>
            <a:ext cx="1542312" cy="790187"/>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a:solidFill>
                  <a:srgbClr val="000000"/>
                </a:solidFill>
                <a:latin typeface="+mj-lt"/>
                <a:ea typeface="DejaVu Sans"/>
                <a:cs typeface="Brinnan Light" pitchFamily="50" charset="2"/>
              </a:rPr>
              <a:t>Anti-</a:t>
            </a:r>
            <a:r>
              <a:rPr lang="it-IT" sz="1350" b="1" spc="-1" dirty="0" err="1">
                <a:solidFill>
                  <a:srgbClr val="000000"/>
                </a:solidFill>
                <a:latin typeface="+mj-lt"/>
                <a:ea typeface="DejaVu Sans"/>
                <a:cs typeface="Brinnan Light" pitchFamily="50" charset="2"/>
              </a:rPr>
              <a:t>Corruption</a:t>
            </a:r>
            <a:endParaRPr lang="it-IT" sz="1350" spc="-1" dirty="0">
              <a:solidFill>
                <a:srgbClr val="000000"/>
              </a:solidFill>
              <a:latin typeface="+mj-lt"/>
              <a:cs typeface="Brinnan Light" pitchFamily="50" charset="2"/>
            </a:endParaRPr>
          </a:p>
        </p:txBody>
      </p:sp>
      <p:sp>
        <p:nvSpPr>
          <p:cNvPr id="320" name="Rettangolo arrotondato 26"/>
          <p:cNvSpPr/>
          <p:nvPr/>
        </p:nvSpPr>
        <p:spPr>
          <a:xfrm>
            <a:off x="2511970" y="3773018"/>
            <a:ext cx="1506808" cy="871177"/>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err="1">
                <a:solidFill>
                  <a:srgbClr val="000000"/>
                </a:solidFill>
                <a:latin typeface="+mj-lt"/>
                <a:ea typeface="DejaVu Sans"/>
                <a:cs typeface="Brinnan Light" pitchFamily="50" charset="2"/>
              </a:rPr>
              <a:t>Parliamentary</a:t>
            </a:r>
            <a:r>
              <a:rPr lang="it-IT" sz="1350" b="1" spc="-1" dirty="0">
                <a:solidFill>
                  <a:srgbClr val="000000"/>
                </a:solidFill>
                <a:latin typeface="+mj-lt"/>
                <a:ea typeface="DejaVu Sans"/>
                <a:cs typeface="Brinnan Light" pitchFamily="50" charset="2"/>
              </a:rPr>
              <a:t> </a:t>
            </a:r>
            <a:r>
              <a:rPr lang="it-IT" sz="1350" b="1" spc="-1" dirty="0" err="1">
                <a:solidFill>
                  <a:srgbClr val="000000"/>
                </a:solidFill>
                <a:latin typeface="+mj-lt"/>
                <a:ea typeface="DejaVu Sans"/>
                <a:cs typeface="Brinnan Light" pitchFamily="50" charset="2"/>
              </a:rPr>
              <a:t>Enquiries</a:t>
            </a:r>
            <a:r>
              <a:rPr lang="it-IT" sz="1350" b="1" spc="-1" dirty="0">
                <a:solidFill>
                  <a:srgbClr val="000000"/>
                </a:solidFill>
                <a:latin typeface="+mj-lt"/>
                <a:ea typeface="DejaVu Sans"/>
                <a:cs typeface="Brinnan Light" pitchFamily="50" charset="2"/>
              </a:rPr>
              <a:t> </a:t>
            </a:r>
            <a:r>
              <a:rPr lang="it-IT" sz="1350" b="1" spc="-1" dirty="0" err="1">
                <a:solidFill>
                  <a:srgbClr val="000000"/>
                </a:solidFill>
                <a:latin typeface="+mj-lt"/>
                <a:ea typeface="DejaVu Sans"/>
                <a:cs typeface="Brinnan Light" pitchFamily="50" charset="2"/>
              </a:rPr>
              <a:t>Commissions</a:t>
            </a:r>
            <a:endParaRPr lang="it-IT" sz="1350" spc="-1" dirty="0">
              <a:solidFill>
                <a:srgbClr val="000000"/>
              </a:solidFill>
              <a:latin typeface="+mj-lt"/>
              <a:cs typeface="Brinnan Light" pitchFamily="50" charset="2"/>
            </a:endParaRPr>
          </a:p>
        </p:txBody>
      </p:sp>
      <p:sp>
        <p:nvSpPr>
          <p:cNvPr id="321" name="Rettangolo arrotondato 27"/>
          <p:cNvSpPr/>
          <p:nvPr/>
        </p:nvSpPr>
        <p:spPr>
          <a:xfrm>
            <a:off x="755576" y="4696837"/>
            <a:ext cx="1567149" cy="937588"/>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err="1">
                <a:solidFill>
                  <a:srgbClr val="000000"/>
                </a:solidFill>
                <a:latin typeface="+mj-lt"/>
                <a:ea typeface="DejaVu Sans"/>
                <a:cs typeface="Brinnan Light" pitchFamily="50" charset="2"/>
              </a:rPr>
              <a:t>Technological</a:t>
            </a:r>
            <a:r>
              <a:rPr lang="it-IT" sz="1350" b="1" spc="-1" dirty="0">
                <a:solidFill>
                  <a:srgbClr val="000000"/>
                </a:solidFill>
                <a:latin typeface="+mj-lt"/>
                <a:ea typeface="DejaVu Sans"/>
                <a:cs typeface="Brinnan Light" pitchFamily="50" charset="2"/>
              </a:rPr>
              <a:t> </a:t>
            </a:r>
            <a:r>
              <a:rPr lang="it-IT" sz="1350" b="1" spc="-1" dirty="0" err="1">
                <a:solidFill>
                  <a:srgbClr val="000000"/>
                </a:solidFill>
                <a:latin typeface="+mj-lt"/>
                <a:ea typeface="DejaVu Sans"/>
                <a:cs typeface="Brinnan Light" pitchFamily="50" charset="2"/>
              </a:rPr>
              <a:t>Frauds</a:t>
            </a:r>
            <a:r>
              <a:rPr lang="it-IT" sz="1350" b="1" spc="-1" dirty="0">
                <a:solidFill>
                  <a:srgbClr val="000000"/>
                </a:solidFill>
                <a:latin typeface="+mj-lt"/>
                <a:ea typeface="DejaVu Sans"/>
                <a:cs typeface="Brinnan Light" pitchFamily="50" charset="2"/>
              </a:rPr>
              <a:t> and Privacy </a:t>
            </a:r>
            <a:r>
              <a:rPr lang="it-IT" sz="1350" b="1" spc="-1" dirty="0" err="1" smtClean="0">
                <a:solidFill>
                  <a:srgbClr val="000000"/>
                </a:solidFill>
                <a:latin typeface="+mj-lt"/>
                <a:ea typeface="DejaVu Sans"/>
                <a:cs typeface="Brinnan Light" pitchFamily="50" charset="2"/>
              </a:rPr>
              <a:t>Protection</a:t>
            </a:r>
            <a:r>
              <a:rPr lang="it-IT" sz="1350" b="1" spc="-1" dirty="0" smtClean="0">
                <a:solidFill>
                  <a:srgbClr val="000000"/>
                </a:solidFill>
                <a:latin typeface="+mj-lt"/>
                <a:ea typeface="DejaVu Sans"/>
                <a:cs typeface="Brinnan Light" pitchFamily="50" charset="2"/>
              </a:rPr>
              <a:t> </a:t>
            </a:r>
            <a:endParaRPr lang="it-IT" sz="1350" spc="-1" dirty="0">
              <a:solidFill>
                <a:srgbClr val="000000"/>
              </a:solidFill>
              <a:latin typeface="+mj-lt"/>
              <a:cs typeface="Brinnan Light" pitchFamily="50" charset="2"/>
            </a:endParaRPr>
          </a:p>
        </p:txBody>
      </p:sp>
      <p:cxnSp>
        <p:nvCxnSpPr>
          <p:cNvPr id="322" name="Connettore 4 4"/>
          <p:cNvCxnSpPr/>
          <p:nvPr/>
        </p:nvCxnSpPr>
        <p:spPr>
          <a:xfrm rot="5400000">
            <a:off x="5939444" y="3832410"/>
            <a:ext cx="767780" cy="147671"/>
          </a:xfrm>
          <a:prstGeom prst="bentConnector3">
            <a:avLst>
              <a:gd name="adj1" fmla="val 99718"/>
            </a:avLst>
          </a:prstGeom>
          <a:ln w="31750">
            <a:solidFill>
              <a:srgbClr val="FAC090"/>
            </a:solidFill>
            <a:round/>
          </a:ln>
        </p:spPr>
      </p:cxnSp>
      <p:cxnSp>
        <p:nvCxnSpPr>
          <p:cNvPr id="323" name="Connettore 4 5"/>
          <p:cNvCxnSpPr/>
          <p:nvPr/>
        </p:nvCxnSpPr>
        <p:spPr>
          <a:xfrm rot="16200000" flipH="1">
            <a:off x="6012335" y="3692298"/>
            <a:ext cx="952166" cy="182766"/>
          </a:xfrm>
          <a:prstGeom prst="bentConnector3">
            <a:avLst>
              <a:gd name="adj1" fmla="val 100000"/>
            </a:avLst>
          </a:prstGeom>
          <a:ln w="31750">
            <a:solidFill>
              <a:srgbClr val="FAC090"/>
            </a:solidFill>
            <a:round/>
          </a:ln>
        </p:spPr>
      </p:cxnSp>
      <p:cxnSp>
        <p:nvCxnSpPr>
          <p:cNvPr id="324" name="Connettore 4 6"/>
          <p:cNvCxnSpPr/>
          <p:nvPr/>
        </p:nvCxnSpPr>
        <p:spPr>
          <a:xfrm rot="5400000">
            <a:off x="5605228" y="4539448"/>
            <a:ext cx="1461320" cy="105286"/>
          </a:xfrm>
          <a:prstGeom prst="bentConnector3">
            <a:avLst>
              <a:gd name="adj1" fmla="val 100000"/>
            </a:avLst>
          </a:prstGeom>
          <a:ln w="31750">
            <a:solidFill>
              <a:srgbClr val="FAC090"/>
            </a:solidFill>
            <a:round/>
          </a:ln>
        </p:spPr>
      </p:cxnSp>
      <p:cxnSp>
        <p:nvCxnSpPr>
          <p:cNvPr id="325" name="Connettore 4 7"/>
          <p:cNvCxnSpPr/>
          <p:nvPr/>
        </p:nvCxnSpPr>
        <p:spPr>
          <a:xfrm rot="16200000" flipH="1">
            <a:off x="5713214" y="4567524"/>
            <a:ext cx="1529351" cy="182766"/>
          </a:xfrm>
          <a:prstGeom prst="bentConnector3">
            <a:avLst>
              <a:gd name="adj1" fmla="val 100000"/>
            </a:avLst>
          </a:prstGeom>
          <a:ln w="31750">
            <a:solidFill>
              <a:srgbClr val="FAC090"/>
            </a:solidFill>
            <a:round/>
          </a:ln>
        </p:spPr>
      </p:cxnSp>
      <p:cxnSp>
        <p:nvCxnSpPr>
          <p:cNvPr id="326" name="Connettore 4 8"/>
          <p:cNvCxnSpPr/>
          <p:nvPr/>
        </p:nvCxnSpPr>
        <p:spPr>
          <a:xfrm rot="16200000" flipH="1">
            <a:off x="1735552" y="4206311"/>
            <a:ext cx="1529351" cy="182766"/>
          </a:xfrm>
          <a:prstGeom prst="bentConnector3">
            <a:avLst>
              <a:gd name="adj1" fmla="val 100000"/>
            </a:avLst>
          </a:prstGeom>
          <a:ln w="31750">
            <a:solidFill>
              <a:srgbClr val="FAC090"/>
            </a:solidFill>
            <a:round/>
          </a:ln>
        </p:spPr>
      </p:cxnSp>
      <p:sp>
        <p:nvSpPr>
          <p:cNvPr id="327" name="Rettangolo arrotondato 28"/>
          <p:cNvSpPr/>
          <p:nvPr/>
        </p:nvSpPr>
        <p:spPr>
          <a:xfrm>
            <a:off x="2490102" y="4745701"/>
            <a:ext cx="1528675" cy="888724"/>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err="1">
                <a:solidFill>
                  <a:srgbClr val="000000"/>
                </a:solidFill>
                <a:latin typeface="+mj-lt"/>
                <a:ea typeface="DejaVu Sans"/>
                <a:cs typeface="Brinnan Light" pitchFamily="50" charset="2"/>
              </a:rPr>
              <a:t>Goods</a:t>
            </a:r>
            <a:r>
              <a:rPr lang="it-IT" sz="1350" b="1" spc="-1" dirty="0">
                <a:solidFill>
                  <a:srgbClr val="000000"/>
                </a:solidFill>
                <a:latin typeface="+mj-lt"/>
                <a:ea typeface="DejaVu Sans"/>
                <a:cs typeface="Brinnan Light" pitchFamily="50" charset="2"/>
              </a:rPr>
              <a:t> and Services</a:t>
            </a:r>
            <a:endParaRPr lang="it-IT" sz="1350" spc="-1" dirty="0">
              <a:solidFill>
                <a:srgbClr val="000000"/>
              </a:solidFill>
              <a:latin typeface="+mj-lt"/>
              <a:cs typeface="Brinnan Light" pitchFamily="50" charset="2"/>
            </a:endParaRPr>
          </a:p>
        </p:txBody>
      </p:sp>
      <p:sp>
        <p:nvSpPr>
          <p:cNvPr id="328" name="Rettangolo arrotondato 29"/>
          <p:cNvSpPr/>
          <p:nvPr/>
        </p:nvSpPr>
        <p:spPr>
          <a:xfrm>
            <a:off x="6484503" y="3747641"/>
            <a:ext cx="1258846" cy="896553"/>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err="1">
                <a:solidFill>
                  <a:srgbClr val="000000"/>
                </a:solidFill>
                <a:latin typeface="+mj-lt"/>
                <a:ea typeface="DejaVu Sans"/>
                <a:cs typeface="Brinnan Light" pitchFamily="50" charset="2"/>
              </a:rPr>
              <a:t>Currency</a:t>
            </a:r>
            <a:r>
              <a:rPr lang="it-IT" sz="1350" b="1" spc="-1" dirty="0">
                <a:solidFill>
                  <a:srgbClr val="000000"/>
                </a:solidFill>
                <a:latin typeface="+mj-lt"/>
                <a:ea typeface="DejaVu Sans"/>
                <a:cs typeface="Brinnan Light" pitchFamily="50" charset="2"/>
              </a:rPr>
              <a:t> </a:t>
            </a:r>
            <a:r>
              <a:rPr lang="it-IT" b="1" spc="-1" dirty="0">
                <a:solidFill>
                  <a:srgbClr val="000000"/>
                </a:solidFill>
                <a:latin typeface="+mj-lt"/>
                <a:ea typeface="DejaVu Sans"/>
                <a:cs typeface="Brinnan Light" pitchFamily="50" charset="2"/>
              </a:rPr>
              <a:t>P</a:t>
            </a:r>
            <a:r>
              <a:rPr lang="it-IT" sz="1350" b="1" spc="-1" dirty="0">
                <a:solidFill>
                  <a:srgbClr val="000000"/>
                </a:solidFill>
                <a:latin typeface="+mj-lt"/>
                <a:ea typeface="DejaVu Sans"/>
                <a:cs typeface="Brinnan Light" pitchFamily="50" charset="2"/>
              </a:rPr>
              <a:t>olice Special Unit</a:t>
            </a:r>
            <a:endParaRPr lang="it-IT" sz="1350" spc="-1" dirty="0">
              <a:solidFill>
                <a:srgbClr val="000000"/>
              </a:solidFill>
              <a:latin typeface="+mj-lt"/>
              <a:cs typeface="Brinnan Light" pitchFamily="50" charset="2"/>
            </a:endParaRPr>
          </a:p>
        </p:txBody>
      </p:sp>
      <p:sp>
        <p:nvSpPr>
          <p:cNvPr id="329" name="Rettangolo arrotondato 30"/>
          <p:cNvSpPr/>
          <p:nvPr/>
        </p:nvSpPr>
        <p:spPr>
          <a:xfrm>
            <a:off x="6426191" y="4818320"/>
            <a:ext cx="1317428" cy="1144111"/>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a:solidFill>
                  <a:srgbClr val="000000"/>
                </a:solidFill>
                <a:latin typeface="+mj-lt"/>
                <a:ea typeface="DejaVu Sans"/>
                <a:cs typeface="Brinnan Light" pitchFamily="50" charset="2"/>
              </a:rPr>
              <a:t>Antitrust</a:t>
            </a:r>
            <a:endParaRPr lang="it-IT" sz="1350" spc="-1" dirty="0">
              <a:solidFill>
                <a:srgbClr val="000000"/>
              </a:solidFill>
              <a:latin typeface="+mj-lt"/>
              <a:cs typeface="Brinnan Light" pitchFamily="50" charset="2"/>
            </a:endParaRPr>
          </a:p>
        </p:txBody>
      </p:sp>
      <p:sp>
        <p:nvSpPr>
          <p:cNvPr id="330" name="CasellaDiTesto 4"/>
          <p:cNvSpPr/>
          <p:nvPr/>
        </p:nvSpPr>
        <p:spPr>
          <a:xfrm>
            <a:off x="2116203" y="1988840"/>
            <a:ext cx="4453070" cy="535102"/>
          </a:xfrm>
          <a:prstGeom prst="roundRect">
            <a:avLst>
              <a:gd name="adj" fmla="val 16667"/>
            </a:avLst>
          </a:prstGeom>
          <a:solidFill>
            <a:srgbClr val="9BBB59"/>
          </a:solidFill>
          <a:ln w="25400">
            <a:solidFill>
              <a:srgbClr val="4F6228"/>
            </a:solidFill>
            <a:round/>
          </a:ln>
        </p:spPr>
        <p:style>
          <a:lnRef idx="0">
            <a:scrgbClr r="0" g="0" b="0"/>
          </a:lnRef>
          <a:fillRef idx="0">
            <a:scrgbClr r="0" g="0" b="0"/>
          </a:fillRef>
          <a:effectRef idx="0">
            <a:scrgbClr r="0" g="0" b="0"/>
          </a:effectRef>
          <a:fontRef idx="minor"/>
        </p:style>
        <p:txBody>
          <a:bodyPr lIns="67491" tIns="33746" rIns="67491" bIns="33746" anchor="t">
            <a:spAutoFit/>
          </a:bodyPr>
          <a:lstStyle/>
          <a:p>
            <a:pPr algn="ctr">
              <a:tabLst>
                <a:tab pos="0" algn="l"/>
              </a:tabLst>
            </a:pPr>
            <a:r>
              <a:rPr lang="it-IT" sz="2700" b="1" spc="-1" dirty="0">
                <a:solidFill>
                  <a:srgbClr val="4F6228"/>
                </a:solidFill>
                <a:latin typeface="+mj-lt"/>
                <a:ea typeface="DejaVu Sans"/>
                <a:cs typeface="Brinnan Light" pitchFamily="50" charset="2"/>
              </a:rPr>
              <a:t>SPECIAL </a:t>
            </a:r>
            <a:r>
              <a:rPr lang="it-IT" sz="2700" b="1" spc="-1" dirty="0" smtClean="0">
                <a:solidFill>
                  <a:srgbClr val="4F6228"/>
                </a:solidFill>
                <a:latin typeface="+mj-lt"/>
                <a:ea typeface="DejaVu Sans"/>
                <a:cs typeface="Brinnan Light" pitchFamily="50" charset="2"/>
              </a:rPr>
              <a:t>DEPARMENTS</a:t>
            </a:r>
            <a:endParaRPr lang="it-IT" sz="2700" spc="-1" dirty="0">
              <a:solidFill>
                <a:srgbClr val="000000"/>
              </a:solidFill>
              <a:latin typeface="+mj-lt"/>
              <a:cs typeface="Brinnan Light" pitchFamily="50" charset="2"/>
            </a:endParaRPr>
          </a:p>
        </p:txBody>
      </p:sp>
      <p:sp>
        <p:nvSpPr>
          <p:cNvPr id="331" name="Rettangolo arrotondato 31"/>
          <p:cNvSpPr/>
          <p:nvPr/>
        </p:nvSpPr>
        <p:spPr>
          <a:xfrm>
            <a:off x="4528608" y="3803794"/>
            <a:ext cx="1731285" cy="733764"/>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err="1" smtClean="0">
                <a:solidFill>
                  <a:srgbClr val="000000"/>
                </a:solidFill>
                <a:latin typeface="+mj-lt"/>
                <a:ea typeface="DejaVu Sans"/>
                <a:cs typeface="Brinnan Light" pitchFamily="50" charset="2"/>
              </a:rPr>
              <a:t>Revenues</a:t>
            </a:r>
            <a:r>
              <a:rPr lang="it-IT" sz="1350" b="1" spc="-1" dirty="0" smtClean="0">
                <a:solidFill>
                  <a:srgbClr val="000000"/>
                </a:solidFill>
                <a:latin typeface="+mj-lt"/>
                <a:ea typeface="DejaVu Sans"/>
                <a:cs typeface="Brinnan Light" pitchFamily="50" charset="2"/>
              </a:rPr>
              <a:t> and </a:t>
            </a:r>
            <a:r>
              <a:rPr lang="it-IT" sz="1350" b="1" spc="-1" dirty="0" err="1" smtClean="0">
                <a:solidFill>
                  <a:srgbClr val="000000"/>
                </a:solidFill>
                <a:latin typeface="+mj-lt"/>
                <a:ea typeface="DejaVu Sans"/>
                <a:cs typeface="Brinnan Light" pitchFamily="50" charset="2"/>
              </a:rPr>
              <a:t>Tax</a:t>
            </a:r>
            <a:r>
              <a:rPr lang="it-IT" sz="1350" b="1" spc="-1" dirty="0" smtClean="0">
                <a:solidFill>
                  <a:srgbClr val="000000"/>
                </a:solidFill>
                <a:latin typeface="+mj-lt"/>
                <a:ea typeface="DejaVu Sans"/>
                <a:cs typeface="Brinnan Light" pitchFamily="50" charset="2"/>
              </a:rPr>
              <a:t> </a:t>
            </a:r>
            <a:r>
              <a:rPr lang="it-IT" sz="1350" b="1" spc="-1" dirty="0" err="1" smtClean="0">
                <a:solidFill>
                  <a:srgbClr val="000000"/>
                </a:solidFill>
                <a:latin typeface="+mj-lt"/>
                <a:ea typeface="DejaVu Sans"/>
                <a:cs typeface="Brinnan Light" pitchFamily="50" charset="2"/>
              </a:rPr>
              <a:t>Frauds</a:t>
            </a:r>
            <a:endParaRPr lang="it-IT" sz="1350" spc="-1" dirty="0">
              <a:solidFill>
                <a:srgbClr val="000000"/>
              </a:solidFill>
              <a:latin typeface="+mj-lt"/>
              <a:cs typeface="Brinnan Light" pitchFamily="50" charset="2"/>
            </a:endParaRPr>
          </a:p>
        </p:txBody>
      </p:sp>
      <p:sp>
        <p:nvSpPr>
          <p:cNvPr id="332" name="Rettangolo arrotondato 32"/>
          <p:cNvSpPr/>
          <p:nvPr/>
        </p:nvSpPr>
        <p:spPr>
          <a:xfrm>
            <a:off x="4496482" y="4696836"/>
            <a:ext cx="1783118" cy="1360221"/>
          </a:xfrm>
          <a:prstGeom prst="roundRect">
            <a:avLst>
              <a:gd name="adj" fmla="val 16667"/>
            </a:avLst>
          </a:prstGeom>
          <a:solidFill>
            <a:srgbClr val="F4F44A"/>
          </a:solidFill>
          <a:ln w="25400">
            <a:solidFill>
              <a:srgbClr val="B66E33"/>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sz="1350" b="1" spc="-1" dirty="0">
                <a:solidFill>
                  <a:srgbClr val="000000"/>
                </a:solidFill>
                <a:latin typeface="+mj-lt"/>
                <a:ea typeface="DejaVu Sans"/>
                <a:cs typeface="Brinnan Light" pitchFamily="50" charset="2"/>
              </a:rPr>
              <a:t>Public </a:t>
            </a:r>
            <a:r>
              <a:rPr lang="it-IT" sz="1350" b="1" spc="-1" dirty="0" err="1" smtClean="0">
                <a:solidFill>
                  <a:srgbClr val="000000"/>
                </a:solidFill>
                <a:latin typeface="+mj-lt"/>
                <a:ea typeface="DejaVu Sans"/>
                <a:cs typeface="Brinnan Light" pitchFamily="50" charset="2"/>
              </a:rPr>
              <a:t>Expenditureng</a:t>
            </a:r>
            <a:r>
              <a:rPr lang="it-IT" sz="1350" b="1" spc="-1" dirty="0" smtClean="0">
                <a:solidFill>
                  <a:srgbClr val="000000"/>
                </a:solidFill>
                <a:latin typeface="+mj-lt"/>
                <a:ea typeface="DejaVu Sans"/>
                <a:cs typeface="Brinnan Light" pitchFamily="50" charset="2"/>
              </a:rPr>
              <a:t> </a:t>
            </a:r>
            <a:r>
              <a:rPr lang="it-IT" sz="1350" b="1" spc="-1" dirty="0">
                <a:solidFill>
                  <a:srgbClr val="000000"/>
                </a:solidFill>
                <a:latin typeface="+mj-lt"/>
                <a:ea typeface="DejaVu Sans"/>
                <a:cs typeface="Brinnan Light" pitchFamily="50" charset="2"/>
              </a:rPr>
              <a:t>and EU </a:t>
            </a:r>
            <a:r>
              <a:rPr lang="it-IT" sz="1350" b="1" spc="-1" dirty="0" err="1">
                <a:solidFill>
                  <a:srgbClr val="000000"/>
                </a:solidFill>
                <a:latin typeface="+mj-lt"/>
                <a:ea typeface="DejaVu Sans"/>
                <a:cs typeface="Brinnan Light" pitchFamily="50" charset="2"/>
              </a:rPr>
              <a:t>Frauds</a:t>
            </a:r>
            <a:r>
              <a:rPr lang="it-IT" sz="1350" b="1" spc="-1" dirty="0">
                <a:solidFill>
                  <a:srgbClr val="000000"/>
                </a:solidFill>
                <a:latin typeface="+mj-lt"/>
                <a:ea typeface="DejaVu Sans"/>
                <a:cs typeface="Brinnan Light" pitchFamily="50" charset="2"/>
              </a:rPr>
              <a:t> </a:t>
            </a:r>
            <a:r>
              <a:rPr lang="it-IT" sz="1350" b="1" spc="-1" dirty="0" err="1">
                <a:solidFill>
                  <a:srgbClr val="000000"/>
                </a:solidFill>
                <a:latin typeface="+mj-lt"/>
                <a:ea typeface="DejaVu Sans"/>
                <a:cs typeface="Brinnan Light" pitchFamily="50" charset="2"/>
              </a:rPr>
              <a:t>Repression</a:t>
            </a:r>
            <a:endParaRPr lang="it-IT" sz="1350" spc="-1" dirty="0">
              <a:solidFill>
                <a:srgbClr val="000000"/>
              </a:solidFill>
              <a:latin typeface="+mj-lt"/>
              <a:cs typeface="Brinnan Light" pitchFamily="50" charset="2"/>
            </a:endParaRPr>
          </a:p>
        </p:txBody>
      </p:sp>
      <p:sp>
        <p:nvSpPr>
          <p:cNvPr id="338" name="Rettangolo arrotondato 33"/>
          <p:cNvSpPr/>
          <p:nvPr/>
        </p:nvSpPr>
        <p:spPr>
          <a:xfrm>
            <a:off x="5238075" y="2790076"/>
            <a:ext cx="3222357" cy="823933"/>
          </a:xfrm>
          <a:prstGeom prst="roundRect">
            <a:avLst>
              <a:gd name="adj" fmla="val 16667"/>
            </a:avLst>
          </a:prstGeom>
          <a:solidFill>
            <a:srgbClr val="D7E4BD"/>
          </a:solidFill>
          <a:ln w="25400">
            <a:solidFill>
              <a:srgbClr val="377F92"/>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b="1" spc="-1" dirty="0">
                <a:solidFill>
                  <a:srgbClr val="17375E"/>
                </a:solidFill>
                <a:latin typeface="+mj-lt"/>
                <a:ea typeface="DejaVu Sans"/>
                <a:cs typeface="Brinnan Light" pitchFamily="50" charset="2"/>
              </a:rPr>
              <a:t>ECONOMY AND </a:t>
            </a:r>
            <a:r>
              <a:rPr lang="it-IT" b="1" spc="-1" dirty="0" smtClean="0">
                <a:solidFill>
                  <a:srgbClr val="17375E"/>
                </a:solidFill>
                <a:latin typeface="+mj-lt"/>
                <a:ea typeface="DejaVu Sans"/>
                <a:cs typeface="Brinnan Light" pitchFamily="50" charset="2"/>
              </a:rPr>
              <a:t>FINANCE PROTECTION UNITS</a:t>
            </a:r>
            <a:endParaRPr lang="it-IT" spc="-1" dirty="0">
              <a:solidFill>
                <a:srgbClr val="000000"/>
              </a:solidFill>
              <a:latin typeface="+mj-lt"/>
              <a:cs typeface="Brinnan Light" pitchFamily="50" charset="2"/>
            </a:endParaRPr>
          </a:p>
        </p:txBody>
      </p:sp>
      <p:sp>
        <p:nvSpPr>
          <p:cNvPr id="335" name="Rettangolo arrotondato 34"/>
          <p:cNvSpPr/>
          <p:nvPr/>
        </p:nvSpPr>
        <p:spPr>
          <a:xfrm>
            <a:off x="3039752" y="2790076"/>
            <a:ext cx="2077919" cy="824203"/>
          </a:xfrm>
          <a:prstGeom prst="roundRect">
            <a:avLst>
              <a:gd name="adj" fmla="val 16667"/>
            </a:avLst>
          </a:prstGeom>
          <a:solidFill>
            <a:srgbClr val="D7E4BD"/>
          </a:solidFill>
          <a:ln w="25400">
            <a:solidFill>
              <a:srgbClr val="377F92"/>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b="1" spc="-1" dirty="0">
                <a:solidFill>
                  <a:srgbClr val="17375E"/>
                </a:solidFill>
                <a:latin typeface="+mj-lt"/>
                <a:ea typeface="DejaVu Sans"/>
                <a:cs typeface="Brinnan Light" pitchFamily="50" charset="2"/>
              </a:rPr>
              <a:t>CENTRAL O.C. </a:t>
            </a:r>
            <a:r>
              <a:rPr lang="it-IT" b="1" spc="-1" dirty="0" smtClean="0">
                <a:solidFill>
                  <a:srgbClr val="17375E"/>
                </a:solidFill>
                <a:latin typeface="+mj-lt"/>
                <a:ea typeface="DejaVu Sans"/>
                <a:cs typeface="Brinnan Light" pitchFamily="50" charset="2"/>
              </a:rPr>
              <a:t>INVESTIGATION SERVICE</a:t>
            </a:r>
            <a:endParaRPr lang="it-IT" spc="-1" dirty="0">
              <a:solidFill>
                <a:srgbClr val="000000"/>
              </a:solidFill>
              <a:latin typeface="+mj-lt"/>
              <a:cs typeface="Brinnan Light" pitchFamily="50" charset="2"/>
            </a:endParaRPr>
          </a:p>
        </p:txBody>
      </p:sp>
      <p:sp>
        <p:nvSpPr>
          <p:cNvPr id="339" name="Rettangolo arrotondato 35"/>
          <p:cNvSpPr/>
          <p:nvPr/>
        </p:nvSpPr>
        <p:spPr>
          <a:xfrm>
            <a:off x="1012316" y="2807893"/>
            <a:ext cx="1881655" cy="616060"/>
          </a:xfrm>
          <a:prstGeom prst="roundRect">
            <a:avLst>
              <a:gd name="adj" fmla="val 16667"/>
            </a:avLst>
          </a:prstGeom>
          <a:solidFill>
            <a:srgbClr val="D7E4BD"/>
          </a:solidFill>
          <a:ln w="25400">
            <a:solidFill>
              <a:srgbClr val="377F92"/>
            </a:solidFill>
            <a:round/>
          </a:ln>
        </p:spPr>
        <p:style>
          <a:lnRef idx="0">
            <a:scrgbClr r="0" g="0" b="0"/>
          </a:lnRef>
          <a:fillRef idx="0">
            <a:scrgbClr r="0" g="0" b="0"/>
          </a:fillRef>
          <a:effectRef idx="0">
            <a:scrgbClr r="0" g="0" b="0"/>
          </a:effectRef>
          <a:fontRef idx="minor"/>
        </p:style>
        <p:txBody>
          <a:bodyPr lIns="67491" tIns="33746" rIns="67491" bIns="33746" anchor="ctr">
            <a:noAutofit/>
          </a:bodyPr>
          <a:lstStyle/>
          <a:p>
            <a:pPr algn="ctr">
              <a:tabLst>
                <a:tab pos="0" algn="l"/>
              </a:tabLst>
            </a:pPr>
            <a:r>
              <a:rPr lang="it-IT" b="1" spc="-1" dirty="0">
                <a:solidFill>
                  <a:srgbClr val="17375E"/>
                </a:solidFill>
                <a:latin typeface="+mj-lt"/>
                <a:ea typeface="DejaVu Sans"/>
                <a:cs typeface="Brinnan Light" pitchFamily="50" charset="2"/>
              </a:rPr>
              <a:t>SPECIAL UNITS</a:t>
            </a:r>
            <a:endParaRPr lang="it-IT" spc="-1" dirty="0">
              <a:solidFill>
                <a:srgbClr val="000000"/>
              </a:solidFill>
              <a:latin typeface="+mj-lt"/>
              <a:cs typeface="Brinnan Light" pitchFamily="50" charset="2"/>
            </a:endParaRPr>
          </a:p>
        </p:txBody>
      </p:sp>
      <p:sp>
        <p:nvSpPr>
          <p:cNvPr id="30"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mj-lt"/>
                <a:cs typeface="Brinnan Light" pitchFamily="50" charset="2"/>
              </a:rPr>
              <a:t>Major Case Management – A </a:t>
            </a:r>
            <a:r>
              <a:rPr lang="en-GB" sz="2000" dirty="0" err="1" smtClean="0">
                <a:latin typeface="+mj-lt"/>
                <a:cs typeface="Brinnan Light" pitchFamily="50" charset="2"/>
              </a:rPr>
              <a:t>GdF</a:t>
            </a:r>
            <a:r>
              <a:rPr lang="en-GB" sz="2000" dirty="0" smtClean="0">
                <a:latin typeface="+mj-lt"/>
                <a:cs typeface="Brinnan Light" pitchFamily="50" charset="2"/>
              </a:rPr>
              <a:t> perspective</a:t>
            </a:r>
            <a:endParaRPr lang="en-US" sz="2000" dirty="0">
              <a:latin typeface="+mj-lt"/>
              <a:ea typeface="+mn-ea"/>
              <a:cs typeface="Brinnan Light" pitchFamily="50" charset="2"/>
            </a:endParaRPr>
          </a:p>
        </p:txBody>
      </p:sp>
      <p:pic>
        <p:nvPicPr>
          <p:cNvPr id="31" name="Immagin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328" y="188640"/>
            <a:ext cx="1288535" cy="864096"/>
          </a:xfrm>
          <a:prstGeom prst="rect">
            <a:avLst/>
          </a:prstGeom>
        </p:spPr>
      </p:pic>
    </p:spTree>
    <p:extLst>
      <p:ext uri="{BB962C8B-B14F-4D97-AF65-F5344CB8AC3E}">
        <p14:creationId xmlns:p14="http://schemas.microsoft.com/office/powerpoint/2010/main" val="305839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4" name="CasellaDiTesto 3"/>
          <p:cNvSpPr txBox="1"/>
          <p:nvPr/>
        </p:nvSpPr>
        <p:spPr>
          <a:xfrm>
            <a:off x="242183" y="2420888"/>
            <a:ext cx="8640960" cy="3877985"/>
          </a:xfrm>
          <a:prstGeom prst="rect">
            <a:avLst/>
          </a:prstGeom>
          <a:noFill/>
        </p:spPr>
        <p:txBody>
          <a:bodyPr wrap="square" rtlCol="0">
            <a:spAutoFit/>
          </a:bodyPr>
          <a:lstStyle/>
          <a:p>
            <a:r>
              <a:rPr lang="it-IT" sz="2400" b="1" dirty="0" smtClean="0">
                <a:latin typeface="+mj-lt"/>
                <a:cs typeface="Brinnan" pitchFamily="50" charset="2"/>
              </a:rPr>
              <a:t>At a </a:t>
            </a:r>
            <a:r>
              <a:rPr lang="it-IT" sz="2400" b="1" dirty="0" err="1" smtClean="0">
                <a:latin typeface="+mj-lt"/>
                <a:cs typeface="Brinnan" pitchFamily="50" charset="2"/>
              </a:rPr>
              <a:t>central</a:t>
            </a:r>
            <a:r>
              <a:rPr lang="it-IT" sz="2400" b="1" dirty="0" smtClean="0">
                <a:latin typeface="+mj-lt"/>
                <a:cs typeface="Brinnan" pitchFamily="50" charset="2"/>
              </a:rPr>
              <a:t> </a:t>
            </a:r>
            <a:r>
              <a:rPr lang="it-IT" sz="2400" b="1" dirty="0" err="1" smtClean="0">
                <a:latin typeface="+mj-lt"/>
                <a:cs typeface="Brinnan" pitchFamily="50" charset="2"/>
              </a:rPr>
              <a:t>level</a:t>
            </a:r>
            <a:r>
              <a:rPr lang="it-IT" sz="2400" b="1" dirty="0" smtClean="0">
                <a:latin typeface="+mj-lt"/>
                <a:cs typeface="Brinnan" pitchFamily="50" charset="2"/>
              </a:rPr>
              <a:t>, </a:t>
            </a:r>
            <a:r>
              <a:rPr lang="it-IT" sz="2400" b="1" dirty="0" err="1" smtClean="0">
                <a:latin typeface="+mj-lt"/>
                <a:cs typeface="Brinnan" pitchFamily="50" charset="2"/>
              </a:rPr>
              <a:t>we</a:t>
            </a:r>
            <a:r>
              <a:rPr lang="it-IT" sz="2400" b="1" dirty="0" smtClean="0">
                <a:latin typeface="+mj-lt"/>
                <a:cs typeface="Brinnan" pitchFamily="50" charset="2"/>
              </a:rPr>
              <a:t> </a:t>
            </a:r>
            <a:r>
              <a:rPr lang="it-IT" sz="2400" b="1" dirty="0" err="1" smtClean="0">
                <a:latin typeface="+mj-lt"/>
                <a:cs typeface="Brinnan" pitchFamily="50" charset="2"/>
              </a:rPr>
              <a:t>give</a:t>
            </a:r>
            <a:r>
              <a:rPr lang="it-IT" sz="2400" b="1" dirty="0" smtClean="0">
                <a:latin typeface="+mj-lt"/>
                <a:cs typeface="Brinnan" pitchFamily="50" charset="2"/>
              </a:rPr>
              <a:t> </a:t>
            </a:r>
            <a:r>
              <a:rPr lang="it-IT" sz="2400" b="1" dirty="0" err="1" smtClean="0">
                <a:latin typeface="+mj-lt"/>
                <a:cs typeface="Brinnan" pitchFamily="50" charset="2"/>
              </a:rPr>
              <a:t>our</a:t>
            </a:r>
            <a:r>
              <a:rPr lang="it-IT" sz="2400" b="1" dirty="0" smtClean="0">
                <a:latin typeface="+mj-lt"/>
                <a:cs typeface="Brinnan" pitchFamily="50" charset="2"/>
              </a:rPr>
              <a:t> </a:t>
            </a:r>
            <a:r>
              <a:rPr lang="it-IT" sz="2400" b="1" dirty="0" err="1" smtClean="0">
                <a:latin typeface="+mj-lt"/>
                <a:cs typeface="Brinnan" pitchFamily="50" charset="2"/>
              </a:rPr>
              <a:t>support</a:t>
            </a:r>
            <a:r>
              <a:rPr lang="it-IT" sz="2400" b="1" dirty="0" smtClean="0">
                <a:latin typeface="+mj-lt"/>
                <a:cs typeface="Brinnan" pitchFamily="50" charset="2"/>
              </a:rPr>
              <a:t> by:</a:t>
            </a:r>
          </a:p>
          <a:p>
            <a:endParaRPr lang="it-IT" sz="2400" b="1" dirty="0" smtClean="0">
              <a:latin typeface="+mj-lt"/>
              <a:cs typeface="Brinnan" pitchFamily="50" charset="2"/>
            </a:endParaRPr>
          </a:p>
          <a:p>
            <a:pPr marL="285750" indent="-285750">
              <a:lnSpc>
                <a:spcPct val="150000"/>
              </a:lnSpc>
              <a:buFont typeface="Arial" panose="020B0604020202020204" pitchFamily="34" charset="0"/>
              <a:buChar char="•"/>
            </a:pPr>
            <a:r>
              <a:rPr lang="it-IT" sz="2400" b="1" dirty="0" err="1" smtClean="0">
                <a:latin typeface="+mj-lt"/>
                <a:cs typeface="Brinnan" pitchFamily="50" charset="2"/>
              </a:rPr>
              <a:t>Disseminating</a:t>
            </a:r>
            <a:r>
              <a:rPr lang="it-IT" sz="2400" b="1" dirty="0" smtClean="0">
                <a:latin typeface="+mj-lt"/>
                <a:cs typeface="Brinnan" pitchFamily="50" charset="2"/>
              </a:rPr>
              <a:t> </a:t>
            </a:r>
            <a:r>
              <a:rPr lang="it-IT" sz="2400" b="1" dirty="0" err="1">
                <a:latin typeface="+mj-lt"/>
                <a:cs typeface="Brinnan" pitchFamily="50" charset="2"/>
              </a:rPr>
              <a:t>c</a:t>
            </a:r>
            <a:r>
              <a:rPr lang="it-IT" sz="2400" b="1" dirty="0" err="1" smtClean="0">
                <a:latin typeface="+mj-lt"/>
                <a:cs typeface="Brinnan" pitchFamily="50" charset="2"/>
              </a:rPr>
              <a:t>ircular</a:t>
            </a:r>
            <a:r>
              <a:rPr lang="it-IT" sz="2400" b="1" dirty="0" smtClean="0">
                <a:latin typeface="+mj-lt"/>
                <a:cs typeface="Brinnan" pitchFamily="50" charset="2"/>
              </a:rPr>
              <a:t> </a:t>
            </a:r>
            <a:r>
              <a:rPr lang="it-IT" sz="2400" b="1" dirty="0" err="1" smtClean="0">
                <a:latin typeface="+mj-lt"/>
                <a:cs typeface="Brinnan" pitchFamily="50" charset="2"/>
              </a:rPr>
              <a:t>letters</a:t>
            </a:r>
            <a:r>
              <a:rPr lang="it-IT" sz="2400" b="1" dirty="0" smtClean="0">
                <a:latin typeface="+mj-lt"/>
                <a:cs typeface="Brinnan" pitchFamily="50" charset="2"/>
              </a:rPr>
              <a:t>, </a:t>
            </a:r>
            <a:r>
              <a:rPr lang="it-IT" sz="2400" b="1" dirty="0" err="1" smtClean="0">
                <a:latin typeface="+mj-lt"/>
                <a:cs typeface="Brinnan" pitchFamily="50" charset="2"/>
              </a:rPr>
              <a:t>manuals</a:t>
            </a:r>
            <a:r>
              <a:rPr lang="it-IT" sz="2400" b="1" dirty="0" smtClean="0">
                <a:latin typeface="+mj-lt"/>
                <a:cs typeface="Brinnan" pitchFamily="50" charset="2"/>
              </a:rPr>
              <a:t>/</a:t>
            </a:r>
            <a:r>
              <a:rPr lang="it-IT" sz="2400" b="1" dirty="0" err="1" smtClean="0">
                <a:latin typeface="+mj-lt"/>
                <a:cs typeface="Brinnan" pitchFamily="50" charset="2"/>
              </a:rPr>
              <a:t>handbooks</a:t>
            </a:r>
            <a:r>
              <a:rPr lang="it-IT" sz="2400" b="1" dirty="0" smtClean="0">
                <a:latin typeface="+mj-lt"/>
                <a:cs typeface="Brinnan" pitchFamily="50" charset="2"/>
              </a:rPr>
              <a:t> for </a:t>
            </a:r>
            <a:r>
              <a:rPr lang="it-IT" sz="2400" b="1" dirty="0" err="1" smtClean="0">
                <a:latin typeface="+mj-lt"/>
                <a:cs typeface="Brinnan" pitchFamily="50" charset="2"/>
              </a:rPr>
              <a:t>any</a:t>
            </a:r>
            <a:r>
              <a:rPr lang="it-IT" sz="2400" b="1" dirty="0" smtClean="0">
                <a:latin typeface="+mj-lt"/>
                <a:cs typeface="Brinnan" pitchFamily="50" charset="2"/>
              </a:rPr>
              <a:t> </a:t>
            </a:r>
            <a:r>
              <a:rPr lang="it-IT" sz="2400" b="1" dirty="0" err="1" smtClean="0">
                <a:latin typeface="+mj-lt"/>
                <a:cs typeface="Brinnan" pitchFamily="50" charset="2"/>
              </a:rPr>
              <a:t>existing</a:t>
            </a:r>
            <a:r>
              <a:rPr lang="it-IT" sz="2400" b="1" dirty="0" smtClean="0">
                <a:latin typeface="+mj-lt"/>
                <a:cs typeface="Brinnan" pitchFamily="50" charset="2"/>
              </a:rPr>
              <a:t> crime area;</a:t>
            </a:r>
            <a:endParaRPr lang="it-IT" sz="2400" b="1" dirty="0">
              <a:latin typeface="+mj-lt"/>
              <a:cs typeface="Brinnan" pitchFamily="50" charset="2"/>
            </a:endParaRPr>
          </a:p>
          <a:p>
            <a:pPr marL="285750" indent="-285750">
              <a:lnSpc>
                <a:spcPct val="150000"/>
              </a:lnSpc>
              <a:buFont typeface="Arial" panose="020B0604020202020204" pitchFamily="34" charset="0"/>
              <a:buChar char="•"/>
            </a:pPr>
            <a:r>
              <a:rPr lang="it-IT" sz="2400" b="1" dirty="0" smtClean="0">
                <a:latin typeface="+mj-lt"/>
                <a:cs typeface="Brinnan" pitchFamily="50" charset="2"/>
              </a:rPr>
              <a:t>Planning </a:t>
            </a:r>
            <a:r>
              <a:rPr lang="it-IT" sz="2400" b="1" dirty="0" err="1" smtClean="0">
                <a:latin typeface="+mj-lt"/>
                <a:cs typeface="Brinnan" pitchFamily="50" charset="2"/>
              </a:rPr>
              <a:t>refresher</a:t>
            </a:r>
            <a:r>
              <a:rPr lang="it-IT" sz="2400" b="1" dirty="0" smtClean="0">
                <a:latin typeface="+mj-lt"/>
                <a:cs typeface="Brinnan" pitchFamily="50" charset="2"/>
              </a:rPr>
              <a:t> </a:t>
            </a:r>
            <a:r>
              <a:rPr lang="it-IT" sz="2400" b="1" dirty="0" err="1" smtClean="0">
                <a:latin typeface="+mj-lt"/>
                <a:cs typeface="Brinnan" pitchFamily="50" charset="2"/>
              </a:rPr>
              <a:t>courses</a:t>
            </a:r>
            <a:r>
              <a:rPr lang="it-IT" sz="2400" b="1" dirty="0" smtClean="0">
                <a:latin typeface="+mj-lt"/>
                <a:cs typeface="Brinnan" pitchFamily="50" charset="2"/>
              </a:rPr>
              <a:t> / workshops</a:t>
            </a:r>
          </a:p>
          <a:p>
            <a:pPr marL="285750" indent="-285750">
              <a:lnSpc>
                <a:spcPct val="150000"/>
              </a:lnSpc>
              <a:buFont typeface="Arial" panose="020B0604020202020204" pitchFamily="34" charset="0"/>
              <a:buChar char="•"/>
            </a:pPr>
            <a:r>
              <a:rPr lang="it-IT" sz="2400" b="1" dirty="0" err="1" smtClean="0">
                <a:latin typeface="+mj-lt"/>
                <a:cs typeface="Brinnan" pitchFamily="50" charset="2"/>
              </a:rPr>
              <a:t>Offering</a:t>
            </a:r>
            <a:r>
              <a:rPr lang="it-IT" sz="2400" b="1" dirty="0" smtClean="0">
                <a:latin typeface="+mj-lt"/>
                <a:cs typeface="Brinnan" pitchFamily="50" charset="2"/>
              </a:rPr>
              <a:t> </a:t>
            </a:r>
            <a:r>
              <a:rPr lang="it-IT" sz="2400" b="1" dirty="0" err="1" smtClean="0">
                <a:latin typeface="+mj-lt"/>
                <a:cs typeface="Brinnan" pitchFamily="50" charset="2"/>
              </a:rPr>
              <a:t>advice</a:t>
            </a:r>
            <a:r>
              <a:rPr lang="it-IT" sz="2400" b="1" dirty="0" smtClean="0">
                <a:latin typeface="+mj-lt"/>
                <a:cs typeface="Brinnan" pitchFamily="50" charset="2"/>
              </a:rPr>
              <a:t> from the HQ </a:t>
            </a:r>
            <a:r>
              <a:rPr lang="it-IT" sz="2400" b="1" dirty="0" err="1" smtClean="0">
                <a:latin typeface="+mj-lt"/>
                <a:cs typeface="Brinnan" pitchFamily="50" charset="2"/>
              </a:rPr>
              <a:t>relevant</a:t>
            </a:r>
            <a:r>
              <a:rPr lang="it-IT" sz="2400" b="1" dirty="0" smtClean="0">
                <a:latin typeface="+mj-lt"/>
                <a:cs typeface="Brinnan" pitchFamily="50" charset="2"/>
              </a:rPr>
              <a:t> </a:t>
            </a:r>
            <a:r>
              <a:rPr lang="it-IT" sz="2400" b="1" dirty="0" err="1" smtClean="0">
                <a:latin typeface="+mj-lt"/>
                <a:cs typeface="Brinnan" pitchFamily="50" charset="2"/>
              </a:rPr>
              <a:t>departments</a:t>
            </a:r>
            <a:endParaRPr lang="it-IT" sz="2400" b="1" dirty="0" smtClean="0">
              <a:latin typeface="+mj-lt"/>
              <a:cs typeface="Brinnan" pitchFamily="50" charset="2"/>
            </a:endParaRPr>
          </a:p>
          <a:p>
            <a:pPr marL="285750" indent="-285750">
              <a:lnSpc>
                <a:spcPct val="150000"/>
              </a:lnSpc>
              <a:buFont typeface="Arial" panose="020B0604020202020204" pitchFamily="34" charset="0"/>
              <a:buChar char="•"/>
            </a:pPr>
            <a:r>
              <a:rPr lang="it-IT" sz="2400" b="1" dirty="0" err="1" smtClean="0">
                <a:latin typeface="+mj-lt"/>
                <a:cs typeface="Brinnan" pitchFamily="50" charset="2"/>
              </a:rPr>
              <a:t>Sharing</a:t>
            </a:r>
            <a:r>
              <a:rPr lang="it-IT" sz="2400" b="1" dirty="0" smtClean="0">
                <a:latin typeface="+mj-lt"/>
                <a:cs typeface="Brinnan" pitchFamily="50" charset="2"/>
              </a:rPr>
              <a:t>  Best </a:t>
            </a:r>
            <a:r>
              <a:rPr lang="it-IT" sz="2400" b="1" dirty="0" err="1" smtClean="0">
                <a:latin typeface="+mj-lt"/>
                <a:cs typeface="Brinnan" pitchFamily="50" charset="2"/>
              </a:rPr>
              <a:t>Practices</a:t>
            </a:r>
            <a:endParaRPr lang="it-IT" sz="2400" b="1" dirty="0">
              <a:latin typeface="+mj-lt"/>
              <a:cs typeface="Brinnan" pitchFamily="50" charset="2"/>
            </a:endParaRPr>
          </a:p>
          <a:p>
            <a:endParaRPr lang="it-IT" b="1" dirty="0">
              <a:latin typeface="+mj-lt"/>
            </a:endParaRPr>
          </a:p>
        </p:txBody>
      </p:sp>
      <p:sp>
        <p:nvSpPr>
          <p:cNvPr id="3" name="Rettangolo 2"/>
          <p:cNvSpPr/>
          <p:nvPr/>
        </p:nvSpPr>
        <p:spPr>
          <a:xfrm>
            <a:off x="2976879" y="1402939"/>
            <a:ext cx="2484976" cy="584775"/>
          </a:xfrm>
          <a:prstGeom prst="rect">
            <a:avLst/>
          </a:prstGeom>
        </p:spPr>
        <p:txBody>
          <a:bodyPr wrap="none">
            <a:spAutoFit/>
          </a:bodyPr>
          <a:lstStyle/>
          <a:p>
            <a:r>
              <a:rPr lang="en-US" sz="3200" dirty="0" smtClean="0">
                <a:latin typeface="+mj-lt"/>
                <a:cs typeface="Brinnan" pitchFamily="50" charset="2"/>
              </a:rPr>
              <a:t>HQ Support</a:t>
            </a:r>
            <a:endParaRPr lang="en-US" sz="3200" dirty="0">
              <a:latin typeface="+mj-lt"/>
              <a:cs typeface="Brinnan" pitchFamily="50" charset="2"/>
            </a:endParaRPr>
          </a:p>
        </p:txBody>
      </p:sp>
    </p:spTree>
    <p:extLst>
      <p:ext uri="{BB962C8B-B14F-4D97-AF65-F5344CB8AC3E}">
        <p14:creationId xmlns:p14="http://schemas.microsoft.com/office/powerpoint/2010/main" val="30806547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egnaposto contenuto 9"/>
          <p:cNvGraphicFramePr>
            <a:graphicFrameLocks/>
          </p:cNvGraphicFramePr>
          <p:nvPr>
            <p:extLst>
              <p:ext uri="{D42A27DB-BD31-4B8C-83A1-F6EECF244321}">
                <p14:modId xmlns:p14="http://schemas.microsoft.com/office/powerpoint/2010/main" val="733032775"/>
              </p:ext>
            </p:extLst>
          </p:nvPr>
        </p:nvGraphicFramePr>
        <p:xfrm>
          <a:off x="-1044624" y="2209829"/>
          <a:ext cx="7924800" cy="4289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1">
            <a:extLst>
              <a:ext uri="{FF2B5EF4-FFF2-40B4-BE49-F238E27FC236}">
                <a16:creationId xmlns:a16="http://schemas.microsoft.com/office/drawing/2014/main" id="{25EBEA94-D3E8-4D2A-5106-BE54F46EB90C}"/>
              </a:ext>
            </a:extLst>
          </p:cNvPr>
          <p:cNvSpPr txBox="1">
            <a:spLocks/>
          </p:cNvSpPr>
          <p:nvPr/>
        </p:nvSpPr>
        <p:spPr>
          <a:xfrm>
            <a:off x="4618384" y="1650537"/>
            <a:ext cx="4213899" cy="526500"/>
          </a:xfrm>
          <a:prstGeom prst="rect">
            <a:avLst/>
          </a:prstGeom>
        </p:spPr>
        <p:txBody>
          <a:bodyPr vert="horz" lIns="68580" tIns="34290" rIns="68580" bIns="34290" rtlCol="0" anchor="ctr">
            <a:no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fr-BE" sz="2100" b="1" dirty="0">
                <a:solidFill>
                  <a:schemeClr val="tx2">
                    <a:lumMod val="90000"/>
                  </a:schemeClr>
                </a:solidFill>
                <a:cs typeface="Times New Roman" panose="02020603050405020304" pitchFamily="18" charset="0"/>
              </a:rPr>
              <a:t>The </a:t>
            </a:r>
            <a:r>
              <a:rPr lang="fr-BE" sz="2100" b="1" dirty="0" err="1">
                <a:solidFill>
                  <a:schemeClr val="tx2">
                    <a:lumMod val="90000"/>
                  </a:schemeClr>
                </a:solidFill>
                <a:cs typeface="Times New Roman" panose="02020603050405020304" pitchFamily="18" charset="0"/>
              </a:rPr>
              <a:t>arrows</a:t>
            </a:r>
            <a:r>
              <a:rPr lang="fr-BE" sz="2100" b="1" dirty="0">
                <a:solidFill>
                  <a:schemeClr val="tx2">
                    <a:lumMod val="90000"/>
                  </a:schemeClr>
                </a:solidFill>
                <a:cs typeface="Times New Roman" panose="02020603050405020304" pitchFamily="18" charset="0"/>
              </a:rPr>
              <a:t> on </a:t>
            </a:r>
            <a:r>
              <a:rPr lang="fr-BE" sz="2100" b="1" dirty="0" err="1">
                <a:solidFill>
                  <a:schemeClr val="tx2">
                    <a:lumMod val="90000"/>
                  </a:schemeClr>
                </a:solidFill>
                <a:cs typeface="Times New Roman" panose="02020603050405020304" pitchFamily="18" charset="0"/>
              </a:rPr>
              <a:t>our</a:t>
            </a:r>
            <a:r>
              <a:rPr lang="fr-BE" sz="2100" b="1" dirty="0">
                <a:solidFill>
                  <a:schemeClr val="tx2">
                    <a:lumMod val="90000"/>
                  </a:schemeClr>
                </a:solidFill>
                <a:cs typeface="Times New Roman" panose="02020603050405020304" pitchFamily="18" charset="0"/>
              </a:rPr>
              <a:t> </a:t>
            </a:r>
            <a:r>
              <a:rPr lang="fr-BE" sz="2100" b="1" dirty="0" err="1">
                <a:solidFill>
                  <a:schemeClr val="tx2">
                    <a:lumMod val="90000"/>
                  </a:schemeClr>
                </a:solidFill>
                <a:cs typeface="Times New Roman" panose="02020603050405020304" pitchFamily="18" charset="0"/>
              </a:rPr>
              <a:t>quiver</a:t>
            </a:r>
            <a:endParaRPr lang="fr-BE" sz="2100" b="1" dirty="0">
              <a:solidFill>
                <a:schemeClr val="tx2">
                  <a:lumMod val="90000"/>
                </a:schemeClr>
              </a:solidFill>
              <a:cs typeface="Times New Roman" panose="02020603050405020304" pitchFamily="18" charset="0"/>
            </a:endParaRPr>
          </a:p>
          <a:p>
            <a:pPr algn="ctr"/>
            <a:endParaRPr lang="fr-BE" sz="2100" b="1" dirty="0">
              <a:solidFill>
                <a:schemeClr val="tx2">
                  <a:lumMod val="90000"/>
                </a:schemeClr>
              </a:solidFill>
              <a:cs typeface="Times New Roman" panose="02020603050405020304" pitchFamily="18" charset="0"/>
            </a:endParaRPr>
          </a:p>
          <a:p>
            <a:pPr algn="ctr"/>
            <a:r>
              <a:rPr lang="fr-BE" sz="1200" b="1" dirty="0">
                <a:solidFill>
                  <a:schemeClr val="tx2">
                    <a:lumMod val="90000"/>
                  </a:schemeClr>
                </a:solidFill>
                <a:cs typeface="Times New Roman" panose="02020603050405020304" pitchFamily="18" charset="0"/>
              </a:rPr>
              <a:t>An </a:t>
            </a:r>
            <a:r>
              <a:rPr lang="fr-BE" sz="1200" b="1" dirty="0" err="1">
                <a:solidFill>
                  <a:schemeClr val="tx2">
                    <a:lumMod val="90000"/>
                  </a:schemeClr>
                </a:solidFill>
                <a:cs typeface="Times New Roman" panose="02020603050405020304" pitchFamily="18" charset="0"/>
              </a:rPr>
              <a:t>integrated</a:t>
            </a:r>
            <a:r>
              <a:rPr lang="fr-BE" sz="1200" b="1" dirty="0">
                <a:solidFill>
                  <a:schemeClr val="tx2">
                    <a:lumMod val="90000"/>
                  </a:schemeClr>
                </a:solidFill>
                <a:cs typeface="Times New Roman" panose="02020603050405020304" pitchFamily="18" charset="0"/>
              </a:rPr>
              <a:t> </a:t>
            </a:r>
            <a:r>
              <a:rPr lang="fr-BE" sz="1200" b="1" dirty="0" err="1">
                <a:solidFill>
                  <a:schemeClr val="tx2">
                    <a:lumMod val="90000"/>
                  </a:schemeClr>
                </a:solidFill>
                <a:cs typeface="Times New Roman" panose="02020603050405020304" pitchFamily="18" charset="0"/>
              </a:rPr>
              <a:t>approach</a:t>
            </a:r>
            <a:r>
              <a:rPr lang="fr-BE" sz="1200" b="1" dirty="0">
                <a:solidFill>
                  <a:schemeClr val="tx2">
                    <a:lumMod val="90000"/>
                  </a:schemeClr>
                </a:solidFill>
                <a:cs typeface="Times New Roman" panose="02020603050405020304" pitchFamily="18" charset="0"/>
              </a:rPr>
              <a:t> for </a:t>
            </a:r>
            <a:r>
              <a:rPr lang="fr-BE" sz="1200" b="1" dirty="0" err="1">
                <a:solidFill>
                  <a:schemeClr val="tx2">
                    <a:lumMod val="90000"/>
                  </a:schemeClr>
                </a:solidFill>
                <a:cs typeface="Times New Roman" panose="02020603050405020304" pitchFamily="18" charset="0"/>
              </a:rPr>
              <a:t>gathering</a:t>
            </a:r>
            <a:r>
              <a:rPr lang="fr-BE" sz="1200" b="1" dirty="0">
                <a:solidFill>
                  <a:schemeClr val="tx2">
                    <a:lumMod val="90000"/>
                  </a:schemeClr>
                </a:solidFill>
                <a:cs typeface="Times New Roman" panose="02020603050405020304" pitchFamily="18" charset="0"/>
              </a:rPr>
              <a:t> </a:t>
            </a:r>
            <a:r>
              <a:rPr lang="fr-BE" sz="1200" b="1" dirty="0" err="1">
                <a:solidFill>
                  <a:schemeClr val="tx2">
                    <a:lumMod val="90000"/>
                  </a:schemeClr>
                </a:solidFill>
                <a:cs typeface="Times New Roman" panose="02020603050405020304" pitchFamily="18" charset="0"/>
              </a:rPr>
              <a:t>evidence</a:t>
            </a:r>
            <a:r>
              <a:rPr lang="fr-BE" sz="1200" b="1" dirty="0">
                <a:solidFill>
                  <a:schemeClr val="tx2">
                    <a:lumMod val="90000"/>
                  </a:schemeClr>
                </a:solidFill>
                <a:cs typeface="Times New Roman" panose="02020603050405020304" pitchFamily="18" charset="0"/>
              </a:rPr>
              <a:t> on </a:t>
            </a:r>
            <a:r>
              <a:rPr lang="fr-BE" sz="1200" b="1" dirty="0" err="1">
                <a:solidFill>
                  <a:schemeClr val="tx2">
                    <a:lumMod val="90000"/>
                  </a:schemeClr>
                </a:solidFill>
                <a:cs typeface="Times New Roman" panose="02020603050405020304" pitchFamily="18" charset="0"/>
              </a:rPr>
              <a:t>transational</a:t>
            </a:r>
            <a:r>
              <a:rPr lang="fr-BE" sz="1200" b="1" dirty="0">
                <a:solidFill>
                  <a:schemeClr val="tx2">
                    <a:lumMod val="90000"/>
                  </a:schemeClr>
                </a:solidFill>
                <a:cs typeface="Times New Roman" panose="02020603050405020304" pitchFamily="18" charset="0"/>
              </a:rPr>
              <a:t> investigations</a:t>
            </a:r>
          </a:p>
        </p:txBody>
      </p:sp>
      <p:pic>
        <p:nvPicPr>
          <p:cNvPr id="3" name="Immagine 2"/>
          <p:cNvPicPr>
            <a:picLocks noChangeAspect="1"/>
          </p:cNvPicPr>
          <p:nvPr/>
        </p:nvPicPr>
        <p:blipFill>
          <a:blip r:embed="rId7"/>
          <a:stretch>
            <a:fillRect/>
          </a:stretch>
        </p:blipFill>
        <p:spPr>
          <a:xfrm>
            <a:off x="5892191" y="2968816"/>
            <a:ext cx="2859272" cy="1609483"/>
          </a:xfrm>
          <a:prstGeom prst="rect">
            <a:avLst/>
          </a:prstGeom>
        </p:spPr>
      </p:pic>
      <p:sp>
        <p:nvSpPr>
          <p:cNvPr id="5"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mj-lt"/>
                <a:cs typeface="Brinnan" pitchFamily="50" charset="2"/>
              </a:rPr>
              <a:t>Major Case Management – A GdF perspective</a:t>
            </a:r>
            <a:endParaRPr lang="en-US" sz="2000" dirty="0">
              <a:latin typeface="+mj-lt"/>
              <a:ea typeface="+mn-ea"/>
              <a:cs typeface="Brinnan" pitchFamily="50" charset="2"/>
            </a:endParaRPr>
          </a:p>
        </p:txBody>
      </p:sp>
      <p:pic>
        <p:nvPicPr>
          <p:cNvPr id="6" name="Immagin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7" name="CasellaDiTesto 6"/>
          <p:cNvSpPr txBox="1"/>
          <p:nvPr/>
        </p:nvSpPr>
        <p:spPr>
          <a:xfrm>
            <a:off x="179512" y="1438373"/>
            <a:ext cx="2376264" cy="2123658"/>
          </a:xfrm>
          <a:prstGeom prst="rect">
            <a:avLst/>
          </a:prstGeom>
          <a:noFill/>
        </p:spPr>
        <p:txBody>
          <a:bodyPr wrap="square" rtlCol="0">
            <a:spAutoFit/>
          </a:bodyPr>
          <a:lstStyle/>
          <a:p>
            <a:r>
              <a:rPr lang="it-IT" b="1" dirty="0" smtClean="0">
                <a:latin typeface="+mj-lt"/>
                <a:cs typeface="Brinnan" pitchFamily="50" charset="2"/>
              </a:rPr>
              <a:t>HQ - II </a:t>
            </a:r>
            <a:r>
              <a:rPr lang="it-IT" b="1" dirty="0" err="1" smtClean="0">
                <a:latin typeface="+mj-lt"/>
                <a:cs typeface="Brinnan" pitchFamily="50" charset="2"/>
              </a:rPr>
              <a:t>Dpt</a:t>
            </a:r>
            <a:endParaRPr lang="it-IT" b="1" dirty="0" smtClean="0">
              <a:latin typeface="+mj-lt"/>
              <a:cs typeface="Brinnan" pitchFamily="50" charset="2"/>
            </a:endParaRPr>
          </a:p>
          <a:p>
            <a:endParaRPr lang="it-IT" dirty="0">
              <a:latin typeface="+mj-lt"/>
              <a:cs typeface="Brinnan" pitchFamily="50" charset="2"/>
            </a:endParaRPr>
          </a:p>
          <a:p>
            <a:r>
              <a:rPr lang="it-IT" sz="2000" dirty="0" smtClean="0">
                <a:latin typeface="+mj-lt"/>
                <a:cs typeface="Brinnan" pitchFamily="50" charset="2"/>
              </a:rPr>
              <a:t>Help </a:t>
            </a:r>
            <a:r>
              <a:rPr lang="it-IT" sz="2000" dirty="0">
                <a:latin typeface="+mj-lt"/>
                <a:cs typeface="Brinnan" pitchFamily="50" charset="2"/>
              </a:rPr>
              <a:t>desk for cross </a:t>
            </a:r>
            <a:r>
              <a:rPr lang="it-IT" sz="2000" dirty="0" err="1">
                <a:latin typeface="+mj-lt"/>
                <a:cs typeface="Brinnan" pitchFamily="50" charset="2"/>
              </a:rPr>
              <a:t>borders</a:t>
            </a:r>
            <a:r>
              <a:rPr lang="it-IT" sz="2000" dirty="0">
                <a:latin typeface="+mj-lt"/>
                <a:cs typeface="Brinnan" pitchFamily="50" charset="2"/>
              </a:rPr>
              <a:t> </a:t>
            </a:r>
            <a:r>
              <a:rPr lang="it-IT" sz="2000" dirty="0" err="1">
                <a:latin typeface="+mj-lt"/>
                <a:cs typeface="Brinnan" pitchFamily="50" charset="2"/>
              </a:rPr>
              <a:t>cases</a:t>
            </a:r>
            <a:endParaRPr lang="it-IT" sz="2000" dirty="0">
              <a:latin typeface="+mj-lt"/>
              <a:cs typeface="Brinnan" pitchFamily="50" charset="2"/>
            </a:endParaRPr>
          </a:p>
          <a:p>
            <a:endParaRPr lang="it-IT" dirty="0">
              <a:latin typeface="+mj-lt"/>
              <a:cs typeface="Brinnan" pitchFamily="50" charset="2"/>
            </a:endParaRPr>
          </a:p>
          <a:p>
            <a:endParaRPr lang="it-IT" dirty="0" smtClean="0">
              <a:latin typeface="+mj-lt"/>
              <a:cs typeface="Brinnan" pitchFamily="50" charset="2"/>
            </a:endParaRPr>
          </a:p>
        </p:txBody>
      </p:sp>
    </p:spTree>
    <p:extLst>
      <p:ext uri="{BB962C8B-B14F-4D97-AF65-F5344CB8AC3E}">
        <p14:creationId xmlns:p14="http://schemas.microsoft.com/office/powerpoint/2010/main" val="16319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4" name="Shape 39"/>
          <p:cNvSpPr/>
          <p:nvPr/>
        </p:nvSpPr>
        <p:spPr>
          <a:xfrm>
            <a:off x="-180528" y="1340768"/>
            <a:ext cx="9144000" cy="1615682"/>
          </a:xfrm>
          <a:prstGeom prst="rect">
            <a:avLst/>
          </a:prstGeom>
          <a:ln w="12700">
            <a:miter lim="400000"/>
          </a:ln>
          <a:extLst>
            <a:ext uri="{C572A759-6A51-4108-AA02-DFA0A04FC94B}">
              <ma14:wrappingTextBoxFlag xmlns:ma14="http://schemas.microsoft.com/office/mac/drawingml/2011/main" xmlns="" val="1"/>
            </a:ext>
          </a:extLst>
        </p:spPr>
        <p:txBody>
          <a:bodyPr wrap="square" lIns="38028" tIns="38028" rIns="38028" bIns="38028" anchor="ctr">
            <a:spAutoFit/>
          </a:bodyPr>
          <a:lstStyle>
            <a:lvl1pPr>
              <a:defRPr sz="4000" cap="small">
                <a:solidFill>
                  <a:srgbClr val="0A5493"/>
                </a:solidFill>
              </a:defRPr>
            </a:lvl1pPr>
          </a:lstStyle>
          <a:p>
            <a:pPr algn="ctr" defTabSz="437388">
              <a:defRPr sz="1800" cap="none">
                <a:solidFill>
                  <a:srgbClr val="000000"/>
                </a:solidFill>
              </a:defRPr>
            </a:pPr>
            <a:r>
              <a:rPr lang="it-IT" sz="2800" cap="none" dirty="0" smtClean="0">
                <a:solidFill>
                  <a:schemeClr val="accent3">
                    <a:lumMod val="40000"/>
                    <a:lumOff val="60000"/>
                  </a:schemeClr>
                </a:solidFill>
                <a:latin typeface="+mj-lt"/>
                <a:cs typeface="Brinnan Light" pitchFamily="50" charset="2"/>
              </a:rPr>
              <a:t>The IT </a:t>
            </a:r>
            <a:r>
              <a:rPr lang="it-IT" sz="2800" cap="none" dirty="0" err="1">
                <a:solidFill>
                  <a:schemeClr val="accent3">
                    <a:lumMod val="40000"/>
                    <a:lumOff val="60000"/>
                  </a:schemeClr>
                </a:solidFill>
                <a:latin typeface="+mj-lt"/>
                <a:cs typeface="Brinnan Light" pitchFamily="50" charset="2"/>
              </a:rPr>
              <a:t>Backbone</a:t>
            </a:r>
            <a:r>
              <a:rPr lang="it-IT" sz="2800" cap="none" dirty="0">
                <a:solidFill>
                  <a:schemeClr val="accent3">
                    <a:lumMod val="40000"/>
                    <a:lumOff val="60000"/>
                  </a:schemeClr>
                </a:solidFill>
                <a:latin typeface="+mj-lt"/>
                <a:cs typeface="Brinnan Light" pitchFamily="50" charset="2"/>
              </a:rPr>
              <a:t> (Dorsale Informatica)</a:t>
            </a:r>
          </a:p>
          <a:p>
            <a:pPr algn="ctr" defTabSz="437388">
              <a:defRPr sz="1800" cap="none">
                <a:solidFill>
                  <a:srgbClr val="000000"/>
                </a:solidFill>
              </a:defRPr>
            </a:pPr>
            <a:r>
              <a:rPr lang="it-IT" sz="1800" cap="none" dirty="0" smtClean="0">
                <a:solidFill>
                  <a:schemeClr val="accent3">
                    <a:lumMod val="40000"/>
                    <a:lumOff val="60000"/>
                  </a:schemeClr>
                </a:solidFill>
                <a:latin typeface="+mj-lt"/>
                <a:cs typeface="Brinnan Light" pitchFamily="50" charset="2"/>
              </a:rPr>
              <a:t>A </a:t>
            </a:r>
            <a:r>
              <a:rPr lang="it-IT" sz="1800" cap="none" dirty="0" err="1" smtClean="0">
                <a:solidFill>
                  <a:schemeClr val="accent3">
                    <a:lumMod val="40000"/>
                    <a:lumOff val="60000"/>
                  </a:schemeClr>
                </a:solidFill>
                <a:latin typeface="+mj-lt"/>
                <a:cs typeface="Brinnan Light" pitchFamily="50" charset="2"/>
              </a:rPr>
              <a:t>huge</a:t>
            </a:r>
            <a:r>
              <a:rPr lang="it-IT" sz="1800" cap="none" dirty="0" smtClean="0">
                <a:solidFill>
                  <a:schemeClr val="accent3">
                    <a:lumMod val="40000"/>
                    <a:lumOff val="60000"/>
                  </a:schemeClr>
                </a:solidFill>
                <a:latin typeface="+mj-lt"/>
                <a:cs typeface="Brinnan Light" pitchFamily="50" charset="2"/>
              </a:rPr>
              <a:t> help in major case and in </a:t>
            </a:r>
            <a:r>
              <a:rPr lang="it-IT" sz="1800" cap="none" dirty="0" err="1" smtClean="0">
                <a:solidFill>
                  <a:schemeClr val="accent3">
                    <a:lumMod val="40000"/>
                    <a:lumOff val="60000"/>
                  </a:schemeClr>
                </a:solidFill>
                <a:latin typeface="+mj-lt"/>
                <a:cs typeface="Brinnan Light" pitchFamily="50" charset="2"/>
              </a:rPr>
              <a:t>daily</a:t>
            </a:r>
            <a:r>
              <a:rPr lang="it-IT" sz="1800" cap="none" dirty="0" smtClean="0">
                <a:solidFill>
                  <a:schemeClr val="accent3">
                    <a:lumMod val="40000"/>
                    <a:lumOff val="60000"/>
                  </a:schemeClr>
                </a:solidFill>
                <a:latin typeface="+mj-lt"/>
                <a:cs typeface="Brinnan Light" pitchFamily="50" charset="2"/>
              </a:rPr>
              <a:t> </a:t>
            </a:r>
            <a:r>
              <a:rPr lang="it-IT" sz="1800" cap="none" dirty="0" err="1" smtClean="0">
                <a:solidFill>
                  <a:schemeClr val="accent3">
                    <a:lumMod val="40000"/>
                    <a:lumOff val="60000"/>
                  </a:schemeClr>
                </a:solidFill>
                <a:latin typeface="+mj-lt"/>
                <a:cs typeface="Brinnan Light" pitchFamily="50" charset="2"/>
              </a:rPr>
              <a:t>investigations</a:t>
            </a:r>
            <a:endParaRPr lang="it-IT" sz="1800" cap="none" dirty="0">
              <a:solidFill>
                <a:schemeClr val="accent3">
                  <a:lumMod val="40000"/>
                  <a:lumOff val="60000"/>
                </a:schemeClr>
              </a:solidFill>
              <a:latin typeface="+mj-lt"/>
              <a:cs typeface="Brinnan Light" pitchFamily="50" charset="2"/>
            </a:endParaRPr>
          </a:p>
          <a:p>
            <a:pPr algn="ctr" defTabSz="437388">
              <a:defRPr sz="1800" cap="none">
                <a:solidFill>
                  <a:srgbClr val="000000"/>
                </a:solidFill>
              </a:defRPr>
            </a:pPr>
            <a:endParaRPr lang="it-IT" sz="3600" cap="none" dirty="0">
              <a:solidFill>
                <a:srgbClr val="000000"/>
              </a:solidFill>
              <a:latin typeface="+mj-lt"/>
            </a:endParaRPr>
          </a:p>
          <a:p>
            <a:pPr algn="ctr" defTabSz="437388">
              <a:defRPr sz="1800" cap="none">
                <a:solidFill>
                  <a:srgbClr val="000000"/>
                </a:solidFill>
              </a:defRPr>
            </a:pPr>
            <a:endParaRPr lang="it-IT" sz="1800" cap="none" dirty="0">
              <a:solidFill>
                <a:srgbClr val="000000"/>
              </a:solidFill>
              <a:latin typeface="+mj-lt"/>
            </a:endParaRPr>
          </a:p>
        </p:txBody>
      </p:sp>
      <p:pic>
        <p:nvPicPr>
          <p:cNvPr id="5" name="Immagine 4"/>
          <p:cNvPicPr>
            <a:picLocks noChangeAspect="1"/>
          </p:cNvPicPr>
          <p:nvPr/>
        </p:nvPicPr>
        <p:blipFill>
          <a:blip r:embed="rId4"/>
          <a:stretch>
            <a:fillRect/>
          </a:stretch>
        </p:blipFill>
        <p:spPr>
          <a:xfrm>
            <a:off x="755576" y="2207145"/>
            <a:ext cx="6950439" cy="4464783"/>
          </a:xfrm>
          <a:prstGeom prst="rect">
            <a:avLst/>
          </a:prstGeom>
        </p:spPr>
      </p:pic>
    </p:spTree>
    <p:extLst>
      <p:ext uri="{BB962C8B-B14F-4D97-AF65-F5344CB8AC3E}">
        <p14:creationId xmlns:p14="http://schemas.microsoft.com/office/powerpoint/2010/main" val="2490699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115616" y="620688"/>
            <a:ext cx="6336704" cy="3490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smtClean="0">
                <a:ln>
                  <a:noFill/>
                </a:ln>
                <a:solidFill>
                  <a:prstClr val="white"/>
                </a:solidFill>
                <a:effectLst/>
                <a:uLnTx/>
                <a:uFillTx/>
                <a:latin typeface="Brinnan" pitchFamily="50" charset="2"/>
                <a:ea typeface="+mj-ea"/>
                <a:cs typeface="Brinnan" pitchFamily="50" charset="2"/>
              </a:rPr>
              <a:t>Major Case Management – A GdF perspective</a:t>
            </a:r>
            <a:endParaRPr kumimoji="0" lang="en-US" sz="2000" b="0" i="0" u="none" strike="noStrike" kern="1200" cap="none" spc="0" normalizeH="0" baseline="0" noProof="0" dirty="0">
              <a:ln>
                <a:noFill/>
              </a:ln>
              <a:solidFill>
                <a:prstClr val="white"/>
              </a:solidFill>
              <a:effectLst/>
              <a:uLnTx/>
              <a:uFillTx/>
              <a:latin typeface="Brinnan" pitchFamily="50" charset="2"/>
              <a:ea typeface="+mj-ea"/>
              <a:cs typeface="Brinnan" pitchFamily="50" charset="2"/>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2" name="CasellaDiTesto 1"/>
          <p:cNvSpPr txBox="1"/>
          <p:nvPr/>
        </p:nvSpPr>
        <p:spPr>
          <a:xfrm>
            <a:off x="3419872" y="3140968"/>
            <a:ext cx="2376264" cy="369332"/>
          </a:xfrm>
          <a:prstGeom prst="rect">
            <a:avLst/>
          </a:prstGeom>
          <a:noFill/>
        </p:spPr>
        <p:txBody>
          <a:bodyPr wrap="square" rtlCol="0">
            <a:spAutoFit/>
          </a:bodyPr>
          <a:lstStyle/>
          <a:p>
            <a:r>
              <a:rPr lang="it-IT" dirty="0" smtClean="0"/>
              <a:t>Video </a:t>
            </a:r>
            <a:r>
              <a:rPr lang="it-IT" smtClean="0"/>
              <a:t>GdF</a:t>
            </a:r>
            <a:endParaRPr lang="it-IT"/>
          </a:p>
        </p:txBody>
      </p:sp>
    </p:spTree>
    <p:extLst>
      <p:ext uri="{BB962C8B-B14F-4D97-AF65-F5344CB8AC3E}">
        <p14:creationId xmlns:p14="http://schemas.microsoft.com/office/powerpoint/2010/main" val="304697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016" y="2150874"/>
            <a:ext cx="2196548" cy="3202578"/>
          </a:xfrm>
          <a:prstGeom prst="rect">
            <a:avLst/>
          </a:prstGeom>
        </p:spPr>
      </p:pic>
      <p:grpSp>
        <p:nvGrpSpPr>
          <p:cNvPr id="20" name="Gruppo 19"/>
          <p:cNvGrpSpPr/>
          <p:nvPr/>
        </p:nvGrpSpPr>
        <p:grpSpPr>
          <a:xfrm>
            <a:off x="560130" y="3898735"/>
            <a:ext cx="2211670" cy="2114506"/>
            <a:chOff x="68654" y="4188753"/>
            <a:chExt cx="2242798" cy="2009750"/>
          </a:xfrm>
        </p:grpSpPr>
        <p:sp>
          <p:nvSpPr>
            <p:cNvPr id="21" name="Titolo 1"/>
            <p:cNvSpPr txBox="1">
              <a:spLocks/>
            </p:cNvSpPr>
            <p:nvPr/>
          </p:nvSpPr>
          <p:spPr>
            <a:xfrm>
              <a:off x="68654" y="5478835"/>
              <a:ext cx="2242798" cy="71966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dirty="0" err="1" smtClean="0"/>
                <a:t>Interoperability</a:t>
              </a:r>
              <a:endParaRPr lang="it-IT" sz="2000" dirty="0"/>
            </a:p>
            <a:p>
              <a:pPr algn="ctr"/>
              <a:r>
                <a:rPr lang="it-IT" sz="1100" dirty="0" smtClean="0"/>
                <a:t>Of information </a:t>
              </a:r>
              <a:r>
                <a:rPr lang="it-IT" sz="1100" dirty="0" err="1" smtClean="0"/>
                <a:t>system</a:t>
              </a:r>
              <a:endParaRPr lang="it-IT" sz="1100" dirty="0"/>
            </a:p>
          </p:txBody>
        </p:sp>
        <p:pic>
          <p:nvPicPr>
            <p:cNvPr id="22" name="Picture 24" descr="Risultati immagini per wizard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9805" y="4188753"/>
              <a:ext cx="1260495" cy="12604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uppo 3"/>
          <p:cNvGrpSpPr/>
          <p:nvPr/>
        </p:nvGrpSpPr>
        <p:grpSpPr>
          <a:xfrm>
            <a:off x="2381835" y="3686913"/>
            <a:ext cx="3569818" cy="2631952"/>
            <a:chOff x="2646902" y="3172588"/>
            <a:chExt cx="2344808" cy="1964973"/>
          </a:xfrm>
        </p:grpSpPr>
        <p:pic>
          <p:nvPicPr>
            <p:cNvPr id="3" name="Immagine 2"/>
            <p:cNvPicPr>
              <a:picLocks noChangeAspect="1"/>
            </p:cNvPicPr>
            <p:nvPr/>
          </p:nvPicPr>
          <p:blipFill>
            <a:blip r:embed="rId5">
              <a:clrChange>
                <a:clrFrom>
                  <a:srgbClr val="FFFFFF"/>
                </a:clrFrom>
                <a:clrTo>
                  <a:srgbClr val="FFFFFF">
                    <a:alpha val="0"/>
                  </a:srgbClr>
                </a:clrTo>
              </a:clrChange>
            </a:blip>
            <a:stretch>
              <a:fillRect/>
            </a:stretch>
          </p:blipFill>
          <p:spPr>
            <a:xfrm>
              <a:off x="3156739" y="3172588"/>
              <a:ext cx="1273510" cy="1215798"/>
            </a:xfrm>
            <a:prstGeom prst="rect">
              <a:avLst/>
            </a:prstGeom>
          </p:spPr>
        </p:pic>
        <p:sp>
          <p:nvSpPr>
            <p:cNvPr id="16" name="Titolo 1"/>
            <p:cNvSpPr txBox="1">
              <a:spLocks/>
            </p:cNvSpPr>
            <p:nvPr/>
          </p:nvSpPr>
          <p:spPr>
            <a:xfrm>
              <a:off x="2646902" y="4417893"/>
              <a:ext cx="2344808" cy="71966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1800" dirty="0" err="1" smtClean="0"/>
                <a:t>Integrated</a:t>
              </a:r>
              <a:r>
                <a:rPr lang="it-IT" sz="1800" dirty="0" smtClean="0"/>
                <a:t> Management</a:t>
              </a:r>
              <a:endParaRPr lang="it-IT" sz="1800" dirty="0"/>
            </a:p>
            <a:p>
              <a:pPr algn="ctr"/>
              <a:r>
                <a:rPr lang="it-IT" sz="1050" dirty="0" err="1" smtClean="0"/>
                <a:t>DBs</a:t>
              </a:r>
              <a:r>
                <a:rPr lang="it-IT" sz="1050" dirty="0" smtClean="0"/>
                <a:t> </a:t>
              </a:r>
              <a:endParaRPr lang="it-IT" sz="1050" dirty="0"/>
            </a:p>
          </p:txBody>
        </p:sp>
      </p:grpSp>
      <p:sp>
        <p:nvSpPr>
          <p:cNvPr id="30" name="Segnaposto testo 1"/>
          <p:cNvSpPr txBox="1">
            <a:spLocks/>
          </p:cNvSpPr>
          <p:nvPr/>
        </p:nvSpPr>
        <p:spPr>
          <a:xfrm>
            <a:off x="-153171" y="1264042"/>
            <a:ext cx="9143066" cy="523220"/>
          </a:xfrm>
          <a:prstGeom prst="rect">
            <a:avLst/>
          </a:prstGeom>
          <a:noFill/>
        </p:spPr>
        <p:txBody>
          <a:bodyPr wrap="square" rtlCol="0">
            <a:spAutoFit/>
          </a:bodyPr>
          <a:lstStyle>
            <a:defPPr>
              <a:defRPr lang="it-IT"/>
            </a:defPPr>
            <a:lvl1pPr algn="ctr">
              <a:defRPr sz="2800">
                <a:solidFill>
                  <a:schemeClr val="tx1">
                    <a:lumMod val="50000"/>
                    <a:lumOff val="50000"/>
                  </a:schemeClr>
                </a:solidFill>
                <a:latin typeface="Century Gothic" panose="020B0502020202020204" pitchFamily="34" charset="0"/>
                <a:cs typeface="Arial" panose="020B0604020202020204" pitchFamily="34" charset="0"/>
              </a:defRPr>
            </a:lvl1pPr>
          </a:lstStyle>
          <a:p>
            <a:r>
              <a:rPr lang="it-IT" b="1" dirty="0" err="1" smtClean="0">
                <a:latin typeface="+mj-lt"/>
                <a:cs typeface="Brinnan Light" pitchFamily="50" charset="2"/>
              </a:rPr>
              <a:t>Integrated</a:t>
            </a:r>
            <a:r>
              <a:rPr lang="it-IT" b="1" dirty="0" smtClean="0">
                <a:latin typeface="+mj-lt"/>
                <a:cs typeface="Brinnan Light" pitchFamily="50" charset="2"/>
              </a:rPr>
              <a:t> management of Databases</a:t>
            </a:r>
            <a:endParaRPr lang="it-IT" b="1" dirty="0">
              <a:latin typeface="+mj-lt"/>
              <a:cs typeface="Brinnan Light" pitchFamily="50" charset="2"/>
            </a:endParaRPr>
          </a:p>
        </p:txBody>
      </p:sp>
      <p:sp>
        <p:nvSpPr>
          <p:cNvPr id="7" name="Fumetto 3 6"/>
          <p:cNvSpPr/>
          <p:nvPr/>
        </p:nvSpPr>
        <p:spPr>
          <a:xfrm>
            <a:off x="7978100" y="2110013"/>
            <a:ext cx="711611" cy="591246"/>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28" name="Fumetto 3 27"/>
          <p:cNvSpPr/>
          <p:nvPr/>
        </p:nvSpPr>
        <p:spPr>
          <a:xfrm>
            <a:off x="8099430" y="3117491"/>
            <a:ext cx="464307" cy="348692"/>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29" name="Fumetto 3 28"/>
          <p:cNvSpPr/>
          <p:nvPr/>
        </p:nvSpPr>
        <p:spPr>
          <a:xfrm>
            <a:off x="8099430" y="3798839"/>
            <a:ext cx="691751" cy="467807"/>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31" name="Fumetto 3 30"/>
          <p:cNvSpPr/>
          <p:nvPr/>
        </p:nvSpPr>
        <p:spPr>
          <a:xfrm>
            <a:off x="8379943" y="4434721"/>
            <a:ext cx="574970" cy="486723"/>
          </a:xfrm>
          <a:prstGeom prst="wedgeEllipseCallout">
            <a:avLst>
              <a:gd name="adj1" fmla="val -202348"/>
              <a:gd name="adj2" fmla="val 529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32" name="Fumetto 3 31"/>
          <p:cNvSpPr/>
          <p:nvPr/>
        </p:nvSpPr>
        <p:spPr>
          <a:xfrm rot="12825666">
            <a:off x="5816815" y="2217337"/>
            <a:ext cx="539885" cy="538005"/>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33" name="Fumetto 3 32"/>
          <p:cNvSpPr/>
          <p:nvPr/>
        </p:nvSpPr>
        <p:spPr>
          <a:xfrm rot="12825666">
            <a:off x="5844551" y="3397821"/>
            <a:ext cx="464307" cy="528151"/>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34" name="Fumetto 3 33"/>
          <p:cNvSpPr/>
          <p:nvPr/>
        </p:nvSpPr>
        <p:spPr>
          <a:xfrm rot="12825666">
            <a:off x="5871421" y="3977115"/>
            <a:ext cx="406109" cy="408725"/>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sp>
        <p:nvSpPr>
          <p:cNvPr id="35" name="Fumetto 3 34"/>
          <p:cNvSpPr/>
          <p:nvPr/>
        </p:nvSpPr>
        <p:spPr>
          <a:xfrm rot="12825666">
            <a:off x="5531527" y="4365783"/>
            <a:ext cx="369405" cy="489069"/>
          </a:xfrm>
          <a:prstGeom prst="wedgeEllipseCallout">
            <a:avLst>
              <a:gd name="adj1" fmla="val -202348"/>
              <a:gd name="adj2" fmla="val 529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pic>
        <p:nvPicPr>
          <p:cNvPr id="10" name="Immagine 9"/>
          <p:cNvPicPr>
            <a:picLocks noChangeAspect="1"/>
          </p:cNvPicPr>
          <p:nvPr/>
        </p:nvPicPr>
        <p:blipFill>
          <a:blip r:embed="rId6"/>
          <a:stretch>
            <a:fillRect/>
          </a:stretch>
        </p:blipFill>
        <p:spPr>
          <a:xfrm>
            <a:off x="7976462" y="2221767"/>
            <a:ext cx="713249" cy="427669"/>
          </a:xfrm>
          <a:prstGeom prst="rect">
            <a:avLst/>
          </a:prstGeom>
          <a:ln>
            <a:noFill/>
          </a:ln>
          <a:effectLst>
            <a:softEdge rad="112500"/>
          </a:effectLst>
        </p:spPr>
      </p:pic>
      <p:pic>
        <p:nvPicPr>
          <p:cNvPr id="11" name="Immagine 10"/>
          <p:cNvPicPr>
            <a:picLocks noChangeAspect="1"/>
          </p:cNvPicPr>
          <p:nvPr/>
        </p:nvPicPr>
        <p:blipFill>
          <a:blip r:embed="rId7">
            <a:clrChange>
              <a:clrFrom>
                <a:srgbClr val="FFFFFF"/>
              </a:clrFrom>
              <a:clrTo>
                <a:srgbClr val="FFFFFF">
                  <a:alpha val="0"/>
                </a:srgbClr>
              </a:clrTo>
            </a:clrChange>
          </a:blip>
          <a:stretch>
            <a:fillRect/>
          </a:stretch>
        </p:blipFill>
        <p:spPr>
          <a:xfrm>
            <a:off x="5881474" y="2295127"/>
            <a:ext cx="392056" cy="406133"/>
          </a:xfrm>
          <a:prstGeom prst="rect">
            <a:avLst/>
          </a:prstGeom>
        </p:spPr>
      </p:pic>
      <p:pic>
        <p:nvPicPr>
          <p:cNvPr id="14" name="Immagine 13"/>
          <p:cNvPicPr>
            <a:picLocks noChangeAspect="1"/>
          </p:cNvPicPr>
          <p:nvPr/>
        </p:nvPicPr>
        <p:blipFill>
          <a:blip r:embed="rId8">
            <a:clrChange>
              <a:clrFrom>
                <a:srgbClr val="FFFFFF"/>
              </a:clrFrom>
              <a:clrTo>
                <a:srgbClr val="FFFFFF">
                  <a:alpha val="0"/>
                </a:srgbClr>
              </a:clrTo>
            </a:clrChange>
          </a:blip>
          <a:stretch>
            <a:fillRect/>
          </a:stretch>
        </p:blipFill>
        <p:spPr>
          <a:xfrm>
            <a:off x="5551809" y="4436656"/>
            <a:ext cx="320259" cy="347323"/>
          </a:xfrm>
          <a:prstGeom prst="rect">
            <a:avLst/>
          </a:prstGeom>
        </p:spPr>
      </p:pic>
      <p:pic>
        <p:nvPicPr>
          <p:cNvPr id="17" name="Immagine 16"/>
          <p:cNvPicPr>
            <a:picLocks noChangeAspect="1"/>
          </p:cNvPicPr>
          <p:nvPr/>
        </p:nvPicPr>
        <p:blipFill>
          <a:blip r:embed="rId9"/>
          <a:stretch>
            <a:fillRect/>
          </a:stretch>
        </p:blipFill>
        <p:spPr>
          <a:xfrm>
            <a:off x="8183564" y="3187105"/>
            <a:ext cx="314030" cy="192530"/>
          </a:xfrm>
          <a:prstGeom prst="rect">
            <a:avLst/>
          </a:prstGeom>
        </p:spPr>
      </p:pic>
      <p:pic>
        <p:nvPicPr>
          <p:cNvPr id="18" name="Immagine 17"/>
          <p:cNvPicPr>
            <a:picLocks noChangeAspect="1"/>
          </p:cNvPicPr>
          <p:nvPr/>
        </p:nvPicPr>
        <p:blipFill>
          <a:blip r:embed="rId10">
            <a:clrChange>
              <a:clrFrom>
                <a:srgbClr val="FFFFFF"/>
              </a:clrFrom>
              <a:clrTo>
                <a:srgbClr val="FFFFFF">
                  <a:alpha val="0"/>
                </a:srgbClr>
              </a:clrTo>
            </a:clrChange>
          </a:blip>
          <a:stretch>
            <a:fillRect/>
          </a:stretch>
        </p:blipFill>
        <p:spPr>
          <a:xfrm>
            <a:off x="5702200" y="3429312"/>
            <a:ext cx="696725" cy="515203"/>
          </a:xfrm>
          <a:prstGeom prst="rect">
            <a:avLst/>
          </a:prstGeom>
        </p:spPr>
      </p:pic>
      <p:pic>
        <p:nvPicPr>
          <p:cNvPr id="36" name="Immagine 35"/>
          <p:cNvPicPr>
            <a:picLocks noChangeAspect="1"/>
          </p:cNvPicPr>
          <p:nvPr/>
        </p:nvPicPr>
        <p:blipFill>
          <a:blip r:embed="rId11"/>
          <a:stretch>
            <a:fillRect/>
          </a:stretch>
        </p:blipFill>
        <p:spPr>
          <a:xfrm>
            <a:off x="8225228" y="3900832"/>
            <a:ext cx="466669" cy="239192"/>
          </a:xfrm>
          <a:prstGeom prst="rect">
            <a:avLst/>
          </a:prstGeom>
        </p:spPr>
      </p:pic>
      <p:pic>
        <p:nvPicPr>
          <p:cNvPr id="37" name="Immagine 36"/>
          <p:cNvPicPr>
            <a:picLocks noChangeAspect="1"/>
          </p:cNvPicPr>
          <p:nvPr/>
        </p:nvPicPr>
        <p:blipFill>
          <a:blip r:embed="rId12"/>
          <a:stretch>
            <a:fillRect/>
          </a:stretch>
        </p:blipFill>
        <p:spPr>
          <a:xfrm>
            <a:off x="8424505" y="4598539"/>
            <a:ext cx="530408" cy="149588"/>
          </a:xfrm>
          <a:prstGeom prst="rect">
            <a:avLst/>
          </a:prstGeom>
        </p:spPr>
      </p:pic>
      <p:pic>
        <p:nvPicPr>
          <p:cNvPr id="38" name="Immagin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1259" y="4048644"/>
            <a:ext cx="150995" cy="273771"/>
          </a:xfrm>
          <a:prstGeom prst="rect">
            <a:avLst/>
          </a:prstGeom>
        </p:spPr>
      </p:pic>
      <p:sp>
        <p:nvSpPr>
          <p:cNvPr id="42" name="Fumetto 3 41"/>
          <p:cNvSpPr/>
          <p:nvPr/>
        </p:nvSpPr>
        <p:spPr>
          <a:xfrm rot="12825666">
            <a:off x="5975374" y="2804212"/>
            <a:ext cx="456572" cy="528151"/>
          </a:xfrm>
          <a:prstGeom prst="wedgeEllipseCallout">
            <a:avLst>
              <a:gd name="adj1" fmla="val -110580"/>
              <a:gd name="adj2" fmla="val 3085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50">
              <a:latin typeface="+mj-lt"/>
            </a:endParaRPr>
          </a:p>
        </p:txBody>
      </p:sp>
      <p:pic>
        <p:nvPicPr>
          <p:cNvPr id="39" name="Immagine 38"/>
          <p:cNvPicPr>
            <a:picLocks noChangeAspect="1"/>
          </p:cNvPicPr>
          <p:nvPr/>
        </p:nvPicPr>
        <p:blipFill>
          <a:blip r:embed="rId14">
            <a:clrChange>
              <a:clrFrom>
                <a:srgbClr val="FFFFFF"/>
              </a:clrFrom>
              <a:clrTo>
                <a:srgbClr val="FFFFFF">
                  <a:alpha val="0"/>
                </a:srgbClr>
              </a:clrTo>
            </a:clrChange>
          </a:blip>
          <a:stretch>
            <a:fillRect/>
          </a:stretch>
        </p:blipFill>
        <p:spPr>
          <a:xfrm>
            <a:off x="5952460" y="2860680"/>
            <a:ext cx="478051" cy="447209"/>
          </a:xfrm>
          <a:prstGeom prst="rect">
            <a:avLst/>
          </a:prstGeom>
        </p:spPr>
      </p:pic>
      <p:sp>
        <p:nvSpPr>
          <p:cNvPr id="40" name="Rettangolo 39"/>
          <p:cNvSpPr/>
          <p:nvPr/>
        </p:nvSpPr>
        <p:spPr>
          <a:xfrm>
            <a:off x="179512" y="2263775"/>
            <a:ext cx="5219302" cy="923330"/>
          </a:xfrm>
          <a:prstGeom prst="rect">
            <a:avLst/>
          </a:prstGeom>
        </p:spPr>
        <p:txBody>
          <a:bodyPr wrap="square">
            <a:spAutoFit/>
          </a:bodyPr>
          <a:lstStyle/>
          <a:p>
            <a:pPr marL="257175" indent="-257175" algn="just">
              <a:lnSpc>
                <a:spcPct val="150000"/>
              </a:lnSpc>
              <a:buFont typeface="Arial" panose="020B0604020202020204" pitchFamily="34" charset="0"/>
              <a:buChar char="•"/>
            </a:pPr>
            <a:r>
              <a:rPr lang="en-US" altLang="it-IT" dirty="0">
                <a:latin typeface="+mj-lt"/>
                <a:cs typeface="Brinnan" pitchFamily="50" charset="2"/>
              </a:rPr>
              <a:t>Simplify the way databases are accessed</a:t>
            </a:r>
          </a:p>
          <a:p>
            <a:pPr marL="257175" indent="-257175" algn="just">
              <a:lnSpc>
                <a:spcPct val="150000"/>
              </a:lnSpc>
              <a:buFont typeface="Arial" panose="020B0604020202020204" pitchFamily="34" charset="0"/>
              <a:buChar char="•"/>
            </a:pPr>
            <a:r>
              <a:rPr lang="en-US" altLang="it-IT" dirty="0">
                <a:latin typeface="+mj-lt"/>
                <a:cs typeface="Brinnan" pitchFamily="50" charset="2"/>
              </a:rPr>
              <a:t>Standardize the </a:t>
            </a:r>
            <a:r>
              <a:rPr lang="en-US" altLang="it-IT" dirty="0" smtClean="0">
                <a:latin typeface="+mj-lt"/>
                <a:cs typeface="Brinnan" pitchFamily="50" charset="2"/>
              </a:rPr>
              <a:t>user interface</a:t>
            </a:r>
            <a:endParaRPr lang="en-US" altLang="it-IT" dirty="0">
              <a:latin typeface="+mj-lt"/>
              <a:cs typeface="Brinnan" pitchFamily="50" charset="2"/>
            </a:endParaRPr>
          </a:p>
        </p:txBody>
      </p:sp>
      <p:sp>
        <p:nvSpPr>
          <p:cNvPr id="41"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mj-lt"/>
                <a:cs typeface="Brinnan" pitchFamily="50" charset="2"/>
              </a:rPr>
              <a:t>Major Case Management – A GdF perspective</a:t>
            </a:r>
            <a:endParaRPr lang="en-US" sz="2000" dirty="0">
              <a:latin typeface="+mj-lt"/>
              <a:ea typeface="+mn-ea"/>
              <a:cs typeface="Brinnan" pitchFamily="50" charset="2"/>
            </a:endParaRPr>
          </a:p>
        </p:txBody>
      </p:sp>
      <p:pic>
        <p:nvPicPr>
          <p:cNvPr id="43" name="Immagine 4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Tree>
    <p:extLst>
      <p:ext uri="{BB962C8B-B14F-4D97-AF65-F5344CB8AC3E}">
        <p14:creationId xmlns:p14="http://schemas.microsoft.com/office/powerpoint/2010/main" val="310317618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9"/>
          <p:cNvSpPr/>
          <p:nvPr/>
        </p:nvSpPr>
        <p:spPr>
          <a:xfrm>
            <a:off x="-22793" y="1477068"/>
            <a:ext cx="9144000" cy="446131"/>
          </a:xfrm>
          <a:prstGeom prst="rect">
            <a:avLst/>
          </a:prstGeom>
          <a:ln w="12700">
            <a:miter lim="400000"/>
          </a:ln>
          <a:extLst>
            <a:ext uri="{C572A759-6A51-4108-AA02-DFA0A04FC94B}">
              <ma14:wrappingTextBoxFlag xmlns:ma14="http://schemas.microsoft.com/office/mac/drawingml/2011/main" xmlns="" val="1"/>
            </a:ext>
          </a:extLst>
        </p:spPr>
        <p:txBody>
          <a:bodyPr wrap="square" lIns="38028" tIns="38028" rIns="38028" bIns="38028" anchor="ctr">
            <a:spAutoFit/>
          </a:bodyPr>
          <a:lstStyle>
            <a:lvl1pPr>
              <a:defRPr sz="4000" cap="small">
                <a:solidFill>
                  <a:srgbClr val="0A5493"/>
                </a:solidFill>
              </a:defRPr>
            </a:lvl1pPr>
          </a:lstStyle>
          <a:p>
            <a:pPr algn="ctr" defTabSz="437388">
              <a:defRPr sz="1800" cap="none">
                <a:solidFill>
                  <a:srgbClr val="000000"/>
                </a:solidFill>
              </a:defRPr>
            </a:pPr>
            <a:r>
              <a:rPr lang="it-IT" sz="2400" cap="none" dirty="0">
                <a:solidFill>
                  <a:schemeClr val="tx2">
                    <a:lumMod val="75000"/>
                  </a:schemeClr>
                </a:solidFill>
                <a:latin typeface="+mj-lt"/>
                <a:cs typeface="Brinnan" pitchFamily="50" charset="2"/>
              </a:rPr>
              <a:t>IT </a:t>
            </a:r>
            <a:r>
              <a:rPr lang="it-IT" sz="2400" cap="none" dirty="0" err="1" smtClean="0">
                <a:solidFill>
                  <a:schemeClr val="tx2">
                    <a:lumMod val="75000"/>
                  </a:schemeClr>
                </a:solidFill>
                <a:latin typeface="+mj-lt"/>
                <a:cs typeface="Brinnan" pitchFamily="50" charset="2"/>
              </a:rPr>
              <a:t>Backbone</a:t>
            </a:r>
            <a:endParaRPr lang="it-IT" sz="2400" cap="none" dirty="0">
              <a:solidFill>
                <a:schemeClr val="tx2">
                  <a:lumMod val="75000"/>
                </a:schemeClr>
              </a:solidFill>
              <a:latin typeface="+mj-lt"/>
              <a:cs typeface="Brinnan" pitchFamily="50" charset="2"/>
            </a:endParaRPr>
          </a:p>
        </p:txBody>
      </p:sp>
      <p:sp>
        <p:nvSpPr>
          <p:cNvPr id="7" name="Rettangolo 6"/>
          <p:cNvSpPr/>
          <p:nvPr/>
        </p:nvSpPr>
        <p:spPr>
          <a:xfrm>
            <a:off x="145568" y="2132856"/>
            <a:ext cx="8712968" cy="3600986"/>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it-IT" sz="2400" b="1" dirty="0">
                <a:latin typeface="+mj-lt"/>
                <a:cs typeface="Brinnan Light" pitchFamily="50" charset="2"/>
              </a:rPr>
              <a:t>It is a project aimed at providing a single point of access </a:t>
            </a:r>
            <a:r>
              <a:rPr lang="en-US" altLang="it-IT" sz="2400" b="1" dirty="0" smtClean="0">
                <a:latin typeface="+mj-lt"/>
                <a:cs typeface="Brinnan Light" pitchFamily="50" charset="2"/>
              </a:rPr>
              <a:t>to all databases used </a:t>
            </a:r>
            <a:r>
              <a:rPr lang="en-US" altLang="it-IT" sz="2400" b="1" dirty="0">
                <a:latin typeface="+mj-lt"/>
                <a:cs typeface="Brinnan Light" pitchFamily="50" charset="2"/>
              </a:rPr>
              <a:t>by </a:t>
            </a:r>
            <a:r>
              <a:rPr lang="en-US" altLang="it-IT" sz="2400" b="1" dirty="0" smtClean="0">
                <a:latin typeface="+mj-lt"/>
                <a:cs typeface="Brinnan Light" pitchFamily="50" charset="2"/>
              </a:rPr>
              <a:t>the </a:t>
            </a:r>
            <a:r>
              <a:rPr lang="en-US" altLang="it-IT" sz="2400" b="1" dirty="0" err="1" smtClean="0">
                <a:latin typeface="+mj-lt"/>
                <a:cs typeface="Brinnan Light" pitchFamily="50" charset="2"/>
              </a:rPr>
              <a:t>GdF</a:t>
            </a:r>
            <a:r>
              <a:rPr lang="en-US" altLang="it-IT" sz="2400" b="1" dirty="0" smtClean="0">
                <a:latin typeface="+mj-lt"/>
                <a:cs typeface="Brinnan Light" pitchFamily="50" charset="2"/>
              </a:rPr>
              <a:t> </a:t>
            </a:r>
            <a:r>
              <a:rPr lang="en-US" altLang="it-IT" sz="2400" b="1" dirty="0">
                <a:latin typeface="+mj-lt"/>
                <a:cs typeface="Brinnan Light" pitchFamily="50" charset="2"/>
              </a:rPr>
              <a:t>members.</a:t>
            </a:r>
          </a:p>
          <a:p>
            <a:pPr marL="342900" indent="-342900">
              <a:buFont typeface="Arial" panose="020B0604020202020204" pitchFamily="34" charset="0"/>
              <a:buChar char="•"/>
            </a:pPr>
            <a:r>
              <a:rPr lang="en-US" altLang="it-IT" sz="2400" b="1" dirty="0">
                <a:latin typeface="+mj-lt"/>
                <a:cs typeface="Brinnan Light" pitchFamily="50" charset="2"/>
              </a:rPr>
              <a:t>It is a multifunctional IT tool </a:t>
            </a:r>
            <a:r>
              <a:rPr lang="en-US" altLang="it-IT" sz="2400" b="1" dirty="0" smtClean="0">
                <a:latin typeface="+mj-lt"/>
                <a:cs typeface="Brinnan Light" pitchFamily="50" charset="2"/>
              </a:rPr>
              <a:t> that provides functionalities for:</a:t>
            </a:r>
            <a:endParaRPr lang="en-US" altLang="it-IT" sz="2400" b="1" dirty="0">
              <a:latin typeface="+mj-lt"/>
              <a:cs typeface="Brinnan Light" pitchFamily="50" charset="2"/>
            </a:endParaRPr>
          </a:p>
          <a:p>
            <a:pPr>
              <a:lnSpc>
                <a:spcPct val="150000"/>
              </a:lnSpc>
            </a:pPr>
            <a:r>
              <a:rPr lang="en-US" altLang="it-IT" sz="2400" b="1" dirty="0">
                <a:latin typeface="+mj-lt"/>
                <a:cs typeface="Brinnan Light" pitchFamily="50" charset="2"/>
              </a:rPr>
              <a:t>	- identifying all </a:t>
            </a:r>
            <a:r>
              <a:rPr lang="en-US" altLang="it-IT" sz="2400" b="1" dirty="0" smtClean="0">
                <a:latin typeface="+mj-lt"/>
                <a:cs typeface="Brinnan Light" pitchFamily="50" charset="2"/>
              </a:rPr>
              <a:t>available </a:t>
            </a:r>
            <a:r>
              <a:rPr lang="en-US" altLang="it-IT" sz="2400" b="1" dirty="0">
                <a:latin typeface="+mj-lt"/>
                <a:cs typeface="Brinnan Light" pitchFamily="50" charset="2"/>
              </a:rPr>
              <a:t>information on the </a:t>
            </a:r>
            <a:r>
              <a:rPr lang="en-US" altLang="it-IT" sz="2400" b="1" dirty="0" smtClean="0">
                <a:latin typeface="+mj-lt"/>
                <a:cs typeface="Brinnan Light" pitchFamily="50" charset="2"/>
              </a:rPr>
              <a:t>target;</a:t>
            </a:r>
            <a:endParaRPr lang="en-US" altLang="it-IT" sz="2400" b="1" dirty="0">
              <a:latin typeface="+mj-lt"/>
              <a:cs typeface="Brinnan Light" pitchFamily="50" charset="2"/>
            </a:endParaRPr>
          </a:p>
          <a:p>
            <a:pPr>
              <a:lnSpc>
                <a:spcPct val="150000"/>
              </a:lnSpc>
            </a:pPr>
            <a:r>
              <a:rPr lang="en-US" altLang="it-IT" sz="2400" b="1" dirty="0">
                <a:latin typeface="+mj-lt"/>
                <a:cs typeface="Brinnan Light" pitchFamily="50" charset="2"/>
              </a:rPr>
              <a:t>	- analyze relationships with other </a:t>
            </a:r>
            <a:r>
              <a:rPr lang="en-US" altLang="it-IT" sz="2400" b="1" dirty="0" smtClean="0">
                <a:latin typeface="+mj-lt"/>
                <a:cs typeface="Brinnan Light" pitchFamily="50" charset="2"/>
              </a:rPr>
              <a:t>entities;</a:t>
            </a:r>
            <a:endParaRPr lang="en-US" altLang="it-IT" sz="2400" b="1" dirty="0">
              <a:latin typeface="+mj-lt"/>
              <a:cs typeface="Brinnan Light" pitchFamily="50" charset="2"/>
            </a:endParaRPr>
          </a:p>
          <a:p>
            <a:pPr>
              <a:lnSpc>
                <a:spcPct val="150000"/>
              </a:lnSpc>
            </a:pPr>
            <a:r>
              <a:rPr lang="en-US" altLang="it-IT" sz="2400" b="1" dirty="0">
                <a:latin typeface="+mj-lt"/>
                <a:cs typeface="Brinnan Light" pitchFamily="50" charset="2"/>
              </a:rPr>
              <a:t>	- monitor the </a:t>
            </a:r>
            <a:r>
              <a:rPr lang="en-US" altLang="it-IT" sz="2400" b="1" dirty="0" smtClean="0">
                <a:latin typeface="+mj-lt"/>
                <a:cs typeface="Brinnan Light" pitchFamily="50" charset="2"/>
              </a:rPr>
              <a:t>users </a:t>
            </a:r>
            <a:r>
              <a:rPr lang="en-US" altLang="it-IT" sz="2400" b="1" dirty="0">
                <a:latin typeface="+mj-lt"/>
                <a:cs typeface="Brinnan Light" pitchFamily="50" charset="2"/>
              </a:rPr>
              <a:t>of the platform.</a:t>
            </a:r>
            <a:endParaRPr lang="it-IT" altLang="it-IT" sz="2400" b="1" dirty="0">
              <a:latin typeface="+mj-lt"/>
              <a:cs typeface="Brinnan Light" pitchFamily="50" charset="2"/>
            </a:endParaRPr>
          </a:p>
        </p:txBody>
      </p:sp>
      <p:sp>
        <p:nvSpPr>
          <p:cNvPr id="8"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mj-lt"/>
                <a:cs typeface="Brinnan" pitchFamily="50" charset="2"/>
              </a:rPr>
              <a:t>Major Case Management – A GdF perspective</a:t>
            </a:r>
            <a:endParaRPr lang="en-US" sz="2000" dirty="0">
              <a:latin typeface="+mj-lt"/>
              <a:ea typeface="+mn-ea"/>
              <a:cs typeface="Brinnan" pitchFamily="50" charset="2"/>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Tree>
    <p:extLst>
      <p:ext uri="{BB962C8B-B14F-4D97-AF65-F5344CB8AC3E}">
        <p14:creationId xmlns:p14="http://schemas.microsoft.com/office/powerpoint/2010/main" val="16070792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3" name="Rettangolo 2"/>
          <p:cNvSpPr/>
          <p:nvPr/>
        </p:nvSpPr>
        <p:spPr>
          <a:xfrm>
            <a:off x="323528" y="2276872"/>
            <a:ext cx="8496944" cy="4154984"/>
          </a:xfrm>
          <a:prstGeom prst="rect">
            <a:avLst/>
          </a:prstGeom>
        </p:spPr>
        <p:txBody>
          <a:bodyPr wrap="square">
            <a:spAutoFit/>
          </a:bodyPr>
          <a:lstStyle/>
          <a:p>
            <a:pPr algn="just"/>
            <a:r>
              <a:rPr lang="en-US" sz="2400" b="1" dirty="0" smtClean="0">
                <a:latin typeface="+mj-lt"/>
                <a:cs typeface="Brinnan" pitchFamily="50" charset="2"/>
              </a:rPr>
              <a:t>Innovating the information </a:t>
            </a:r>
            <a:r>
              <a:rPr lang="en-US" sz="2400" b="1" dirty="0">
                <a:latin typeface="+mj-lt"/>
                <a:cs typeface="Brinnan" pitchFamily="50" charset="2"/>
              </a:rPr>
              <a:t>asset management </a:t>
            </a:r>
          </a:p>
          <a:p>
            <a:pPr algn="just"/>
            <a:endParaRPr lang="en-US" sz="2400" b="1" dirty="0">
              <a:latin typeface="+mj-lt"/>
              <a:cs typeface="Brinnan" pitchFamily="50" charset="2"/>
            </a:endParaRPr>
          </a:p>
          <a:p>
            <a:pPr algn="just"/>
            <a:r>
              <a:rPr lang="en-US" sz="2400" b="1" dirty="0" smtClean="0">
                <a:latin typeface="+mj-lt"/>
                <a:cs typeface="Brinnan Light" pitchFamily="50" charset="2"/>
              </a:rPr>
              <a:t>Strengthening of</a:t>
            </a:r>
            <a:r>
              <a:rPr lang="en-US" sz="2400" b="1" dirty="0" smtClean="0">
                <a:latin typeface="+mj-lt"/>
                <a:cs typeface="Brinnan" pitchFamily="50" charset="2"/>
              </a:rPr>
              <a:t> </a:t>
            </a:r>
            <a:r>
              <a:rPr lang="en-US" sz="2400" b="1" dirty="0">
                <a:latin typeface="+mj-lt"/>
                <a:cs typeface="Brinnan" pitchFamily="50" charset="2"/>
              </a:rPr>
              <a:t>the investigative capabilities of </a:t>
            </a:r>
            <a:r>
              <a:rPr lang="en-US" sz="2400" b="1" dirty="0" err="1" smtClean="0">
                <a:latin typeface="+mj-lt"/>
                <a:cs typeface="Brinnan" pitchFamily="50" charset="2"/>
              </a:rPr>
              <a:t>GdF</a:t>
            </a:r>
            <a:r>
              <a:rPr lang="en-US" sz="2400" b="1" dirty="0" smtClean="0">
                <a:latin typeface="+mj-lt"/>
                <a:cs typeface="Brinnan" pitchFamily="50" charset="2"/>
              </a:rPr>
              <a:t> investigators</a:t>
            </a:r>
            <a:endParaRPr lang="en-US" sz="2400" b="1" dirty="0">
              <a:latin typeface="+mj-lt"/>
              <a:cs typeface="Brinnan" pitchFamily="50" charset="2"/>
            </a:endParaRPr>
          </a:p>
          <a:p>
            <a:pPr algn="just"/>
            <a:endParaRPr lang="en-US" sz="2400" b="1" dirty="0">
              <a:latin typeface="+mj-lt"/>
              <a:cs typeface="Brinnan" pitchFamily="50" charset="2"/>
            </a:endParaRPr>
          </a:p>
          <a:p>
            <a:pPr algn="just"/>
            <a:r>
              <a:rPr lang="en-US" sz="2400" b="1" dirty="0" smtClean="0">
                <a:latin typeface="+mj-lt"/>
                <a:cs typeface="Brinnan" pitchFamily="50" charset="2"/>
              </a:rPr>
              <a:t>Connecting the information of different DBs to address operational decision process</a:t>
            </a:r>
            <a:endParaRPr lang="en-US" sz="2400" b="1" dirty="0">
              <a:latin typeface="+mj-lt"/>
              <a:cs typeface="Brinnan" pitchFamily="50" charset="2"/>
            </a:endParaRPr>
          </a:p>
          <a:p>
            <a:pPr algn="just"/>
            <a:endParaRPr lang="en-US" sz="2400" b="1" dirty="0">
              <a:latin typeface="+mj-lt"/>
              <a:cs typeface="Brinnan" pitchFamily="50" charset="2"/>
            </a:endParaRPr>
          </a:p>
          <a:p>
            <a:pPr algn="just"/>
            <a:r>
              <a:rPr lang="en-US" sz="2400" b="1" dirty="0" smtClean="0">
                <a:latin typeface="+mj-lt"/>
                <a:cs typeface="Brinnan" pitchFamily="50" charset="2"/>
              </a:rPr>
              <a:t>Disseminating knowledge </a:t>
            </a:r>
            <a:r>
              <a:rPr lang="en-US" sz="2400" b="1" dirty="0">
                <a:latin typeface="+mj-lt"/>
                <a:cs typeface="Brinnan" pitchFamily="50" charset="2"/>
              </a:rPr>
              <a:t>of available </a:t>
            </a:r>
            <a:r>
              <a:rPr lang="en-US" sz="2400" b="1" dirty="0" smtClean="0">
                <a:latin typeface="+mj-lt"/>
                <a:cs typeface="Brinnan" pitchFamily="50" charset="2"/>
              </a:rPr>
              <a:t>resources among DBs users.</a:t>
            </a:r>
            <a:endParaRPr lang="en-US" sz="2400" b="1" dirty="0">
              <a:latin typeface="+mj-lt"/>
              <a:cs typeface="Brinnan" pitchFamily="50" charset="2"/>
            </a:endParaRPr>
          </a:p>
          <a:p>
            <a:endParaRPr lang="en-US" sz="2400" b="1" dirty="0">
              <a:latin typeface="+mj-lt"/>
              <a:cs typeface="Brinnan" pitchFamily="50" charset="2"/>
            </a:endParaRPr>
          </a:p>
        </p:txBody>
      </p:sp>
      <p:sp>
        <p:nvSpPr>
          <p:cNvPr id="4" name="Rettangolo 3"/>
          <p:cNvSpPr/>
          <p:nvPr/>
        </p:nvSpPr>
        <p:spPr>
          <a:xfrm>
            <a:off x="3267503" y="1484784"/>
            <a:ext cx="2032929" cy="461665"/>
          </a:xfrm>
          <a:prstGeom prst="rect">
            <a:avLst/>
          </a:prstGeom>
        </p:spPr>
        <p:txBody>
          <a:bodyPr wrap="none">
            <a:spAutoFit/>
          </a:bodyPr>
          <a:lstStyle/>
          <a:p>
            <a:r>
              <a:rPr lang="it-IT" sz="2400" b="1" dirty="0" err="1" smtClean="0">
                <a:solidFill>
                  <a:schemeClr val="tx2">
                    <a:lumMod val="75000"/>
                  </a:schemeClr>
                </a:solidFill>
                <a:latin typeface="+mn-lt"/>
                <a:cs typeface="Brinnan" pitchFamily="50" charset="2"/>
              </a:rPr>
              <a:t>Advantages</a:t>
            </a:r>
            <a:endParaRPr lang="it-IT" sz="2400" b="1" dirty="0">
              <a:latin typeface="+mn-lt"/>
            </a:endParaRPr>
          </a:p>
        </p:txBody>
      </p:sp>
    </p:spTree>
    <p:extLst>
      <p:ext uri="{BB962C8B-B14F-4D97-AF65-F5344CB8AC3E}">
        <p14:creationId xmlns:p14="http://schemas.microsoft.com/office/powerpoint/2010/main" val="252135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grpSp>
        <p:nvGrpSpPr>
          <p:cNvPr id="4" name="Gruppo 3"/>
          <p:cNvGrpSpPr/>
          <p:nvPr/>
        </p:nvGrpSpPr>
        <p:grpSpPr>
          <a:xfrm>
            <a:off x="854636" y="1498813"/>
            <a:ext cx="7540758" cy="805070"/>
            <a:chOff x="-211998" y="1289966"/>
            <a:chExt cx="6118667" cy="1373405"/>
          </a:xfrm>
        </p:grpSpPr>
        <p:sp>
          <p:nvSpPr>
            <p:cNvPr id="5" name="Rettangolo arrotondato 4"/>
            <p:cNvSpPr/>
            <p:nvPr/>
          </p:nvSpPr>
          <p:spPr>
            <a:xfrm>
              <a:off x="-211998" y="1289966"/>
              <a:ext cx="6118667" cy="1373405"/>
            </a:xfrm>
            <a:prstGeom prst="roundRect">
              <a:avLst/>
            </a:prstGeom>
          </p:spPr>
          <p:style>
            <a:lnRef idx="0">
              <a:schemeClr val="lt1">
                <a:hueOff val="0"/>
                <a:satOff val="0"/>
                <a:lumOff val="0"/>
                <a:alphaOff val="0"/>
              </a:schemeClr>
            </a:lnRef>
            <a:fillRef idx="3">
              <a:schemeClr val="accent5">
                <a:hueOff val="-3676672"/>
                <a:satOff val="-5114"/>
                <a:lumOff val="-1961"/>
                <a:alphaOff val="0"/>
              </a:schemeClr>
            </a:fillRef>
            <a:effectRef idx="3">
              <a:schemeClr val="accent5">
                <a:hueOff val="-3676672"/>
                <a:satOff val="-5114"/>
                <a:lumOff val="-1961"/>
                <a:alphaOff val="0"/>
              </a:schemeClr>
            </a:effectRef>
            <a:fontRef idx="minor">
              <a:schemeClr val="lt1"/>
            </a:fontRef>
          </p:style>
        </p:sp>
        <p:sp>
          <p:nvSpPr>
            <p:cNvPr id="6" name="CasellaDiTesto 5"/>
            <p:cNvSpPr txBox="1"/>
            <p:nvPr/>
          </p:nvSpPr>
          <p:spPr>
            <a:xfrm>
              <a:off x="414150" y="1666630"/>
              <a:ext cx="5383085"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4072" tIns="0" rIns="154072" bIns="0" numCol="1" spcCol="1270" anchor="ctr" anchorCtr="0">
              <a:noAutofit/>
            </a:bodyPr>
            <a:lstStyle/>
            <a:p>
              <a:pPr algn="ctr" defTabSz="800100">
                <a:lnSpc>
                  <a:spcPct val="90000"/>
                </a:lnSpc>
                <a:spcAft>
                  <a:spcPct val="35000"/>
                </a:spcAft>
              </a:pPr>
              <a:r>
                <a:rPr lang="it-IT" altLang="it-IT" dirty="0" smtClean="0">
                  <a:effectLst>
                    <a:outerShdw blurRad="38100" dist="38100" dir="2700000" algn="tl">
                      <a:srgbClr val="000000">
                        <a:alpha val="43137"/>
                      </a:srgbClr>
                    </a:outerShdw>
                  </a:effectLst>
                  <a:latin typeface="+mj-lt"/>
                  <a:cs typeface="Brinnan" pitchFamily="50" charset="2"/>
                </a:rPr>
                <a:t>Databases </a:t>
              </a:r>
              <a:r>
                <a:rPr lang="it-IT" altLang="it-IT" dirty="0" err="1" smtClean="0">
                  <a:effectLst>
                    <a:outerShdw blurRad="38100" dist="38100" dir="2700000" algn="tl">
                      <a:srgbClr val="000000">
                        <a:alpha val="43137"/>
                      </a:srgbClr>
                    </a:outerShdw>
                  </a:effectLst>
                  <a:latin typeface="+mj-lt"/>
                  <a:cs typeface="Brinnan" pitchFamily="50" charset="2"/>
                </a:rPr>
                <a:t>that</a:t>
              </a:r>
              <a:r>
                <a:rPr lang="it-IT" altLang="it-IT" dirty="0" smtClean="0">
                  <a:effectLst>
                    <a:outerShdw blurRad="38100" dist="38100" dir="2700000" algn="tl">
                      <a:srgbClr val="000000">
                        <a:alpha val="43137"/>
                      </a:srgbClr>
                    </a:outerShdw>
                  </a:effectLst>
                  <a:latin typeface="+mj-lt"/>
                  <a:cs typeface="Brinnan" pitchFamily="50" charset="2"/>
                </a:rPr>
                <a:t> can be </a:t>
              </a:r>
              <a:r>
                <a:rPr lang="it-IT" altLang="it-IT" dirty="0" err="1" smtClean="0">
                  <a:effectLst>
                    <a:outerShdw blurRad="38100" dist="38100" dir="2700000" algn="tl">
                      <a:srgbClr val="000000">
                        <a:alpha val="43137"/>
                      </a:srgbClr>
                    </a:outerShdw>
                  </a:effectLst>
                  <a:latin typeface="+mj-lt"/>
                  <a:cs typeface="Brinnan" pitchFamily="50" charset="2"/>
                </a:rPr>
                <a:t>accessed</a:t>
              </a:r>
              <a:r>
                <a:rPr lang="it-IT" altLang="it-IT" dirty="0" smtClean="0">
                  <a:effectLst>
                    <a:outerShdw blurRad="38100" dist="38100" dir="2700000" algn="tl">
                      <a:srgbClr val="000000">
                        <a:alpha val="43137"/>
                      </a:srgbClr>
                    </a:outerShdw>
                  </a:effectLst>
                  <a:latin typeface="+mj-lt"/>
                  <a:cs typeface="Brinnan" pitchFamily="50" charset="2"/>
                </a:rPr>
                <a:t> </a:t>
              </a:r>
              <a:r>
                <a:rPr lang="it-IT" altLang="it-IT" dirty="0" err="1" smtClean="0">
                  <a:effectLst>
                    <a:outerShdw blurRad="38100" dist="38100" dir="2700000" algn="tl">
                      <a:srgbClr val="000000">
                        <a:alpha val="43137"/>
                      </a:srgbClr>
                    </a:outerShdw>
                  </a:effectLst>
                  <a:latin typeface="+mj-lt"/>
                  <a:cs typeface="Brinnan" pitchFamily="50" charset="2"/>
                </a:rPr>
                <a:t>through</a:t>
              </a:r>
              <a:r>
                <a:rPr lang="it-IT" altLang="it-IT" dirty="0" smtClean="0">
                  <a:effectLst>
                    <a:outerShdw blurRad="38100" dist="38100" dir="2700000" algn="tl">
                      <a:srgbClr val="000000">
                        <a:alpha val="43137"/>
                      </a:srgbClr>
                    </a:outerShdw>
                  </a:effectLst>
                  <a:latin typeface="+mj-lt"/>
                  <a:cs typeface="Brinnan" pitchFamily="50" charset="2"/>
                </a:rPr>
                <a:t> the Dorsale</a:t>
              </a:r>
            </a:p>
            <a:p>
              <a:pPr algn="ctr" defTabSz="800100">
                <a:lnSpc>
                  <a:spcPct val="90000"/>
                </a:lnSpc>
                <a:spcAft>
                  <a:spcPct val="35000"/>
                </a:spcAft>
              </a:pPr>
              <a:r>
                <a:rPr lang="it-IT" altLang="it-IT" sz="2000" b="1" dirty="0" smtClean="0">
                  <a:effectLst>
                    <a:outerShdw blurRad="38100" dist="38100" dir="2700000" algn="tl">
                      <a:srgbClr val="000000">
                        <a:alpha val="43137"/>
                      </a:srgbClr>
                    </a:outerShdw>
                  </a:effectLst>
                  <a:latin typeface="+mj-lt"/>
                  <a:cs typeface="Brinnan" pitchFamily="50" charset="2"/>
                </a:rPr>
                <a:t>200 </a:t>
              </a:r>
              <a:r>
                <a:rPr lang="it-IT" altLang="it-IT" sz="2000" b="1" dirty="0" err="1" smtClean="0">
                  <a:effectLst>
                    <a:outerShdw blurRad="38100" dist="38100" dir="2700000" algn="tl">
                      <a:srgbClr val="000000">
                        <a:alpha val="43137"/>
                      </a:srgbClr>
                    </a:outerShdw>
                  </a:effectLst>
                  <a:latin typeface="+mj-lt"/>
                  <a:cs typeface="Brinnan" pitchFamily="50" charset="2"/>
                </a:rPr>
                <a:t>different</a:t>
              </a:r>
              <a:r>
                <a:rPr lang="it-IT" altLang="it-IT" sz="2000" b="1" dirty="0" smtClean="0">
                  <a:effectLst>
                    <a:outerShdw blurRad="38100" dist="38100" dir="2700000" algn="tl">
                      <a:srgbClr val="000000">
                        <a:alpha val="43137"/>
                      </a:srgbClr>
                    </a:outerShdw>
                  </a:effectLst>
                  <a:latin typeface="+mj-lt"/>
                  <a:cs typeface="Brinnan" pitchFamily="50" charset="2"/>
                </a:rPr>
                <a:t> </a:t>
              </a:r>
              <a:r>
                <a:rPr lang="it-IT" altLang="it-IT" sz="2000" b="1" dirty="0" err="1" smtClean="0">
                  <a:effectLst>
                    <a:outerShdw blurRad="38100" dist="38100" dir="2700000" algn="tl">
                      <a:srgbClr val="000000">
                        <a:alpha val="43137"/>
                      </a:srgbClr>
                    </a:outerShdw>
                  </a:effectLst>
                  <a:latin typeface="+mj-lt"/>
                  <a:cs typeface="Brinnan" pitchFamily="50" charset="2"/>
                </a:rPr>
                <a:t>sources</a:t>
              </a:r>
              <a:r>
                <a:rPr lang="it-IT" altLang="it-IT" sz="2000" b="1" dirty="0" smtClean="0">
                  <a:effectLst>
                    <a:outerShdw blurRad="38100" dist="38100" dir="2700000" algn="tl">
                      <a:srgbClr val="000000">
                        <a:alpha val="43137"/>
                      </a:srgbClr>
                    </a:outerShdw>
                  </a:effectLst>
                  <a:latin typeface="+mj-lt"/>
                  <a:cs typeface="Brinnan" pitchFamily="50" charset="2"/>
                </a:rPr>
                <a:t> of </a:t>
              </a:r>
              <a:r>
                <a:rPr lang="it-IT" altLang="it-IT" sz="2000" b="1" dirty="0" err="1" smtClean="0">
                  <a:effectLst>
                    <a:outerShdw blurRad="38100" dist="38100" dir="2700000" algn="tl">
                      <a:srgbClr val="000000">
                        <a:alpha val="43137"/>
                      </a:srgbClr>
                    </a:outerShdw>
                  </a:effectLst>
                  <a:latin typeface="+mj-lt"/>
                  <a:cs typeface="Brinnan" pitchFamily="50" charset="2"/>
                </a:rPr>
                <a:t>informations</a:t>
              </a:r>
              <a:endParaRPr lang="it-IT" altLang="it-IT" sz="2000" b="1" dirty="0">
                <a:effectLst>
                  <a:outerShdw blurRad="38100" dist="38100" dir="2700000" algn="tl">
                    <a:srgbClr val="000000">
                      <a:alpha val="43137"/>
                    </a:srgbClr>
                  </a:outerShdw>
                </a:effectLst>
                <a:latin typeface="+mj-lt"/>
                <a:cs typeface="Brinnan" pitchFamily="50" charset="2"/>
              </a:endParaRPr>
            </a:p>
          </p:txBody>
        </p:sp>
      </p:grpSp>
      <p:pic>
        <p:nvPicPr>
          <p:cNvPr id="7" name="Immagine 6"/>
          <p:cNvPicPr>
            <a:picLocks noChangeAspect="1"/>
          </p:cNvPicPr>
          <p:nvPr/>
        </p:nvPicPr>
        <p:blipFill>
          <a:blip r:embed="rId4"/>
          <a:stretch>
            <a:fillRect/>
          </a:stretch>
        </p:blipFill>
        <p:spPr>
          <a:xfrm>
            <a:off x="289528" y="2368810"/>
            <a:ext cx="1301740" cy="3961085"/>
          </a:xfrm>
          <a:prstGeom prst="rect">
            <a:avLst/>
          </a:prstGeom>
        </p:spPr>
      </p:pic>
      <p:pic>
        <p:nvPicPr>
          <p:cNvPr id="8" name="Immagine 7"/>
          <p:cNvPicPr>
            <a:picLocks noChangeAspect="1"/>
          </p:cNvPicPr>
          <p:nvPr/>
        </p:nvPicPr>
        <p:blipFill>
          <a:blip r:embed="rId5"/>
          <a:stretch>
            <a:fillRect/>
          </a:stretch>
        </p:blipFill>
        <p:spPr>
          <a:xfrm>
            <a:off x="1652064" y="2379918"/>
            <a:ext cx="1486750" cy="3968019"/>
          </a:xfrm>
          <a:prstGeom prst="rect">
            <a:avLst/>
          </a:prstGeom>
        </p:spPr>
      </p:pic>
      <p:pic>
        <p:nvPicPr>
          <p:cNvPr id="9" name="Immagine 8"/>
          <p:cNvPicPr>
            <a:picLocks noChangeAspect="1"/>
          </p:cNvPicPr>
          <p:nvPr/>
        </p:nvPicPr>
        <p:blipFill>
          <a:blip r:embed="rId6"/>
          <a:stretch>
            <a:fillRect/>
          </a:stretch>
        </p:blipFill>
        <p:spPr>
          <a:xfrm>
            <a:off x="3176062" y="2389617"/>
            <a:ext cx="1347307" cy="3968018"/>
          </a:xfrm>
          <a:prstGeom prst="rect">
            <a:avLst/>
          </a:prstGeom>
        </p:spPr>
      </p:pic>
      <p:pic>
        <p:nvPicPr>
          <p:cNvPr id="11" name="Immagine 10"/>
          <p:cNvPicPr>
            <a:picLocks noChangeAspect="1"/>
          </p:cNvPicPr>
          <p:nvPr/>
        </p:nvPicPr>
        <p:blipFill>
          <a:blip r:embed="rId7"/>
          <a:stretch>
            <a:fillRect/>
          </a:stretch>
        </p:blipFill>
        <p:spPr>
          <a:xfrm>
            <a:off x="5920396" y="2368810"/>
            <a:ext cx="1376965" cy="4148545"/>
          </a:xfrm>
          <a:prstGeom prst="rect">
            <a:avLst/>
          </a:prstGeom>
        </p:spPr>
      </p:pic>
      <p:pic>
        <p:nvPicPr>
          <p:cNvPr id="12" name="Immagine 11"/>
          <p:cNvPicPr>
            <a:picLocks noChangeAspect="1"/>
          </p:cNvPicPr>
          <p:nvPr/>
        </p:nvPicPr>
        <p:blipFill>
          <a:blip r:embed="rId8"/>
          <a:stretch>
            <a:fillRect/>
          </a:stretch>
        </p:blipFill>
        <p:spPr>
          <a:xfrm>
            <a:off x="4535841" y="2379918"/>
            <a:ext cx="1342072" cy="4010387"/>
          </a:xfrm>
          <a:prstGeom prst="rect">
            <a:avLst/>
          </a:prstGeom>
        </p:spPr>
      </p:pic>
      <p:pic>
        <p:nvPicPr>
          <p:cNvPr id="13" name="Immagine 12"/>
          <p:cNvPicPr>
            <a:picLocks noChangeAspect="1"/>
          </p:cNvPicPr>
          <p:nvPr/>
        </p:nvPicPr>
        <p:blipFill>
          <a:blip r:embed="rId9"/>
          <a:stretch>
            <a:fillRect/>
          </a:stretch>
        </p:blipFill>
        <p:spPr>
          <a:xfrm>
            <a:off x="7347325" y="2393084"/>
            <a:ext cx="1312170" cy="3961083"/>
          </a:xfrm>
          <a:prstGeom prst="rect">
            <a:avLst/>
          </a:prstGeom>
        </p:spPr>
      </p:pic>
    </p:spTree>
    <p:extLst>
      <p:ext uri="{BB962C8B-B14F-4D97-AF65-F5344CB8AC3E}">
        <p14:creationId xmlns:p14="http://schemas.microsoft.com/office/powerpoint/2010/main" val="2739348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Century Gothic" panose="020B0502020202020204" pitchFamily="34" charset="0"/>
                <a:cs typeface="Brinnan" pitchFamily="50" charset="2"/>
              </a:rPr>
              <a:t>Major Case </a:t>
            </a:r>
            <a:r>
              <a:rPr lang="en-GB" sz="2000" dirty="0" smtClean="0">
                <a:latin typeface="Century Gothic" panose="020B0502020202020204" pitchFamily="34" charset="0"/>
                <a:cs typeface="Brinnan" pitchFamily="50" charset="2"/>
              </a:rPr>
              <a:t>Management – A GdF perspective</a:t>
            </a:r>
            <a:endParaRPr lang="en-US" sz="2000" dirty="0">
              <a:latin typeface="Century Gothic" panose="020B0502020202020204" pitchFamily="34" charset="0"/>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pic>
        <p:nvPicPr>
          <p:cNvPr id="4" name="Immagine 3"/>
          <p:cNvPicPr>
            <a:picLocks noChangeAspect="1"/>
          </p:cNvPicPr>
          <p:nvPr/>
        </p:nvPicPr>
        <p:blipFill>
          <a:blip r:embed="rId4"/>
          <a:stretch>
            <a:fillRect/>
          </a:stretch>
        </p:blipFill>
        <p:spPr>
          <a:xfrm>
            <a:off x="1259632" y="1916832"/>
            <a:ext cx="6638921" cy="4324967"/>
          </a:xfrm>
          <a:prstGeom prst="rect">
            <a:avLst/>
          </a:prstGeom>
        </p:spPr>
      </p:pic>
      <p:sp>
        <p:nvSpPr>
          <p:cNvPr id="6" name="Title 1"/>
          <p:cNvSpPr txBox="1">
            <a:spLocks/>
          </p:cNvSpPr>
          <p:nvPr/>
        </p:nvSpPr>
        <p:spPr bwMode="auto">
          <a:xfrm>
            <a:off x="1290598" y="1440852"/>
            <a:ext cx="6336704" cy="3490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pPr algn="ctr"/>
            <a:r>
              <a:rPr lang="en-GB" sz="2000" dirty="0" smtClean="0">
                <a:latin typeface="Century Gothic" panose="020B0502020202020204" pitchFamily="34" charset="0"/>
                <a:cs typeface="Brinnan" pitchFamily="50" charset="2"/>
              </a:rPr>
              <a:t>Database Query</a:t>
            </a:r>
            <a:endParaRPr lang="en-US" sz="2000" dirty="0">
              <a:latin typeface="Century Gothic" panose="020B0502020202020204" pitchFamily="34" charset="0"/>
              <a:ea typeface="+mn-ea"/>
              <a:cs typeface="Brinnan" pitchFamily="50" charset="2"/>
            </a:endParaRPr>
          </a:p>
        </p:txBody>
      </p:sp>
    </p:spTree>
    <p:extLst>
      <p:ext uri="{BB962C8B-B14F-4D97-AF65-F5344CB8AC3E}">
        <p14:creationId xmlns:p14="http://schemas.microsoft.com/office/powerpoint/2010/main" val="3150517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sp>
        <p:nvSpPr>
          <p:cNvPr id="3" name="Rettangolo 2"/>
          <p:cNvSpPr/>
          <p:nvPr/>
        </p:nvSpPr>
        <p:spPr>
          <a:xfrm>
            <a:off x="323528" y="1988840"/>
            <a:ext cx="3397084" cy="369332"/>
          </a:xfrm>
          <a:prstGeom prst="rect">
            <a:avLst/>
          </a:prstGeom>
        </p:spPr>
        <p:txBody>
          <a:bodyPr wrap="none">
            <a:spAutoFit/>
          </a:bodyPr>
          <a:lstStyle/>
          <a:p>
            <a:r>
              <a:rPr lang="en-US" dirty="0" smtClean="0">
                <a:latin typeface="+mj-lt"/>
                <a:cs typeface="Brinnan" pitchFamily="50" charset="2"/>
              </a:rPr>
              <a:t>I hope you’re all still awake...</a:t>
            </a:r>
            <a:endParaRPr lang="en-US" dirty="0">
              <a:latin typeface="+mj-lt"/>
              <a:cs typeface="Brinnan" pitchFamily="50" charset="2"/>
            </a:endParaRPr>
          </a:p>
        </p:txBody>
      </p:sp>
      <p:sp>
        <p:nvSpPr>
          <p:cNvPr id="5" name="Rettangolo 4"/>
          <p:cNvSpPr/>
          <p:nvPr/>
        </p:nvSpPr>
        <p:spPr>
          <a:xfrm>
            <a:off x="2195736" y="3789040"/>
            <a:ext cx="5360763" cy="523220"/>
          </a:xfrm>
          <a:prstGeom prst="rect">
            <a:avLst/>
          </a:prstGeom>
        </p:spPr>
        <p:txBody>
          <a:bodyPr wrap="none">
            <a:spAutoFit/>
          </a:bodyPr>
          <a:lstStyle/>
          <a:p>
            <a:r>
              <a:rPr lang="en-US" sz="2800" dirty="0" smtClean="0">
                <a:latin typeface="+mj-lt"/>
                <a:cs typeface="Brinnan" pitchFamily="50" charset="2"/>
              </a:rPr>
              <a:t>Thanks for your kind attention!</a:t>
            </a:r>
            <a:endParaRPr lang="en-US" sz="2800" dirty="0">
              <a:latin typeface="+mj-lt"/>
              <a:cs typeface="Brinnan" pitchFamily="50" charset="2"/>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6021288"/>
            <a:ext cx="2706444" cy="615726"/>
          </a:xfrm>
          <a:prstGeom prst="rect">
            <a:avLst/>
          </a:prstGeom>
        </p:spPr>
      </p:pic>
    </p:spTree>
    <p:extLst>
      <p:ext uri="{BB962C8B-B14F-4D97-AF65-F5344CB8AC3E}">
        <p14:creationId xmlns:p14="http://schemas.microsoft.com/office/powerpoint/2010/main" val="4165479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asellaDiTesto 12"/>
          <p:cNvSpPr/>
          <p:nvPr/>
        </p:nvSpPr>
        <p:spPr>
          <a:xfrm>
            <a:off x="256560" y="1329366"/>
            <a:ext cx="8640960" cy="688344"/>
          </a:xfrm>
          <a:prstGeom prst="roundRect">
            <a:avLst>
              <a:gd name="adj" fmla="val 16667"/>
            </a:avLst>
          </a:prstGeom>
          <a:noFill/>
          <a:ln>
            <a:noFill/>
          </a:ln>
        </p:spPr>
        <p:style>
          <a:lnRef idx="0">
            <a:scrgbClr r="0" g="0" b="0"/>
          </a:lnRef>
          <a:fillRef idx="0">
            <a:scrgbClr r="0" g="0" b="0"/>
          </a:fillRef>
          <a:effectRef idx="0">
            <a:scrgbClr r="0" g="0" b="0"/>
          </a:effectRef>
          <a:fontRef idx="minor">
            <a:schemeClr val="accent1"/>
          </a:fontRef>
        </p:style>
        <p:txBody>
          <a:bodyPr wrap="square" lIns="67500" tIns="33750" rIns="67500" bIns="33750" anchor="t">
            <a:spAutoFit/>
          </a:bodyPr>
          <a:lstStyle/>
          <a:p>
            <a:pPr algn="just">
              <a:tabLst>
                <a:tab pos="0" algn="l"/>
              </a:tabLst>
            </a:pPr>
            <a:r>
              <a:rPr lang="it-IT" b="1" spc="-1" dirty="0">
                <a:solidFill>
                  <a:srgbClr val="FFFFFF"/>
                </a:solidFill>
                <a:latin typeface="Century Gothic" panose="020B0502020202020204" pitchFamily="34" charset="0"/>
                <a:ea typeface="Ebrima"/>
                <a:cs typeface="Brinnan" pitchFamily="50" charset="2"/>
              </a:rPr>
              <a:t>Police Force with a </a:t>
            </a:r>
            <a:r>
              <a:rPr lang="it-IT" b="1" spc="-1" dirty="0" err="1">
                <a:solidFill>
                  <a:srgbClr val="FFFFFF"/>
                </a:solidFill>
                <a:latin typeface="Century Gothic" panose="020B0502020202020204" pitchFamily="34" charset="0"/>
                <a:ea typeface="Ebrima"/>
                <a:cs typeface="Brinnan" pitchFamily="50" charset="2"/>
              </a:rPr>
              <a:t>military</a:t>
            </a:r>
            <a:r>
              <a:rPr lang="it-IT" b="1" spc="-1" dirty="0">
                <a:solidFill>
                  <a:srgbClr val="FFFFFF"/>
                </a:solidFill>
                <a:latin typeface="Century Gothic" panose="020B0502020202020204" pitchFamily="34" charset="0"/>
                <a:ea typeface="Ebrima"/>
                <a:cs typeface="Brinnan" pitchFamily="50" charset="2"/>
              </a:rPr>
              <a:t> </a:t>
            </a:r>
            <a:r>
              <a:rPr lang="it-IT" b="1" spc="-1" dirty="0" err="1" smtClean="0">
                <a:solidFill>
                  <a:srgbClr val="FFFFFF"/>
                </a:solidFill>
                <a:latin typeface="Century Gothic" panose="020B0502020202020204" pitchFamily="34" charset="0"/>
                <a:ea typeface="Ebrima"/>
                <a:cs typeface="Brinnan" pitchFamily="50" charset="2"/>
              </a:rPr>
              <a:t>structure</a:t>
            </a:r>
            <a:r>
              <a:rPr lang="it-IT" b="1" spc="-1" dirty="0" smtClean="0">
                <a:solidFill>
                  <a:srgbClr val="FFFFFF"/>
                </a:solidFill>
                <a:latin typeface="Century Gothic" panose="020B0502020202020204" pitchFamily="34" charset="0"/>
                <a:ea typeface="Ebrima"/>
                <a:cs typeface="Brinnan" pitchFamily="50" charset="2"/>
              </a:rPr>
              <a:t>. </a:t>
            </a:r>
          </a:p>
          <a:p>
            <a:pPr algn="just">
              <a:tabLst>
                <a:tab pos="0" algn="l"/>
              </a:tabLst>
            </a:pPr>
            <a:r>
              <a:rPr lang="it-IT" b="1" spc="-1" dirty="0" err="1" smtClean="0">
                <a:solidFill>
                  <a:srgbClr val="FFFFFF"/>
                </a:solidFill>
                <a:latin typeface="Century Gothic" panose="020B0502020202020204" pitchFamily="34" charset="0"/>
                <a:ea typeface="Ebrima"/>
                <a:cs typeface="Brinnan" pitchFamily="50" charset="2"/>
              </a:rPr>
              <a:t>Depends</a:t>
            </a:r>
            <a:r>
              <a:rPr lang="it-IT" b="1" spc="-1" dirty="0" smtClean="0">
                <a:solidFill>
                  <a:srgbClr val="FFFFFF"/>
                </a:solidFill>
                <a:latin typeface="Century Gothic" panose="020B0502020202020204" pitchFamily="34" charset="0"/>
                <a:ea typeface="Ebrima"/>
                <a:cs typeface="Brinnan" pitchFamily="50" charset="2"/>
              </a:rPr>
              <a:t> </a:t>
            </a:r>
            <a:r>
              <a:rPr lang="it-IT" b="1" spc="-1" dirty="0" err="1">
                <a:solidFill>
                  <a:srgbClr val="FFFFFF"/>
                </a:solidFill>
                <a:latin typeface="Century Gothic" panose="020B0502020202020204" pitchFamily="34" charset="0"/>
                <a:ea typeface="Ebrima"/>
                <a:cs typeface="Brinnan" pitchFamily="50" charset="2"/>
              </a:rPr>
              <a:t>directly</a:t>
            </a:r>
            <a:r>
              <a:rPr lang="it-IT" b="1" spc="-1" dirty="0">
                <a:solidFill>
                  <a:srgbClr val="FFFFFF"/>
                </a:solidFill>
                <a:latin typeface="Century Gothic" panose="020B0502020202020204" pitchFamily="34" charset="0"/>
                <a:ea typeface="Ebrima"/>
                <a:cs typeface="Brinnan" pitchFamily="50" charset="2"/>
              </a:rPr>
              <a:t>  </a:t>
            </a:r>
            <a:r>
              <a:rPr lang="it-IT" b="1" spc="-1" dirty="0" smtClean="0">
                <a:solidFill>
                  <a:srgbClr val="FFFFFF"/>
                </a:solidFill>
                <a:latin typeface="Century Gothic" panose="020B0502020202020204" pitchFamily="34" charset="0"/>
                <a:ea typeface="Ebrima"/>
                <a:cs typeface="Brinnan" pitchFamily="50" charset="2"/>
              </a:rPr>
              <a:t>from </a:t>
            </a:r>
            <a:r>
              <a:rPr lang="en-US" b="1" spc="-1" dirty="0">
                <a:solidFill>
                  <a:srgbClr val="FFFFFF"/>
                </a:solidFill>
                <a:latin typeface="Century Gothic" panose="020B0502020202020204" pitchFamily="34" charset="0"/>
                <a:ea typeface="Ebrima"/>
                <a:cs typeface="Brinnan" pitchFamily="50" charset="2"/>
              </a:rPr>
              <a:t>the Minister of Economy and Finance</a:t>
            </a:r>
            <a:endParaRPr lang="en-GB" spc="-1" dirty="0">
              <a:latin typeface="Century Gothic" panose="020B0502020202020204" pitchFamily="34" charset="0"/>
              <a:cs typeface="Brinnan" pitchFamily="50" charset="2"/>
            </a:endParaRPr>
          </a:p>
        </p:txBody>
      </p:sp>
      <p:sp>
        <p:nvSpPr>
          <p:cNvPr id="79" name="Rettangolo arrotondato 9"/>
          <p:cNvSpPr/>
          <p:nvPr/>
        </p:nvSpPr>
        <p:spPr>
          <a:xfrm>
            <a:off x="539552" y="3752371"/>
            <a:ext cx="2231198" cy="617464"/>
          </a:xfrm>
          <a:prstGeom prst="roundRect">
            <a:avLst>
              <a:gd name="adj" fmla="val 16667"/>
            </a:avLst>
          </a:prstGeom>
          <a:noFill/>
          <a:ln w="28575">
            <a:solidFill>
              <a:srgbClr val="FFC000"/>
            </a:solidFill>
            <a:miter/>
          </a:ln>
        </p:spPr>
        <p:style>
          <a:lnRef idx="0">
            <a:scrgbClr r="0" g="0" b="0"/>
          </a:lnRef>
          <a:fillRef idx="0">
            <a:scrgbClr r="0" g="0" b="0"/>
          </a:fillRef>
          <a:effectRef idx="0">
            <a:scrgbClr r="0" g="0" b="0"/>
          </a:effectRef>
          <a:fontRef idx="minor"/>
        </p:style>
        <p:txBody>
          <a:bodyPr lIns="67500" tIns="33750" rIns="67500" bIns="33750" anchor="ctr">
            <a:noAutofit/>
          </a:bodyPr>
          <a:lstStyle/>
          <a:p>
            <a:pPr algn="ctr">
              <a:tabLst>
                <a:tab pos="0" algn="l"/>
              </a:tabLst>
            </a:pPr>
            <a:r>
              <a:rPr lang="it-IT" sz="2000" b="1" spc="-1" dirty="0" smtClean="0">
                <a:solidFill>
                  <a:schemeClr val="tx1">
                    <a:lumMod val="75000"/>
                  </a:schemeClr>
                </a:solidFill>
                <a:latin typeface="Century Gothic" panose="020B0502020202020204" pitchFamily="34" charset="0"/>
                <a:ea typeface="Ebrima"/>
                <a:cs typeface="Brinnan" pitchFamily="50" charset="2"/>
              </a:rPr>
              <a:t>POWERS AND ATTRIBUTIONS</a:t>
            </a:r>
            <a:endParaRPr lang="en-GB" sz="2000" spc="-1" dirty="0">
              <a:solidFill>
                <a:schemeClr val="tx1">
                  <a:lumMod val="75000"/>
                </a:schemeClr>
              </a:solidFill>
              <a:latin typeface="Century Gothic" panose="020B0502020202020204" pitchFamily="34" charset="0"/>
              <a:cs typeface="Brinnan" pitchFamily="50" charset="2"/>
            </a:endParaRPr>
          </a:p>
        </p:txBody>
      </p:sp>
      <p:sp>
        <p:nvSpPr>
          <p:cNvPr id="81" name="Rettangolo arrotondato 31"/>
          <p:cNvSpPr/>
          <p:nvPr/>
        </p:nvSpPr>
        <p:spPr>
          <a:xfrm>
            <a:off x="3203848" y="2552140"/>
            <a:ext cx="2994139" cy="3064410"/>
          </a:xfrm>
          <a:prstGeom prst="roundRect">
            <a:avLst>
              <a:gd name="adj" fmla="val 16667"/>
            </a:avLst>
          </a:prstGeom>
          <a:ln w="6350">
            <a:solidFill>
              <a:srgbClr val="FFC000"/>
            </a:solidFill>
            <a:miter/>
          </a:ln>
        </p:spPr>
        <p:style>
          <a:lnRef idx="0">
            <a:scrgbClr r="0" g="0" b="0"/>
          </a:lnRef>
          <a:fillRef idx="1002">
            <a:schemeClr val="lt2"/>
          </a:fillRef>
          <a:effectRef idx="0">
            <a:scrgbClr r="0" g="0" b="0"/>
          </a:effectRef>
          <a:fontRef idx="minor"/>
        </p:style>
        <p:txBody>
          <a:bodyPr lIns="67500" tIns="33750" rIns="67500" bIns="33750" anchor="ctr">
            <a:noAutofit/>
          </a:bodyPr>
          <a:lstStyle/>
          <a:p>
            <a:pPr>
              <a:spcBef>
                <a:spcPts val="451"/>
              </a:spcBef>
              <a:tabLst>
                <a:tab pos="0" algn="l"/>
              </a:tabLst>
            </a:pPr>
            <a:endParaRPr lang="en-GB" sz="1350" spc="-1" dirty="0">
              <a:latin typeface="Century Gothic" panose="020B0502020202020204" pitchFamily="34" charset="0"/>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err="1" smtClean="0">
                <a:solidFill>
                  <a:srgbClr val="1F4E79"/>
                </a:solidFill>
                <a:latin typeface="Century Gothic" panose="020B0502020202020204" pitchFamily="34" charset="0"/>
                <a:ea typeface="DejaVu Sans"/>
                <a:cs typeface="Brinnan" pitchFamily="50" charset="2"/>
              </a:rPr>
              <a:t>Tax</a:t>
            </a:r>
            <a:endParaRPr lang="en-GB" sz="2000" spc="-1" dirty="0">
              <a:latin typeface="Century Gothic" panose="020B0502020202020204" pitchFamily="34" charset="0"/>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err="1">
                <a:solidFill>
                  <a:srgbClr val="1F4E79"/>
                </a:solidFill>
                <a:latin typeface="Century Gothic" panose="020B0502020202020204" pitchFamily="34" charset="0"/>
                <a:ea typeface="DejaVu Sans"/>
                <a:cs typeface="Brinnan" pitchFamily="50" charset="2"/>
              </a:rPr>
              <a:t>Economic</a:t>
            </a:r>
            <a:r>
              <a:rPr lang="it-IT" sz="2000" b="1" spc="-1" dirty="0">
                <a:solidFill>
                  <a:srgbClr val="1F4E79"/>
                </a:solidFill>
                <a:latin typeface="Century Gothic" panose="020B0502020202020204" pitchFamily="34" charset="0"/>
                <a:ea typeface="DejaVu Sans"/>
                <a:cs typeface="Brinnan" pitchFamily="50" charset="2"/>
              </a:rPr>
              <a:t> and </a:t>
            </a:r>
            <a:r>
              <a:rPr lang="it-IT" sz="2000" b="1" spc="-1" dirty="0" err="1" smtClean="0">
                <a:solidFill>
                  <a:srgbClr val="1F4E79"/>
                </a:solidFill>
                <a:latin typeface="Century Gothic" panose="020B0502020202020204" pitchFamily="34" charset="0"/>
                <a:ea typeface="DejaVu Sans"/>
                <a:cs typeface="Brinnan" pitchFamily="50" charset="2"/>
              </a:rPr>
              <a:t>financial</a:t>
            </a:r>
            <a:endParaRPr lang="en-GB" sz="2000" spc="-1" dirty="0">
              <a:latin typeface="Century Gothic" panose="020B0502020202020204" pitchFamily="34" charset="0"/>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err="1" smtClean="0">
                <a:solidFill>
                  <a:srgbClr val="1F4E79"/>
                </a:solidFill>
                <a:latin typeface="Century Gothic" panose="020B0502020202020204" pitchFamily="34" charset="0"/>
                <a:ea typeface="DejaVu Sans"/>
                <a:cs typeface="Brinnan" pitchFamily="50" charset="2"/>
              </a:rPr>
              <a:t>Currency</a:t>
            </a:r>
            <a:endParaRPr lang="en-GB" sz="2000" spc="-1" dirty="0">
              <a:latin typeface="Century Gothic" panose="020B0502020202020204" pitchFamily="34" charset="0"/>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err="1" smtClean="0">
                <a:solidFill>
                  <a:srgbClr val="1F4E79"/>
                </a:solidFill>
                <a:latin typeface="Century Gothic" panose="020B0502020202020204" pitchFamily="34" charset="0"/>
                <a:ea typeface="DejaVu Sans"/>
                <a:cs typeface="Brinnan" pitchFamily="50" charset="2"/>
              </a:rPr>
              <a:t>Criminal</a:t>
            </a:r>
            <a:endParaRPr lang="en-GB" sz="2000" spc="-1" dirty="0">
              <a:latin typeface="Century Gothic" panose="020B0502020202020204" pitchFamily="34" charset="0"/>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err="1" smtClean="0">
                <a:solidFill>
                  <a:srgbClr val="1F4E79"/>
                </a:solidFill>
                <a:latin typeface="Century Gothic" panose="020B0502020202020204" pitchFamily="34" charset="0"/>
                <a:ea typeface="DejaVu Sans"/>
                <a:cs typeface="Brinnan" pitchFamily="50" charset="2"/>
              </a:rPr>
              <a:t>Administrative</a:t>
            </a:r>
            <a:endParaRPr lang="it-IT" sz="2000" b="1" spc="-1" dirty="0" smtClean="0">
              <a:solidFill>
                <a:srgbClr val="1F4E79"/>
              </a:solidFill>
              <a:latin typeface="Century Gothic" panose="020B0502020202020204" pitchFamily="34" charset="0"/>
              <a:ea typeface="DejaVu Sans"/>
              <a:cs typeface="Brinnan" pitchFamily="50" charset="2"/>
            </a:endParaRPr>
          </a:p>
          <a:p>
            <a:pPr marL="342900" indent="-342900">
              <a:spcBef>
                <a:spcPts val="451"/>
              </a:spcBef>
              <a:buFont typeface="Arial" panose="020B0604020202020204" pitchFamily="34" charset="0"/>
              <a:buChar char="•"/>
              <a:tabLst>
                <a:tab pos="0" algn="l"/>
              </a:tabLst>
            </a:pPr>
            <a:r>
              <a:rPr lang="it-IT" sz="2000" b="1" spc="-1" dirty="0" smtClean="0">
                <a:solidFill>
                  <a:srgbClr val="1F4E79"/>
                </a:solidFill>
                <a:latin typeface="Century Gothic" panose="020B0502020202020204" pitchFamily="34" charset="0"/>
                <a:cs typeface="Brinnan" pitchFamily="50" charset="2"/>
              </a:rPr>
              <a:t>Public Security</a:t>
            </a:r>
            <a:endParaRPr lang="en-GB" sz="2000" spc="-1" dirty="0">
              <a:latin typeface="Century Gothic" panose="020B0502020202020204" pitchFamily="34" charset="0"/>
              <a:cs typeface="Brinnan" pitchFamily="50" charset="2"/>
            </a:endParaRPr>
          </a:p>
          <a:p>
            <a:pPr algn="ctr">
              <a:spcBef>
                <a:spcPts val="451"/>
              </a:spcBef>
              <a:tabLst>
                <a:tab pos="0" algn="l"/>
              </a:tabLst>
            </a:pPr>
            <a:endParaRPr lang="en-GB" sz="1350" spc="-1" dirty="0">
              <a:latin typeface="Century Gothic" panose="020B0502020202020204" pitchFamily="34" charset="0"/>
              <a:cs typeface="Brinnan" pitchFamily="50" charset="2"/>
            </a:endParaRPr>
          </a:p>
        </p:txBody>
      </p:sp>
      <p:sp>
        <p:nvSpPr>
          <p:cNvPr id="2" name="Parentesi graffa chiusa 1"/>
          <p:cNvSpPr/>
          <p:nvPr/>
        </p:nvSpPr>
        <p:spPr>
          <a:xfrm>
            <a:off x="5580112" y="2737085"/>
            <a:ext cx="811698" cy="2738059"/>
          </a:xfrm>
          <a:prstGeom prst="rightBrace">
            <a:avLst>
              <a:gd name="adj1" fmla="val 8333"/>
              <a:gd name="adj2" fmla="val 47057"/>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it-IT">
              <a:latin typeface="Century Gothic" panose="020B0502020202020204" pitchFamily="34" charset="0"/>
              <a:cs typeface="Brinnan" pitchFamily="50" charset="2"/>
            </a:endParaRPr>
          </a:p>
        </p:txBody>
      </p:sp>
      <p:sp>
        <p:nvSpPr>
          <p:cNvPr id="3" name="CasellaDiTesto 2"/>
          <p:cNvSpPr txBox="1"/>
          <p:nvPr/>
        </p:nvSpPr>
        <p:spPr>
          <a:xfrm>
            <a:off x="6631085" y="3505810"/>
            <a:ext cx="1296144" cy="1015663"/>
          </a:xfrm>
          <a:prstGeom prst="rect">
            <a:avLst/>
          </a:prstGeom>
        </p:spPr>
        <p:style>
          <a:lnRef idx="1">
            <a:schemeClr val="dk1"/>
          </a:lnRef>
          <a:fillRef idx="1003">
            <a:schemeClr val="lt2"/>
          </a:fillRef>
          <a:effectRef idx="1">
            <a:schemeClr val="dk1"/>
          </a:effectRef>
          <a:fontRef idx="minor">
            <a:schemeClr val="dk1"/>
          </a:fontRef>
        </p:style>
        <p:txBody>
          <a:bodyPr wrap="square" rtlCol="0">
            <a:spAutoFit/>
          </a:bodyPr>
          <a:lstStyle/>
          <a:p>
            <a:endParaRPr lang="it-IT" sz="2000" b="1" spc="-1" dirty="0" smtClean="0">
              <a:solidFill>
                <a:srgbClr val="1F4E79"/>
              </a:solidFill>
              <a:latin typeface="Century Gothic" panose="020B0502020202020204" pitchFamily="34" charset="0"/>
              <a:ea typeface="DejaVu Sans"/>
              <a:cs typeface="Brinnan" pitchFamily="50" charset="2"/>
            </a:endParaRPr>
          </a:p>
          <a:p>
            <a:pPr algn="ctr"/>
            <a:r>
              <a:rPr lang="it-IT" sz="2000" b="1" spc="-1" dirty="0" smtClean="0">
                <a:solidFill>
                  <a:srgbClr val="1F4E79"/>
                </a:solidFill>
                <a:latin typeface="Century Gothic" panose="020B0502020202020204" pitchFamily="34" charset="0"/>
                <a:ea typeface="DejaVu Sans"/>
                <a:cs typeface="Brinnan" pitchFamily="50" charset="2"/>
              </a:rPr>
              <a:t>Police</a:t>
            </a:r>
          </a:p>
          <a:p>
            <a:endParaRPr lang="it-IT" sz="2000" b="1" spc="-1" dirty="0">
              <a:solidFill>
                <a:srgbClr val="1F4E79"/>
              </a:solidFill>
              <a:latin typeface="Century Gothic" panose="020B0502020202020204" pitchFamily="34" charset="0"/>
              <a:ea typeface="DejaVu Sans"/>
              <a:cs typeface="Brinnan" pitchFamily="50" charset="2"/>
            </a:endParaRPr>
          </a:p>
        </p:txBody>
      </p:sp>
      <p:sp>
        <p:nvSpPr>
          <p:cNvPr id="10"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Century Gothic" panose="020B0502020202020204" pitchFamily="34" charset="0"/>
                <a:cs typeface="Brinnan" pitchFamily="50" charset="2"/>
              </a:rPr>
              <a:t>Major Case Management – A GdF perspective</a:t>
            </a:r>
            <a:endParaRPr lang="en-US" sz="2000" dirty="0">
              <a:latin typeface="Century Gothic" panose="020B0502020202020204" pitchFamily="34" charset="0"/>
              <a:ea typeface="+mn-ea"/>
              <a:cs typeface="Brinnan" pitchFamily="50" charset="2"/>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Tree>
    <p:extLst>
      <p:ext uri="{BB962C8B-B14F-4D97-AF65-F5344CB8AC3E}">
        <p14:creationId xmlns:p14="http://schemas.microsoft.com/office/powerpoint/2010/main" val="2361924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n-lt"/>
                <a:cs typeface="Brinnan" pitchFamily="50" charset="2"/>
              </a:rPr>
              <a:t>Major Case </a:t>
            </a:r>
            <a:r>
              <a:rPr lang="en-GB" sz="2000" dirty="0" smtClean="0">
                <a:latin typeface="+mn-lt"/>
                <a:cs typeface="Brinnan" pitchFamily="50" charset="2"/>
              </a:rPr>
              <a:t>Management – A GdF perspective</a:t>
            </a:r>
            <a:endParaRPr lang="en-US" sz="2000" dirty="0">
              <a:latin typeface="+mn-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Rettangolo arrotondato 10"/>
          <p:cNvSpPr/>
          <p:nvPr/>
        </p:nvSpPr>
        <p:spPr>
          <a:xfrm>
            <a:off x="2267744" y="1387212"/>
            <a:ext cx="3599875" cy="209453"/>
          </a:xfrm>
          <a:prstGeom prst="roundRect">
            <a:avLst>
              <a:gd name="adj" fmla="val 16667"/>
            </a:avLst>
          </a:prstGeom>
          <a:noFill/>
          <a:ln>
            <a:noFill/>
          </a:ln>
        </p:spPr>
        <p:style>
          <a:lnRef idx="0">
            <a:scrgbClr r="0" g="0" b="0"/>
          </a:lnRef>
          <a:fillRef idx="0">
            <a:scrgbClr r="0" g="0" b="0"/>
          </a:fillRef>
          <a:effectRef idx="0">
            <a:scrgbClr r="0" g="0" b="0"/>
          </a:effectRef>
          <a:fontRef idx="minor">
            <a:schemeClr val="accent3"/>
          </a:fontRef>
        </p:style>
        <p:txBody>
          <a:bodyPr lIns="67500" tIns="33750" rIns="67500" bIns="33750" anchor="ctr">
            <a:noAutofit/>
          </a:bodyPr>
          <a:lstStyle/>
          <a:p>
            <a:pPr algn="ctr">
              <a:tabLst>
                <a:tab pos="0" algn="l"/>
              </a:tabLst>
            </a:pPr>
            <a:r>
              <a:rPr lang="it-IT" sz="2400" b="1" spc="-1" dirty="0" smtClean="0">
                <a:solidFill>
                  <a:schemeClr val="accent3">
                    <a:lumMod val="40000"/>
                    <a:lumOff val="60000"/>
                  </a:schemeClr>
                </a:solidFill>
                <a:ea typeface="Ebrima"/>
                <a:cs typeface="Brinnan" pitchFamily="50" charset="2"/>
              </a:rPr>
              <a:t>MISSION AND TASKS</a:t>
            </a:r>
            <a:endParaRPr lang="en-GB" sz="2400" spc="-1" dirty="0">
              <a:solidFill>
                <a:schemeClr val="accent3">
                  <a:lumMod val="40000"/>
                  <a:lumOff val="60000"/>
                </a:schemeClr>
              </a:solidFill>
              <a:cs typeface="Brinnan" pitchFamily="50" charset="2"/>
            </a:endParaRPr>
          </a:p>
        </p:txBody>
      </p:sp>
      <p:sp>
        <p:nvSpPr>
          <p:cNvPr id="6" name="Rettangolo arrotondato 26"/>
          <p:cNvSpPr/>
          <p:nvPr/>
        </p:nvSpPr>
        <p:spPr>
          <a:xfrm>
            <a:off x="516684" y="1989682"/>
            <a:ext cx="7122156" cy="1774372"/>
          </a:xfrm>
          <a:prstGeom prst="roundRect">
            <a:avLst>
              <a:gd name="adj" fmla="val 16667"/>
            </a:avLst>
          </a:prstGeom>
          <a:ln w="19050">
            <a:solidFill>
              <a:srgbClr val="FFFFFF"/>
            </a:solidFill>
            <a:miter/>
          </a:ln>
        </p:spPr>
        <p:style>
          <a:lnRef idx="0">
            <a:scrgbClr r="0" g="0" b="0"/>
          </a:lnRef>
          <a:fillRef idx="1003">
            <a:schemeClr val="lt2"/>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en-US" b="1" spc="-1" dirty="0">
                <a:solidFill>
                  <a:srgbClr val="1F4E79"/>
                </a:solidFill>
                <a:ea typeface="DejaVu Sans"/>
                <a:cs typeface="Brinnan" pitchFamily="50" charset="2"/>
              </a:rPr>
              <a:t>Fight against tax </a:t>
            </a:r>
            <a:r>
              <a:rPr lang="en-US" b="1" spc="-1" dirty="0" smtClean="0">
                <a:solidFill>
                  <a:srgbClr val="1F4E79"/>
                </a:solidFill>
                <a:ea typeface="DejaVu Sans"/>
                <a:cs typeface="Brinnan" pitchFamily="50" charset="2"/>
              </a:rPr>
              <a:t>evasion, avoidance, frauds </a:t>
            </a:r>
            <a:r>
              <a:rPr lang="en-US" b="1" spc="-1" dirty="0">
                <a:solidFill>
                  <a:srgbClr val="1F4E79"/>
                </a:solidFill>
                <a:ea typeface="DejaVu Sans"/>
                <a:cs typeface="Brinnan" pitchFamily="50" charset="2"/>
              </a:rPr>
              <a:t>and </a:t>
            </a:r>
            <a:r>
              <a:rPr lang="en-US" b="1" spc="-1" dirty="0" smtClean="0">
                <a:solidFill>
                  <a:srgbClr val="1F4E79"/>
                </a:solidFill>
                <a:ea typeface="DejaVu Sans"/>
                <a:cs typeface="Brinnan" pitchFamily="50" charset="2"/>
              </a:rPr>
              <a:t>shadow </a:t>
            </a:r>
            <a:r>
              <a:rPr lang="en-US" b="1" spc="-1" dirty="0">
                <a:solidFill>
                  <a:srgbClr val="1F4E79"/>
                </a:solidFill>
                <a:ea typeface="DejaVu Sans"/>
                <a:cs typeface="Brinnan" pitchFamily="50" charset="2"/>
              </a:rPr>
              <a:t>economy</a:t>
            </a:r>
            <a:endParaRPr lang="en-GB" b="1" spc="-1" dirty="0">
              <a:cs typeface="Brinnan" pitchFamily="50" charset="2"/>
            </a:endParaRPr>
          </a:p>
          <a:p>
            <a:pPr marL="214380" indent="-214380" algn="just">
              <a:buClr>
                <a:srgbClr val="1F4E79"/>
              </a:buClr>
              <a:buFont typeface="Wingdings" charset="2"/>
              <a:buChar char=""/>
            </a:pPr>
            <a:r>
              <a:rPr lang="en-US" b="1" spc="-1" dirty="0">
                <a:solidFill>
                  <a:srgbClr val="1F4E79"/>
                </a:solidFill>
                <a:ea typeface="DejaVu Sans"/>
                <a:cs typeface="Brinnan" pitchFamily="50" charset="2"/>
              </a:rPr>
              <a:t>Surveillance on public expenditure</a:t>
            </a:r>
            <a:endParaRPr lang="en-GB" b="1" spc="-1" dirty="0">
              <a:cs typeface="Brinnan" pitchFamily="50" charset="2"/>
            </a:endParaRPr>
          </a:p>
          <a:p>
            <a:pPr marL="214380" indent="-214380" algn="just">
              <a:buClr>
                <a:srgbClr val="1F4E79"/>
              </a:buClr>
              <a:buFont typeface="Wingdings" charset="2"/>
              <a:buChar char=""/>
            </a:pPr>
            <a:r>
              <a:rPr lang="en-US" b="1" spc="-1" dirty="0">
                <a:solidFill>
                  <a:srgbClr val="1F4E79"/>
                </a:solidFill>
                <a:ea typeface="DejaVu Sans"/>
                <a:cs typeface="Brinnan" pitchFamily="50" charset="2"/>
              </a:rPr>
              <a:t>Anti smuggling activity for customs purposes and </a:t>
            </a:r>
            <a:r>
              <a:rPr lang="en-US" b="1" spc="-1" dirty="0" smtClean="0">
                <a:solidFill>
                  <a:srgbClr val="1F4E79"/>
                </a:solidFill>
                <a:ea typeface="DejaVu Sans"/>
                <a:cs typeface="Brinnan" pitchFamily="50" charset="2"/>
              </a:rPr>
              <a:t> for energetic </a:t>
            </a:r>
            <a:r>
              <a:rPr lang="en-US" b="1" spc="-1" dirty="0">
                <a:solidFill>
                  <a:srgbClr val="1F4E79"/>
                </a:solidFill>
                <a:ea typeface="DejaVu Sans"/>
                <a:cs typeface="Brinnan" pitchFamily="50" charset="2"/>
              </a:rPr>
              <a:t>products</a:t>
            </a:r>
            <a:endParaRPr lang="en-GB" b="1" spc="-1" dirty="0">
              <a:cs typeface="Brinnan" pitchFamily="50" charset="2"/>
            </a:endParaRPr>
          </a:p>
        </p:txBody>
      </p:sp>
      <p:sp>
        <p:nvSpPr>
          <p:cNvPr id="8" name="Rettangolo arrotondato 8"/>
          <p:cNvSpPr/>
          <p:nvPr/>
        </p:nvSpPr>
        <p:spPr>
          <a:xfrm>
            <a:off x="755576" y="1701547"/>
            <a:ext cx="2861454" cy="474040"/>
          </a:xfrm>
          <a:prstGeom prst="roundRect">
            <a:avLst>
              <a:gd name="adj" fmla="val 14490"/>
            </a:avLst>
          </a:prstGeom>
          <a:ln w="19050">
            <a:solidFill>
              <a:srgbClr val="FFFFFF"/>
            </a:solidFill>
            <a:miter/>
          </a:ln>
        </p:spPr>
        <p:style>
          <a:lnRef idx="0">
            <a:scrgbClr r="0" g="0" b="0"/>
          </a:lnRef>
          <a:fillRef idx="1001">
            <a:schemeClr val="lt1"/>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it-IT" b="1" spc="-1" dirty="0">
                <a:solidFill>
                  <a:srgbClr val="1F4E79"/>
                </a:solidFill>
                <a:ea typeface="DejaVu Sans"/>
                <a:cs typeface="Brinnan" pitchFamily="50" charset="2"/>
              </a:rPr>
              <a:t>FINANCIAL POLICE</a:t>
            </a:r>
            <a:endParaRPr lang="en-GB" b="1" spc="-1" dirty="0">
              <a:solidFill>
                <a:srgbClr val="1F4E79"/>
              </a:solidFill>
              <a:ea typeface="DejaVu Sans"/>
              <a:cs typeface="Brinnan" pitchFamily="50" charset="2"/>
            </a:endParaRPr>
          </a:p>
        </p:txBody>
      </p:sp>
      <p:sp>
        <p:nvSpPr>
          <p:cNvPr id="9" name="Rettangolo arrotondato 28"/>
          <p:cNvSpPr/>
          <p:nvPr/>
        </p:nvSpPr>
        <p:spPr>
          <a:xfrm>
            <a:off x="516684" y="4509120"/>
            <a:ext cx="7160766" cy="1728192"/>
          </a:xfrm>
          <a:prstGeom prst="roundRect">
            <a:avLst>
              <a:gd name="adj" fmla="val 16667"/>
            </a:avLst>
          </a:prstGeom>
          <a:ln w="19050">
            <a:solidFill>
              <a:srgbClr val="FFFFFF"/>
            </a:solidFill>
            <a:miter/>
          </a:ln>
        </p:spPr>
        <p:style>
          <a:lnRef idx="0">
            <a:scrgbClr r="0" g="0" b="0"/>
          </a:lnRef>
          <a:fillRef idx="1003">
            <a:schemeClr val="lt2"/>
          </a:fillRef>
          <a:effectRef idx="0">
            <a:scrgbClr r="0" g="0" b="0"/>
          </a:effectRef>
          <a:fontRef idx="minor"/>
        </p:style>
        <p:txBody>
          <a:bodyPr lIns="67500" tIns="33750" rIns="67500" bIns="33750" anchor="ctr">
            <a:noAutofit/>
          </a:bodyPr>
          <a:lstStyle/>
          <a:p>
            <a:pPr marL="214313" indent="-214313" algn="just" defTabSz="685800">
              <a:buFont typeface="Wingdings" panose="05000000000000000000" pitchFamily="2" charset="2"/>
              <a:buChar char="ü"/>
              <a:defRPr/>
            </a:pPr>
            <a:r>
              <a:rPr lang="it-IT" altLang="en-US" b="1" spc="-1" dirty="0" err="1">
                <a:solidFill>
                  <a:srgbClr val="1F4E79"/>
                </a:solidFill>
                <a:ea typeface="DejaVu Sans"/>
                <a:cs typeface="Brinnan" pitchFamily="50" charset="2"/>
              </a:rPr>
              <a:t>economic</a:t>
            </a:r>
            <a:r>
              <a:rPr lang="it-IT" altLang="en-US" b="1" spc="-1" dirty="0">
                <a:solidFill>
                  <a:srgbClr val="1F4E79"/>
                </a:solidFill>
                <a:ea typeface="DejaVu Sans"/>
                <a:cs typeface="Brinnan" pitchFamily="50" charset="2"/>
              </a:rPr>
              <a:t> </a:t>
            </a:r>
            <a:r>
              <a:rPr lang="it-IT" altLang="en-US" b="1" spc="-1" dirty="0" err="1">
                <a:solidFill>
                  <a:srgbClr val="1F4E79"/>
                </a:solidFill>
                <a:ea typeface="DejaVu Sans"/>
                <a:cs typeface="Brinnan" pitchFamily="50" charset="2"/>
              </a:rPr>
              <a:t>investigation</a:t>
            </a:r>
            <a:r>
              <a:rPr lang="it-IT" altLang="en-US" b="1" spc="-1" dirty="0">
                <a:solidFill>
                  <a:srgbClr val="1F4E79"/>
                </a:solidFill>
                <a:ea typeface="DejaVu Sans"/>
                <a:cs typeface="Brinnan" pitchFamily="50" charset="2"/>
              </a:rPr>
              <a:t> on</a:t>
            </a:r>
            <a:r>
              <a:rPr lang="en-US" b="1" spc="-1" dirty="0">
                <a:solidFill>
                  <a:srgbClr val="1F4E79"/>
                </a:solidFill>
                <a:ea typeface="DejaVu Sans"/>
                <a:cs typeface="Brinnan" pitchFamily="50" charset="2"/>
              </a:rPr>
              <a:t> </a:t>
            </a:r>
            <a:r>
              <a:rPr lang="en-US" b="1" spc="-1" dirty="0" err="1">
                <a:solidFill>
                  <a:srgbClr val="1F4E79"/>
                </a:solidFill>
                <a:ea typeface="DejaVu Sans"/>
                <a:cs typeface="Brinnan" pitchFamily="50" charset="2"/>
              </a:rPr>
              <a:t>organised</a:t>
            </a:r>
            <a:r>
              <a:rPr lang="en-US" b="1" spc="-1" dirty="0">
                <a:solidFill>
                  <a:srgbClr val="1F4E79"/>
                </a:solidFill>
                <a:ea typeface="DejaVu Sans"/>
                <a:cs typeface="Brinnan" pitchFamily="50" charset="2"/>
              </a:rPr>
              <a:t> crime </a:t>
            </a:r>
            <a:r>
              <a:rPr lang="it-IT" altLang="en-US" b="1" spc="-1" dirty="0" err="1" smtClean="0">
                <a:solidFill>
                  <a:srgbClr val="1F4E79"/>
                </a:solidFill>
                <a:ea typeface="DejaVu Sans"/>
                <a:cs typeface="Brinnan" pitchFamily="50" charset="2"/>
              </a:rPr>
              <a:t>groups</a:t>
            </a:r>
            <a:r>
              <a:rPr lang="it-IT" altLang="en-US" b="1" spc="-1" dirty="0" smtClean="0">
                <a:solidFill>
                  <a:srgbClr val="1F4E79"/>
                </a:solidFill>
                <a:ea typeface="DejaVu Sans"/>
                <a:cs typeface="Brinnan" pitchFamily="50" charset="2"/>
              </a:rPr>
              <a:t>’ </a:t>
            </a:r>
            <a:r>
              <a:rPr lang="it-IT" altLang="en-US" b="1" spc="-1" dirty="0" err="1" smtClean="0">
                <a:solidFill>
                  <a:srgbClr val="1F4E79"/>
                </a:solidFill>
                <a:ea typeface="DejaVu Sans"/>
                <a:cs typeface="Brinnan" pitchFamily="50" charset="2"/>
              </a:rPr>
              <a:t>assets</a:t>
            </a:r>
            <a:r>
              <a:rPr lang="it-IT" altLang="en-US" b="1" spc="-1" dirty="0" smtClean="0">
                <a:solidFill>
                  <a:srgbClr val="1F4E79"/>
                </a:solidFill>
                <a:ea typeface="DejaVu Sans"/>
                <a:cs typeface="Brinnan" pitchFamily="50" charset="2"/>
              </a:rPr>
              <a:t> </a:t>
            </a:r>
            <a:r>
              <a:rPr lang="en-US" b="1" spc="-1" dirty="0">
                <a:solidFill>
                  <a:srgbClr val="1F4E79"/>
                </a:solidFill>
                <a:ea typeface="DejaVu Sans"/>
                <a:cs typeface="Brinnan" pitchFamily="50" charset="2"/>
              </a:rPr>
              <a:t>and </a:t>
            </a:r>
            <a:r>
              <a:rPr lang="it-IT" altLang="en-US" b="1" spc="-1" dirty="0">
                <a:solidFill>
                  <a:srgbClr val="1F4E79"/>
                </a:solidFill>
                <a:ea typeface="DejaVu Sans"/>
                <a:cs typeface="Brinnan" pitchFamily="50" charset="2"/>
              </a:rPr>
              <a:t>anti-</a:t>
            </a:r>
            <a:r>
              <a:rPr lang="en-US" b="1" spc="-1" dirty="0">
                <a:solidFill>
                  <a:srgbClr val="1F4E79"/>
                </a:solidFill>
                <a:ea typeface="DejaVu Sans"/>
                <a:cs typeface="Brinnan" pitchFamily="50" charset="2"/>
              </a:rPr>
              <a:t>money laundering</a:t>
            </a:r>
          </a:p>
          <a:p>
            <a:pPr marL="214313" indent="-214313" algn="just" defTabSz="685800">
              <a:buFont typeface="Wingdings" panose="05000000000000000000" pitchFamily="2" charset="2"/>
              <a:buChar char="ü"/>
              <a:defRPr/>
            </a:pPr>
            <a:r>
              <a:rPr lang="en-US" b="1" spc="-1" dirty="0">
                <a:solidFill>
                  <a:srgbClr val="1F4E79"/>
                </a:solidFill>
                <a:ea typeface="DejaVu Sans"/>
                <a:cs typeface="Brinnan" pitchFamily="50" charset="2"/>
              </a:rPr>
              <a:t>Protection of </a:t>
            </a:r>
            <a:r>
              <a:rPr lang="en-US" b="1" spc="-1" dirty="0" smtClean="0">
                <a:solidFill>
                  <a:srgbClr val="1F4E79"/>
                </a:solidFill>
                <a:ea typeface="DejaVu Sans"/>
                <a:cs typeface="Brinnan" pitchFamily="50" charset="2"/>
              </a:rPr>
              <a:t>intellectual property </a:t>
            </a:r>
            <a:r>
              <a:rPr lang="en-US" b="1" spc="-1" dirty="0">
                <a:solidFill>
                  <a:srgbClr val="1F4E79"/>
                </a:solidFill>
                <a:ea typeface="DejaVu Sans"/>
                <a:cs typeface="Brinnan" pitchFamily="50" charset="2"/>
              </a:rPr>
              <a:t>and consumer rights</a:t>
            </a:r>
          </a:p>
          <a:p>
            <a:pPr marL="214313" indent="-214313" algn="just" defTabSz="685800">
              <a:buFont typeface="Wingdings" panose="05000000000000000000" pitchFamily="2" charset="2"/>
              <a:buChar char="ü"/>
              <a:defRPr/>
            </a:pPr>
            <a:r>
              <a:rPr lang="en-US" b="1" spc="-1" dirty="0" smtClean="0">
                <a:solidFill>
                  <a:srgbClr val="1F4E79"/>
                </a:solidFill>
                <a:ea typeface="DejaVu Sans"/>
                <a:cs typeface="Brinnan" pitchFamily="50" charset="2"/>
              </a:rPr>
              <a:t>Tackle</a:t>
            </a:r>
            <a:r>
              <a:rPr lang="it-IT" altLang="en-US" b="1" spc="-1" dirty="0" smtClean="0">
                <a:solidFill>
                  <a:srgbClr val="1F4E79"/>
                </a:solidFill>
                <a:ea typeface="DejaVu Sans"/>
                <a:cs typeface="Brinnan" pitchFamily="50" charset="2"/>
              </a:rPr>
              <a:t> </a:t>
            </a:r>
            <a:r>
              <a:rPr lang="en-US" b="1" spc="-1" dirty="0" smtClean="0">
                <a:solidFill>
                  <a:srgbClr val="1F4E79"/>
                </a:solidFill>
                <a:ea typeface="DejaVu Sans"/>
                <a:cs typeface="Brinnan" pitchFamily="50" charset="2"/>
              </a:rPr>
              <a:t>illicit </a:t>
            </a:r>
            <a:r>
              <a:rPr lang="en-US" b="1" spc="-1" dirty="0">
                <a:solidFill>
                  <a:srgbClr val="1F4E79"/>
                </a:solidFill>
                <a:ea typeface="DejaVu Sans"/>
                <a:cs typeface="Brinnan" pitchFamily="50" charset="2"/>
              </a:rPr>
              <a:t>trafficking</a:t>
            </a:r>
          </a:p>
        </p:txBody>
      </p:sp>
      <p:sp>
        <p:nvSpPr>
          <p:cNvPr id="11" name="Rettangolo arrotondato 14"/>
          <p:cNvSpPr/>
          <p:nvPr/>
        </p:nvSpPr>
        <p:spPr>
          <a:xfrm>
            <a:off x="990466" y="4251172"/>
            <a:ext cx="2880320" cy="449828"/>
          </a:xfrm>
          <a:prstGeom prst="roundRect">
            <a:avLst>
              <a:gd name="adj" fmla="val 16667"/>
            </a:avLst>
          </a:prstGeom>
          <a:ln w="19050">
            <a:solidFill>
              <a:srgbClr val="FFFFFF"/>
            </a:solidFill>
            <a:miter/>
          </a:ln>
        </p:spPr>
        <p:style>
          <a:lnRef idx="0">
            <a:scrgbClr r="0" g="0" b="0"/>
          </a:lnRef>
          <a:fillRef idx="1001">
            <a:schemeClr val="lt1"/>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it-IT" b="1" spc="-1" dirty="0">
                <a:solidFill>
                  <a:srgbClr val="1F4E79"/>
                </a:solidFill>
                <a:ea typeface="DejaVu Sans"/>
                <a:cs typeface="Brinnan" pitchFamily="50" charset="2"/>
              </a:rPr>
              <a:t>ECONOMIC POLICE</a:t>
            </a:r>
            <a:endParaRPr lang="en-GB" b="1" spc="-1" dirty="0">
              <a:solidFill>
                <a:srgbClr val="1F4E79"/>
              </a:solidFill>
              <a:ea typeface="DejaVu Sans"/>
              <a:cs typeface="Brinnan" pitchFamily="50" charset="2"/>
            </a:endParaRPr>
          </a:p>
        </p:txBody>
      </p:sp>
    </p:spTree>
    <p:extLst>
      <p:ext uri="{BB962C8B-B14F-4D97-AF65-F5344CB8AC3E}">
        <p14:creationId xmlns:p14="http://schemas.microsoft.com/office/powerpoint/2010/main" val="2196459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n-lt"/>
                <a:cs typeface="Brinnan" pitchFamily="50" charset="2"/>
              </a:rPr>
              <a:t>Major Case </a:t>
            </a:r>
            <a:r>
              <a:rPr lang="en-GB" sz="2000" dirty="0" smtClean="0">
                <a:latin typeface="+mn-lt"/>
                <a:cs typeface="Brinnan" pitchFamily="50" charset="2"/>
              </a:rPr>
              <a:t>Management – A GdF perspective</a:t>
            </a:r>
            <a:endParaRPr lang="en-US" sz="2000" dirty="0">
              <a:latin typeface="+mn-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Rettangolo arrotondato 10"/>
          <p:cNvSpPr/>
          <p:nvPr/>
        </p:nvSpPr>
        <p:spPr>
          <a:xfrm>
            <a:off x="2267744" y="1387212"/>
            <a:ext cx="3599875" cy="209453"/>
          </a:xfrm>
          <a:prstGeom prst="roundRect">
            <a:avLst>
              <a:gd name="adj" fmla="val 16667"/>
            </a:avLst>
          </a:prstGeom>
          <a:noFill/>
          <a:ln>
            <a:noFill/>
          </a:ln>
        </p:spPr>
        <p:style>
          <a:lnRef idx="0">
            <a:scrgbClr r="0" g="0" b="0"/>
          </a:lnRef>
          <a:fillRef idx="0">
            <a:scrgbClr r="0" g="0" b="0"/>
          </a:fillRef>
          <a:effectRef idx="0">
            <a:scrgbClr r="0" g="0" b="0"/>
          </a:effectRef>
          <a:fontRef idx="minor">
            <a:schemeClr val="accent3"/>
          </a:fontRef>
        </p:style>
        <p:txBody>
          <a:bodyPr lIns="67500" tIns="33750" rIns="67500" bIns="33750" anchor="ctr">
            <a:noAutofit/>
          </a:bodyPr>
          <a:lstStyle/>
          <a:p>
            <a:pPr algn="ctr">
              <a:tabLst>
                <a:tab pos="0" algn="l"/>
              </a:tabLst>
            </a:pPr>
            <a:r>
              <a:rPr lang="it-IT" sz="2400" b="1" spc="-1" dirty="0" smtClean="0">
                <a:solidFill>
                  <a:schemeClr val="accent3">
                    <a:lumMod val="40000"/>
                    <a:lumOff val="60000"/>
                  </a:schemeClr>
                </a:solidFill>
                <a:ea typeface="Ebrima"/>
                <a:cs typeface="Brinnan" pitchFamily="50" charset="2"/>
              </a:rPr>
              <a:t>MISSION AND TASKS</a:t>
            </a:r>
            <a:endParaRPr lang="en-GB" sz="2400" spc="-1" dirty="0">
              <a:solidFill>
                <a:schemeClr val="accent3">
                  <a:lumMod val="40000"/>
                  <a:lumOff val="60000"/>
                </a:schemeClr>
              </a:solidFill>
              <a:cs typeface="Brinnan" pitchFamily="50" charset="2"/>
            </a:endParaRPr>
          </a:p>
        </p:txBody>
      </p:sp>
      <p:sp>
        <p:nvSpPr>
          <p:cNvPr id="6" name="Rettangolo arrotondato 26"/>
          <p:cNvSpPr/>
          <p:nvPr/>
        </p:nvSpPr>
        <p:spPr>
          <a:xfrm>
            <a:off x="683568" y="2253402"/>
            <a:ext cx="7122156" cy="1223294"/>
          </a:xfrm>
          <a:prstGeom prst="roundRect">
            <a:avLst>
              <a:gd name="adj" fmla="val 16667"/>
            </a:avLst>
          </a:prstGeom>
          <a:ln w="19050">
            <a:solidFill>
              <a:srgbClr val="FFFFFF"/>
            </a:solidFill>
            <a:miter/>
          </a:ln>
        </p:spPr>
        <p:style>
          <a:lnRef idx="0">
            <a:scrgbClr r="0" g="0" b="0"/>
          </a:lnRef>
          <a:fillRef idx="1003">
            <a:schemeClr val="lt2"/>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it-IT" b="1" spc="-1" dirty="0" err="1">
                <a:solidFill>
                  <a:schemeClr val="accent1">
                    <a:lumMod val="75000"/>
                  </a:schemeClr>
                </a:solidFill>
                <a:cs typeface="Brinnan" pitchFamily="50" charset="2"/>
              </a:rPr>
              <a:t>We</a:t>
            </a:r>
            <a:r>
              <a:rPr lang="it-IT" b="1" spc="-1" dirty="0">
                <a:solidFill>
                  <a:schemeClr val="accent1">
                    <a:lumMod val="75000"/>
                  </a:schemeClr>
                </a:solidFill>
                <a:cs typeface="Brinnan" pitchFamily="50" charset="2"/>
              </a:rPr>
              <a:t> </a:t>
            </a:r>
            <a:r>
              <a:rPr lang="it-IT" b="1" spc="-1" dirty="0" err="1" smtClean="0">
                <a:solidFill>
                  <a:schemeClr val="accent1">
                    <a:lumMod val="75000"/>
                  </a:schemeClr>
                </a:solidFill>
                <a:cs typeface="Brinnan" pitchFamily="50" charset="2"/>
              </a:rPr>
              <a:t>contributing</a:t>
            </a:r>
            <a:r>
              <a:rPr lang="it-IT" b="1" spc="-1" dirty="0" smtClean="0">
                <a:solidFill>
                  <a:schemeClr val="accent1">
                    <a:lumMod val="75000"/>
                  </a:schemeClr>
                </a:solidFill>
                <a:cs typeface="Brinnan" pitchFamily="50" charset="2"/>
              </a:rPr>
              <a:t>, </a:t>
            </a:r>
            <a:r>
              <a:rPr lang="it-IT" b="1" spc="-1" dirty="0" err="1">
                <a:solidFill>
                  <a:schemeClr val="accent1">
                    <a:lumMod val="75000"/>
                  </a:schemeClr>
                </a:solidFill>
                <a:cs typeface="Brinnan" pitchFamily="50" charset="2"/>
              </a:rPr>
              <a:t>along</a:t>
            </a:r>
            <a:r>
              <a:rPr lang="it-IT" b="1" spc="-1" dirty="0">
                <a:solidFill>
                  <a:schemeClr val="accent1">
                    <a:lumMod val="75000"/>
                  </a:schemeClr>
                </a:solidFill>
                <a:cs typeface="Brinnan" pitchFamily="50" charset="2"/>
              </a:rPr>
              <a:t> with </a:t>
            </a:r>
            <a:r>
              <a:rPr lang="it-IT" b="1" spc="-1" dirty="0" err="1">
                <a:solidFill>
                  <a:schemeClr val="accent1">
                    <a:lumMod val="75000"/>
                  </a:schemeClr>
                </a:solidFill>
                <a:cs typeface="Brinnan" pitchFamily="50" charset="2"/>
              </a:rPr>
              <a:t>other</a:t>
            </a:r>
            <a:r>
              <a:rPr lang="it-IT" b="1" spc="-1" dirty="0">
                <a:solidFill>
                  <a:schemeClr val="accent1">
                    <a:lumMod val="75000"/>
                  </a:schemeClr>
                </a:solidFill>
                <a:cs typeface="Brinnan" pitchFamily="50" charset="2"/>
              </a:rPr>
              <a:t> Police </a:t>
            </a:r>
            <a:r>
              <a:rPr lang="it-IT" b="1" spc="-1" dirty="0" err="1">
                <a:solidFill>
                  <a:schemeClr val="accent1">
                    <a:lumMod val="75000"/>
                  </a:schemeClr>
                </a:solidFill>
                <a:cs typeface="Brinnan" pitchFamily="50" charset="2"/>
              </a:rPr>
              <a:t>Forces</a:t>
            </a:r>
            <a:r>
              <a:rPr lang="it-IT" b="1" spc="-1" dirty="0" smtClean="0">
                <a:solidFill>
                  <a:schemeClr val="accent1">
                    <a:lumMod val="75000"/>
                  </a:schemeClr>
                </a:solidFill>
                <a:cs typeface="Brinnan" pitchFamily="50" charset="2"/>
              </a:rPr>
              <a:t>, to the </a:t>
            </a:r>
            <a:r>
              <a:rPr lang="it-IT" b="1" spc="-1" dirty="0" err="1" smtClean="0">
                <a:solidFill>
                  <a:schemeClr val="accent1">
                    <a:lumMod val="75000"/>
                  </a:schemeClr>
                </a:solidFill>
                <a:cs typeface="Brinnan" pitchFamily="50" charset="2"/>
              </a:rPr>
              <a:t>maintenance</a:t>
            </a:r>
            <a:r>
              <a:rPr lang="it-IT" b="1" spc="-1" dirty="0" smtClean="0">
                <a:solidFill>
                  <a:schemeClr val="accent1">
                    <a:lumMod val="75000"/>
                  </a:schemeClr>
                </a:solidFill>
                <a:cs typeface="Brinnan" pitchFamily="50" charset="2"/>
              </a:rPr>
              <a:t> of public </a:t>
            </a:r>
            <a:r>
              <a:rPr lang="it-IT" b="1" spc="-1" dirty="0" err="1" smtClean="0">
                <a:solidFill>
                  <a:schemeClr val="accent1">
                    <a:lumMod val="75000"/>
                  </a:schemeClr>
                </a:solidFill>
                <a:cs typeface="Brinnan" pitchFamily="50" charset="2"/>
              </a:rPr>
              <a:t>order</a:t>
            </a:r>
            <a:r>
              <a:rPr lang="it-IT" b="1" spc="-1" dirty="0" smtClean="0">
                <a:solidFill>
                  <a:schemeClr val="accent1">
                    <a:lumMod val="75000"/>
                  </a:schemeClr>
                </a:solidFill>
                <a:cs typeface="Brinnan" pitchFamily="50" charset="2"/>
              </a:rPr>
              <a:t>.</a:t>
            </a:r>
            <a:endParaRPr lang="en-GB" b="1" spc="-1" dirty="0">
              <a:solidFill>
                <a:schemeClr val="accent1">
                  <a:lumMod val="75000"/>
                </a:schemeClr>
              </a:solidFill>
              <a:cs typeface="Brinnan" pitchFamily="50" charset="2"/>
            </a:endParaRPr>
          </a:p>
        </p:txBody>
      </p:sp>
      <p:sp>
        <p:nvSpPr>
          <p:cNvPr id="8" name="Rettangolo arrotondato 8"/>
          <p:cNvSpPr/>
          <p:nvPr/>
        </p:nvSpPr>
        <p:spPr>
          <a:xfrm>
            <a:off x="1023573" y="1959724"/>
            <a:ext cx="4877678" cy="474040"/>
          </a:xfrm>
          <a:prstGeom prst="roundRect">
            <a:avLst>
              <a:gd name="adj" fmla="val 14490"/>
            </a:avLst>
          </a:prstGeom>
          <a:ln w="19050">
            <a:solidFill>
              <a:srgbClr val="FFFFFF"/>
            </a:solidFill>
            <a:miter/>
          </a:ln>
        </p:spPr>
        <p:style>
          <a:lnRef idx="0">
            <a:scrgbClr r="0" g="0" b="0"/>
          </a:lnRef>
          <a:fillRef idx="1001">
            <a:schemeClr val="lt1"/>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it-IT" b="1" spc="-1" dirty="0" smtClean="0">
                <a:solidFill>
                  <a:srgbClr val="1F4E79"/>
                </a:solidFill>
                <a:ea typeface="DejaVu Sans"/>
                <a:cs typeface="Brinnan" pitchFamily="50" charset="2"/>
              </a:rPr>
              <a:t>PUBLIC ORDER AND BORDER DEFENSE</a:t>
            </a:r>
            <a:endParaRPr lang="en-GB" b="1" spc="-1" dirty="0">
              <a:solidFill>
                <a:srgbClr val="1F4E79"/>
              </a:solidFill>
              <a:ea typeface="DejaVu Sans"/>
              <a:cs typeface="Brinnan" pitchFamily="50" charset="2"/>
            </a:endParaRPr>
          </a:p>
        </p:txBody>
      </p:sp>
      <p:sp>
        <p:nvSpPr>
          <p:cNvPr id="9" name="Rettangolo arrotondato 28"/>
          <p:cNvSpPr/>
          <p:nvPr/>
        </p:nvSpPr>
        <p:spPr>
          <a:xfrm>
            <a:off x="613707" y="4149080"/>
            <a:ext cx="7160766" cy="2129484"/>
          </a:xfrm>
          <a:prstGeom prst="roundRect">
            <a:avLst>
              <a:gd name="adj" fmla="val 16667"/>
            </a:avLst>
          </a:prstGeom>
          <a:ln w="19050">
            <a:solidFill>
              <a:srgbClr val="FFFFFF"/>
            </a:solidFill>
            <a:miter/>
          </a:ln>
        </p:spPr>
        <p:style>
          <a:lnRef idx="0">
            <a:scrgbClr r="0" g="0" b="0"/>
          </a:lnRef>
          <a:fillRef idx="1003">
            <a:schemeClr val="lt2"/>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en-US" b="1" spc="-1" dirty="0" smtClean="0">
                <a:solidFill>
                  <a:schemeClr val="accent1">
                    <a:lumMod val="75000"/>
                  </a:schemeClr>
                </a:solidFill>
                <a:cs typeface="Brinnan" pitchFamily="50" charset="2"/>
              </a:rPr>
              <a:t>Italian “Sea Police</a:t>
            </a:r>
            <a:endParaRPr lang="en-US" b="1" spc="-1" dirty="0">
              <a:solidFill>
                <a:schemeClr val="accent1">
                  <a:lumMod val="75000"/>
                </a:schemeClr>
              </a:solidFill>
              <a:cs typeface="Brinnan" pitchFamily="50" charset="2"/>
            </a:endParaRPr>
          </a:p>
          <a:p>
            <a:pPr marL="214380" indent="-214380" algn="just">
              <a:buClr>
                <a:srgbClr val="1F4E79"/>
              </a:buClr>
              <a:buFont typeface="Wingdings" charset="2"/>
              <a:buChar char=""/>
            </a:pPr>
            <a:r>
              <a:rPr lang="en-US" b="1" spc="-1" dirty="0" smtClean="0">
                <a:solidFill>
                  <a:schemeClr val="accent1">
                    <a:lumMod val="75000"/>
                  </a:schemeClr>
                </a:solidFill>
                <a:cs typeface="Brinnan" pitchFamily="50" charset="2"/>
              </a:rPr>
              <a:t>Maritime Border Surveillance</a:t>
            </a:r>
          </a:p>
          <a:p>
            <a:pPr marL="214380" indent="-214380" algn="just">
              <a:buClr>
                <a:srgbClr val="1F4E79"/>
              </a:buClr>
              <a:buFont typeface="Wingdings" charset="2"/>
              <a:buChar char=""/>
            </a:pPr>
            <a:r>
              <a:rPr lang="en-US" b="1" spc="-1" dirty="0" smtClean="0">
                <a:solidFill>
                  <a:schemeClr val="accent1">
                    <a:lumMod val="75000"/>
                  </a:schemeClr>
                </a:solidFill>
                <a:cs typeface="Brinnan" pitchFamily="50" charset="2"/>
              </a:rPr>
              <a:t>Contrast to illegal </a:t>
            </a:r>
            <a:r>
              <a:rPr lang="en-US" b="1" spc="-1" dirty="0">
                <a:solidFill>
                  <a:schemeClr val="accent1">
                    <a:lumMod val="75000"/>
                  </a:schemeClr>
                </a:solidFill>
                <a:cs typeface="Brinnan" pitchFamily="50" charset="2"/>
              </a:rPr>
              <a:t>immigration, both in territorial </a:t>
            </a:r>
            <a:r>
              <a:rPr lang="en-US" b="1" spc="-1" dirty="0" smtClean="0">
                <a:solidFill>
                  <a:schemeClr val="accent1">
                    <a:lumMod val="75000"/>
                  </a:schemeClr>
                </a:solidFill>
                <a:cs typeface="Brinnan" pitchFamily="50" charset="2"/>
              </a:rPr>
              <a:t>and international waters.</a:t>
            </a:r>
            <a:endParaRPr lang="en-US" b="1" spc="-1" dirty="0">
              <a:solidFill>
                <a:schemeClr val="accent1">
                  <a:lumMod val="75000"/>
                </a:schemeClr>
              </a:solidFill>
              <a:cs typeface="Brinnan" pitchFamily="50" charset="2"/>
            </a:endParaRPr>
          </a:p>
        </p:txBody>
      </p:sp>
      <p:sp>
        <p:nvSpPr>
          <p:cNvPr id="11" name="Rettangolo arrotondato 14"/>
          <p:cNvSpPr/>
          <p:nvPr/>
        </p:nvSpPr>
        <p:spPr>
          <a:xfrm>
            <a:off x="1023573" y="3770374"/>
            <a:ext cx="2880320" cy="449828"/>
          </a:xfrm>
          <a:prstGeom prst="roundRect">
            <a:avLst>
              <a:gd name="adj" fmla="val 16667"/>
            </a:avLst>
          </a:prstGeom>
          <a:ln w="19050">
            <a:solidFill>
              <a:srgbClr val="FFFFFF"/>
            </a:solidFill>
            <a:miter/>
          </a:ln>
        </p:spPr>
        <p:style>
          <a:lnRef idx="0">
            <a:scrgbClr r="0" g="0" b="0"/>
          </a:lnRef>
          <a:fillRef idx="1001">
            <a:schemeClr val="lt1"/>
          </a:fillRef>
          <a:effectRef idx="0">
            <a:scrgbClr r="0" g="0" b="0"/>
          </a:effectRef>
          <a:fontRef idx="minor"/>
        </p:style>
        <p:txBody>
          <a:bodyPr lIns="67500" tIns="33750" rIns="67500" bIns="33750" anchor="ctr">
            <a:noAutofit/>
          </a:bodyPr>
          <a:lstStyle/>
          <a:p>
            <a:pPr marL="214380" indent="-214380" algn="just">
              <a:buClr>
                <a:srgbClr val="1F4E79"/>
              </a:buClr>
              <a:buFont typeface="Wingdings" charset="2"/>
              <a:buChar char=""/>
            </a:pPr>
            <a:r>
              <a:rPr lang="it-IT" b="1" spc="-1" dirty="0" smtClean="0">
                <a:solidFill>
                  <a:srgbClr val="1F4E79"/>
                </a:solidFill>
                <a:ea typeface="DejaVu Sans"/>
                <a:cs typeface="Brinnan" pitchFamily="50" charset="2"/>
              </a:rPr>
              <a:t>POLICE AT SEA</a:t>
            </a:r>
            <a:endParaRPr lang="en-GB" b="1" spc="-1" dirty="0">
              <a:solidFill>
                <a:srgbClr val="1F4E79"/>
              </a:solidFill>
              <a:ea typeface="DejaVu Sans"/>
              <a:cs typeface="Brinnan" pitchFamily="50" charset="2"/>
            </a:endParaRPr>
          </a:p>
        </p:txBody>
      </p:sp>
    </p:spTree>
    <p:extLst>
      <p:ext uri="{BB962C8B-B14F-4D97-AF65-F5344CB8AC3E}">
        <p14:creationId xmlns:p14="http://schemas.microsoft.com/office/powerpoint/2010/main" val="1316740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CasellaDiTesto 16"/>
          <p:cNvSpPr/>
          <p:nvPr/>
        </p:nvSpPr>
        <p:spPr>
          <a:xfrm>
            <a:off x="288351" y="1381714"/>
            <a:ext cx="7895768" cy="391316"/>
          </a:xfrm>
          <a:prstGeom prst="rect">
            <a:avLst/>
          </a:prstGeom>
          <a:ln/>
        </p:spPr>
        <p:style>
          <a:lnRef idx="3">
            <a:schemeClr val="lt1"/>
          </a:lnRef>
          <a:fillRef idx="1">
            <a:schemeClr val="accent5"/>
          </a:fillRef>
          <a:effectRef idx="1">
            <a:schemeClr val="accent5"/>
          </a:effectRef>
          <a:fontRef idx="minor">
            <a:schemeClr val="lt1"/>
          </a:fontRef>
        </p:style>
        <p:txBody>
          <a:bodyPr wrap="square" lIns="67491" tIns="33746" rIns="67491" bIns="33746" anchor="t">
            <a:spAutoFit/>
          </a:bodyPr>
          <a:lstStyle/>
          <a:p>
            <a:pPr algn="ctr">
              <a:lnSpc>
                <a:spcPct val="100000"/>
              </a:lnSpc>
            </a:pPr>
            <a:r>
              <a:rPr lang="it-IT" sz="2100" b="1" spc="-1" dirty="0">
                <a:solidFill>
                  <a:schemeClr val="accent1">
                    <a:lumMod val="50000"/>
                  </a:schemeClr>
                </a:solidFill>
                <a:latin typeface="+mj-lt"/>
                <a:ea typeface="Ebrima"/>
                <a:cs typeface="Brinnan" pitchFamily="50" charset="2"/>
              </a:rPr>
              <a:t>ORGANIZATION</a:t>
            </a:r>
            <a:endParaRPr lang="it-IT" sz="2100" spc="-1" dirty="0">
              <a:solidFill>
                <a:srgbClr val="000000"/>
              </a:solidFill>
              <a:latin typeface="+mj-lt"/>
              <a:cs typeface="Brinnan" pitchFamily="50" charset="2"/>
            </a:endParaRPr>
          </a:p>
        </p:txBody>
      </p:sp>
      <p:grpSp>
        <p:nvGrpSpPr>
          <p:cNvPr id="212" name="Gruppo 8"/>
          <p:cNvGrpSpPr/>
          <p:nvPr/>
        </p:nvGrpSpPr>
        <p:grpSpPr>
          <a:xfrm>
            <a:off x="1485195" y="1827008"/>
            <a:ext cx="5706668" cy="458670"/>
            <a:chOff x="2691720" y="983520"/>
            <a:chExt cx="6898680" cy="611640"/>
          </a:xfrm>
        </p:grpSpPr>
        <p:sp>
          <p:nvSpPr>
            <p:cNvPr id="213" name="Rettangolo arrotondato 9"/>
            <p:cNvSpPr/>
            <p:nvPr/>
          </p:nvSpPr>
          <p:spPr>
            <a:xfrm>
              <a:off x="2691720" y="983520"/>
              <a:ext cx="6898680" cy="611640"/>
            </a:xfrm>
            <a:prstGeom prst="roundRect">
              <a:avLst>
                <a:gd name="adj" fmla="val 16667"/>
              </a:avLst>
            </a:prstGeom>
            <a:gradFill rotWithShape="0">
              <a:gsLst>
                <a:gs pos="0">
                  <a:srgbClr val="60B7C7"/>
                </a:gs>
                <a:gs pos="100000">
                  <a:srgbClr val="3DB3C5"/>
                </a:gs>
              </a:gsLst>
              <a:lin ang="5400000"/>
            </a:gradFill>
            <a:ln w="0">
              <a:noFill/>
            </a:ln>
            <a:effectLst>
              <a:outerShdw blurRad="57240" dist="19080" dir="5400000" algn="ctr" rotWithShape="0">
                <a:srgbClr val="000000">
                  <a:alpha val="63000"/>
                </a:srgbClr>
              </a:outerShdw>
            </a:effectLst>
          </p:spPr>
          <p:style>
            <a:lnRef idx="0">
              <a:schemeClr val="lt1">
                <a:hueOff val="0"/>
                <a:satOff val="0"/>
                <a:lumOff val="0"/>
                <a:alphaOff val="0"/>
              </a:schemeClr>
            </a:lnRef>
            <a:fillRef idx="3">
              <a:schemeClr val="accent5">
                <a:hueOff val="-1838336"/>
                <a:satOff val="-2557"/>
                <a:lumOff val="-981"/>
                <a:alphaOff val="0"/>
              </a:schemeClr>
            </a:fillRef>
            <a:effectRef idx="3">
              <a:schemeClr val="accent5">
                <a:hueOff val="-1838336"/>
                <a:satOff val="-2557"/>
                <a:lumOff val="-981"/>
                <a:alphaOff val="0"/>
              </a:schemeClr>
            </a:effectRef>
            <a:fontRef idx="minor"/>
          </p:style>
          <p:txBody>
            <a:bodyPr lIns="67491" tIns="33746" rIns="67491" bIns="33746" anchor="t">
              <a:noAutofit/>
            </a:bodyPr>
            <a:lstStyle/>
            <a:p>
              <a:endParaRPr lang="it-IT" sz="1350" spc="-1">
                <a:solidFill>
                  <a:srgbClr val="000000"/>
                </a:solidFill>
                <a:latin typeface="+mj-lt"/>
                <a:ea typeface="DejaVu Sans"/>
                <a:cs typeface="Brinnan" pitchFamily="50" charset="2"/>
              </a:endParaRPr>
            </a:p>
          </p:txBody>
        </p:sp>
        <p:sp>
          <p:nvSpPr>
            <p:cNvPr id="214" name="CasellaDiTesto 18"/>
            <p:cNvSpPr/>
            <p:nvPr/>
          </p:nvSpPr>
          <p:spPr>
            <a:xfrm>
              <a:off x="2724840" y="1013400"/>
              <a:ext cx="6832800" cy="551880"/>
            </a:xfrm>
            <a:prstGeom prst="rect">
              <a:avLst/>
            </a:prstGeom>
            <a:noFill/>
            <a:ln w="0">
              <a:noFill/>
            </a:ln>
          </p:spPr>
          <p:style>
            <a:lnRef idx="0">
              <a:scrgbClr r="0" g="0" b="0"/>
            </a:lnRef>
            <a:fillRef idx="0">
              <a:scrgbClr r="0" g="0" b="0"/>
            </a:fillRef>
            <a:effectRef idx="0">
              <a:scrgbClr r="0" g="0" b="0"/>
            </a:effectRef>
            <a:fontRef idx="minor"/>
          </p:style>
          <p:txBody>
            <a:bodyPr lIns="154150" tIns="0" rIns="154150" bIns="0" numCol="1" spcCol="1440" anchor="ctr">
              <a:noAutofit/>
            </a:bodyPr>
            <a:lstStyle/>
            <a:p>
              <a:pPr algn="ctr">
                <a:lnSpc>
                  <a:spcPct val="90000"/>
                </a:lnSpc>
                <a:spcAft>
                  <a:spcPts val="578"/>
                </a:spcAft>
              </a:pPr>
              <a:r>
                <a:rPr lang="it-IT" sz="2000" spc="-1" dirty="0">
                  <a:solidFill>
                    <a:srgbClr val="FFFFFF"/>
                  </a:solidFill>
                  <a:latin typeface="+mj-lt"/>
                  <a:ea typeface="DejaVu Sans"/>
                  <a:cs typeface="Brinnan" pitchFamily="50" charset="2"/>
                </a:rPr>
                <a:t>OPERATIONAL COMMANDS</a:t>
              </a:r>
              <a:endParaRPr lang="it-IT" sz="2000" spc="-1" dirty="0">
                <a:solidFill>
                  <a:srgbClr val="000000"/>
                </a:solidFill>
                <a:latin typeface="+mj-lt"/>
                <a:cs typeface="Brinnan" pitchFamily="50" charset="2"/>
              </a:endParaRPr>
            </a:p>
          </p:txBody>
        </p:sp>
      </p:grpSp>
      <p:sp>
        <p:nvSpPr>
          <p:cNvPr id="215" name="Rettangolo arrotondato 10"/>
          <p:cNvSpPr/>
          <p:nvPr/>
        </p:nvSpPr>
        <p:spPr>
          <a:xfrm>
            <a:off x="1475656" y="4582560"/>
            <a:ext cx="1617331" cy="1078688"/>
          </a:xfrm>
          <a:prstGeom prst="roundRect">
            <a:avLst>
              <a:gd name="adj" fmla="val 16667"/>
            </a:avLst>
          </a:prstGeom>
          <a:solidFill>
            <a:schemeClr val="accent4">
              <a:lumMod val="75000"/>
            </a:schemeClr>
          </a:solidFill>
          <a:ln>
            <a:solidFill>
              <a:srgbClr val="43729D"/>
            </a:solidFill>
          </a:ln>
          <a:effectLst>
            <a:outerShdw blurRad="50760" dist="37674"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pPr algn="ctr">
              <a:lnSpc>
                <a:spcPct val="100000"/>
              </a:lnSpc>
            </a:pPr>
            <a:r>
              <a:rPr lang="it-IT" sz="2000" spc="-1">
                <a:solidFill>
                  <a:schemeClr val="lt1"/>
                </a:solidFill>
                <a:latin typeface="+mj-lt"/>
                <a:ea typeface="DejaVu Sans"/>
                <a:cs typeface="Brinnan" pitchFamily="50" charset="2"/>
              </a:rPr>
              <a:t>Territorial Units</a:t>
            </a:r>
            <a:endParaRPr lang="it-IT" sz="2000" spc="-1">
              <a:solidFill>
                <a:srgbClr val="000000"/>
              </a:solidFill>
              <a:latin typeface="+mj-lt"/>
              <a:cs typeface="Brinnan" pitchFamily="50" charset="2"/>
            </a:endParaRPr>
          </a:p>
        </p:txBody>
      </p:sp>
      <p:sp>
        <p:nvSpPr>
          <p:cNvPr id="216" name="Rettangolo arrotondato 13"/>
          <p:cNvSpPr/>
          <p:nvPr/>
        </p:nvSpPr>
        <p:spPr>
          <a:xfrm>
            <a:off x="3693601" y="4582560"/>
            <a:ext cx="1667361" cy="1078688"/>
          </a:xfrm>
          <a:prstGeom prst="roundRect">
            <a:avLst>
              <a:gd name="adj" fmla="val 16667"/>
            </a:avLst>
          </a:prstGeom>
          <a:solidFill>
            <a:srgbClr val="A5A5A5"/>
          </a:solidFill>
          <a:ln>
            <a:solidFill>
              <a:srgbClr val="7A7A7A"/>
            </a:solidFill>
          </a:ln>
          <a:effectLst>
            <a:outerShdw blurRad="50760" dist="38160" dir="5400000" algn="t" rotWithShape="0">
              <a:srgbClr val="000000">
                <a:alpha val="40000"/>
              </a:srgbClr>
            </a:outerShdw>
          </a:effectLst>
        </p:spPr>
        <p:style>
          <a:lnRef idx="2">
            <a:schemeClr val="accent3">
              <a:shade val="50000"/>
            </a:schemeClr>
          </a:lnRef>
          <a:fillRef idx="1">
            <a:schemeClr val="accent3"/>
          </a:fillRef>
          <a:effectRef idx="0">
            <a:schemeClr val="accent3"/>
          </a:effectRef>
          <a:fontRef idx="minor"/>
        </p:style>
        <p:txBody>
          <a:bodyPr lIns="67491" tIns="33746" rIns="67491" bIns="33746" anchor="ctr">
            <a:noAutofit/>
          </a:bodyPr>
          <a:lstStyle/>
          <a:p>
            <a:pPr algn="ctr">
              <a:lnSpc>
                <a:spcPct val="100000"/>
              </a:lnSpc>
            </a:pPr>
            <a:r>
              <a:rPr lang="it-IT" sz="2000" spc="-1">
                <a:solidFill>
                  <a:schemeClr val="lt1"/>
                </a:solidFill>
                <a:latin typeface="+mj-lt"/>
                <a:ea typeface="DejaVu Sans"/>
                <a:cs typeface="Brinnan" pitchFamily="50" charset="2"/>
              </a:rPr>
              <a:t>Special Units</a:t>
            </a:r>
            <a:endParaRPr lang="it-IT" sz="2000" spc="-1">
              <a:solidFill>
                <a:srgbClr val="000000"/>
              </a:solidFill>
              <a:latin typeface="+mj-lt"/>
              <a:cs typeface="Brinnan" pitchFamily="50" charset="2"/>
            </a:endParaRPr>
          </a:p>
        </p:txBody>
      </p:sp>
      <p:sp>
        <p:nvSpPr>
          <p:cNvPr id="217" name="Rettangolo arrotondato 14"/>
          <p:cNvSpPr/>
          <p:nvPr/>
        </p:nvSpPr>
        <p:spPr>
          <a:xfrm>
            <a:off x="5961575" y="4585258"/>
            <a:ext cx="1667361" cy="1075989"/>
          </a:xfrm>
          <a:prstGeom prst="roundRect">
            <a:avLst>
              <a:gd name="adj" fmla="val 16667"/>
            </a:avLst>
          </a:prstGeom>
          <a:solidFill>
            <a:srgbClr val="5B9BD5"/>
          </a:solidFill>
          <a:ln>
            <a:solidFill>
              <a:srgbClr val="43729D"/>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pPr algn="ctr">
              <a:lnSpc>
                <a:spcPct val="100000"/>
              </a:lnSpc>
            </a:pPr>
            <a:r>
              <a:rPr lang="it-IT" spc="-1" dirty="0" err="1">
                <a:solidFill>
                  <a:schemeClr val="lt1"/>
                </a:solidFill>
                <a:latin typeface="+mj-lt"/>
                <a:ea typeface="DejaVu Sans"/>
                <a:cs typeface="Brinnan" pitchFamily="50" charset="2"/>
              </a:rPr>
              <a:t>Naval</a:t>
            </a:r>
            <a:r>
              <a:rPr lang="it-IT" spc="-1" dirty="0">
                <a:solidFill>
                  <a:schemeClr val="lt1"/>
                </a:solidFill>
                <a:latin typeface="+mj-lt"/>
                <a:ea typeface="DejaVu Sans"/>
                <a:cs typeface="Brinnan" pitchFamily="50" charset="2"/>
              </a:rPr>
              <a:t> and Air </a:t>
            </a:r>
            <a:r>
              <a:rPr lang="it-IT" spc="-1" dirty="0" err="1">
                <a:solidFill>
                  <a:schemeClr val="lt1"/>
                </a:solidFill>
                <a:latin typeface="+mj-lt"/>
                <a:ea typeface="DejaVu Sans"/>
                <a:cs typeface="Brinnan" pitchFamily="50" charset="2"/>
              </a:rPr>
              <a:t>Units</a:t>
            </a:r>
            <a:endParaRPr lang="it-IT" spc="-1" dirty="0">
              <a:solidFill>
                <a:srgbClr val="000000"/>
              </a:solidFill>
              <a:latin typeface="+mj-lt"/>
              <a:cs typeface="Brinnan" pitchFamily="50" charset="2"/>
            </a:endParaRPr>
          </a:p>
        </p:txBody>
      </p:sp>
      <p:sp>
        <p:nvSpPr>
          <p:cNvPr id="218" name="Freccia in giù 1"/>
          <p:cNvSpPr/>
          <p:nvPr/>
        </p:nvSpPr>
        <p:spPr>
          <a:xfrm>
            <a:off x="4477907" y="2641242"/>
            <a:ext cx="186006" cy="1731555"/>
          </a:xfrm>
          <a:prstGeom prst="downArrow">
            <a:avLst>
              <a:gd name="adj1" fmla="val 50000"/>
              <a:gd name="adj2" fmla="val 50000"/>
            </a:avLst>
          </a:prstGeom>
          <a:solidFill>
            <a:schemeClr val="tx1">
              <a:lumMod val="65000"/>
            </a:schemeClr>
          </a:solidFill>
          <a:ln>
            <a:solidFill>
              <a:srgbClr val="43729D"/>
            </a:solidFill>
          </a:ln>
          <a:effectLst>
            <a:outerShdw blurRad="50760" dist="38160" dir="162000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endParaRPr lang="it-IT" sz="1350" spc="-1">
              <a:solidFill>
                <a:schemeClr val="lt1"/>
              </a:solidFill>
              <a:latin typeface="+mj-lt"/>
              <a:ea typeface="DejaVu Sans"/>
            </a:endParaRPr>
          </a:p>
        </p:txBody>
      </p:sp>
      <p:sp>
        <p:nvSpPr>
          <p:cNvPr id="219" name="Freccia in giù 2"/>
          <p:cNvSpPr/>
          <p:nvPr/>
        </p:nvSpPr>
        <p:spPr>
          <a:xfrm rot="2418000">
            <a:off x="3358632" y="2262752"/>
            <a:ext cx="186006" cy="2397558"/>
          </a:xfrm>
          <a:prstGeom prst="downArrow">
            <a:avLst>
              <a:gd name="adj1" fmla="val 50000"/>
              <a:gd name="adj2" fmla="val 50000"/>
            </a:avLst>
          </a:prstGeom>
          <a:solidFill>
            <a:schemeClr val="accent4">
              <a:lumMod val="75000"/>
            </a:schemeClr>
          </a:solidFill>
          <a:ln>
            <a:solidFill>
              <a:srgbClr val="43729D"/>
            </a:solidFill>
          </a:ln>
          <a:effectLst>
            <a:outerShdw blurRad="50760" dist="37674"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endParaRPr lang="it-IT" sz="1350" spc="-1">
              <a:solidFill>
                <a:schemeClr val="lt1"/>
              </a:solidFill>
              <a:latin typeface="+mj-lt"/>
              <a:ea typeface="DejaVu Sans"/>
            </a:endParaRPr>
          </a:p>
        </p:txBody>
      </p:sp>
      <p:sp>
        <p:nvSpPr>
          <p:cNvPr id="220" name="Freccia in giù 3"/>
          <p:cNvSpPr/>
          <p:nvPr/>
        </p:nvSpPr>
        <p:spPr>
          <a:xfrm rot="18921000">
            <a:off x="5716775" y="2183112"/>
            <a:ext cx="186006" cy="2560347"/>
          </a:xfrm>
          <a:prstGeom prst="downArrow">
            <a:avLst>
              <a:gd name="adj1" fmla="val 50000"/>
              <a:gd name="adj2" fmla="val 50000"/>
            </a:avLst>
          </a:prstGeom>
          <a:solidFill>
            <a:srgbClr val="5B9BD5"/>
          </a:solidFill>
          <a:ln>
            <a:solidFill>
              <a:srgbClr val="43729D"/>
            </a:solidFill>
          </a:ln>
          <a:effectLst>
            <a:outerShdw blurRad="50760" dist="37674" dir="8100000" algn="tr"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endParaRPr lang="it-IT" sz="1350" spc="-1">
              <a:solidFill>
                <a:schemeClr val="lt1"/>
              </a:solidFill>
              <a:latin typeface="+mj-lt"/>
              <a:ea typeface="DejaVu Sans"/>
            </a:endParaRPr>
          </a:p>
        </p:txBody>
      </p:sp>
      <p:sp>
        <p:nvSpPr>
          <p:cNvPr id="221" name="Ovale 2"/>
          <p:cNvSpPr/>
          <p:nvPr/>
        </p:nvSpPr>
        <p:spPr>
          <a:xfrm>
            <a:off x="4433633" y="2208759"/>
            <a:ext cx="274284" cy="277524"/>
          </a:xfrm>
          <a:prstGeom prst="ellipse">
            <a:avLst/>
          </a:prstGeom>
          <a:solidFill>
            <a:schemeClr val="tx2">
              <a:lumMod val="75000"/>
            </a:schemeClr>
          </a:solidFill>
          <a:ln>
            <a:solidFill>
              <a:srgbClr val="43729D"/>
            </a:solidFill>
          </a:ln>
          <a:effectLst>
            <a:outerShdw blurRad="50760" dist="38160" dir="1620000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67491" tIns="33746" rIns="67491" bIns="33746" anchor="ctr">
            <a:noAutofit/>
          </a:bodyPr>
          <a:lstStyle/>
          <a:p>
            <a:endParaRPr lang="it-IT" sz="1350" spc="-1">
              <a:solidFill>
                <a:schemeClr val="lt1"/>
              </a:solidFill>
              <a:latin typeface="+mj-lt"/>
              <a:ea typeface="DejaVu Sans"/>
            </a:endParaRPr>
          </a:p>
        </p:txBody>
      </p:sp>
      <p:sp>
        <p:nvSpPr>
          <p:cNvPr id="16" name="Title 1"/>
          <p:cNvSpPr txBox="1">
            <a:spLocks/>
          </p:cNvSpPr>
          <p:nvPr/>
        </p:nvSpPr>
        <p:spPr>
          <a:xfrm>
            <a:off x="1115616" y="620688"/>
            <a:ext cx="6336704" cy="349077"/>
          </a:xfrm>
          <a:prstGeom prst="rect">
            <a:avLst/>
          </a:prstGeom>
        </p:spPr>
        <p:txBody>
          <a:bodyPr>
            <a:noAutofit/>
          </a:bodyPr>
          <a:lstStyle>
            <a:lvl1pPr algn="l" rtl="0" fontAlgn="base">
              <a:spcBef>
                <a:spcPct val="0"/>
              </a:spcBef>
              <a:spcAft>
                <a:spcPct val="0"/>
              </a:spcAft>
              <a:defRPr sz="2400" kern="1200">
                <a:solidFill>
                  <a:schemeClr val="tx1"/>
                </a:solidFill>
                <a:latin typeface="Arial"/>
                <a:ea typeface="+mj-ea"/>
                <a:cs typeface="+mj-cs"/>
              </a:defRPr>
            </a:lvl1pPr>
            <a:lvl2pPr algn="l" rtl="0" fontAlgn="base">
              <a:spcBef>
                <a:spcPct val="0"/>
              </a:spcBef>
              <a:spcAft>
                <a:spcPct val="0"/>
              </a:spcAft>
              <a:defRPr sz="2400">
                <a:solidFill>
                  <a:schemeClr val="tx1"/>
                </a:solidFill>
                <a:latin typeface="Arial" charset="0"/>
              </a:defRPr>
            </a:lvl2pPr>
            <a:lvl3pPr algn="l" rtl="0" fontAlgn="base">
              <a:spcBef>
                <a:spcPct val="0"/>
              </a:spcBef>
              <a:spcAft>
                <a:spcPct val="0"/>
              </a:spcAft>
              <a:defRPr sz="2400">
                <a:solidFill>
                  <a:schemeClr val="tx1"/>
                </a:solidFill>
                <a:latin typeface="Arial" charset="0"/>
              </a:defRPr>
            </a:lvl3pPr>
            <a:lvl4pPr algn="l" rtl="0" fontAlgn="base">
              <a:spcBef>
                <a:spcPct val="0"/>
              </a:spcBef>
              <a:spcAft>
                <a:spcPct val="0"/>
              </a:spcAft>
              <a:defRPr sz="2400">
                <a:solidFill>
                  <a:schemeClr val="tx1"/>
                </a:solidFill>
                <a:latin typeface="Arial" charset="0"/>
              </a:defRPr>
            </a:lvl4pPr>
            <a:lvl5pPr algn="l" rtl="0" fontAlgn="base">
              <a:spcBef>
                <a:spcPct val="0"/>
              </a:spcBef>
              <a:spcAft>
                <a:spcPct val="0"/>
              </a:spcAft>
              <a:defRPr sz="2400">
                <a:solidFill>
                  <a:schemeClr val="tx1"/>
                </a:solidFill>
                <a:latin typeface="Arial" charset="0"/>
              </a:defRPr>
            </a:lvl5pPr>
            <a:lvl6pPr marL="342900" algn="l" rtl="0" fontAlgn="base">
              <a:spcBef>
                <a:spcPct val="0"/>
              </a:spcBef>
              <a:spcAft>
                <a:spcPct val="0"/>
              </a:spcAft>
              <a:defRPr sz="2400">
                <a:solidFill>
                  <a:schemeClr val="tx1"/>
                </a:solidFill>
                <a:latin typeface="Arial" charset="0"/>
              </a:defRPr>
            </a:lvl6pPr>
            <a:lvl7pPr marL="685800" algn="l" rtl="0" fontAlgn="base">
              <a:spcBef>
                <a:spcPct val="0"/>
              </a:spcBef>
              <a:spcAft>
                <a:spcPct val="0"/>
              </a:spcAft>
              <a:defRPr sz="2400">
                <a:solidFill>
                  <a:schemeClr val="tx1"/>
                </a:solidFill>
                <a:latin typeface="Arial" charset="0"/>
              </a:defRPr>
            </a:lvl7pPr>
            <a:lvl8pPr marL="1028700" algn="l" rtl="0" fontAlgn="base">
              <a:spcBef>
                <a:spcPct val="0"/>
              </a:spcBef>
              <a:spcAft>
                <a:spcPct val="0"/>
              </a:spcAft>
              <a:defRPr sz="2400">
                <a:solidFill>
                  <a:schemeClr val="tx1"/>
                </a:solidFill>
                <a:latin typeface="Arial" charset="0"/>
              </a:defRPr>
            </a:lvl8pPr>
            <a:lvl9pPr marL="1371600" algn="l" rtl="0" fontAlgn="base">
              <a:spcBef>
                <a:spcPct val="0"/>
              </a:spcBef>
              <a:spcAft>
                <a:spcPct val="0"/>
              </a:spcAft>
              <a:defRPr sz="2400">
                <a:solidFill>
                  <a:schemeClr val="tx1"/>
                </a:solidFill>
                <a:latin typeface="Arial" charset="0"/>
              </a:defRPr>
            </a:lvl9pPr>
          </a:lstStyle>
          <a:p>
            <a:r>
              <a:rPr lang="en-GB" sz="2000" smtClean="0">
                <a:latin typeface="+mj-lt"/>
                <a:cs typeface="Brinnan" pitchFamily="50" charset="2"/>
              </a:rPr>
              <a:t>Major Case Management – A GdF perspective</a:t>
            </a:r>
            <a:endParaRPr lang="en-US" sz="2000" dirty="0">
              <a:latin typeface="+mj-lt"/>
              <a:ea typeface="+mn-ea"/>
              <a:cs typeface="Brinnan" pitchFamily="50" charset="2"/>
            </a:endParaRPr>
          </a:p>
        </p:txBody>
      </p: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Tree>
    <p:extLst>
      <p:ext uri="{BB962C8B-B14F-4D97-AF65-F5344CB8AC3E}">
        <p14:creationId xmlns:p14="http://schemas.microsoft.com/office/powerpoint/2010/main" val="7078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44852" y="716683"/>
            <a:ext cx="7070428" cy="329224"/>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59239"/>
            <a:ext cx="1437734" cy="864096"/>
          </a:xfrm>
          <a:prstGeom prst="rect">
            <a:avLst/>
          </a:prstGeom>
        </p:spPr>
      </p:pic>
      <p:sp>
        <p:nvSpPr>
          <p:cNvPr id="3" name="CasellaDiTesto 2"/>
          <p:cNvSpPr txBox="1"/>
          <p:nvPr/>
        </p:nvSpPr>
        <p:spPr>
          <a:xfrm>
            <a:off x="835084" y="1700808"/>
            <a:ext cx="7632848" cy="400110"/>
          </a:xfrm>
          <a:prstGeom prst="rect">
            <a:avLst/>
          </a:prstGeom>
          <a:noFill/>
        </p:spPr>
        <p:txBody>
          <a:bodyPr wrap="square" rtlCol="0">
            <a:spAutoFit/>
          </a:bodyPr>
          <a:lstStyle/>
          <a:p>
            <a:r>
              <a:rPr lang="it-IT" sz="2000" dirty="0" smtClean="0">
                <a:latin typeface="+mj-lt"/>
                <a:cs typeface="Brinnan" pitchFamily="50" charset="2"/>
              </a:rPr>
              <a:t>A </a:t>
            </a:r>
            <a:r>
              <a:rPr lang="it-IT" sz="2000" dirty="0" err="1" smtClean="0">
                <a:latin typeface="+mj-lt"/>
                <a:cs typeface="Brinnan" pitchFamily="50" charset="2"/>
              </a:rPr>
              <a:t>peculiar</a:t>
            </a:r>
            <a:r>
              <a:rPr lang="it-IT" sz="2000" dirty="0" smtClean="0">
                <a:latin typeface="+mj-lt"/>
                <a:cs typeface="Brinnan" pitchFamily="50" charset="2"/>
              </a:rPr>
              <a:t> «in-</a:t>
            </a:r>
            <a:r>
              <a:rPr lang="it-IT" sz="2000" dirty="0" err="1" smtClean="0">
                <a:latin typeface="+mj-lt"/>
                <a:cs typeface="Brinnan" pitchFamily="50" charset="2"/>
              </a:rPr>
              <a:t>house</a:t>
            </a:r>
            <a:r>
              <a:rPr lang="it-IT" sz="2000" dirty="0" smtClean="0">
                <a:latin typeface="+mj-lt"/>
                <a:cs typeface="Brinnan" pitchFamily="50" charset="2"/>
              </a:rPr>
              <a:t>» </a:t>
            </a:r>
            <a:r>
              <a:rPr lang="it-IT" sz="2000" i="1" dirty="0" smtClean="0">
                <a:latin typeface="+mj-lt"/>
                <a:cs typeface="Brinnan" pitchFamily="50" charset="2"/>
              </a:rPr>
              <a:t>Whole of </a:t>
            </a:r>
            <a:r>
              <a:rPr lang="it-IT" sz="2000" i="1" dirty="0" err="1" smtClean="0">
                <a:latin typeface="+mj-lt"/>
                <a:cs typeface="Brinnan" pitchFamily="50" charset="2"/>
              </a:rPr>
              <a:t>Government</a:t>
            </a:r>
            <a:r>
              <a:rPr lang="it-IT" sz="2000" i="1" dirty="0" smtClean="0">
                <a:latin typeface="+mj-lt"/>
                <a:cs typeface="Brinnan" pitchFamily="50" charset="2"/>
              </a:rPr>
              <a:t> </a:t>
            </a:r>
            <a:r>
              <a:rPr lang="it-IT" sz="2000" i="1" dirty="0" err="1">
                <a:latin typeface="+mj-lt"/>
                <a:cs typeface="Brinnan" pitchFamily="50" charset="2"/>
              </a:rPr>
              <a:t>A</a:t>
            </a:r>
            <a:r>
              <a:rPr lang="it-IT" sz="2000" i="1" dirty="0" err="1" smtClean="0">
                <a:latin typeface="+mj-lt"/>
                <a:cs typeface="Brinnan" pitchFamily="50" charset="2"/>
              </a:rPr>
              <a:t>pproach</a:t>
            </a:r>
            <a:r>
              <a:rPr lang="it-IT" sz="2000" i="1" dirty="0" smtClean="0">
                <a:latin typeface="+mj-lt"/>
                <a:cs typeface="Brinnan" pitchFamily="50" charset="2"/>
              </a:rPr>
              <a:t> </a:t>
            </a:r>
            <a:endParaRPr lang="it-IT" sz="2000" i="1" dirty="0">
              <a:latin typeface="+mj-lt"/>
              <a:cs typeface="Brinnan" pitchFamily="50" charset="2"/>
            </a:endParaRPr>
          </a:p>
        </p:txBody>
      </p:sp>
      <p:graphicFrame>
        <p:nvGraphicFramePr>
          <p:cNvPr id="5" name="Diagramma 4"/>
          <p:cNvGraphicFramePr/>
          <p:nvPr>
            <p:extLst>
              <p:ext uri="{D42A27DB-BD31-4B8C-83A1-F6EECF244321}">
                <p14:modId xmlns:p14="http://schemas.microsoft.com/office/powerpoint/2010/main" val="2477061627"/>
              </p:ext>
            </p:extLst>
          </p:nvPr>
        </p:nvGraphicFramePr>
        <p:xfrm>
          <a:off x="1658802" y="2348880"/>
          <a:ext cx="5246376" cy="33629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magine 3"/>
          <p:cNvPicPr>
            <a:picLocks noChangeAspect="1"/>
          </p:cNvPicPr>
          <p:nvPr/>
        </p:nvPicPr>
        <p:blipFill>
          <a:blip r:embed="rId9"/>
          <a:stretch>
            <a:fillRect/>
          </a:stretch>
        </p:blipFill>
        <p:spPr>
          <a:xfrm>
            <a:off x="3923928" y="3501008"/>
            <a:ext cx="766174" cy="967318"/>
          </a:xfrm>
          <a:prstGeom prst="rect">
            <a:avLst/>
          </a:prstGeom>
        </p:spPr>
      </p:pic>
      <p:sp>
        <p:nvSpPr>
          <p:cNvPr id="7" name="Rettangolo 6"/>
          <p:cNvSpPr/>
          <p:nvPr/>
        </p:nvSpPr>
        <p:spPr>
          <a:xfrm>
            <a:off x="-35423" y="5861648"/>
            <a:ext cx="7140436" cy="369332"/>
          </a:xfrm>
          <a:prstGeom prst="rect">
            <a:avLst/>
          </a:prstGeom>
        </p:spPr>
        <p:txBody>
          <a:bodyPr wrap="square">
            <a:spAutoFit/>
          </a:bodyPr>
          <a:lstStyle/>
          <a:p>
            <a:r>
              <a:rPr lang="it-IT" dirty="0" err="1" smtClean="0">
                <a:latin typeface="+mj-lt"/>
                <a:cs typeface="Brinnan Black" pitchFamily="50" charset="2"/>
              </a:rPr>
              <a:t>We</a:t>
            </a:r>
            <a:r>
              <a:rPr lang="it-IT" dirty="0" smtClean="0">
                <a:latin typeface="+mj-lt"/>
                <a:cs typeface="Brinnan Black" pitchFamily="50" charset="2"/>
              </a:rPr>
              <a:t> </a:t>
            </a:r>
            <a:r>
              <a:rPr lang="it-IT" dirty="0" err="1" smtClean="0">
                <a:latin typeface="+mj-lt"/>
                <a:cs typeface="Brinnan Black" pitchFamily="50" charset="2"/>
              </a:rPr>
              <a:t>provide</a:t>
            </a:r>
            <a:r>
              <a:rPr lang="it-IT" dirty="0" smtClean="0">
                <a:latin typeface="+mj-lt"/>
                <a:cs typeface="Brinnan Black" pitchFamily="50" charset="2"/>
              </a:rPr>
              <a:t> a complete service to </a:t>
            </a:r>
            <a:r>
              <a:rPr lang="it-IT" dirty="0" err="1" smtClean="0">
                <a:latin typeface="+mj-lt"/>
                <a:cs typeface="Brinnan Black" pitchFamily="50" charset="2"/>
              </a:rPr>
              <a:t>our</a:t>
            </a:r>
            <a:r>
              <a:rPr lang="it-IT" dirty="0" smtClean="0">
                <a:latin typeface="+mj-lt"/>
                <a:cs typeface="Brinnan Black" pitchFamily="50" charset="2"/>
              </a:rPr>
              <a:t> </a:t>
            </a:r>
            <a:r>
              <a:rPr lang="it-IT" dirty="0" err="1" smtClean="0">
                <a:latin typeface="+mj-lt"/>
                <a:cs typeface="Brinnan Black" pitchFamily="50" charset="2"/>
              </a:rPr>
              <a:t>customers</a:t>
            </a:r>
            <a:r>
              <a:rPr lang="it-IT" dirty="0" smtClean="0">
                <a:latin typeface="+mj-lt"/>
                <a:cs typeface="Brinnan Black" pitchFamily="50" charset="2"/>
              </a:rPr>
              <a:t>!</a:t>
            </a:r>
            <a:endParaRPr lang="it-IT" dirty="0">
              <a:latin typeface="+mj-lt"/>
              <a:cs typeface="Brinnan Black" pitchFamily="50" charset="2"/>
            </a:endParaRPr>
          </a:p>
        </p:txBody>
      </p:sp>
      <p:sp>
        <p:nvSpPr>
          <p:cNvPr id="8" name="Rettangolo 7"/>
          <p:cNvSpPr/>
          <p:nvPr/>
        </p:nvSpPr>
        <p:spPr>
          <a:xfrm>
            <a:off x="3275856" y="6156012"/>
            <a:ext cx="5231304" cy="369332"/>
          </a:xfrm>
          <a:prstGeom prst="rect">
            <a:avLst/>
          </a:prstGeom>
        </p:spPr>
        <p:txBody>
          <a:bodyPr wrap="none">
            <a:spAutoFit/>
          </a:bodyPr>
          <a:lstStyle/>
          <a:p>
            <a:pPr lvl="0"/>
            <a:r>
              <a:rPr lang="it-IT" i="1" dirty="0" err="1" smtClean="0">
                <a:latin typeface="+mj-lt"/>
                <a:cs typeface="Brinnan" pitchFamily="50" charset="2"/>
              </a:rPr>
              <a:t>But</a:t>
            </a:r>
            <a:r>
              <a:rPr lang="it-IT" i="1" dirty="0" smtClean="0">
                <a:latin typeface="+mj-lt"/>
                <a:cs typeface="Brinnan" pitchFamily="50" charset="2"/>
              </a:rPr>
              <a:t>, </a:t>
            </a:r>
            <a:r>
              <a:rPr lang="it-IT" i="1" dirty="0" err="1" smtClean="0">
                <a:latin typeface="+mj-lt"/>
                <a:cs typeface="Brinnan" pitchFamily="50" charset="2"/>
              </a:rPr>
              <a:t>often</a:t>
            </a:r>
            <a:r>
              <a:rPr lang="it-IT" i="1" dirty="0" smtClean="0">
                <a:latin typeface="+mj-lt"/>
                <a:cs typeface="Brinnan" pitchFamily="50" charset="2"/>
              </a:rPr>
              <a:t> </a:t>
            </a:r>
            <a:r>
              <a:rPr lang="it-IT" i="1" dirty="0" err="1" smtClean="0">
                <a:latin typeface="+mj-lt"/>
                <a:cs typeface="Brinnan" pitchFamily="50" charset="2"/>
              </a:rPr>
              <a:t>they</a:t>
            </a:r>
            <a:r>
              <a:rPr lang="it-IT" i="1" dirty="0" smtClean="0">
                <a:latin typeface="+mj-lt"/>
                <a:cs typeface="Brinnan" pitchFamily="50" charset="2"/>
              </a:rPr>
              <a:t> </a:t>
            </a:r>
            <a:r>
              <a:rPr lang="it-IT" i="1" dirty="0" err="1" smtClean="0">
                <a:latin typeface="+mj-lt"/>
                <a:cs typeface="Brinnan" pitchFamily="50" charset="2"/>
              </a:rPr>
              <a:t>aren’t</a:t>
            </a:r>
            <a:r>
              <a:rPr lang="it-IT" i="1" dirty="0" smtClean="0">
                <a:latin typeface="+mj-lt"/>
                <a:cs typeface="Brinnan" pitchFamily="50" charset="2"/>
              </a:rPr>
              <a:t> so </a:t>
            </a:r>
            <a:r>
              <a:rPr lang="it-IT" i="1" dirty="0" err="1" smtClean="0">
                <a:latin typeface="+mj-lt"/>
                <a:cs typeface="Brinnan" pitchFamily="50" charset="2"/>
              </a:rPr>
              <a:t>satisfied</a:t>
            </a:r>
            <a:r>
              <a:rPr lang="it-IT" i="1" dirty="0" smtClean="0">
                <a:latin typeface="+mj-lt"/>
                <a:cs typeface="Brinnan" pitchFamily="50" charset="2"/>
              </a:rPr>
              <a:t> </a:t>
            </a:r>
            <a:r>
              <a:rPr lang="it-IT" i="1" dirty="0" err="1" smtClean="0">
                <a:latin typeface="+mj-lt"/>
                <a:cs typeface="Brinnan" pitchFamily="50" charset="2"/>
              </a:rPr>
              <a:t>as</a:t>
            </a:r>
            <a:r>
              <a:rPr lang="it-IT" i="1" dirty="0" smtClean="0">
                <a:latin typeface="+mj-lt"/>
                <a:cs typeface="Brinnan" pitchFamily="50" charset="2"/>
              </a:rPr>
              <a:t> </a:t>
            </a:r>
            <a:r>
              <a:rPr lang="it-IT" i="1" dirty="0" err="1" smtClean="0">
                <a:latin typeface="+mj-lt"/>
                <a:cs typeface="Brinnan" pitchFamily="50" charset="2"/>
              </a:rPr>
              <a:t>we</a:t>
            </a:r>
            <a:r>
              <a:rPr lang="it-IT" i="1" dirty="0" smtClean="0">
                <a:latin typeface="+mj-lt"/>
                <a:cs typeface="Brinnan" pitchFamily="50" charset="2"/>
              </a:rPr>
              <a:t> are…</a:t>
            </a:r>
            <a:endParaRPr lang="it-IT" i="1" dirty="0">
              <a:latin typeface="+mj-lt"/>
              <a:cs typeface="Brinnan" pitchFamily="50" charset="2"/>
            </a:endParaRPr>
          </a:p>
        </p:txBody>
      </p:sp>
    </p:spTree>
    <p:extLst>
      <p:ext uri="{BB962C8B-B14F-4D97-AF65-F5344CB8AC3E}">
        <p14:creationId xmlns:p14="http://schemas.microsoft.com/office/powerpoint/2010/main" val="3671170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3" name="CasellaDiTesto 2"/>
          <p:cNvSpPr txBox="1"/>
          <p:nvPr/>
        </p:nvSpPr>
        <p:spPr>
          <a:xfrm>
            <a:off x="302045" y="1445039"/>
            <a:ext cx="5638107" cy="646331"/>
          </a:xfrm>
          <a:prstGeom prst="rect">
            <a:avLst/>
          </a:prstGeom>
          <a:noFill/>
        </p:spPr>
        <p:txBody>
          <a:bodyPr wrap="square" rtlCol="0">
            <a:spAutoFit/>
          </a:bodyPr>
          <a:lstStyle/>
          <a:p>
            <a:r>
              <a:rPr lang="it-IT" dirty="0" err="1" smtClean="0">
                <a:latin typeface="+mj-lt"/>
                <a:cs typeface="Brinnan" pitchFamily="50" charset="2"/>
              </a:rPr>
              <a:t>Is</a:t>
            </a:r>
            <a:r>
              <a:rPr lang="it-IT" dirty="0" smtClean="0">
                <a:latin typeface="+mj-lt"/>
                <a:cs typeface="Brinnan" pitchFamily="50" charset="2"/>
              </a:rPr>
              <a:t> </a:t>
            </a:r>
            <a:r>
              <a:rPr lang="it-IT" dirty="0" err="1" smtClean="0">
                <a:latin typeface="+mj-lt"/>
                <a:cs typeface="Brinnan" pitchFamily="50" charset="2"/>
              </a:rPr>
              <a:t>there</a:t>
            </a:r>
            <a:r>
              <a:rPr lang="it-IT" dirty="0" smtClean="0">
                <a:latin typeface="+mj-lt"/>
                <a:cs typeface="Brinnan" pitchFamily="50" charset="2"/>
              </a:rPr>
              <a:t> </a:t>
            </a:r>
            <a:r>
              <a:rPr lang="it-IT" dirty="0" err="1" smtClean="0">
                <a:latin typeface="+mj-lt"/>
                <a:cs typeface="Brinnan" pitchFamily="50" charset="2"/>
              </a:rPr>
              <a:t>any</a:t>
            </a:r>
            <a:r>
              <a:rPr lang="it-IT" dirty="0">
                <a:latin typeface="+mj-lt"/>
                <a:cs typeface="Brinnan" pitchFamily="50" charset="2"/>
              </a:rPr>
              <a:t> </a:t>
            </a:r>
            <a:r>
              <a:rPr lang="it-IT" dirty="0" smtClean="0">
                <a:latin typeface="+mj-lt"/>
                <a:cs typeface="Brinnan" pitchFamily="50" charset="2"/>
              </a:rPr>
              <a:t> </a:t>
            </a:r>
            <a:r>
              <a:rPr lang="it-IT" dirty="0" err="1" smtClean="0">
                <a:latin typeface="+mj-lt"/>
                <a:cs typeface="Brinnan" pitchFamily="50" charset="2"/>
              </a:rPr>
              <a:t>GdF</a:t>
            </a:r>
            <a:r>
              <a:rPr lang="it-IT" dirty="0" smtClean="0">
                <a:latin typeface="+mj-lt"/>
                <a:cs typeface="Brinnan" pitchFamily="50" charset="2"/>
              </a:rPr>
              <a:t> </a:t>
            </a:r>
            <a:r>
              <a:rPr lang="it-IT" dirty="0" err="1" smtClean="0">
                <a:latin typeface="+mj-lt"/>
                <a:cs typeface="Brinnan" pitchFamily="50" charset="2"/>
              </a:rPr>
              <a:t>Handbook</a:t>
            </a:r>
            <a:r>
              <a:rPr lang="it-IT" dirty="0" smtClean="0">
                <a:latin typeface="+mj-lt"/>
                <a:cs typeface="Brinnan" pitchFamily="50" charset="2"/>
              </a:rPr>
              <a:t> on MCM?</a:t>
            </a:r>
          </a:p>
          <a:p>
            <a:r>
              <a:rPr lang="it-IT" dirty="0" err="1" smtClean="0">
                <a:latin typeface="+mj-lt"/>
                <a:cs typeface="Brinnan" pitchFamily="50" charset="2"/>
              </a:rPr>
              <a:t>Does</a:t>
            </a:r>
            <a:r>
              <a:rPr lang="it-IT" dirty="0" smtClean="0">
                <a:latin typeface="+mj-lt"/>
                <a:cs typeface="Brinnan" pitchFamily="50" charset="2"/>
              </a:rPr>
              <a:t> </a:t>
            </a:r>
            <a:r>
              <a:rPr lang="it-IT" dirty="0" err="1" smtClean="0">
                <a:latin typeface="+mj-lt"/>
                <a:cs typeface="Brinnan" pitchFamily="50" charset="2"/>
              </a:rPr>
              <a:t>we</a:t>
            </a:r>
            <a:r>
              <a:rPr lang="it-IT" dirty="0" smtClean="0">
                <a:latin typeface="+mj-lt"/>
                <a:cs typeface="Brinnan" pitchFamily="50" charset="2"/>
              </a:rPr>
              <a:t> </a:t>
            </a:r>
            <a:r>
              <a:rPr lang="it-IT" dirty="0" err="1" smtClean="0">
                <a:latin typeface="+mj-lt"/>
                <a:cs typeface="Brinnan" pitchFamily="50" charset="2"/>
              </a:rPr>
              <a:t>provide</a:t>
            </a:r>
            <a:r>
              <a:rPr lang="it-IT" dirty="0" smtClean="0">
                <a:latin typeface="+mj-lt"/>
                <a:cs typeface="Brinnan" pitchFamily="50" charset="2"/>
              </a:rPr>
              <a:t> a </a:t>
            </a:r>
            <a:r>
              <a:rPr lang="it-IT" dirty="0" err="1" smtClean="0">
                <a:latin typeface="+mj-lt"/>
                <a:cs typeface="Brinnan" pitchFamily="50" charset="2"/>
              </a:rPr>
              <a:t>specific</a:t>
            </a:r>
            <a:r>
              <a:rPr lang="it-IT" dirty="0" smtClean="0">
                <a:latin typeface="+mj-lt"/>
                <a:cs typeface="Brinnan" pitchFamily="50" charset="2"/>
              </a:rPr>
              <a:t> training on MCM?</a:t>
            </a:r>
            <a:endParaRPr lang="it-IT" dirty="0">
              <a:latin typeface="+mj-lt"/>
              <a:cs typeface="Brinnan" pitchFamily="50" charset="2"/>
            </a:endParaRPr>
          </a:p>
        </p:txBody>
      </p:sp>
      <p:sp>
        <p:nvSpPr>
          <p:cNvPr id="4" name="CasellaDiTesto 3"/>
          <p:cNvSpPr txBox="1"/>
          <p:nvPr/>
        </p:nvSpPr>
        <p:spPr>
          <a:xfrm>
            <a:off x="6547749" y="1537371"/>
            <a:ext cx="1656184" cy="461665"/>
          </a:xfrm>
          <a:prstGeom prst="rect">
            <a:avLst/>
          </a:prstGeom>
          <a:noFill/>
        </p:spPr>
        <p:txBody>
          <a:bodyPr wrap="square" rtlCol="0">
            <a:spAutoFit/>
          </a:bodyPr>
          <a:lstStyle/>
          <a:p>
            <a:pPr algn="ctr"/>
            <a:r>
              <a:rPr lang="it-IT" sz="2400" dirty="0" smtClean="0">
                <a:latin typeface="+mj-lt"/>
                <a:cs typeface="Brinnan Black" pitchFamily="50" charset="2"/>
              </a:rPr>
              <a:t>NO</a:t>
            </a:r>
            <a:endParaRPr lang="it-IT" dirty="0">
              <a:latin typeface="+mj-lt"/>
              <a:cs typeface="Brinnan Black" pitchFamily="50" charset="2"/>
            </a:endParaRPr>
          </a:p>
        </p:txBody>
      </p:sp>
      <p:sp>
        <p:nvSpPr>
          <p:cNvPr id="6" name="CasellaDiTesto 5"/>
          <p:cNvSpPr txBox="1"/>
          <p:nvPr/>
        </p:nvSpPr>
        <p:spPr>
          <a:xfrm>
            <a:off x="143508" y="2780928"/>
            <a:ext cx="1008112" cy="369332"/>
          </a:xfrm>
          <a:prstGeom prst="rect">
            <a:avLst/>
          </a:prstGeom>
          <a:noFill/>
        </p:spPr>
        <p:txBody>
          <a:bodyPr wrap="square" rtlCol="0">
            <a:spAutoFit/>
          </a:bodyPr>
          <a:lstStyle/>
          <a:p>
            <a:r>
              <a:rPr lang="it-IT" dirty="0" err="1" smtClean="0">
                <a:latin typeface="+mj-lt"/>
                <a:cs typeface="Brinnan Black" pitchFamily="50" charset="2"/>
              </a:rPr>
              <a:t>Why</a:t>
            </a:r>
            <a:r>
              <a:rPr lang="it-IT" dirty="0" smtClean="0">
                <a:latin typeface="+mj-lt"/>
                <a:cs typeface="Brinnan Black" pitchFamily="50" charset="2"/>
              </a:rPr>
              <a:t>? </a:t>
            </a:r>
            <a:endParaRPr lang="it-IT" dirty="0">
              <a:latin typeface="+mj-lt"/>
              <a:cs typeface="Brinnan Black" pitchFamily="50" charset="2"/>
            </a:endParaRPr>
          </a:p>
        </p:txBody>
      </p:sp>
      <p:graphicFrame>
        <p:nvGraphicFramePr>
          <p:cNvPr id="11" name="Diagramma 10"/>
          <p:cNvGraphicFramePr/>
          <p:nvPr>
            <p:extLst>
              <p:ext uri="{D42A27DB-BD31-4B8C-83A1-F6EECF244321}">
                <p14:modId xmlns:p14="http://schemas.microsoft.com/office/powerpoint/2010/main" val="4080680619"/>
              </p:ext>
            </p:extLst>
          </p:nvPr>
        </p:nvGraphicFramePr>
        <p:xfrm>
          <a:off x="143508" y="2289077"/>
          <a:ext cx="8892988" cy="36600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tangolo 4"/>
          <p:cNvSpPr/>
          <p:nvPr/>
        </p:nvSpPr>
        <p:spPr>
          <a:xfrm>
            <a:off x="1835696" y="4083410"/>
            <a:ext cx="546671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t-IT" kern="0" dirty="0" err="1">
                <a:solidFill>
                  <a:sysClr val="windowText" lastClr="000000"/>
                </a:solidFill>
                <a:latin typeface="+mj-lt"/>
                <a:cs typeface="Brinnan" pitchFamily="50" charset="2"/>
              </a:rPr>
              <a:t>Influenced</a:t>
            </a:r>
            <a:r>
              <a:rPr lang="it-IT" kern="0" dirty="0">
                <a:solidFill>
                  <a:sysClr val="windowText" lastClr="000000"/>
                </a:solidFill>
                <a:latin typeface="+mj-lt"/>
                <a:cs typeface="Brinnan" pitchFamily="50" charset="2"/>
              </a:rPr>
              <a:t> by </a:t>
            </a:r>
            <a:r>
              <a:rPr lang="it-IT" kern="0" dirty="0" err="1" smtClean="0">
                <a:solidFill>
                  <a:sysClr val="windowText" lastClr="000000"/>
                </a:solidFill>
                <a:latin typeface="+mj-lt"/>
                <a:cs typeface="Brinnan" pitchFamily="50" charset="2"/>
              </a:rPr>
              <a:t>many</a:t>
            </a:r>
            <a:r>
              <a:rPr lang="it-IT" kern="0" dirty="0" smtClean="0">
                <a:solidFill>
                  <a:sysClr val="windowText" lastClr="000000"/>
                </a:solidFill>
                <a:latin typeface="+mj-lt"/>
                <a:cs typeface="Brinnan" pitchFamily="50" charset="2"/>
              </a:rPr>
              <a:t> </a:t>
            </a:r>
            <a:r>
              <a:rPr lang="it-IT" kern="0" dirty="0" err="1" smtClean="0">
                <a:solidFill>
                  <a:sysClr val="windowText" lastClr="000000"/>
                </a:solidFill>
                <a:latin typeface="+mj-lt"/>
                <a:cs typeface="Brinnan" pitchFamily="50" charset="2"/>
              </a:rPr>
              <a:t>factors</a:t>
            </a:r>
            <a:endParaRPr lang="it-IT" kern="0" dirty="0">
              <a:solidFill>
                <a:sysClr val="windowText" lastClr="000000"/>
              </a:solidFill>
              <a:latin typeface="+mj-lt"/>
              <a:cs typeface="Brinnan" pitchFamily="50" charset="2"/>
            </a:endParaRPr>
          </a:p>
        </p:txBody>
      </p:sp>
    </p:spTree>
    <p:extLst>
      <p:ext uri="{BB962C8B-B14F-4D97-AF65-F5344CB8AC3E}">
        <p14:creationId xmlns:p14="http://schemas.microsoft.com/office/powerpoint/2010/main" val="29555418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115616" y="620688"/>
            <a:ext cx="6336704" cy="349077"/>
          </a:xfrm>
        </p:spPr>
        <p:txBody>
          <a:bodyPr>
            <a:noAutofit/>
          </a:bodyPr>
          <a:lstStyle/>
          <a:p>
            <a:r>
              <a:rPr lang="en-GB" sz="2000" dirty="0">
                <a:latin typeface="+mj-lt"/>
                <a:cs typeface="Brinnan" pitchFamily="50" charset="2"/>
              </a:rPr>
              <a:t>Major Case </a:t>
            </a:r>
            <a:r>
              <a:rPr lang="en-GB" sz="2000" dirty="0" smtClean="0">
                <a:latin typeface="+mj-lt"/>
                <a:cs typeface="Brinnan" pitchFamily="50" charset="2"/>
              </a:rPr>
              <a:t>Management – A GdF perspective</a:t>
            </a:r>
            <a:endParaRPr lang="en-US" sz="2000" dirty="0">
              <a:latin typeface="+mj-lt"/>
              <a:ea typeface="+mn-ea"/>
              <a:cs typeface="Brinnan" pitchFamily="50" charset="2"/>
            </a:endParaRP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188640"/>
            <a:ext cx="1288535" cy="864096"/>
          </a:xfrm>
          <a:prstGeom prst="rect">
            <a:avLst/>
          </a:prstGeom>
        </p:spPr>
      </p:pic>
      <p:sp>
        <p:nvSpPr>
          <p:cNvPr id="5" name="CasellaDiTesto 4"/>
          <p:cNvSpPr txBox="1"/>
          <p:nvPr/>
        </p:nvSpPr>
        <p:spPr>
          <a:xfrm>
            <a:off x="280445" y="1250479"/>
            <a:ext cx="8705358" cy="1754326"/>
          </a:xfrm>
          <a:prstGeom prst="rect">
            <a:avLst/>
          </a:prstGeom>
          <a:noFill/>
        </p:spPr>
        <p:txBody>
          <a:bodyPr wrap="square" rtlCol="0">
            <a:spAutoFit/>
          </a:bodyPr>
          <a:lstStyle/>
          <a:p>
            <a:endParaRPr lang="it-IT" dirty="0">
              <a:latin typeface="+mj-lt"/>
              <a:cs typeface="Brinnan" pitchFamily="50" charset="2"/>
            </a:endParaRPr>
          </a:p>
          <a:p>
            <a:r>
              <a:rPr lang="it-IT" dirty="0" smtClean="0">
                <a:latin typeface="+mj-lt"/>
                <a:cs typeface="Brinnan" pitchFamily="50" charset="2"/>
              </a:rPr>
              <a:t>A </a:t>
            </a:r>
            <a:r>
              <a:rPr lang="it-IT" dirty="0" err="1" smtClean="0">
                <a:latin typeface="+mj-lt"/>
                <a:cs typeface="Brinnan" pitchFamily="50" charset="2"/>
              </a:rPr>
              <a:t>territory-focused</a:t>
            </a:r>
            <a:r>
              <a:rPr lang="it-IT" dirty="0" smtClean="0">
                <a:latin typeface="+mj-lt"/>
                <a:cs typeface="Brinnan" pitchFamily="50" charset="2"/>
              </a:rPr>
              <a:t>  </a:t>
            </a:r>
            <a:r>
              <a:rPr lang="it-IT" dirty="0" err="1" smtClean="0">
                <a:latin typeface="+mj-lt"/>
                <a:cs typeface="Brinnan" pitchFamily="50" charset="2"/>
              </a:rPr>
              <a:t>approach</a:t>
            </a:r>
            <a:r>
              <a:rPr lang="it-IT" dirty="0">
                <a:latin typeface="+mj-lt"/>
                <a:cs typeface="Brinnan" pitchFamily="50" charset="2"/>
              </a:rPr>
              <a:t>,</a:t>
            </a:r>
            <a:r>
              <a:rPr lang="it-IT" dirty="0" smtClean="0">
                <a:latin typeface="+mj-lt"/>
                <a:cs typeface="Brinnan" pitchFamily="50" charset="2"/>
              </a:rPr>
              <a:t> </a:t>
            </a:r>
            <a:r>
              <a:rPr lang="it-IT" dirty="0" err="1">
                <a:latin typeface="+mj-lt"/>
                <a:cs typeface="Brinnan" pitchFamily="50" charset="2"/>
              </a:rPr>
              <a:t>l</a:t>
            </a:r>
            <a:r>
              <a:rPr lang="it-IT" dirty="0" err="1" smtClean="0">
                <a:latin typeface="+mj-lt"/>
                <a:cs typeface="Brinnan" pitchFamily="50" charset="2"/>
              </a:rPr>
              <a:t>ike</a:t>
            </a:r>
            <a:r>
              <a:rPr lang="it-IT" dirty="0" smtClean="0">
                <a:latin typeface="+mj-lt"/>
                <a:cs typeface="Brinnan" pitchFamily="50" charset="2"/>
              </a:rPr>
              <a:t> the </a:t>
            </a:r>
            <a:r>
              <a:rPr lang="it-IT" dirty="0" err="1" smtClean="0">
                <a:latin typeface="+mj-lt"/>
                <a:cs typeface="Brinnan" pitchFamily="50" charset="2"/>
              </a:rPr>
              <a:t>Italian</a:t>
            </a:r>
            <a:r>
              <a:rPr lang="it-IT" dirty="0" smtClean="0">
                <a:latin typeface="+mj-lt"/>
                <a:cs typeface="Brinnan" pitchFamily="50" charset="2"/>
              </a:rPr>
              <a:t> </a:t>
            </a:r>
            <a:r>
              <a:rPr lang="it-IT" dirty="0" err="1" smtClean="0">
                <a:latin typeface="+mj-lt"/>
                <a:cs typeface="Brinnan" pitchFamily="50" charset="2"/>
              </a:rPr>
              <a:t>regional</a:t>
            </a:r>
            <a:r>
              <a:rPr lang="it-IT" dirty="0" smtClean="0">
                <a:latin typeface="+mj-lt"/>
                <a:cs typeface="Brinnan" pitchFamily="50" charset="2"/>
              </a:rPr>
              <a:t> </a:t>
            </a:r>
            <a:r>
              <a:rPr lang="it-IT" dirty="0" err="1" smtClean="0">
                <a:latin typeface="+mj-lt"/>
                <a:cs typeface="Brinnan" pitchFamily="50" charset="2"/>
              </a:rPr>
              <a:t>cuisine</a:t>
            </a:r>
            <a:r>
              <a:rPr lang="it-IT" dirty="0" smtClean="0">
                <a:latin typeface="+mj-lt"/>
                <a:cs typeface="Brinnan" pitchFamily="50" charset="2"/>
              </a:rPr>
              <a:t>: </a:t>
            </a:r>
          </a:p>
          <a:p>
            <a:endParaRPr lang="it-IT" dirty="0" smtClean="0">
              <a:latin typeface="+mj-lt"/>
              <a:cs typeface="Brinnan" pitchFamily="50" charset="2"/>
            </a:endParaRPr>
          </a:p>
          <a:p>
            <a:r>
              <a:rPr lang="it-IT" dirty="0" err="1" smtClean="0">
                <a:latin typeface="+mj-lt"/>
                <a:cs typeface="Brinnan" pitchFamily="50" charset="2"/>
              </a:rPr>
              <a:t>Often</a:t>
            </a:r>
            <a:r>
              <a:rPr lang="it-IT" dirty="0" smtClean="0">
                <a:latin typeface="+mj-lt"/>
                <a:cs typeface="Brinnan" pitchFamily="50" charset="2"/>
              </a:rPr>
              <a:t>, </a:t>
            </a:r>
            <a:r>
              <a:rPr lang="it-IT" dirty="0" err="1" smtClean="0">
                <a:latin typeface="+mj-lt"/>
                <a:cs typeface="Brinnan" pitchFamily="50" charset="2"/>
              </a:rPr>
              <a:t>we</a:t>
            </a:r>
            <a:r>
              <a:rPr lang="it-IT" dirty="0" smtClean="0">
                <a:latin typeface="+mj-lt"/>
                <a:cs typeface="Brinnan" pitchFamily="50" charset="2"/>
              </a:rPr>
              <a:t> </a:t>
            </a:r>
            <a:r>
              <a:rPr lang="it-IT" dirty="0" err="1" smtClean="0">
                <a:latin typeface="+mj-lt"/>
                <a:cs typeface="Brinnan" pitchFamily="50" charset="2"/>
              </a:rPr>
              <a:t>have</a:t>
            </a:r>
            <a:r>
              <a:rPr lang="it-IT" dirty="0" smtClean="0">
                <a:latin typeface="+mj-lt"/>
                <a:cs typeface="Brinnan" pitchFamily="50" charset="2"/>
              </a:rPr>
              <a:t> </a:t>
            </a:r>
            <a:r>
              <a:rPr lang="it-IT" dirty="0" err="1" smtClean="0">
                <a:latin typeface="+mj-lt"/>
                <a:cs typeface="Brinnan" pitchFamily="50" charset="2"/>
              </a:rPr>
              <a:t>many</a:t>
            </a:r>
            <a:r>
              <a:rPr lang="it-IT" dirty="0" smtClean="0">
                <a:latin typeface="+mj-lt"/>
                <a:cs typeface="Brinnan" pitchFamily="50" charset="2"/>
              </a:rPr>
              <a:t> </a:t>
            </a:r>
            <a:r>
              <a:rPr lang="it-IT" dirty="0" err="1" smtClean="0">
                <a:latin typeface="+mj-lt"/>
                <a:cs typeface="Brinnan" pitchFamily="50" charset="2"/>
              </a:rPr>
              <a:t>recipes</a:t>
            </a:r>
            <a:r>
              <a:rPr lang="it-IT" dirty="0" smtClean="0">
                <a:latin typeface="+mj-lt"/>
                <a:cs typeface="Brinnan" pitchFamily="50" charset="2"/>
              </a:rPr>
              <a:t> for the </a:t>
            </a:r>
            <a:r>
              <a:rPr lang="it-IT" dirty="0" err="1" smtClean="0">
                <a:latin typeface="+mj-lt"/>
                <a:cs typeface="Brinnan" pitchFamily="50" charset="2"/>
              </a:rPr>
              <a:t>same</a:t>
            </a:r>
            <a:r>
              <a:rPr lang="it-IT" dirty="0" smtClean="0">
                <a:latin typeface="+mj-lt"/>
                <a:cs typeface="Brinnan" pitchFamily="50" charset="2"/>
              </a:rPr>
              <a:t> </a:t>
            </a:r>
            <a:r>
              <a:rPr lang="it-IT" dirty="0" err="1" smtClean="0">
                <a:latin typeface="+mj-lt"/>
                <a:cs typeface="Brinnan" pitchFamily="50" charset="2"/>
              </a:rPr>
              <a:t>traditional</a:t>
            </a:r>
            <a:r>
              <a:rPr lang="it-IT" dirty="0" smtClean="0">
                <a:latin typeface="+mj-lt"/>
                <a:cs typeface="Brinnan" pitchFamily="50" charset="2"/>
              </a:rPr>
              <a:t> </a:t>
            </a:r>
            <a:r>
              <a:rPr lang="it-IT" dirty="0" err="1" smtClean="0">
                <a:latin typeface="+mj-lt"/>
                <a:cs typeface="Brinnan" pitchFamily="50" charset="2"/>
              </a:rPr>
              <a:t>dish</a:t>
            </a:r>
            <a:r>
              <a:rPr lang="it-IT" dirty="0" smtClean="0">
                <a:latin typeface="+mj-lt"/>
                <a:cs typeface="Brinnan" pitchFamily="50" charset="2"/>
              </a:rPr>
              <a:t> </a:t>
            </a:r>
            <a:r>
              <a:rPr lang="it-IT" dirty="0" err="1" smtClean="0">
                <a:latin typeface="+mj-lt"/>
                <a:cs typeface="Brinnan" pitchFamily="50" charset="2"/>
              </a:rPr>
              <a:t>but</a:t>
            </a:r>
            <a:r>
              <a:rPr lang="it-IT" dirty="0" smtClean="0">
                <a:latin typeface="+mj-lt"/>
                <a:cs typeface="Brinnan" pitchFamily="50" charset="2"/>
              </a:rPr>
              <a:t> </a:t>
            </a:r>
            <a:r>
              <a:rPr lang="it-IT" dirty="0" err="1" smtClean="0">
                <a:latin typeface="+mj-lt"/>
                <a:cs typeface="Brinnan" pitchFamily="50" charset="2"/>
              </a:rPr>
              <a:t>we</a:t>
            </a:r>
            <a:r>
              <a:rPr lang="it-IT" dirty="0" smtClean="0">
                <a:latin typeface="+mj-lt"/>
                <a:cs typeface="Brinnan" pitchFamily="50" charset="2"/>
              </a:rPr>
              <a:t> focus on the </a:t>
            </a:r>
            <a:r>
              <a:rPr lang="it-IT" dirty="0" err="1" smtClean="0">
                <a:latin typeface="+mj-lt"/>
                <a:cs typeface="Brinnan" pitchFamily="50" charset="2"/>
              </a:rPr>
              <a:t>final</a:t>
            </a:r>
            <a:r>
              <a:rPr lang="it-IT" dirty="0" smtClean="0">
                <a:latin typeface="+mj-lt"/>
                <a:cs typeface="Brinnan" pitchFamily="50" charset="2"/>
              </a:rPr>
              <a:t> </a:t>
            </a:r>
            <a:r>
              <a:rPr lang="it-IT" dirty="0" err="1" smtClean="0">
                <a:latin typeface="+mj-lt"/>
                <a:cs typeface="Brinnan" pitchFamily="50" charset="2"/>
              </a:rPr>
              <a:t>results</a:t>
            </a:r>
            <a:r>
              <a:rPr lang="it-IT" dirty="0">
                <a:latin typeface="+mj-lt"/>
                <a:cs typeface="Brinnan" pitchFamily="50" charset="2"/>
              </a:rPr>
              <a:t>:</a:t>
            </a:r>
            <a:r>
              <a:rPr lang="it-IT" dirty="0" smtClean="0">
                <a:latin typeface="+mj-lt"/>
                <a:cs typeface="Brinnan" pitchFamily="50" charset="2"/>
              </a:rPr>
              <a:t> </a:t>
            </a:r>
            <a:r>
              <a:rPr lang="it-IT" dirty="0" err="1" smtClean="0">
                <a:latin typeface="+mj-lt"/>
                <a:cs typeface="Brinnan" pitchFamily="50" charset="2"/>
              </a:rPr>
              <a:t>being</a:t>
            </a:r>
            <a:r>
              <a:rPr lang="it-IT" dirty="0" smtClean="0">
                <a:latin typeface="+mj-lt"/>
                <a:cs typeface="Brinnan" pitchFamily="50" charset="2"/>
              </a:rPr>
              <a:t> </a:t>
            </a:r>
            <a:r>
              <a:rPr lang="it-IT" dirty="0" err="1" smtClean="0">
                <a:latin typeface="+mj-lt"/>
                <a:cs typeface="Brinnan" pitchFamily="50" charset="2"/>
              </a:rPr>
              <a:t>as</a:t>
            </a:r>
            <a:r>
              <a:rPr lang="it-IT" dirty="0" smtClean="0">
                <a:latin typeface="+mj-lt"/>
                <a:cs typeface="Brinnan" pitchFamily="50" charset="2"/>
              </a:rPr>
              <a:t> </a:t>
            </a:r>
            <a:r>
              <a:rPr lang="it-IT" dirty="0" err="1" smtClean="0">
                <a:latin typeface="+mj-lt"/>
                <a:cs typeface="Brinnan" pitchFamily="50" charset="2"/>
              </a:rPr>
              <a:t>yummy</a:t>
            </a:r>
            <a:r>
              <a:rPr lang="it-IT" dirty="0" smtClean="0">
                <a:latin typeface="+mj-lt"/>
                <a:cs typeface="Brinnan" pitchFamily="50" charset="2"/>
              </a:rPr>
              <a:t> </a:t>
            </a:r>
            <a:r>
              <a:rPr lang="it-IT" dirty="0" err="1" smtClean="0">
                <a:latin typeface="+mj-lt"/>
                <a:cs typeface="Brinnan" pitchFamily="50" charset="2"/>
              </a:rPr>
              <a:t>as</a:t>
            </a:r>
            <a:r>
              <a:rPr lang="it-IT" dirty="0" smtClean="0">
                <a:latin typeface="+mj-lt"/>
                <a:cs typeface="Brinnan" pitchFamily="50" charset="2"/>
              </a:rPr>
              <a:t> </a:t>
            </a:r>
            <a:r>
              <a:rPr lang="it-IT" dirty="0" err="1" smtClean="0">
                <a:latin typeface="+mj-lt"/>
                <a:cs typeface="Brinnan" pitchFamily="50" charset="2"/>
              </a:rPr>
              <a:t>possible</a:t>
            </a:r>
            <a:r>
              <a:rPr lang="it-IT" dirty="0" smtClean="0">
                <a:latin typeface="+mj-lt"/>
                <a:cs typeface="Brinnan" pitchFamily="50" charset="2"/>
              </a:rPr>
              <a:t>!</a:t>
            </a:r>
          </a:p>
          <a:p>
            <a:endParaRPr lang="it-IT" dirty="0">
              <a:latin typeface="+mj-lt"/>
              <a:cs typeface="Brinnan" pitchFamily="50" charset="2"/>
            </a:endParaRPr>
          </a:p>
        </p:txBody>
      </p:sp>
      <p:pic>
        <p:nvPicPr>
          <p:cNvPr id="6" name="Immagine 5"/>
          <p:cNvPicPr>
            <a:picLocks noChangeAspect="1"/>
          </p:cNvPicPr>
          <p:nvPr/>
        </p:nvPicPr>
        <p:blipFill>
          <a:blip r:embed="rId4"/>
          <a:stretch>
            <a:fillRect/>
          </a:stretch>
        </p:blipFill>
        <p:spPr>
          <a:xfrm>
            <a:off x="2339752" y="4475683"/>
            <a:ext cx="3131229" cy="2083691"/>
          </a:xfrm>
          <a:prstGeom prst="rect">
            <a:avLst/>
          </a:prstGeom>
        </p:spPr>
      </p:pic>
      <p:pic>
        <p:nvPicPr>
          <p:cNvPr id="3" name="Immagine 2"/>
          <p:cNvPicPr>
            <a:picLocks noChangeAspect="1"/>
          </p:cNvPicPr>
          <p:nvPr/>
        </p:nvPicPr>
        <p:blipFill>
          <a:blip r:embed="rId5"/>
          <a:stretch>
            <a:fillRect/>
          </a:stretch>
        </p:blipFill>
        <p:spPr>
          <a:xfrm>
            <a:off x="4621863" y="3558803"/>
            <a:ext cx="2930817" cy="1642268"/>
          </a:xfrm>
          <a:prstGeom prst="rect">
            <a:avLst/>
          </a:prstGeom>
        </p:spPr>
      </p:pic>
      <p:pic>
        <p:nvPicPr>
          <p:cNvPr id="4" name="Immagine 3"/>
          <p:cNvPicPr>
            <a:picLocks noChangeAspect="1"/>
          </p:cNvPicPr>
          <p:nvPr/>
        </p:nvPicPr>
        <p:blipFill>
          <a:blip r:embed="rId6"/>
          <a:stretch>
            <a:fillRect/>
          </a:stretch>
        </p:blipFill>
        <p:spPr>
          <a:xfrm>
            <a:off x="179187" y="3443313"/>
            <a:ext cx="2903992" cy="1627237"/>
          </a:xfrm>
          <a:prstGeom prst="rect">
            <a:avLst/>
          </a:prstGeom>
        </p:spPr>
      </p:pic>
      <p:sp>
        <p:nvSpPr>
          <p:cNvPr id="7" name="Rettangolo 6"/>
          <p:cNvSpPr/>
          <p:nvPr/>
        </p:nvSpPr>
        <p:spPr>
          <a:xfrm>
            <a:off x="179512" y="5538602"/>
            <a:ext cx="2232248" cy="1200329"/>
          </a:xfrm>
          <a:prstGeom prst="rect">
            <a:avLst/>
          </a:prstGeom>
        </p:spPr>
        <p:txBody>
          <a:bodyPr wrap="square">
            <a:spAutoFit/>
          </a:bodyPr>
          <a:lstStyle/>
          <a:p>
            <a:r>
              <a:rPr lang="it-IT" dirty="0" err="1" smtClean="0">
                <a:latin typeface="+mj-lt"/>
                <a:cs typeface="Brinnan" pitchFamily="50" charset="2"/>
              </a:rPr>
              <a:t>Anyway</a:t>
            </a:r>
            <a:r>
              <a:rPr lang="it-IT" dirty="0" smtClean="0">
                <a:latin typeface="+mj-lt"/>
                <a:cs typeface="Brinnan" pitchFamily="50" charset="2"/>
              </a:rPr>
              <a:t>,</a:t>
            </a:r>
          </a:p>
          <a:p>
            <a:r>
              <a:rPr lang="it-IT" dirty="0" smtClean="0">
                <a:latin typeface="+mj-lt"/>
                <a:cs typeface="Brinnan" pitchFamily="50" charset="2"/>
              </a:rPr>
              <a:t>NO </a:t>
            </a:r>
            <a:r>
              <a:rPr lang="it-IT" dirty="0">
                <a:latin typeface="+mj-lt"/>
                <a:cs typeface="Brinnan" pitchFamily="50" charset="2"/>
              </a:rPr>
              <a:t>CREAM </a:t>
            </a:r>
            <a:r>
              <a:rPr lang="it-IT" dirty="0" smtClean="0">
                <a:latin typeface="+mj-lt"/>
                <a:cs typeface="Brinnan" pitchFamily="50" charset="2"/>
              </a:rPr>
              <a:t>IN CARBONARA</a:t>
            </a:r>
            <a:r>
              <a:rPr lang="it-IT" dirty="0">
                <a:latin typeface="+mj-lt"/>
                <a:cs typeface="Brinnan" pitchFamily="50" charset="2"/>
              </a:rPr>
              <a:t>, PLEASE!</a:t>
            </a:r>
          </a:p>
        </p:txBody>
      </p:sp>
    </p:spTree>
    <p:extLst>
      <p:ext uri="{BB962C8B-B14F-4D97-AF65-F5344CB8AC3E}">
        <p14:creationId xmlns:p14="http://schemas.microsoft.com/office/powerpoint/2010/main" val="952472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ECD_English_blu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ECD_English_blu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7831</TotalTime>
  <Words>1931</Words>
  <Application>Microsoft Office PowerPoint</Application>
  <PresentationFormat>Presentazione su schermo (4:3)</PresentationFormat>
  <Paragraphs>268</Paragraphs>
  <Slides>25</Slides>
  <Notes>24</Notes>
  <HiddenSlides>0</HiddenSlides>
  <MMClips>0</MMClips>
  <ScaleCrop>false</ScaleCrop>
  <HeadingPairs>
    <vt:vector size="6" baseType="variant">
      <vt:variant>
        <vt:lpstr>Caratteri utilizzati</vt:lpstr>
      </vt:variant>
      <vt:variant>
        <vt:i4>17</vt:i4>
      </vt:variant>
      <vt:variant>
        <vt:lpstr>Tema</vt:lpstr>
      </vt:variant>
      <vt:variant>
        <vt:i4>2</vt:i4>
      </vt:variant>
      <vt:variant>
        <vt:lpstr>Titoli diapositive</vt:lpstr>
      </vt:variant>
      <vt:variant>
        <vt:i4>25</vt:i4>
      </vt:variant>
    </vt:vector>
  </HeadingPairs>
  <TitlesOfParts>
    <vt:vector size="44" baseType="lpstr">
      <vt:lpstr>Arial</vt:lpstr>
      <vt:lpstr>Brinnan</vt:lpstr>
      <vt:lpstr>Brinnan Black</vt:lpstr>
      <vt:lpstr>Brinnan Light</vt:lpstr>
      <vt:lpstr>Brinnan Thin</vt:lpstr>
      <vt:lpstr>Calibri</vt:lpstr>
      <vt:lpstr>Century Gothic</vt:lpstr>
      <vt:lpstr>DejaVu Sans</vt:lpstr>
      <vt:lpstr>Ebrima</vt:lpstr>
      <vt:lpstr>Franklin Gothic Book</vt:lpstr>
      <vt:lpstr>Georgia</vt:lpstr>
      <vt:lpstr>Helvetica</vt:lpstr>
      <vt:lpstr>Helvetica 65 Medium</vt:lpstr>
      <vt:lpstr>Tahoma</vt:lpstr>
      <vt:lpstr>Times New Roman</vt:lpstr>
      <vt:lpstr>Wingdings</vt:lpstr>
      <vt:lpstr>ヒラギノ角ゴ Pro W3</vt:lpstr>
      <vt:lpstr>OECD_English_blue</vt:lpstr>
      <vt:lpstr>1_OECD_English_blue</vt:lpstr>
      <vt:lpstr>Presentazione standard di PowerPoint</vt:lpstr>
      <vt:lpstr>Presentazione standard di PowerPoint</vt:lpstr>
      <vt:lpstr>Presentazione standard di PowerPoint</vt:lpstr>
      <vt:lpstr>Major Case Management – A GdF perspective</vt:lpstr>
      <vt:lpstr>Major Case Management – A GdF perspective</vt:lpstr>
      <vt:lpstr>Presentazione standard di PowerPoint</vt:lpstr>
      <vt:lpstr>Major Case Management – A GdF perspective</vt:lpstr>
      <vt:lpstr>Major Case Management – A GdF perspective</vt:lpstr>
      <vt:lpstr>Major Case Management – A GdF perspective</vt:lpstr>
      <vt:lpstr>Major Case Management – A GdF perspective</vt:lpstr>
      <vt:lpstr>Major Case Management – A GdF perspective</vt:lpstr>
      <vt:lpstr>Major Case Management – A GdF perspective</vt:lpstr>
      <vt:lpstr>Major Case Management – A GdF perspective</vt:lpstr>
      <vt:lpstr>Major Case Management – A GdF perspective</vt:lpstr>
      <vt:lpstr>Major Case Management – A GdF perspective</vt:lpstr>
      <vt:lpstr>Presentazione standard di PowerPoint</vt:lpstr>
      <vt:lpstr>Major Case Management – A GdF perspective</vt:lpstr>
      <vt:lpstr>Presentazione standard di PowerPoint</vt:lpstr>
      <vt:lpstr>Major Case Management – A GdF perspective</vt:lpstr>
      <vt:lpstr>Presentazione standard di PowerPoint</vt:lpstr>
      <vt:lpstr>Presentazione standard di PowerPoint</vt:lpstr>
      <vt:lpstr>Major Case Management – A GdF perspective</vt:lpstr>
      <vt:lpstr>Major Case Management – A GdF perspective</vt:lpstr>
      <vt:lpstr>Major Case Management – A GdF perspective</vt:lpstr>
      <vt:lpstr>Major Case Management – A GdF perspective</vt:lpstr>
    </vt:vector>
  </TitlesOfParts>
  <Company>FA Freiburg-Land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Ralf Oberle</dc:creator>
  <cp:lastModifiedBy>Lo Bello Alessandro - TCL</cp:lastModifiedBy>
  <cp:revision>608</cp:revision>
  <dcterms:created xsi:type="dcterms:W3CDTF">2012-06-01T14:10:01Z</dcterms:created>
  <dcterms:modified xsi:type="dcterms:W3CDTF">2024-05-21T02:35:37Z</dcterms:modified>
</cp:coreProperties>
</file>