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4"/>
  </p:sldMasterIdLst>
  <p:notesMasterIdLst>
    <p:notesMasterId r:id="rId21"/>
  </p:notesMasterIdLst>
  <p:handoutMasterIdLst>
    <p:handoutMasterId r:id="rId22"/>
  </p:handoutMasterIdLst>
  <p:sldIdLst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9611" autoAdjust="0"/>
  </p:normalViewPr>
  <p:slideViewPr>
    <p:cSldViewPr snapToGrid="0">
      <p:cViewPr varScale="1">
        <p:scale>
          <a:sx n="48" d="100"/>
          <a:sy n="48" d="100"/>
        </p:scale>
        <p:origin x="1364" y="32"/>
      </p:cViewPr>
      <p:guideLst/>
    </p:cSldViewPr>
  </p:slideViewPr>
  <p:outlineViewPr>
    <p:cViewPr>
      <p:scale>
        <a:sx n="33" d="100"/>
        <a:sy n="33" d="100"/>
      </p:scale>
      <p:origin x="0" y="-19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CDC0-967E-4957-8FDE-82932AA8A5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009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 イメージ プレースホルダー 5"/>
          <p:cNvSpPr>
            <a:spLocks noGrp="1" noRot="1" noChangeAspect="1"/>
          </p:cNvSpPr>
          <p:nvPr>
            <p:ph type="sldImg" idx="2"/>
          </p:nvPr>
        </p:nvSpPr>
        <p:spPr>
          <a:xfrm>
            <a:off x="409574" y="300800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2" name="ノート プレースホルダー 11"/>
          <p:cNvSpPr>
            <a:spLocks noGrp="1"/>
          </p:cNvSpPr>
          <p:nvPr>
            <p:ph type="body" sz="quarter" idx="3"/>
          </p:nvPr>
        </p:nvSpPr>
        <p:spPr>
          <a:xfrm>
            <a:off x="673098" y="3906965"/>
            <a:ext cx="5389563" cy="50358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5"/>
          </p:nvPr>
        </p:nvSpPr>
        <p:spPr>
          <a:xfrm>
            <a:off x="3595307" y="921715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0579C-E5B4-4442-99C4-9F875944D9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7803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56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53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36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81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726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608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52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73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6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13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49444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76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126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42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4738737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91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136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8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014861-4C4C-462C-946E-537CC538C0A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B9200-A8AD-4CDF-835C-E4C27625739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8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437520-231E-449A-8780-7BE366297EC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AD045-D1FB-4F93-80CD-303BEDC1B9E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AFB5C5-E459-4752-AEB5-A38F4B308C2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AD045-D1FB-4F93-80CD-303BEDC1B9E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9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EFBE5-992A-4B8E-96F0-33182F07D3F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AB0396-1635-4FF3-A469-B3781B5E87E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48DEB-3098-4DAF-95DF-9299D39FA08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0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117730-6A6D-4000-A8A7-CAA6235E65B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9CCC4-7339-48A6-9F9A-39D50068ED5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5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E871B8-4F03-4C48-9395-76A9B4D86FD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ACC52-BDB7-44BE-83E9-A18F41C758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2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0D64B-57B4-47E1-9FFF-B7B3FD78C31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7271F-C905-4667-B676-F4E78D6B83A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493A50-6C50-4AD2-AF36-6CF2D810675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924C3-1EC4-4E4A-9B53-2229AD58910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8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5E55E3-1ED8-44EC-8B32-67E631AB5AC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AD045-D1FB-4F93-80CD-303BEDC1B9E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6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A518B2-D9DE-4304-8FF2-0CE206F6AD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2024/5/10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27927-9DFF-4F64-8F6C-7A94FC028E2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3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F0714-0A16-4E76-BF54-131C71E71CA7}" type="datetime1">
              <a:rPr lang="ja-JP" altLang="en-US" smtClean="0">
                <a:solidFill>
                  <a:srgbClr val="44546A">
                    <a:lumMod val="50000"/>
                  </a:srgbClr>
                </a:solidFill>
              </a:rPr>
              <a:t>2024/5/10</a:t>
            </a:fld>
            <a:endParaRPr lang="ja-JP" altLang="en-US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B72CC-4815-4C1A-B893-A1A75FBB7754}" type="slidenum">
              <a:rPr lang="ja-JP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74921" y="758952"/>
            <a:ext cx="10907487" cy="3566160"/>
          </a:xfrm>
        </p:spPr>
        <p:txBody>
          <a:bodyPr>
            <a:normAutofit/>
          </a:bodyPr>
          <a:lstStyle/>
          <a:p>
            <a:pPr algn="ctr"/>
            <a: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Some cases of </a:t>
            </a:r>
            <a:b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hidden assets concealed</a:t>
            </a:r>
            <a:b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by tax evaders</a:t>
            </a:r>
            <a:endParaRPr lang="ja-JP" alt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kumimoji="1" lang="ja-JP" altLang="en-US" dirty="0"/>
              <a:t>　</a:t>
            </a:r>
            <a:endParaRPr kumimoji="1" lang="en-US" altLang="ja-JP" dirty="0"/>
          </a:p>
          <a:p>
            <a:pPr algn="r"/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06959C-367E-40D9-AD8E-451E321A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B9200-A8AD-4CDF-835C-E4C27625739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（６）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44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9493" y="1802619"/>
            <a:ext cx="385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chest under a telephone stand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8120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2596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84" y="2418896"/>
            <a:ext cx="3087561" cy="369888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2" y="2418896"/>
            <a:ext cx="3087560" cy="36988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684" y="2418896"/>
            <a:ext cx="2862225" cy="369888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3F1665-435A-4EE1-982F-C552C1FC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（７）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97280" y="240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36018" y="240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74756" y="240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05031" y="1937657"/>
            <a:ext cx="470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 the ground in suspect’s field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79" y="2526797"/>
            <a:ext cx="3123240" cy="369226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472" y="2507298"/>
            <a:ext cx="3036291" cy="369226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265" y="2507298"/>
            <a:ext cx="3243943" cy="369226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D44897-C379-4B1C-8D98-8CE53C4A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（８）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44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9494" y="1802619"/>
            <a:ext cx="730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In the mechanical device of the elevator in the suspect’s house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9121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17992" y="244138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4" y="2418889"/>
            <a:ext cx="2827564" cy="382951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541" y="2350744"/>
            <a:ext cx="2981463" cy="39658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215" y="2350744"/>
            <a:ext cx="3156859" cy="396582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C7C424-7195-4BF5-9782-5123BA26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（９）－１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14995" y="26349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33958" y="26356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52922" y="26349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62743" y="2001505"/>
            <a:ext cx="424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Under the floor of the suspect’s warehouse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055" y="2634983"/>
            <a:ext cx="3018355" cy="354942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468" y="2634983"/>
            <a:ext cx="3103465" cy="3549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298" y="2630438"/>
            <a:ext cx="3069772" cy="355397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1BDD14-D16C-4808-A8A0-7ECDE6FF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（９）－２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13128" y="18554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④</a:t>
            </a:r>
            <a:endParaRPr lang="ja-JP" altLang="ja-JP" sz="160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766023" y="1842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⑤</a:t>
            </a:r>
            <a:endParaRPr lang="ja-JP" altLang="ja-JP" sz="16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111020" y="1842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⑥</a:t>
            </a:r>
            <a:endParaRPr lang="ja-JP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019" y="2167365"/>
            <a:ext cx="2769165" cy="408951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66" y="2180665"/>
            <a:ext cx="2864052" cy="408951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337" y="2180660"/>
            <a:ext cx="2686344" cy="407621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2A8E95-21C0-47CA-84CF-807E416F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（１０）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251344" y="242533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9490" y="1802619"/>
            <a:ext cx="200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loft in a house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369" y="2825441"/>
            <a:ext cx="2247900" cy="30635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998" y="2012534"/>
            <a:ext cx="2710493" cy="20527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991" y="4235041"/>
            <a:ext cx="2742496" cy="19303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1" y="2012534"/>
            <a:ext cx="2733151" cy="205279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1" y="4235034"/>
            <a:ext cx="2733151" cy="1977164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054365" y="196457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056057" y="4153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571169" y="196457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④</a:t>
            </a:r>
            <a:endParaRPr lang="ja-JP" altLang="ja-JP" sz="16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571169" y="4153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⑤</a:t>
            </a:r>
            <a:endParaRPr lang="ja-JP" altLang="ja-JP" sz="1600" dirty="0"/>
          </a:p>
        </p:txBody>
      </p:sp>
      <p:sp>
        <p:nvSpPr>
          <p:cNvPr id="16" name="円/楕円 15"/>
          <p:cNvSpPr/>
          <p:nvPr/>
        </p:nvSpPr>
        <p:spPr>
          <a:xfrm>
            <a:off x="4933225" y="2555277"/>
            <a:ext cx="1401132" cy="8618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CE64B2-D5B5-4552-8379-3D17FB73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At the end‥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1728096" y="2165830"/>
            <a:ext cx="8828385" cy="2338329"/>
          </a:xfrm>
          <a:prstGeom prst="horizontalScroll">
            <a:avLst/>
          </a:prstGeom>
          <a:solidFill>
            <a:schemeClr val="accent1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honesty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doesn't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pay.</a:t>
            </a:r>
            <a:endParaRPr lang="ja-JP" altLang="en-US" sz="3200" spc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05975" y="5242332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ja-JP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F5E41F-77A0-4F4C-8B7D-6A82C55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）－１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605" y="2732409"/>
            <a:ext cx="4047817" cy="2538091"/>
          </a:xfr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453" y="2732421"/>
            <a:ext cx="3477720" cy="2195191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309850" y="224726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62704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20" name="円/楕円 19"/>
          <p:cNvSpPr/>
          <p:nvPr/>
        </p:nvSpPr>
        <p:spPr>
          <a:xfrm rot="947877">
            <a:off x="6726901" y="4017807"/>
            <a:ext cx="1794956" cy="639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09850" y="1802307"/>
            <a:ext cx="325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closet in suspect’s house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306" y="3897632"/>
            <a:ext cx="3331380" cy="230299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F5BFCA-E39E-4370-826F-A936237A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）－２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844" y="2538429"/>
            <a:ext cx="4711464" cy="3391004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6362254" y="199228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④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011" y="2538431"/>
            <a:ext cx="4758397" cy="339100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097282" y="196438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　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D97976-3E65-4A5A-9174-5943E135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（２）－１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09850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9855" y="1802307"/>
            <a:ext cx="435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storage under the stairs in a house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529880" y="2745073"/>
            <a:ext cx="2754257" cy="3389039"/>
            <a:chOff x="-190513" y="0"/>
            <a:chExt cx="2949572" cy="393039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0513" y="0"/>
              <a:ext cx="2949572" cy="3930394"/>
            </a:xfrm>
            <a:prstGeom prst="rect">
              <a:avLst/>
            </a:prstGeom>
          </p:spPr>
        </p:pic>
        <p:sp>
          <p:nvSpPr>
            <p:cNvPr id="11" name="円/楕円 10"/>
            <p:cNvSpPr/>
            <p:nvPr/>
          </p:nvSpPr>
          <p:spPr>
            <a:xfrm>
              <a:off x="1646773" y="2079332"/>
              <a:ext cx="1044116" cy="15841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960" y="2745073"/>
            <a:ext cx="2754000" cy="33890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円/楕円 8"/>
          <p:cNvSpPr/>
          <p:nvPr/>
        </p:nvSpPr>
        <p:spPr>
          <a:xfrm>
            <a:off x="4674994" y="2884452"/>
            <a:ext cx="852805" cy="1214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56211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6347828" y="3348288"/>
            <a:ext cx="852805" cy="1214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4771720" y="4105490"/>
            <a:ext cx="1895641" cy="2021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661" y="2745063"/>
            <a:ext cx="2187499" cy="2448000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7487380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471" y="4525840"/>
            <a:ext cx="2700000" cy="1668403"/>
          </a:xfrm>
          <a:prstGeom prst="rect">
            <a:avLst/>
          </a:prstGeom>
        </p:spPr>
      </p:pic>
      <p:sp>
        <p:nvSpPr>
          <p:cNvPr id="52" name="円/楕円 51"/>
          <p:cNvSpPr/>
          <p:nvPr/>
        </p:nvSpPr>
        <p:spPr>
          <a:xfrm>
            <a:off x="8020663" y="3084347"/>
            <a:ext cx="976971" cy="2108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円/楕円 52"/>
          <p:cNvSpPr/>
          <p:nvPr/>
        </p:nvSpPr>
        <p:spPr>
          <a:xfrm rot="5400000">
            <a:off x="10556240" y="5185981"/>
            <a:ext cx="852805" cy="1214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53133" y="5800659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See next page</a:t>
            </a:r>
          </a:p>
        </p:txBody>
      </p:sp>
      <p:cxnSp>
        <p:nvCxnSpPr>
          <p:cNvPr id="12" name="直線コネクタ 11"/>
          <p:cNvCxnSpPr>
            <a:endCxn id="33" idx="1"/>
          </p:cNvCxnSpPr>
          <p:nvPr/>
        </p:nvCxnSpPr>
        <p:spPr>
          <a:xfrm>
            <a:off x="6161300" y="5677475"/>
            <a:ext cx="1191833" cy="3232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4CB213-9685-4213-BCF8-F15EE0A1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2" grpId="0" animBg="1"/>
      <p:bldP spid="31" grpId="0" animBg="1"/>
      <p:bldP spid="50" grpId="0"/>
      <p:bldP spid="52" grpId="0" animBg="1"/>
      <p:bldP spid="53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（２）－２</a:t>
            </a:r>
            <a:endParaRPr kumimoji="1" lang="ja-JP" altLang="en-US" dirty="0"/>
          </a:p>
        </p:txBody>
      </p:sp>
      <p:pic>
        <p:nvPicPr>
          <p:cNvPr id="16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55" y="2324103"/>
            <a:ext cx="2520000" cy="180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46046" y="195476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④</a:t>
            </a:r>
          </a:p>
        </p:txBody>
      </p:sp>
      <p:pic>
        <p:nvPicPr>
          <p:cNvPr id="9" name="図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020" y="2374265"/>
            <a:ext cx="2754000" cy="33876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59" y="2324101"/>
            <a:ext cx="2520000" cy="18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528" y="4258335"/>
            <a:ext cx="2520000" cy="18000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55" y="4258335"/>
            <a:ext cx="2520000" cy="1800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FA931C-B91F-4E45-A092-26882AF7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kumimoji="1" lang="ja-JP" altLang="en-US" dirty="0"/>
              <a:t>（</a:t>
            </a:r>
            <a:r>
              <a:rPr lang="ja-JP" altLang="en-US" dirty="0"/>
              <a:t>３</a:t>
            </a:r>
            <a:r>
              <a:rPr kumimoji="1" lang="ja-JP" altLang="en-US" dirty="0"/>
              <a:t>）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008" y="2810566"/>
            <a:ext cx="2321545" cy="309279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644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69851" y="2418892"/>
            <a:ext cx="261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390" y="2810566"/>
            <a:ext cx="2321564" cy="3092796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560684" y="2810567"/>
            <a:ext cx="430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③</a:t>
            </a:r>
            <a:endParaRPr lang="ja-JP" altLang="ja-JP" sz="16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325" y="3307653"/>
            <a:ext cx="2801791" cy="2098639"/>
          </a:xfrm>
          <a:prstGeom prst="rect">
            <a:avLst/>
          </a:prstGeom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439350" y="2418892"/>
            <a:ext cx="223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④</a:t>
            </a:r>
            <a:endParaRPr lang="ja-JP" altLang="ja-JP" sz="16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480" y="2810566"/>
            <a:ext cx="2305825" cy="309279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279488" y="1802619"/>
            <a:ext cx="3289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dressing room in a house</a:t>
            </a:r>
          </a:p>
        </p:txBody>
      </p:sp>
      <p:sp>
        <p:nvSpPr>
          <p:cNvPr id="6" name="円/楕円 5"/>
          <p:cNvSpPr/>
          <p:nvPr/>
        </p:nvSpPr>
        <p:spPr>
          <a:xfrm>
            <a:off x="1898369" y="3937005"/>
            <a:ext cx="6350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AA2D823-E97B-43D0-AFD9-4B5791CA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（４）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30251" y="2353639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pic>
        <p:nvPicPr>
          <p:cNvPr id="7" name="図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77" y="2862377"/>
            <a:ext cx="3122295" cy="2341880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1479316" y="4066377"/>
            <a:ext cx="972605" cy="677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477331" y="4207984"/>
            <a:ext cx="605791" cy="441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598" y="2155079"/>
            <a:ext cx="2445841" cy="1836000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992993" y="1816527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2" name="Rectangle 9"/>
          <p:cNvSpPr>
            <a:spLocks noChangeAspect="1" noChangeArrowheads="1"/>
          </p:cNvSpPr>
          <p:nvPr/>
        </p:nvSpPr>
        <p:spPr bwMode="auto">
          <a:xfrm>
            <a:off x="4057967" y="399108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sp>
        <p:nvSpPr>
          <p:cNvPr id="13" name="円/楕円 12"/>
          <p:cNvSpPr/>
          <p:nvPr/>
        </p:nvSpPr>
        <p:spPr>
          <a:xfrm>
            <a:off x="4555173" y="2541760"/>
            <a:ext cx="957308" cy="5904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872" y="4329632"/>
            <a:ext cx="2447835" cy="1836000"/>
          </a:xfrm>
          <a:prstGeom prst="rect">
            <a:avLst/>
          </a:prstGeom>
        </p:spPr>
      </p:pic>
      <p:sp>
        <p:nvSpPr>
          <p:cNvPr id="15" name="円/楕円 14"/>
          <p:cNvSpPr>
            <a:spLocks noChangeAspect="1"/>
          </p:cNvSpPr>
          <p:nvPr/>
        </p:nvSpPr>
        <p:spPr>
          <a:xfrm>
            <a:off x="5187319" y="4919723"/>
            <a:ext cx="1223645" cy="887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332" y="2205485"/>
            <a:ext cx="2447835" cy="1836000"/>
          </a:xfrm>
          <a:prstGeom prst="rect">
            <a:avLst/>
          </a:prstGeom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708699" y="180423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④</a:t>
            </a:r>
            <a:endParaRPr lang="ja-JP" altLang="ja-JP" sz="16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64" y="2197317"/>
            <a:ext cx="2447835" cy="18360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332" y="4329632"/>
            <a:ext cx="2447835" cy="1836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64" y="4329632"/>
            <a:ext cx="2447835" cy="183600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79490" y="1802615"/>
            <a:ext cx="1653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living room</a:t>
            </a:r>
          </a:p>
          <a:p>
            <a:pPr lvl="0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house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681305" y="399108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⑤</a:t>
            </a:r>
            <a:endParaRPr lang="ja-JP" altLang="ja-JP" sz="1600" dirty="0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9309159" y="1827416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⑥</a:t>
            </a:r>
            <a:endParaRPr lang="ja-JP" altLang="ja-JP" sz="16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9304643" y="3987600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⑦</a:t>
            </a:r>
            <a:endParaRPr lang="ja-JP" altLang="ja-JP" sz="1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A3C7B3-4D2A-4B64-8AE4-C98C1DD0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5" grpId="0" animBg="1"/>
      <p:bldP spid="22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（５）－１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1097282" y="1845733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bedroom in a house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198" y="2948019"/>
            <a:ext cx="3129148" cy="2347200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125175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104" y="2946460"/>
            <a:ext cx="3131235" cy="234876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42256" y="2417327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②</a:t>
            </a:r>
            <a:endParaRPr lang="ja-JP" altLang="ja-JP" sz="160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110351" y="2417327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③</a:t>
            </a:r>
            <a:endParaRPr lang="ja-JP" altLang="ja-JP" sz="16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701" y="2946460"/>
            <a:ext cx="3131235" cy="234876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469D31-F94F-4963-96EB-F05CABC8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（５）－２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40519" y="18270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29" y="2079401"/>
            <a:ext cx="2691855" cy="201918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93" y="4209623"/>
            <a:ext cx="2704439" cy="20286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977" y="2079401"/>
            <a:ext cx="2704439" cy="202862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093" y="2079401"/>
            <a:ext cx="2691855" cy="201918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07" y="4209624"/>
            <a:ext cx="2702811" cy="202740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EEDEB35-9D8A-4B3B-911D-004FE88C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8aac__x660e_ xmlns="6bab9300-b32d-4208-978e-b8b560679b2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F3845849057B549AC52C98D12C4AE43" ma:contentTypeVersion="1" ma:contentTypeDescription="新しいドキュメントを作成します。" ma:contentTypeScope="" ma:versionID="2260098b704fd8049eeaa7251ddb7687">
  <xsd:schema xmlns:xsd="http://www.w3.org/2001/XMLSchema" xmlns:xs="http://www.w3.org/2001/XMLSchema" xmlns:p="http://schemas.microsoft.com/office/2006/metadata/properties" xmlns:ns2="6bab9300-b32d-4208-978e-b8b560679b25" targetNamespace="http://schemas.microsoft.com/office/2006/metadata/properties" ma:root="true" ma:fieldsID="3bccb5e8338df2f788da2abddcd3a80b" ns2:_="">
    <xsd:import namespace="6bab9300-b32d-4208-978e-b8b560679b25"/>
    <xsd:element name="properties">
      <xsd:complexType>
        <xsd:sequence>
          <xsd:element name="documentManagement">
            <xsd:complexType>
              <xsd:all>
                <xsd:element ref="ns2:_x8aac__x660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b9300-b32d-4208-978e-b8b560679b25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4FD73C-3C94-4093-8628-110F3CEF84A1}">
  <ds:schemaRefs>
    <ds:schemaRef ds:uri="6bab9300-b32d-4208-978e-b8b560679b25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ABA62EA-DDAD-440C-8285-7D0781D203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97054A-AC8D-4DA2-9633-8BE7934182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b9300-b32d-4208-978e-b8b560679b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</TotalTime>
  <Words>240</Words>
  <Application>Microsoft Office PowerPoint</Application>
  <PresentationFormat>ワイド画面</PresentationFormat>
  <Paragraphs>106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ＭＳ Ｐゴシック</vt:lpstr>
      <vt:lpstr>ＭＳ 明朝</vt:lpstr>
      <vt:lpstr>Arial</vt:lpstr>
      <vt:lpstr>Calibri</vt:lpstr>
      <vt:lpstr>Calibri Light</vt:lpstr>
      <vt:lpstr>Times New Roman</vt:lpstr>
      <vt:lpstr>Office Theme</vt:lpstr>
      <vt:lpstr>Some cases of  hidden assets concealed by tax evaders</vt:lpstr>
      <vt:lpstr>Case（1）－１</vt:lpstr>
      <vt:lpstr>Case（1）－２</vt:lpstr>
      <vt:lpstr>Case（２）－１</vt:lpstr>
      <vt:lpstr>Case（２）－２</vt:lpstr>
      <vt:lpstr>Case（３）</vt:lpstr>
      <vt:lpstr>Case（４）</vt:lpstr>
      <vt:lpstr>Case（５）－１</vt:lpstr>
      <vt:lpstr>Case（５）－２</vt:lpstr>
      <vt:lpstr>Case （６）</vt:lpstr>
      <vt:lpstr>Case （７）</vt:lpstr>
      <vt:lpstr>Case （８）</vt:lpstr>
      <vt:lpstr>Case （９）－１</vt:lpstr>
      <vt:lpstr>Case （９）－２</vt:lpstr>
      <vt:lpstr>Case （１０）</vt:lpstr>
      <vt:lpstr>At the end‥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国税庁</dc:creator>
  <cp:lastModifiedBy>国税庁</cp:lastModifiedBy>
  <cp:revision>88</cp:revision>
  <cp:lastPrinted>2024-05-10T02:18:00Z</cp:lastPrinted>
  <dcterms:created xsi:type="dcterms:W3CDTF">2022-10-04T01:50:53Z</dcterms:created>
  <dcterms:modified xsi:type="dcterms:W3CDTF">2024-05-10T04:11:02Z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0x0101007F3845849057B549AC52C98D12C4AE43</vt:lpwstr>
  </property>
</Properties>
</file>