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13" r:id="rId1"/>
  </p:sldMasterIdLst>
  <p:notesMasterIdLst>
    <p:notesMasterId r:id="rId57"/>
  </p:notesMasterIdLst>
  <p:sldIdLst>
    <p:sldId id="267" r:id="rId2"/>
    <p:sldId id="424" r:id="rId3"/>
    <p:sldId id="415" r:id="rId4"/>
    <p:sldId id="266" r:id="rId5"/>
    <p:sldId id="316" r:id="rId6"/>
    <p:sldId id="282" r:id="rId7"/>
    <p:sldId id="307" r:id="rId8"/>
    <p:sldId id="317" r:id="rId9"/>
    <p:sldId id="306" r:id="rId10"/>
    <p:sldId id="295" r:id="rId11"/>
    <p:sldId id="297" r:id="rId12"/>
    <p:sldId id="299" r:id="rId13"/>
    <p:sldId id="300" r:id="rId14"/>
    <p:sldId id="260" r:id="rId15"/>
    <p:sldId id="289" r:id="rId16"/>
    <p:sldId id="311" r:id="rId17"/>
    <p:sldId id="434" r:id="rId18"/>
    <p:sldId id="412" r:id="rId19"/>
    <p:sldId id="301" r:id="rId20"/>
    <p:sldId id="435" r:id="rId21"/>
    <p:sldId id="302" r:id="rId22"/>
    <p:sldId id="436" r:id="rId23"/>
    <p:sldId id="441" r:id="rId24"/>
    <p:sldId id="292" r:id="rId25"/>
    <p:sldId id="318" r:id="rId26"/>
    <p:sldId id="322" r:id="rId27"/>
    <p:sldId id="321" r:id="rId28"/>
    <p:sldId id="324" r:id="rId29"/>
    <p:sldId id="437" r:id="rId30"/>
    <p:sldId id="273" r:id="rId31"/>
    <p:sldId id="438" r:id="rId32"/>
    <p:sldId id="442" r:id="rId33"/>
    <p:sldId id="443" r:id="rId34"/>
    <p:sldId id="444" r:id="rId35"/>
    <p:sldId id="445" r:id="rId36"/>
    <p:sldId id="446" r:id="rId37"/>
    <p:sldId id="449" r:id="rId38"/>
    <p:sldId id="447" r:id="rId39"/>
    <p:sldId id="373" r:id="rId40"/>
    <p:sldId id="293" r:id="rId41"/>
    <p:sldId id="426" r:id="rId42"/>
    <p:sldId id="333" r:id="rId43"/>
    <p:sldId id="414" r:id="rId44"/>
    <p:sldId id="439" r:id="rId45"/>
    <p:sldId id="417" r:id="rId46"/>
    <p:sldId id="342" r:id="rId47"/>
    <p:sldId id="376" r:id="rId48"/>
    <p:sldId id="430" r:id="rId49"/>
    <p:sldId id="378" r:id="rId50"/>
    <p:sldId id="379" r:id="rId51"/>
    <p:sldId id="303" r:id="rId52"/>
    <p:sldId id="279" r:id="rId53"/>
    <p:sldId id="281" r:id="rId54"/>
    <p:sldId id="431" r:id="rId55"/>
    <p:sldId id="425" r:id="rId56"/>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ção Padrão" id="{4DB97E54-F8EE-4B1D-BEBA-2550FEDF7C9E}">
          <p14:sldIdLst>
            <p14:sldId id="267"/>
            <p14:sldId id="424"/>
            <p14:sldId id="415"/>
            <p14:sldId id="266"/>
            <p14:sldId id="316"/>
            <p14:sldId id="282"/>
            <p14:sldId id="307"/>
            <p14:sldId id="317"/>
            <p14:sldId id="306"/>
            <p14:sldId id="295"/>
            <p14:sldId id="297"/>
            <p14:sldId id="299"/>
            <p14:sldId id="300"/>
            <p14:sldId id="260"/>
            <p14:sldId id="289"/>
            <p14:sldId id="311"/>
            <p14:sldId id="434"/>
            <p14:sldId id="412"/>
            <p14:sldId id="301"/>
            <p14:sldId id="435"/>
            <p14:sldId id="302"/>
            <p14:sldId id="436"/>
            <p14:sldId id="441"/>
            <p14:sldId id="292"/>
            <p14:sldId id="318"/>
            <p14:sldId id="322"/>
            <p14:sldId id="321"/>
            <p14:sldId id="324"/>
            <p14:sldId id="437"/>
            <p14:sldId id="273"/>
            <p14:sldId id="438"/>
            <p14:sldId id="442"/>
            <p14:sldId id="443"/>
            <p14:sldId id="444"/>
            <p14:sldId id="445"/>
            <p14:sldId id="446"/>
            <p14:sldId id="449"/>
            <p14:sldId id="447"/>
            <p14:sldId id="373"/>
            <p14:sldId id="293"/>
            <p14:sldId id="426"/>
            <p14:sldId id="333"/>
            <p14:sldId id="414"/>
            <p14:sldId id="439"/>
            <p14:sldId id="417"/>
            <p14:sldId id="342"/>
            <p14:sldId id="376"/>
            <p14:sldId id="430"/>
            <p14:sldId id="378"/>
            <p14:sldId id="379"/>
            <p14:sldId id="303"/>
            <p14:sldId id="279"/>
            <p14:sldId id="281"/>
            <p14:sldId id="431"/>
            <p14:sldId id="42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B0CEEC-F1EB-44DC-9BD5-E260330819A0}" v="609" dt="2024-10-13T16:30:01.5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5371" autoAdjust="0"/>
    <p:restoredTop sz="94660" autoAdjust="0"/>
  </p:normalViewPr>
  <p:slideViewPr>
    <p:cSldViewPr snapToGrid="0">
      <p:cViewPr varScale="1">
        <p:scale>
          <a:sx n="54" d="100"/>
          <a:sy n="54" d="100"/>
        </p:scale>
        <p:origin x="368" y="48"/>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5592"/>
    </p:cViewPr>
  </p:sorterViewPr>
  <p:notesViewPr>
    <p:cSldViewPr snapToGrid="0">
      <p:cViewPr varScale="1">
        <p:scale>
          <a:sx n="48" d="100"/>
          <a:sy n="48" d="100"/>
        </p:scale>
        <p:origin x="2752" y="3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la Rasera Chiaretto" userId="d05fa10b-e890-422d-8319-171c0ffaf5a3" providerId="ADAL" clId="{9DB0CEEC-F1EB-44DC-9BD5-E260330819A0}"/>
    <pc:docChg chg="undo custSel addSld delSld modSld modSection">
      <pc:chgData name="Daniella Rasera Chiaretto" userId="d05fa10b-e890-422d-8319-171c0ffaf5a3" providerId="ADAL" clId="{9DB0CEEC-F1EB-44DC-9BD5-E260330819A0}" dt="2024-10-13T16:31:28.815" v="1346" actId="20577"/>
      <pc:docMkLst>
        <pc:docMk/>
      </pc:docMkLst>
      <pc:sldChg chg="addSp delSp modSp mod modTransition modAnim">
        <pc:chgData name="Daniella Rasera Chiaretto" userId="d05fa10b-e890-422d-8319-171c0ffaf5a3" providerId="ADAL" clId="{9DB0CEEC-F1EB-44DC-9BD5-E260330819A0}" dt="2024-10-12T19:06:06.684" v="934"/>
        <pc:sldMkLst>
          <pc:docMk/>
          <pc:sldMk cId="195017403" sldId="279"/>
        </pc:sldMkLst>
        <pc:spChg chg="mod">
          <ac:chgData name="Daniella Rasera Chiaretto" userId="d05fa10b-e890-422d-8319-171c0ffaf5a3" providerId="ADAL" clId="{9DB0CEEC-F1EB-44DC-9BD5-E260330819A0}" dt="2024-10-12T19:01:21.572" v="617" actId="14100"/>
          <ac:spMkLst>
            <pc:docMk/>
            <pc:sldMk cId="195017403" sldId="279"/>
            <ac:spMk id="2" creationId="{EAA4FD95-7334-4973-BB27-FD2D8DAAAD7B}"/>
          </ac:spMkLst>
        </pc:spChg>
        <pc:spChg chg="add mod">
          <ac:chgData name="Daniella Rasera Chiaretto" userId="d05fa10b-e890-422d-8319-171c0ffaf5a3" providerId="ADAL" clId="{9DB0CEEC-F1EB-44DC-9BD5-E260330819A0}" dt="2024-10-12T19:03:19.200" v="919" actId="1076"/>
          <ac:spMkLst>
            <pc:docMk/>
            <pc:sldMk cId="195017403" sldId="279"/>
            <ac:spMk id="6" creationId="{736DA3E1-DC96-48DC-A00F-8E68B45AEEB1}"/>
          </ac:spMkLst>
        </pc:spChg>
        <pc:spChg chg="add mod">
          <ac:chgData name="Daniella Rasera Chiaretto" userId="d05fa10b-e890-422d-8319-171c0ffaf5a3" providerId="ADAL" clId="{9DB0CEEC-F1EB-44DC-9BD5-E260330819A0}" dt="2024-10-12T19:02:48.061" v="807" actId="1076"/>
          <ac:spMkLst>
            <pc:docMk/>
            <pc:sldMk cId="195017403" sldId="279"/>
            <ac:spMk id="7" creationId="{1897ECF2-A7DE-4A90-8658-96C873E38C8C}"/>
          </ac:spMkLst>
        </pc:spChg>
        <pc:graphicFrameChg chg="add del mod">
          <ac:chgData name="Daniella Rasera Chiaretto" userId="d05fa10b-e890-422d-8319-171c0ffaf5a3" providerId="ADAL" clId="{9DB0CEEC-F1EB-44DC-9BD5-E260330819A0}" dt="2024-10-12T18:59:48.900" v="443"/>
          <ac:graphicFrameMkLst>
            <pc:docMk/>
            <pc:sldMk cId="195017403" sldId="279"/>
            <ac:graphicFrameMk id="5" creationId="{C0B3FE16-21C1-4236-B9E7-3DBC5CDD64E9}"/>
          </ac:graphicFrameMkLst>
        </pc:graphicFrameChg>
      </pc:sldChg>
      <pc:sldChg chg="modSp mod">
        <pc:chgData name="Daniella Rasera Chiaretto" userId="d05fa10b-e890-422d-8319-171c0ffaf5a3" providerId="ADAL" clId="{9DB0CEEC-F1EB-44DC-9BD5-E260330819A0}" dt="2024-10-12T18:55:25.634" v="439" actId="404"/>
        <pc:sldMkLst>
          <pc:docMk/>
          <pc:sldMk cId="323932792" sldId="303"/>
        </pc:sldMkLst>
        <pc:spChg chg="mod">
          <ac:chgData name="Daniella Rasera Chiaretto" userId="d05fa10b-e890-422d-8319-171c0ffaf5a3" providerId="ADAL" clId="{9DB0CEEC-F1EB-44DC-9BD5-E260330819A0}" dt="2024-10-12T18:55:25.634" v="439" actId="404"/>
          <ac:spMkLst>
            <pc:docMk/>
            <pc:sldMk cId="323932792" sldId="303"/>
            <ac:spMk id="5" creationId="{06F70C8E-04C2-23AC-C52E-E7ECBA456FC4}"/>
          </ac:spMkLst>
        </pc:spChg>
      </pc:sldChg>
      <pc:sldChg chg="modSp del mod">
        <pc:chgData name="Daniella Rasera Chiaretto" userId="d05fa10b-e890-422d-8319-171c0ffaf5a3" providerId="ADAL" clId="{9DB0CEEC-F1EB-44DC-9BD5-E260330819A0}" dt="2024-10-08T11:53:47.293" v="323" actId="47"/>
        <pc:sldMkLst>
          <pc:docMk/>
          <pc:sldMk cId="471452257" sldId="375"/>
        </pc:sldMkLst>
        <pc:picChg chg="mod">
          <ac:chgData name="Daniella Rasera Chiaretto" userId="d05fa10b-e890-422d-8319-171c0ffaf5a3" providerId="ADAL" clId="{9DB0CEEC-F1EB-44DC-9BD5-E260330819A0}" dt="2024-10-08T11:31:15.285" v="18" actId="1076"/>
          <ac:picMkLst>
            <pc:docMk/>
            <pc:sldMk cId="471452257" sldId="375"/>
            <ac:picMk id="7" creationId="{4310FE8C-2B2A-1EE1-7368-B5AAA2E68B2A}"/>
          </ac:picMkLst>
        </pc:picChg>
      </pc:sldChg>
      <pc:sldChg chg="addSp modSp mod modAnim">
        <pc:chgData name="Daniella Rasera Chiaretto" userId="d05fa10b-e890-422d-8319-171c0ffaf5a3" providerId="ADAL" clId="{9DB0CEEC-F1EB-44DC-9BD5-E260330819A0}" dt="2024-10-12T19:11:36.099" v="982" actId="1076"/>
        <pc:sldMkLst>
          <pc:docMk/>
          <pc:sldMk cId="2157865590" sldId="376"/>
        </pc:sldMkLst>
        <pc:spChg chg="mod">
          <ac:chgData name="Daniella Rasera Chiaretto" userId="d05fa10b-e890-422d-8319-171c0ffaf5a3" providerId="ADAL" clId="{9DB0CEEC-F1EB-44DC-9BD5-E260330819A0}" dt="2024-10-12T19:11:27.425" v="981" actId="20577"/>
          <ac:spMkLst>
            <pc:docMk/>
            <pc:sldMk cId="2157865590" sldId="376"/>
            <ac:spMk id="4" creationId="{EE788A39-5172-7A58-0A21-FD2FFAA2D9A9}"/>
          </ac:spMkLst>
        </pc:spChg>
        <pc:spChg chg="add mod">
          <ac:chgData name="Daniella Rasera Chiaretto" userId="d05fa10b-e890-422d-8319-171c0ffaf5a3" providerId="ADAL" clId="{9DB0CEEC-F1EB-44DC-9BD5-E260330819A0}" dt="2024-10-12T19:11:36.099" v="982" actId="1076"/>
          <ac:spMkLst>
            <pc:docMk/>
            <pc:sldMk cId="2157865590" sldId="376"/>
            <ac:spMk id="8" creationId="{71BE8672-BCD3-4BD3-9815-800F21C4B848}"/>
          </ac:spMkLst>
        </pc:spChg>
      </pc:sldChg>
      <pc:sldChg chg="addSp delSp modSp mod delAnim modAnim">
        <pc:chgData name="Daniella Rasera Chiaretto" userId="d05fa10b-e890-422d-8319-171c0ffaf5a3" providerId="ADAL" clId="{9DB0CEEC-F1EB-44DC-9BD5-E260330819A0}" dt="2024-10-13T16:30:01.568" v="1331"/>
        <pc:sldMkLst>
          <pc:docMk/>
          <pc:sldMk cId="3537596162" sldId="378"/>
        </pc:sldMkLst>
        <pc:spChg chg="mod">
          <ac:chgData name="Daniella Rasera Chiaretto" userId="d05fa10b-e890-422d-8319-171c0ffaf5a3" providerId="ADAL" clId="{9DB0CEEC-F1EB-44DC-9BD5-E260330819A0}" dt="2024-10-12T19:12:24.698" v="986" actId="20577"/>
          <ac:spMkLst>
            <pc:docMk/>
            <pc:sldMk cId="3537596162" sldId="378"/>
            <ac:spMk id="4" creationId="{EE788A39-5172-7A58-0A21-FD2FFAA2D9A9}"/>
          </ac:spMkLst>
        </pc:spChg>
        <pc:spChg chg="add del mod">
          <ac:chgData name="Daniella Rasera Chiaretto" userId="d05fa10b-e890-422d-8319-171c0ffaf5a3" providerId="ADAL" clId="{9DB0CEEC-F1EB-44DC-9BD5-E260330819A0}" dt="2024-10-13T16:28:19.466" v="1327" actId="21"/>
          <ac:spMkLst>
            <pc:docMk/>
            <pc:sldMk cId="3537596162" sldId="378"/>
            <ac:spMk id="8" creationId="{F54FF701-282B-43D3-9C08-8AB0C784CD08}"/>
          </ac:spMkLst>
        </pc:spChg>
        <pc:spChg chg="add mod">
          <ac:chgData name="Daniella Rasera Chiaretto" userId="d05fa10b-e890-422d-8319-171c0ffaf5a3" providerId="ADAL" clId="{9DB0CEEC-F1EB-44DC-9BD5-E260330819A0}" dt="2024-10-13T16:28:34.518" v="1328"/>
          <ac:spMkLst>
            <pc:docMk/>
            <pc:sldMk cId="3537596162" sldId="378"/>
            <ac:spMk id="9" creationId="{E7726F5D-E917-45AB-8F42-9E13927F9E8E}"/>
          </ac:spMkLst>
        </pc:spChg>
      </pc:sldChg>
      <pc:sldChg chg="modSp mod">
        <pc:chgData name="Daniella Rasera Chiaretto" userId="d05fa10b-e890-422d-8319-171c0ffaf5a3" providerId="ADAL" clId="{9DB0CEEC-F1EB-44DC-9BD5-E260330819A0}" dt="2024-10-13T16:31:28.815" v="1346" actId="20577"/>
        <pc:sldMkLst>
          <pc:docMk/>
          <pc:sldMk cId="1599505090" sldId="415"/>
        </pc:sldMkLst>
        <pc:spChg chg="mod">
          <ac:chgData name="Daniella Rasera Chiaretto" userId="d05fa10b-e890-422d-8319-171c0ffaf5a3" providerId="ADAL" clId="{9DB0CEEC-F1EB-44DC-9BD5-E260330819A0}" dt="2024-10-13T16:31:28.815" v="1346" actId="20577"/>
          <ac:spMkLst>
            <pc:docMk/>
            <pc:sldMk cId="1599505090" sldId="415"/>
            <ac:spMk id="3" creationId="{2F22F443-42F1-48C0-DD0E-E6CE9BB260F0}"/>
          </ac:spMkLst>
        </pc:spChg>
      </pc:sldChg>
      <pc:sldChg chg="modSp mod">
        <pc:chgData name="Daniella Rasera Chiaretto" userId="d05fa10b-e890-422d-8319-171c0ffaf5a3" providerId="ADAL" clId="{9DB0CEEC-F1EB-44DC-9BD5-E260330819A0}" dt="2024-10-12T19:08:25.833" v="965" actId="20577"/>
        <pc:sldMkLst>
          <pc:docMk/>
          <pc:sldMk cId="2002421082" sldId="425"/>
        </pc:sldMkLst>
        <pc:spChg chg="mod">
          <ac:chgData name="Daniella Rasera Chiaretto" userId="d05fa10b-e890-422d-8319-171c0ffaf5a3" providerId="ADAL" clId="{9DB0CEEC-F1EB-44DC-9BD5-E260330819A0}" dt="2024-10-12T19:08:25.833" v="965" actId="20577"/>
          <ac:spMkLst>
            <pc:docMk/>
            <pc:sldMk cId="2002421082" sldId="425"/>
            <ac:spMk id="4" creationId="{21F062A4-FB12-BC26-027A-9B693FDE7803}"/>
          </ac:spMkLst>
        </pc:spChg>
      </pc:sldChg>
      <pc:sldChg chg="modSp mod">
        <pc:chgData name="Daniella Rasera Chiaretto" userId="d05fa10b-e890-422d-8319-171c0ffaf5a3" providerId="ADAL" clId="{9DB0CEEC-F1EB-44DC-9BD5-E260330819A0}" dt="2024-10-12T18:54:24.902" v="436" actId="1076"/>
        <pc:sldMkLst>
          <pc:docMk/>
          <pc:sldMk cId="1293028014" sldId="430"/>
        </pc:sldMkLst>
        <pc:picChg chg="mod">
          <ac:chgData name="Daniella Rasera Chiaretto" userId="d05fa10b-e890-422d-8319-171c0ffaf5a3" providerId="ADAL" clId="{9DB0CEEC-F1EB-44DC-9BD5-E260330819A0}" dt="2024-10-12T18:54:24.902" v="436" actId="1076"/>
          <ac:picMkLst>
            <pc:docMk/>
            <pc:sldMk cId="1293028014" sldId="430"/>
            <ac:picMk id="5" creationId="{65323032-0600-EF2C-D188-559C18B6F80E}"/>
          </ac:picMkLst>
        </pc:picChg>
      </pc:sldChg>
      <pc:sldChg chg="addSp modSp mod modAnim">
        <pc:chgData name="Daniella Rasera Chiaretto" userId="d05fa10b-e890-422d-8319-171c0ffaf5a3" providerId="ADAL" clId="{9DB0CEEC-F1EB-44DC-9BD5-E260330819A0}" dt="2024-10-12T19:08:04.402" v="943"/>
        <pc:sldMkLst>
          <pc:docMk/>
          <pc:sldMk cId="1900733676" sldId="431"/>
        </pc:sldMkLst>
        <pc:spChg chg="mod">
          <ac:chgData name="Daniella Rasera Chiaretto" userId="d05fa10b-e890-422d-8319-171c0ffaf5a3" providerId="ADAL" clId="{9DB0CEEC-F1EB-44DC-9BD5-E260330819A0}" dt="2024-10-12T19:07:14.582" v="938" actId="14100"/>
          <ac:spMkLst>
            <pc:docMk/>
            <pc:sldMk cId="1900733676" sldId="431"/>
            <ac:spMk id="4" creationId="{28646D25-A857-68D1-589B-95FA79628F6B}"/>
          </ac:spMkLst>
        </pc:spChg>
        <pc:spChg chg="add mod">
          <ac:chgData name="Daniella Rasera Chiaretto" userId="d05fa10b-e890-422d-8319-171c0ffaf5a3" providerId="ADAL" clId="{9DB0CEEC-F1EB-44DC-9BD5-E260330819A0}" dt="2024-10-12T19:07:46.707" v="941" actId="14100"/>
          <ac:spMkLst>
            <pc:docMk/>
            <pc:sldMk cId="1900733676" sldId="431"/>
            <ac:spMk id="7" creationId="{EBC56A21-3975-48C6-92DC-7729E7BE1A11}"/>
          </ac:spMkLst>
        </pc:spChg>
      </pc:sldChg>
      <pc:sldChg chg="modSp del">
        <pc:chgData name="Daniella Rasera Chiaretto" userId="d05fa10b-e890-422d-8319-171c0ffaf5a3" providerId="ADAL" clId="{9DB0CEEC-F1EB-44DC-9BD5-E260330819A0}" dt="2024-10-08T11:59:40.354" v="353" actId="47"/>
        <pc:sldMkLst>
          <pc:docMk/>
          <pc:sldMk cId="2098954019" sldId="433"/>
        </pc:sldMkLst>
        <pc:spChg chg="mod">
          <ac:chgData name="Daniella Rasera Chiaretto" userId="d05fa10b-e890-422d-8319-171c0ffaf5a3" providerId="ADAL" clId="{9DB0CEEC-F1EB-44DC-9BD5-E260330819A0}" dt="2024-10-08T11:58:55.661" v="350" actId="5793"/>
          <ac:spMkLst>
            <pc:docMk/>
            <pc:sldMk cId="2098954019" sldId="433"/>
            <ac:spMk id="2" creationId="{E5A20058-705B-1EF6-7FC0-5471A671B95F}"/>
          </ac:spMkLst>
        </pc:spChg>
      </pc:sldChg>
      <pc:sldChg chg="modSp add">
        <pc:chgData name="Daniella Rasera Chiaretto" userId="d05fa10b-e890-422d-8319-171c0ffaf5a3" providerId="ADAL" clId="{9DB0CEEC-F1EB-44DC-9BD5-E260330819A0}" dt="2024-10-08T11:08:47.307" v="7" actId="20577"/>
        <pc:sldMkLst>
          <pc:docMk/>
          <pc:sldMk cId="674521152" sldId="438"/>
        </pc:sldMkLst>
        <pc:graphicFrameChg chg="mod">
          <ac:chgData name="Daniella Rasera Chiaretto" userId="d05fa10b-e890-422d-8319-171c0ffaf5a3" providerId="ADAL" clId="{9DB0CEEC-F1EB-44DC-9BD5-E260330819A0}" dt="2024-10-08T11:08:47.307" v="7" actId="20577"/>
          <ac:graphicFrameMkLst>
            <pc:docMk/>
            <pc:sldMk cId="674521152" sldId="438"/>
            <ac:graphicFrameMk id="18" creationId="{70334339-F8CA-64D7-F344-88F1D6046C6A}"/>
          </ac:graphicFrameMkLst>
        </pc:graphicFrameChg>
      </pc:sldChg>
      <pc:sldChg chg="addSp delSp modSp add mod setBg">
        <pc:chgData name="Daniella Rasera Chiaretto" userId="d05fa10b-e890-422d-8319-171c0ffaf5a3" providerId="ADAL" clId="{9DB0CEEC-F1EB-44DC-9BD5-E260330819A0}" dt="2024-10-08T11:52:37.658" v="322" actId="20577"/>
        <pc:sldMkLst>
          <pc:docMk/>
          <pc:sldMk cId="282287117" sldId="439"/>
        </pc:sldMkLst>
        <pc:spChg chg="mod ord">
          <ac:chgData name="Daniella Rasera Chiaretto" userId="d05fa10b-e890-422d-8319-171c0ffaf5a3" providerId="ADAL" clId="{9DB0CEEC-F1EB-44DC-9BD5-E260330819A0}" dt="2024-10-08T11:41:25.983" v="198" actId="26606"/>
          <ac:spMkLst>
            <pc:docMk/>
            <pc:sldMk cId="282287117" sldId="439"/>
            <ac:spMk id="3" creationId="{42B6A5FB-FAD9-7629-7777-4B714E7B2FB2}"/>
          </ac:spMkLst>
        </pc:spChg>
        <pc:spChg chg="add del mod ord">
          <ac:chgData name="Daniella Rasera Chiaretto" userId="d05fa10b-e890-422d-8319-171c0ffaf5a3" providerId="ADAL" clId="{9DB0CEEC-F1EB-44DC-9BD5-E260330819A0}" dt="2024-10-08T11:52:37.658" v="322" actId="20577"/>
          <ac:spMkLst>
            <pc:docMk/>
            <pc:sldMk cId="282287117" sldId="439"/>
            <ac:spMk id="5" creationId="{246B7633-31C9-4024-A21B-41D1F3C95B96}"/>
          </ac:spMkLst>
        </pc:spChg>
        <pc:spChg chg="add del mod">
          <ac:chgData name="Daniella Rasera Chiaretto" userId="d05fa10b-e890-422d-8319-171c0ffaf5a3" providerId="ADAL" clId="{9DB0CEEC-F1EB-44DC-9BD5-E260330819A0}" dt="2024-10-08T11:38:31.305" v="175"/>
          <ac:spMkLst>
            <pc:docMk/>
            <pc:sldMk cId="282287117" sldId="439"/>
            <ac:spMk id="6" creationId="{7F6D9898-433E-4042-850A-266FE20A0F33}"/>
          </ac:spMkLst>
        </pc:spChg>
        <pc:spChg chg="mod">
          <ac:chgData name="Daniella Rasera Chiaretto" userId="d05fa10b-e890-422d-8319-171c0ffaf5a3" providerId="ADAL" clId="{9DB0CEEC-F1EB-44DC-9BD5-E260330819A0}" dt="2024-10-08T11:41:25.983" v="198" actId="26606"/>
          <ac:spMkLst>
            <pc:docMk/>
            <pc:sldMk cId="282287117" sldId="439"/>
            <ac:spMk id="8" creationId="{A71792F9-14C5-7B7D-68A6-D0953B37C670}"/>
          </ac:spMkLst>
        </pc:spChg>
        <pc:spChg chg="add del mod">
          <ac:chgData name="Daniella Rasera Chiaretto" userId="d05fa10b-e890-422d-8319-171c0ffaf5a3" providerId="ADAL" clId="{9DB0CEEC-F1EB-44DC-9BD5-E260330819A0}" dt="2024-10-08T11:40:01.063" v="185" actId="21"/>
          <ac:spMkLst>
            <pc:docMk/>
            <pc:sldMk cId="282287117" sldId="439"/>
            <ac:spMk id="10" creationId="{076AFDDD-779D-4F74-95AA-EDC22B9CAA58}"/>
          </ac:spMkLst>
        </pc:spChg>
        <pc:spChg chg="add del">
          <ac:chgData name="Daniella Rasera Chiaretto" userId="d05fa10b-e890-422d-8319-171c0ffaf5a3" providerId="ADAL" clId="{9DB0CEEC-F1EB-44DC-9BD5-E260330819A0}" dt="2024-10-08T11:40:53.544" v="187" actId="26606"/>
          <ac:spMkLst>
            <pc:docMk/>
            <pc:sldMk cId="282287117" sldId="439"/>
            <ac:spMk id="14" creationId="{2EB492CD-616E-47F8-933B-5E2D952A0593}"/>
          </ac:spMkLst>
        </pc:spChg>
        <pc:spChg chg="add del">
          <ac:chgData name="Daniella Rasera Chiaretto" userId="d05fa10b-e890-422d-8319-171c0ffaf5a3" providerId="ADAL" clId="{9DB0CEEC-F1EB-44DC-9BD5-E260330819A0}" dt="2024-10-08T11:40:53.544" v="187" actId="26606"/>
          <ac:spMkLst>
            <pc:docMk/>
            <pc:sldMk cId="282287117" sldId="439"/>
            <ac:spMk id="16" creationId="{59383CF9-23B5-4335-9B21-1791C4CF1C75}"/>
          </ac:spMkLst>
        </pc:spChg>
        <pc:spChg chg="add del">
          <ac:chgData name="Daniella Rasera Chiaretto" userId="d05fa10b-e890-422d-8319-171c0ffaf5a3" providerId="ADAL" clId="{9DB0CEEC-F1EB-44DC-9BD5-E260330819A0}" dt="2024-10-08T11:40:53.544" v="187" actId="26606"/>
          <ac:spMkLst>
            <pc:docMk/>
            <pc:sldMk cId="282287117" sldId="439"/>
            <ac:spMk id="18" creationId="{0007FE00-9498-4706-B255-6437B0252C02}"/>
          </ac:spMkLst>
        </pc:spChg>
        <pc:spChg chg="add del">
          <ac:chgData name="Daniella Rasera Chiaretto" userId="d05fa10b-e890-422d-8319-171c0ffaf5a3" providerId="ADAL" clId="{9DB0CEEC-F1EB-44DC-9BD5-E260330819A0}" dt="2024-10-08T11:40:55.963" v="189" actId="26606"/>
          <ac:spMkLst>
            <pc:docMk/>
            <pc:sldMk cId="282287117" sldId="439"/>
            <ac:spMk id="20" creationId="{0E3596DD-156A-473E-9BB3-C6A29F7574E9}"/>
          </ac:spMkLst>
        </pc:spChg>
        <pc:spChg chg="add del">
          <ac:chgData name="Daniella Rasera Chiaretto" userId="d05fa10b-e890-422d-8319-171c0ffaf5a3" providerId="ADAL" clId="{9DB0CEEC-F1EB-44DC-9BD5-E260330819A0}" dt="2024-10-08T11:40:55.963" v="189" actId="26606"/>
          <ac:spMkLst>
            <pc:docMk/>
            <pc:sldMk cId="282287117" sldId="439"/>
            <ac:spMk id="21" creationId="{2C46C4D6-C474-4E92-B52E-944C1118F7B6}"/>
          </ac:spMkLst>
        </pc:spChg>
        <pc:spChg chg="add del">
          <ac:chgData name="Daniella Rasera Chiaretto" userId="d05fa10b-e890-422d-8319-171c0ffaf5a3" providerId="ADAL" clId="{9DB0CEEC-F1EB-44DC-9BD5-E260330819A0}" dt="2024-10-08T11:41:01.133" v="191" actId="26606"/>
          <ac:spMkLst>
            <pc:docMk/>
            <pc:sldMk cId="282287117" sldId="439"/>
            <ac:spMk id="23" creationId="{F13C74B1-5B17-4795-BED0-7140497B445A}"/>
          </ac:spMkLst>
        </pc:spChg>
        <pc:spChg chg="add del">
          <ac:chgData name="Daniella Rasera Chiaretto" userId="d05fa10b-e890-422d-8319-171c0ffaf5a3" providerId="ADAL" clId="{9DB0CEEC-F1EB-44DC-9BD5-E260330819A0}" dt="2024-10-08T11:41:01.133" v="191" actId="26606"/>
          <ac:spMkLst>
            <pc:docMk/>
            <pc:sldMk cId="282287117" sldId="439"/>
            <ac:spMk id="24" creationId="{D4974D33-8DC5-464E-8C6D-BE58F0669C17}"/>
          </ac:spMkLst>
        </pc:spChg>
        <pc:spChg chg="add mod">
          <ac:chgData name="Daniella Rasera Chiaretto" userId="d05fa10b-e890-422d-8319-171c0ffaf5a3" providerId="ADAL" clId="{9DB0CEEC-F1EB-44DC-9BD5-E260330819A0}" dt="2024-10-08T11:42:51.169" v="214" actId="1076"/>
          <ac:spMkLst>
            <pc:docMk/>
            <pc:sldMk cId="282287117" sldId="439"/>
            <ac:spMk id="25" creationId="{1A75859C-875F-4A89-A616-96C32DBC0D45}"/>
          </ac:spMkLst>
        </pc:spChg>
        <pc:spChg chg="add del">
          <ac:chgData name="Daniella Rasera Chiaretto" userId="d05fa10b-e890-422d-8319-171c0ffaf5a3" providerId="ADAL" clId="{9DB0CEEC-F1EB-44DC-9BD5-E260330819A0}" dt="2024-10-08T11:41:07.507" v="193" actId="26606"/>
          <ac:spMkLst>
            <pc:docMk/>
            <pc:sldMk cId="282287117" sldId="439"/>
            <ac:spMk id="26" creationId="{7B831B6F-405A-4B47-B9BB-5CA88F285844}"/>
          </ac:spMkLst>
        </pc:spChg>
        <pc:spChg chg="add del">
          <ac:chgData name="Daniella Rasera Chiaretto" userId="d05fa10b-e890-422d-8319-171c0ffaf5a3" providerId="ADAL" clId="{9DB0CEEC-F1EB-44DC-9BD5-E260330819A0}" dt="2024-10-08T11:41:07.507" v="193" actId="26606"/>
          <ac:spMkLst>
            <pc:docMk/>
            <pc:sldMk cId="282287117" sldId="439"/>
            <ac:spMk id="27" creationId="{953EE71A-6488-4203-A7C4-77102FD0DCCA}"/>
          </ac:spMkLst>
        </pc:spChg>
        <pc:spChg chg="add del">
          <ac:chgData name="Daniella Rasera Chiaretto" userId="d05fa10b-e890-422d-8319-171c0ffaf5a3" providerId="ADAL" clId="{9DB0CEEC-F1EB-44DC-9BD5-E260330819A0}" dt="2024-10-08T11:41:25.983" v="198" actId="26606"/>
          <ac:spMkLst>
            <pc:docMk/>
            <pc:sldMk cId="282287117" sldId="439"/>
            <ac:spMk id="32" creationId="{3ECBE1F1-D69B-4AFA-ABD5-8E41720EF6DE}"/>
          </ac:spMkLst>
        </pc:spChg>
        <pc:spChg chg="add del">
          <ac:chgData name="Daniella Rasera Chiaretto" userId="d05fa10b-e890-422d-8319-171c0ffaf5a3" providerId="ADAL" clId="{9DB0CEEC-F1EB-44DC-9BD5-E260330819A0}" dt="2024-10-08T11:41:25.983" v="198" actId="26606"/>
          <ac:spMkLst>
            <pc:docMk/>
            <pc:sldMk cId="282287117" sldId="439"/>
            <ac:spMk id="33" creationId="{603A6265-E10C-4B85-9C20-E75FCAF9CC63}"/>
          </ac:spMkLst>
        </pc:spChg>
        <pc:grpChg chg="add del">
          <ac:chgData name="Daniella Rasera Chiaretto" userId="d05fa10b-e890-422d-8319-171c0ffaf5a3" providerId="ADAL" clId="{9DB0CEEC-F1EB-44DC-9BD5-E260330819A0}" dt="2024-10-08T11:41:09.503" v="195" actId="26606"/>
          <ac:grpSpMkLst>
            <pc:docMk/>
            <pc:sldMk cId="282287117" sldId="439"/>
            <ac:grpSpMk id="29" creationId="{6258F736-B256-8039-9DC6-F4E49A5C5AD5}"/>
          </ac:grpSpMkLst>
        </pc:grpChg>
        <pc:graphicFrameChg chg="add del">
          <ac:chgData name="Daniella Rasera Chiaretto" userId="d05fa10b-e890-422d-8319-171c0ffaf5a3" providerId="ADAL" clId="{9DB0CEEC-F1EB-44DC-9BD5-E260330819A0}" dt="2024-10-08T11:51:17.236" v="304" actId="26606"/>
          <ac:graphicFrameMkLst>
            <pc:docMk/>
            <pc:sldMk cId="282287117" sldId="439"/>
            <ac:graphicFrameMk id="28" creationId="{4F4FDEBF-5BF2-9141-AB4D-239E7A53EF5D}"/>
          </ac:graphicFrameMkLst>
        </pc:graphicFrameChg>
        <pc:graphicFrameChg chg="add del">
          <ac:chgData name="Daniella Rasera Chiaretto" userId="d05fa10b-e890-422d-8319-171c0ffaf5a3" providerId="ADAL" clId="{9DB0CEEC-F1EB-44DC-9BD5-E260330819A0}" dt="2024-10-08T11:51:24.222" v="306" actId="26606"/>
          <ac:graphicFrameMkLst>
            <pc:docMk/>
            <pc:sldMk cId="282287117" sldId="439"/>
            <ac:graphicFrameMk id="30" creationId="{28EC0FCA-03D2-707D-9969-46D98927E046}"/>
          </ac:graphicFrameMkLst>
        </pc:graphicFrameChg>
        <pc:graphicFrameChg chg="add del">
          <ac:chgData name="Daniella Rasera Chiaretto" userId="d05fa10b-e890-422d-8319-171c0ffaf5a3" providerId="ADAL" clId="{9DB0CEEC-F1EB-44DC-9BD5-E260330819A0}" dt="2024-10-08T11:51:27.907" v="308" actId="26606"/>
          <ac:graphicFrameMkLst>
            <pc:docMk/>
            <pc:sldMk cId="282287117" sldId="439"/>
            <ac:graphicFrameMk id="34" creationId="{5A212445-DEBE-59E5-7C89-4065AA316DA1}"/>
          </ac:graphicFrameMkLst>
        </pc:graphicFrameChg>
        <pc:graphicFrameChg chg="add del">
          <ac:chgData name="Daniella Rasera Chiaretto" userId="d05fa10b-e890-422d-8319-171c0ffaf5a3" providerId="ADAL" clId="{9DB0CEEC-F1EB-44DC-9BD5-E260330819A0}" dt="2024-10-08T11:51:31.531" v="310" actId="26606"/>
          <ac:graphicFrameMkLst>
            <pc:docMk/>
            <pc:sldMk cId="282287117" sldId="439"/>
            <ac:graphicFrameMk id="36" creationId="{90A1833A-61F7-3EEF-ADE0-2E41BBB5CF32}"/>
          </ac:graphicFrameMkLst>
        </pc:graphicFrameChg>
        <pc:graphicFrameChg chg="add del">
          <ac:chgData name="Daniella Rasera Chiaretto" userId="d05fa10b-e890-422d-8319-171c0ffaf5a3" providerId="ADAL" clId="{9DB0CEEC-F1EB-44DC-9BD5-E260330819A0}" dt="2024-10-08T11:51:33.349" v="312" actId="26606"/>
          <ac:graphicFrameMkLst>
            <pc:docMk/>
            <pc:sldMk cId="282287117" sldId="439"/>
            <ac:graphicFrameMk id="38" creationId="{5A212445-DEBE-59E5-7C89-4065AA316DA1}"/>
          </ac:graphicFrameMkLst>
        </pc:graphicFrameChg>
        <pc:graphicFrameChg chg="add del">
          <ac:chgData name="Daniella Rasera Chiaretto" userId="d05fa10b-e890-422d-8319-171c0ffaf5a3" providerId="ADAL" clId="{9DB0CEEC-F1EB-44DC-9BD5-E260330819A0}" dt="2024-10-08T11:51:37.104" v="314" actId="26606"/>
          <ac:graphicFrameMkLst>
            <pc:docMk/>
            <pc:sldMk cId="282287117" sldId="439"/>
            <ac:graphicFrameMk id="40" creationId="{28EC0FCA-03D2-707D-9969-46D98927E046}"/>
          </ac:graphicFrameMkLst>
        </pc:graphicFrameChg>
        <pc:graphicFrameChg chg="add del">
          <ac:chgData name="Daniella Rasera Chiaretto" userId="d05fa10b-e890-422d-8319-171c0ffaf5a3" providerId="ADAL" clId="{9DB0CEEC-F1EB-44DC-9BD5-E260330819A0}" dt="2024-10-08T11:51:40.767" v="316" actId="26606"/>
          <ac:graphicFrameMkLst>
            <pc:docMk/>
            <pc:sldMk cId="282287117" sldId="439"/>
            <ac:graphicFrameMk id="42" creationId="{4F4FDEBF-5BF2-9141-AB4D-239E7A53EF5D}"/>
          </ac:graphicFrameMkLst>
        </pc:graphicFrameChg>
        <pc:picChg chg="add mod ord">
          <ac:chgData name="Daniella Rasera Chiaretto" userId="d05fa10b-e890-422d-8319-171c0ffaf5a3" providerId="ADAL" clId="{9DB0CEEC-F1EB-44DC-9BD5-E260330819A0}" dt="2024-10-08T11:42:45.239" v="213" actId="14100"/>
          <ac:picMkLst>
            <pc:docMk/>
            <pc:sldMk cId="282287117" sldId="439"/>
            <ac:picMk id="4" creationId="{059173CB-B0A1-4617-B8A7-3628F34077B9}"/>
          </ac:picMkLst>
        </pc:picChg>
        <pc:picChg chg="del">
          <ac:chgData name="Daniella Rasera Chiaretto" userId="d05fa10b-e890-422d-8319-171c0ffaf5a3" providerId="ADAL" clId="{9DB0CEEC-F1EB-44DC-9BD5-E260330819A0}" dt="2024-10-08T11:31:39.294" v="20" actId="478"/>
          <ac:picMkLst>
            <pc:docMk/>
            <pc:sldMk cId="282287117" sldId="439"/>
            <ac:picMk id="7" creationId="{4310FE8C-2B2A-1EE1-7368-B5AAA2E68B2A}"/>
          </ac:picMkLst>
        </pc:picChg>
        <pc:cxnChg chg="ord">
          <ac:chgData name="Daniella Rasera Chiaretto" userId="d05fa10b-e890-422d-8319-171c0ffaf5a3" providerId="ADAL" clId="{9DB0CEEC-F1EB-44DC-9BD5-E260330819A0}" dt="2024-10-08T11:41:07.507" v="193" actId="26606"/>
          <ac:cxnSpMkLst>
            <pc:docMk/>
            <pc:sldMk cId="282287117" sldId="439"/>
            <ac:cxnSpMk id="9" creationId="{159CDBD8-9049-91A9-BCDD-864D026F5E1D}"/>
          </ac:cxnSpMkLst>
        </pc:cxnChg>
      </pc:sldChg>
      <pc:sldChg chg="addSp delSp modSp add del mod">
        <pc:chgData name="Daniella Rasera Chiaretto" userId="d05fa10b-e890-422d-8319-171c0ffaf5a3" providerId="ADAL" clId="{9DB0CEEC-F1EB-44DC-9BD5-E260330819A0}" dt="2024-10-08T11:18:20.302" v="17" actId="47"/>
        <pc:sldMkLst>
          <pc:docMk/>
          <pc:sldMk cId="1715093483" sldId="439"/>
        </pc:sldMkLst>
        <pc:spChg chg="add mod">
          <ac:chgData name="Daniella Rasera Chiaretto" userId="d05fa10b-e890-422d-8319-171c0ffaf5a3" providerId="ADAL" clId="{9DB0CEEC-F1EB-44DC-9BD5-E260330819A0}" dt="2024-10-08T11:11:43.121" v="16" actId="14100"/>
          <ac:spMkLst>
            <pc:docMk/>
            <pc:sldMk cId="1715093483" sldId="439"/>
            <ac:spMk id="2" creationId="{19290A51-A9F8-471D-9FBB-EC122EB3C784}"/>
          </ac:spMkLst>
        </pc:spChg>
        <pc:graphicFrameChg chg="add del mod">
          <ac:chgData name="Daniella Rasera Chiaretto" userId="d05fa10b-e890-422d-8319-171c0ffaf5a3" providerId="ADAL" clId="{9DB0CEEC-F1EB-44DC-9BD5-E260330819A0}" dt="2024-10-08T11:10:51.813" v="12" actId="478"/>
          <ac:graphicFrameMkLst>
            <pc:docMk/>
            <pc:sldMk cId="1715093483" sldId="439"/>
            <ac:graphicFrameMk id="18" creationId="{70334339-F8CA-64D7-F344-88F1D6046C6A}"/>
          </ac:graphicFrameMkLst>
        </pc:graphicFrameChg>
      </pc:sldChg>
      <pc:sldChg chg="addSp delSp modSp add del mod delAnim modNotesTx">
        <pc:chgData name="Daniella Rasera Chiaretto" userId="d05fa10b-e890-422d-8319-171c0ffaf5a3" providerId="ADAL" clId="{9DB0CEEC-F1EB-44DC-9BD5-E260330819A0}" dt="2024-10-08T12:31:53.341" v="403" actId="47"/>
        <pc:sldMkLst>
          <pc:docMk/>
          <pc:sldMk cId="2298209478" sldId="440"/>
        </pc:sldMkLst>
        <pc:spChg chg="del mod">
          <ac:chgData name="Daniella Rasera Chiaretto" userId="d05fa10b-e890-422d-8319-171c0ffaf5a3" providerId="ADAL" clId="{9DB0CEEC-F1EB-44DC-9BD5-E260330819A0}" dt="2024-10-08T11:56:12.349" v="329" actId="478"/>
          <ac:spMkLst>
            <pc:docMk/>
            <pc:sldMk cId="2298209478" sldId="440"/>
            <ac:spMk id="2" creationId="{E5A20058-705B-1EF6-7FC0-5471A671B95F}"/>
          </ac:spMkLst>
        </pc:spChg>
        <pc:spChg chg="add mod">
          <ac:chgData name="Daniella Rasera Chiaretto" userId="d05fa10b-e890-422d-8319-171c0ffaf5a3" providerId="ADAL" clId="{9DB0CEEC-F1EB-44DC-9BD5-E260330819A0}" dt="2024-10-08T12:01:50.078" v="357"/>
          <ac:spMkLst>
            <pc:docMk/>
            <pc:sldMk cId="2298209478" sldId="440"/>
            <ac:spMk id="4" creationId="{6DCE9EE3-829E-48A4-92CA-8E0373225701}"/>
          </ac:spMkLst>
        </pc:spChg>
        <pc:spChg chg="del mod">
          <ac:chgData name="Daniella Rasera Chiaretto" userId="d05fa10b-e890-422d-8319-171c0ffaf5a3" providerId="ADAL" clId="{9DB0CEEC-F1EB-44DC-9BD5-E260330819A0}" dt="2024-10-08T11:55:49.143" v="327" actId="478"/>
          <ac:spMkLst>
            <pc:docMk/>
            <pc:sldMk cId="2298209478" sldId="440"/>
            <ac:spMk id="13" creationId="{2734CF42-B1AF-4E2E-86CB-61BBB9B36B4C}"/>
          </ac:spMkLst>
        </pc:spChg>
        <pc:spChg chg="mod">
          <ac:chgData name="Daniella Rasera Chiaretto" userId="d05fa10b-e890-422d-8319-171c0ffaf5a3" providerId="ADAL" clId="{9DB0CEEC-F1EB-44DC-9BD5-E260330819A0}" dt="2024-10-08T11:56:26.216" v="330" actId="1076"/>
          <ac:spMkLst>
            <pc:docMk/>
            <pc:sldMk cId="2298209478" sldId="440"/>
            <ac:spMk id="14" creationId="{9C5A4446-7176-4A94-A9C8-62D3108EFF9E}"/>
          </ac:spMkLst>
        </pc:spChg>
        <pc:spChg chg="del">
          <ac:chgData name="Daniella Rasera Chiaretto" userId="d05fa10b-e890-422d-8319-171c0ffaf5a3" providerId="ADAL" clId="{9DB0CEEC-F1EB-44DC-9BD5-E260330819A0}" dt="2024-10-08T11:55:41.488" v="325" actId="478"/>
          <ac:spMkLst>
            <pc:docMk/>
            <pc:sldMk cId="2298209478" sldId="440"/>
            <ac:spMk id="15" creationId="{704EB61A-29BD-43C1-80FD-C0A6F56E3F06}"/>
          </ac:spMkLst>
        </pc:spChg>
      </pc:sldChg>
      <pc:sldChg chg="add del">
        <pc:chgData name="Daniella Rasera Chiaretto" userId="d05fa10b-e890-422d-8319-171c0ffaf5a3" providerId="ADAL" clId="{9DB0CEEC-F1EB-44DC-9BD5-E260330819A0}" dt="2024-10-08T11:31:52.599" v="22"/>
        <pc:sldMkLst>
          <pc:docMk/>
          <pc:sldMk cId="2308055718" sldId="440"/>
        </pc:sldMkLst>
      </pc:sldChg>
      <pc:sldChg chg="addSp delSp modSp add mod modTransition modAnim">
        <pc:chgData name="Daniella Rasera Chiaretto" userId="d05fa10b-e890-422d-8319-171c0ffaf5a3" providerId="ADAL" clId="{9DB0CEEC-F1EB-44DC-9BD5-E260330819A0}" dt="2024-10-12T19:23:38.371" v="1311" actId="14100"/>
        <pc:sldMkLst>
          <pc:docMk/>
          <pc:sldMk cId="2532681247" sldId="441"/>
        </pc:sldMkLst>
        <pc:spChg chg="add del mod">
          <ac:chgData name="Daniella Rasera Chiaretto" userId="d05fa10b-e890-422d-8319-171c0ffaf5a3" providerId="ADAL" clId="{9DB0CEEC-F1EB-44DC-9BD5-E260330819A0}" dt="2024-10-08T12:05:27.208" v="389" actId="478"/>
          <ac:spMkLst>
            <pc:docMk/>
            <pc:sldMk cId="2532681247" sldId="441"/>
            <ac:spMk id="2" creationId="{F8E46C38-3B87-49CC-98DD-0D90CF72A707}"/>
          </ac:spMkLst>
        </pc:spChg>
        <pc:spChg chg="mod">
          <ac:chgData name="Daniella Rasera Chiaretto" userId="d05fa10b-e890-422d-8319-171c0ffaf5a3" providerId="ADAL" clId="{9DB0CEEC-F1EB-44DC-9BD5-E260330819A0}" dt="2024-10-08T12:02:56.102" v="368" actId="14100"/>
          <ac:spMkLst>
            <pc:docMk/>
            <pc:sldMk cId="2532681247" sldId="441"/>
            <ac:spMk id="4" creationId="{6DCE9EE3-829E-48A4-92CA-8E0373225701}"/>
          </ac:spMkLst>
        </pc:spChg>
        <pc:spChg chg="mod">
          <ac:chgData name="Daniella Rasera Chiaretto" userId="d05fa10b-e890-422d-8319-171c0ffaf5a3" providerId="ADAL" clId="{9DB0CEEC-F1EB-44DC-9BD5-E260330819A0}" dt="2024-10-12T19:23:38.371" v="1311" actId="14100"/>
          <ac:spMkLst>
            <pc:docMk/>
            <pc:sldMk cId="2532681247" sldId="441"/>
            <ac:spMk id="9" creationId="{71300A62-8A9D-3F54-872B-59DAD547D9A2}"/>
          </ac:spMkLst>
        </pc:spChg>
        <pc:spChg chg="mod">
          <ac:chgData name="Daniella Rasera Chiaretto" userId="d05fa10b-e890-422d-8319-171c0ffaf5a3" providerId="ADAL" clId="{9DB0CEEC-F1EB-44DC-9BD5-E260330819A0}" dt="2024-10-08T12:02:59.309" v="369" actId="1076"/>
          <ac:spMkLst>
            <pc:docMk/>
            <pc:sldMk cId="2532681247" sldId="441"/>
            <ac:spMk id="12" creationId="{66E29212-3FF1-4FF3-9C18-0201315B6EFE}"/>
          </ac:spMkLst>
        </pc:spChg>
        <pc:spChg chg="mod">
          <ac:chgData name="Daniella Rasera Chiaretto" userId="d05fa10b-e890-422d-8319-171c0ffaf5a3" providerId="ADAL" clId="{9DB0CEEC-F1EB-44DC-9BD5-E260330819A0}" dt="2024-10-12T19:20:11.692" v="1268" actId="20577"/>
          <ac:spMkLst>
            <pc:docMk/>
            <pc:sldMk cId="2532681247" sldId="441"/>
            <ac:spMk id="14" creationId="{9C5A4446-7176-4A94-A9C8-62D3108EFF9E}"/>
          </ac:spMkLst>
        </pc:spChg>
        <pc:spChg chg="add del mod">
          <ac:chgData name="Daniella Rasera Chiaretto" userId="d05fa10b-e890-422d-8319-171c0ffaf5a3" providerId="ADAL" clId="{9DB0CEEC-F1EB-44DC-9BD5-E260330819A0}" dt="2024-10-12T19:19:35.314" v="1006"/>
          <ac:spMkLst>
            <pc:docMk/>
            <pc:sldMk cId="2532681247" sldId="441"/>
            <ac:spMk id="15" creationId="{4CEE1ACD-4654-4F96-B498-D5D63F0B1744}"/>
          </ac:spMkLst>
        </pc:spChg>
        <pc:spChg chg="add mod">
          <ac:chgData name="Daniella Rasera Chiaretto" userId="d05fa10b-e890-422d-8319-171c0ffaf5a3" providerId="ADAL" clId="{9DB0CEEC-F1EB-44DC-9BD5-E260330819A0}" dt="2024-10-12T19:21:54.531" v="1284" actId="6549"/>
          <ac:spMkLst>
            <pc:docMk/>
            <pc:sldMk cId="2532681247" sldId="441"/>
            <ac:spMk id="16" creationId="{57D19C27-454D-4651-87FB-0297203B13BB}"/>
          </ac:spMkLst>
        </pc:spChg>
        <pc:spChg chg="add mod">
          <ac:chgData name="Daniella Rasera Chiaretto" userId="d05fa10b-e890-422d-8319-171c0ffaf5a3" providerId="ADAL" clId="{9DB0CEEC-F1EB-44DC-9BD5-E260330819A0}" dt="2024-10-12T19:20:37.839" v="1272" actId="1076"/>
          <ac:spMkLst>
            <pc:docMk/>
            <pc:sldMk cId="2532681247" sldId="441"/>
            <ac:spMk id="17" creationId="{CAD801D0-EA3C-43F1-BB16-6453FEFD8DFD}"/>
          </ac:spMkLst>
        </pc:spChg>
        <pc:spChg chg="add mod">
          <ac:chgData name="Daniella Rasera Chiaretto" userId="d05fa10b-e890-422d-8319-171c0ffaf5a3" providerId="ADAL" clId="{9DB0CEEC-F1EB-44DC-9BD5-E260330819A0}" dt="2024-10-12T19:21:04.818" v="1276" actId="1076"/>
          <ac:spMkLst>
            <pc:docMk/>
            <pc:sldMk cId="2532681247" sldId="441"/>
            <ac:spMk id="18" creationId="{5AF034E4-D2E2-4730-9E1C-72773F69F092}"/>
          </ac:spMkLst>
        </pc:spChg>
        <pc:spChg chg="add mod">
          <ac:chgData name="Daniella Rasera Chiaretto" userId="d05fa10b-e890-422d-8319-171c0ffaf5a3" providerId="ADAL" clId="{9DB0CEEC-F1EB-44DC-9BD5-E260330819A0}" dt="2024-10-12T19:23:20.399" v="1296" actId="1076"/>
          <ac:spMkLst>
            <pc:docMk/>
            <pc:sldMk cId="2532681247" sldId="441"/>
            <ac:spMk id="19" creationId="{B1ECC41C-E36E-4CC3-B651-A7AC7268241A}"/>
          </ac:spMkLst>
        </pc:spChg>
        <pc:spChg chg="add mod">
          <ac:chgData name="Daniella Rasera Chiaretto" userId="d05fa10b-e890-422d-8319-171c0ffaf5a3" providerId="ADAL" clId="{9DB0CEEC-F1EB-44DC-9BD5-E260330819A0}" dt="2024-10-12T19:23:24.657" v="1297" actId="1076"/>
          <ac:spMkLst>
            <pc:docMk/>
            <pc:sldMk cId="2532681247" sldId="441"/>
            <ac:spMk id="20" creationId="{AB390A8A-8646-4F07-ABF0-1C294731BE54}"/>
          </ac:spMkLst>
        </pc:spChg>
        <pc:picChg chg="add mod">
          <ac:chgData name="Daniella Rasera Chiaretto" userId="d05fa10b-e890-422d-8319-171c0ffaf5a3" providerId="ADAL" clId="{9DB0CEEC-F1EB-44DC-9BD5-E260330819A0}" dt="2024-10-08T12:07:05.070" v="396" actId="14100"/>
          <ac:picMkLst>
            <pc:docMk/>
            <pc:sldMk cId="2532681247" sldId="441"/>
            <ac:picMk id="13" creationId="{34BCFEE3-84C2-4A94-9F14-B129258BD852}"/>
          </ac:picMkLst>
        </pc:picChg>
        <pc:picChg chg="del mod">
          <ac:chgData name="Daniella Rasera Chiaretto" userId="d05fa10b-e890-422d-8319-171c0ffaf5a3" providerId="ADAL" clId="{9DB0CEEC-F1EB-44DC-9BD5-E260330819A0}" dt="2024-10-08T12:05:20.200" v="388" actId="478"/>
          <ac:picMkLst>
            <pc:docMk/>
            <pc:sldMk cId="2532681247" sldId="441"/>
            <ac:picMk id="1026" creationId="{AF57F9EB-DDE3-F880-9EAA-44E9D993CDC5}"/>
          </ac:picMkLst>
        </pc:picChg>
      </pc:sldChg>
      <pc:sldChg chg="addSp delSp modSp mod setBg">
        <pc:chgData name="Daniella Rasera Chiaretto" userId="d05fa10b-e890-422d-8319-171c0ffaf5a3" providerId="ADAL" clId="{9DB0CEEC-F1EB-44DC-9BD5-E260330819A0}" dt="2024-10-12T18:50:32.797" v="416" actId="26606"/>
        <pc:sldMkLst>
          <pc:docMk/>
          <pc:sldMk cId="1108108808" sldId="442"/>
        </pc:sldMkLst>
        <pc:spChg chg="add del">
          <ac:chgData name="Daniella Rasera Chiaretto" userId="d05fa10b-e890-422d-8319-171c0ffaf5a3" providerId="ADAL" clId="{9DB0CEEC-F1EB-44DC-9BD5-E260330819A0}" dt="2024-10-12T18:50:32.797" v="416" actId="26606"/>
          <ac:spMkLst>
            <pc:docMk/>
            <pc:sldMk cId="1108108808" sldId="442"/>
            <ac:spMk id="2" creationId="{00000000-0000-0000-0000-000000000000}"/>
          </ac:spMkLst>
        </pc:spChg>
        <pc:spChg chg="mod">
          <ac:chgData name="Daniella Rasera Chiaretto" userId="d05fa10b-e890-422d-8319-171c0ffaf5a3" providerId="ADAL" clId="{9DB0CEEC-F1EB-44DC-9BD5-E260330819A0}" dt="2024-10-12T18:50:32.771" v="415" actId="26606"/>
          <ac:spMkLst>
            <pc:docMk/>
            <pc:sldMk cId="1108108808" sldId="442"/>
            <ac:spMk id="7" creationId="{5E8BE89C-06A0-BC3C-F3D9-FE1913E372F1}"/>
          </ac:spMkLst>
        </pc:spChg>
        <pc:spChg chg="add del">
          <ac:chgData name="Daniella Rasera Chiaretto" userId="d05fa10b-e890-422d-8319-171c0ffaf5a3" providerId="ADAL" clId="{9DB0CEEC-F1EB-44DC-9BD5-E260330819A0}" dt="2024-10-12T18:50:32.771" v="415" actId="26606"/>
          <ac:spMkLst>
            <pc:docMk/>
            <pc:sldMk cId="1108108808" sldId="442"/>
            <ac:spMk id="13" creationId="{B210AC1D-4063-4C6E-9528-FA9C4C0C18E6}"/>
          </ac:spMkLst>
        </pc:spChg>
        <pc:spChg chg="add del">
          <ac:chgData name="Daniella Rasera Chiaretto" userId="d05fa10b-e890-422d-8319-171c0ffaf5a3" providerId="ADAL" clId="{9DB0CEEC-F1EB-44DC-9BD5-E260330819A0}" dt="2024-10-12T18:50:32.771" v="415" actId="26606"/>
          <ac:spMkLst>
            <pc:docMk/>
            <pc:sldMk cId="1108108808" sldId="442"/>
            <ac:spMk id="15" creationId="{02F8C595-E68C-4306-AED8-DC7826A0A506}"/>
          </ac:spMkLst>
        </pc:spChg>
        <pc:spChg chg="add del">
          <ac:chgData name="Daniella Rasera Chiaretto" userId="d05fa10b-e890-422d-8319-171c0ffaf5a3" providerId="ADAL" clId="{9DB0CEEC-F1EB-44DC-9BD5-E260330819A0}" dt="2024-10-12T18:50:32.771" v="415" actId="26606"/>
          <ac:spMkLst>
            <pc:docMk/>
            <pc:sldMk cId="1108108808" sldId="442"/>
            <ac:spMk id="20" creationId="{00000000-0000-0000-0000-000000000000}"/>
          </ac:spMkLst>
        </pc:spChg>
        <pc:graphicFrameChg chg="add del">
          <ac:chgData name="Daniella Rasera Chiaretto" userId="d05fa10b-e890-422d-8319-171c0ffaf5a3" providerId="ADAL" clId="{9DB0CEEC-F1EB-44DC-9BD5-E260330819A0}" dt="2024-10-12T18:50:11.168" v="405" actId="26606"/>
          <ac:graphicFrameMkLst>
            <pc:docMk/>
            <pc:sldMk cId="1108108808" sldId="442"/>
            <ac:graphicFrameMk id="10" creationId="{80D66F54-026D-B328-F71C-7BA2A407ECA0}"/>
          </ac:graphicFrameMkLst>
        </pc:graphicFrameChg>
        <pc:graphicFrameChg chg="add del">
          <ac:chgData name="Daniella Rasera Chiaretto" userId="d05fa10b-e890-422d-8319-171c0ffaf5a3" providerId="ADAL" clId="{9DB0CEEC-F1EB-44DC-9BD5-E260330819A0}" dt="2024-10-12T18:50:19.255" v="407" actId="26606"/>
          <ac:graphicFrameMkLst>
            <pc:docMk/>
            <pc:sldMk cId="1108108808" sldId="442"/>
            <ac:graphicFrameMk id="12" creationId="{9809BCDA-89AC-CF13-C3F2-07791517AB4E}"/>
          </ac:graphicFrameMkLst>
        </pc:graphicFrameChg>
        <pc:graphicFrameChg chg="add del">
          <ac:chgData name="Daniella Rasera Chiaretto" userId="d05fa10b-e890-422d-8319-171c0ffaf5a3" providerId="ADAL" clId="{9DB0CEEC-F1EB-44DC-9BD5-E260330819A0}" dt="2024-10-12T18:50:20.867" v="409" actId="26606"/>
          <ac:graphicFrameMkLst>
            <pc:docMk/>
            <pc:sldMk cId="1108108808" sldId="442"/>
            <ac:graphicFrameMk id="14" creationId="{7420B272-EF7A-8C1E-70DA-C57CAE48BDA7}"/>
          </ac:graphicFrameMkLst>
        </pc:graphicFrameChg>
        <pc:graphicFrameChg chg="add del">
          <ac:chgData name="Daniella Rasera Chiaretto" userId="d05fa10b-e890-422d-8319-171c0ffaf5a3" providerId="ADAL" clId="{9DB0CEEC-F1EB-44DC-9BD5-E260330819A0}" dt="2024-10-12T18:50:25.995" v="411" actId="26606"/>
          <ac:graphicFrameMkLst>
            <pc:docMk/>
            <pc:sldMk cId="1108108808" sldId="442"/>
            <ac:graphicFrameMk id="16" creationId="{9809BCDA-89AC-CF13-C3F2-07791517AB4E}"/>
          </ac:graphicFrameMkLst>
        </pc:graphicFrameChg>
        <pc:graphicFrameChg chg="add del">
          <ac:chgData name="Daniella Rasera Chiaretto" userId="d05fa10b-e890-422d-8319-171c0ffaf5a3" providerId="ADAL" clId="{9DB0CEEC-F1EB-44DC-9BD5-E260330819A0}" dt="2024-10-12T18:50:27.987" v="413" actId="26606"/>
          <ac:graphicFrameMkLst>
            <pc:docMk/>
            <pc:sldMk cId="1108108808" sldId="442"/>
            <ac:graphicFrameMk id="18" creationId="{39AC5B1A-8D1D-1A5A-2153-505844B7F48A}"/>
          </ac:graphicFrameMkLst>
        </pc:graphicFrameChg>
        <pc:graphicFrameChg chg="add">
          <ac:chgData name="Daniella Rasera Chiaretto" userId="d05fa10b-e890-422d-8319-171c0ffaf5a3" providerId="ADAL" clId="{9DB0CEEC-F1EB-44DC-9BD5-E260330819A0}" dt="2024-10-12T18:50:32.797" v="416" actId="26606"/>
          <ac:graphicFrameMkLst>
            <pc:docMk/>
            <pc:sldMk cId="1108108808" sldId="442"/>
            <ac:graphicFrameMk id="22" creationId="{9809BCDA-89AC-CF13-C3F2-07791517AB4E}"/>
          </ac:graphicFrameMkLst>
        </pc:graphicFrameChg>
        <pc:picChg chg="mod ord">
          <ac:chgData name="Daniella Rasera Chiaretto" userId="d05fa10b-e890-422d-8319-171c0ffaf5a3" providerId="ADAL" clId="{9DB0CEEC-F1EB-44DC-9BD5-E260330819A0}" dt="2024-10-12T18:50:32.771" v="415" actId="26606"/>
          <ac:picMkLst>
            <pc:docMk/>
            <pc:sldMk cId="1108108808" sldId="442"/>
            <ac:picMk id="6" creationId="{816E4942-B571-2DA0-FF13-B58B0E0B85DF}"/>
          </ac:picMkLst>
        </pc:picChg>
      </pc:sldChg>
      <pc:sldChg chg="addSp delSp modSp mod setBg">
        <pc:chgData name="Daniella Rasera Chiaretto" userId="d05fa10b-e890-422d-8319-171c0ffaf5a3" providerId="ADAL" clId="{9DB0CEEC-F1EB-44DC-9BD5-E260330819A0}" dt="2024-10-12T18:51:24.918" v="422" actId="26606"/>
        <pc:sldMkLst>
          <pc:docMk/>
          <pc:sldMk cId="190600895" sldId="443"/>
        </pc:sldMkLst>
        <pc:spChg chg="mod">
          <ac:chgData name="Daniella Rasera Chiaretto" userId="d05fa10b-e890-422d-8319-171c0ffaf5a3" providerId="ADAL" clId="{9DB0CEEC-F1EB-44DC-9BD5-E260330819A0}" dt="2024-10-12T18:51:24.918" v="422" actId="26606"/>
          <ac:spMkLst>
            <pc:docMk/>
            <pc:sldMk cId="190600895" sldId="443"/>
            <ac:spMk id="2" creationId="{00000000-0000-0000-0000-000000000000}"/>
          </ac:spMkLst>
        </pc:spChg>
        <pc:spChg chg="mod">
          <ac:chgData name="Daniella Rasera Chiaretto" userId="d05fa10b-e890-422d-8319-171c0ffaf5a3" providerId="ADAL" clId="{9DB0CEEC-F1EB-44DC-9BD5-E260330819A0}" dt="2024-10-12T18:51:24.918" v="422" actId="26606"/>
          <ac:spMkLst>
            <pc:docMk/>
            <pc:sldMk cId="190600895" sldId="443"/>
            <ac:spMk id="7" creationId="{5E8BE89C-06A0-BC3C-F3D9-FE1913E372F1}"/>
          </ac:spMkLst>
        </pc:spChg>
        <pc:spChg chg="add del">
          <ac:chgData name="Daniella Rasera Chiaretto" userId="d05fa10b-e890-422d-8319-171c0ffaf5a3" providerId="ADAL" clId="{9DB0CEEC-F1EB-44DC-9BD5-E260330819A0}" dt="2024-10-12T18:51:14.724" v="418" actId="26606"/>
          <ac:spMkLst>
            <pc:docMk/>
            <pc:sldMk cId="190600895" sldId="443"/>
            <ac:spMk id="13" creationId="{79BB35BC-D5C2-4C8B-A22A-A71E6191913B}"/>
          </ac:spMkLst>
        </pc:spChg>
        <pc:spChg chg="add del">
          <ac:chgData name="Daniella Rasera Chiaretto" userId="d05fa10b-e890-422d-8319-171c0ffaf5a3" providerId="ADAL" clId="{9DB0CEEC-F1EB-44DC-9BD5-E260330819A0}" dt="2024-10-12T18:51:20.449" v="420" actId="26606"/>
          <ac:spMkLst>
            <pc:docMk/>
            <pc:sldMk cId="190600895" sldId="443"/>
            <ac:spMk id="15" creationId="{D009D6D5-DAC2-4A8B-A17A-E206B9012D09}"/>
          </ac:spMkLst>
        </pc:spChg>
        <pc:spChg chg="add del">
          <ac:chgData name="Daniella Rasera Chiaretto" userId="d05fa10b-e890-422d-8319-171c0ffaf5a3" providerId="ADAL" clId="{9DB0CEEC-F1EB-44DC-9BD5-E260330819A0}" dt="2024-10-12T18:51:24.918" v="422" actId="26606"/>
          <ac:spMkLst>
            <pc:docMk/>
            <pc:sldMk cId="190600895" sldId="443"/>
            <ac:spMk id="17" creationId="{04812C46-200A-4DEB-A05E-3ED6C68C2387}"/>
          </ac:spMkLst>
        </pc:spChg>
        <pc:spChg chg="add del">
          <ac:chgData name="Daniella Rasera Chiaretto" userId="d05fa10b-e890-422d-8319-171c0ffaf5a3" providerId="ADAL" clId="{9DB0CEEC-F1EB-44DC-9BD5-E260330819A0}" dt="2024-10-12T18:51:24.918" v="422" actId="26606"/>
          <ac:spMkLst>
            <pc:docMk/>
            <pc:sldMk cId="190600895" sldId="443"/>
            <ac:spMk id="18" creationId="{D1EA859B-E555-4109-94F3-6700E046E008}"/>
          </ac:spMkLst>
        </pc:spChg>
        <pc:picChg chg="mod ord">
          <ac:chgData name="Daniella Rasera Chiaretto" userId="d05fa10b-e890-422d-8319-171c0ffaf5a3" providerId="ADAL" clId="{9DB0CEEC-F1EB-44DC-9BD5-E260330819A0}" dt="2024-10-12T18:51:24.918" v="422" actId="26606"/>
          <ac:picMkLst>
            <pc:docMk/>
            <pc:sldMk cId="190600895" sldId="443"/>
            <ac:picMk id="6" creationId="{816E4942-B571-2DA0-FF13-B58B0E0B85DF}"/>
          </ac:picMkLst>
        </pc:picChg>
        <pc:cxnChg chg="ord">
          <ac:chgData name="Daniella Rasera Chiaretto" userId="d05fa10b-e890-422d-8319-171c0ffaf5a3" providerId="ADAL" clId="{9DB0CEEC-F1EB-44DC-9BD5-E260330819A0}" dt="2024-10-12T18:51:24.918" v="422" actId="26606"/>
          <ac:cxnSpMkLst>
            <pc:docMk/>
            <pc:sldMk cId="190600895" sldId="443"/>
            <ac:cxnSpMk id="8" creationId="{BC1789F6-942C-C0DA-8BE6-5C353C352CBB}"/>
          </ac:cxnSpMkLst>
        </pc:cxnChg>
      </pc:sldChg>
      <pc:sldChg chg="addSp delSp modSp mod setBg">
        <pc:chgData name="Daniella Rasera Chiaretto" userId="d05fa10b-e890-422d-8319-171c0ffaf5a3" providerId="ADAL" clId="{9DB0CEEC-F1EB-44DC-9BD5-E260330819A0}" dt="2024-10-12T18:52:19.701" v="424" actId="26606"/>
        <pc:sldMkLst>
          <pc:docMk/>
          <pc:sldMk cId="800224329" sldId="445"/>
        </pc:sldMkLst>
        <pc:spChg chg="mod">
          <ac:chgData name="Daniella Rasera Chiaretto" userId="d05fa10b-e890-422d-8319-171c0ffaf5a3" providerId="ADAL" clId="{9DB0CEEC-F1EB-44DC-9BD5-E260330819A0}" dt="2024-10-12T18:52:19.701" v="424" actId="26606"/>
          <ac:spMkLst>
            <pc:docMk/>
            <pc:sldMk cId="800224329" sldId="445"/>
            <ac:spMk id="2" creationId="{00000000-0000-0000-0000-000000000000}"/>
          </ac:spMkLst>
        </pc:spChg>
        <pc:spChg chg="mod">
          <ac:chgData name="Daniella Rasera Chiaretto" userId="d05fa10b-e890-422d-8319-171c0ffaf5a3" providerId="ADAL" clId="{9DB0CEEC-F1EB-44DC-9BD5-E260330819A0}" dt="2024-10-12T18:52:19.701" v="424" actId="26606"/>
          <ac:spMkLst>
            <pc:docMk/>
            <pc:sldMk cId="800224329" sldId="445"/>
            <ac:spMk id="7" creationId="{5E8BE89C-06A0-BC3C-F3D9-FE1913E372F1}"/>
          </ac:spMkLst>
        </pc:spChg>
        <pc:spChg chg="add del">
          <ac:chgData name="Daniella Rasera Chiaretto" userId="d05fa10b-e890-422d-8319-171c0ffaf5a3" providerId="ADAL" clId="{9DB0CEEC-F1EB-44DC-9BD5-E260330819A0}" dt="2024-10-12T18:52:19.701" v="424" actId="26606"/>
          <ac:spMkLst>
            <pc:docMk/>
            <pc:sldMk cId="800224329" sldId="445"/>
            <ac:spMk id="13" creationId="{04812C46-200A-4DEB-A05E-3ED6C68C2387}"/>
          </ac:spMkLst>
        </pc:spChg>
        <pc:spChg chg="add del">
          <ac:chgData name="Daniella Rasera Chiaretto" userId="d05fa10b-e890-422d-8319-171c0ffaf5a3" providerId="ADAL" clId="{9DB0CEEC-F1EB-44DC-9BD5-E260330819A0}" dt="2024-10-12T18:52:19.701" v="424" actId="26606"/>
          <ac:spMkLst>
            <pc:docMk/>
            <pc:sldMk cId="800224329" sldId="445"/>
            <ac:spMk id="15" creationId="{D1EA859B-E555-4109-94F3-6700E046E008}"/>
          </ac:spMkLst>
        </pc:spChg>
        <pc:picChg chg="mod">
          <ac:chgData name="Daniella Rasera Chiaretto" userId="d05fa10b-e890-422d-8319-171c0ffaf5a3" providerId="ADAL" clId="{9DB0CEEC-F1EB-44DC-9BD5-E260330819A0}" dt="2024-10-12T18:52:19.701" v="424" actId="26606"/>
          <ac:picMkLst>
            <pc:docMk/>
            <pc:sldMk cId="800224329" sldId="445"/>
            <ac:picMk id="6" creationId="{816E4942-B571-2DA0-FF13-B58B0E0B85DF}"/>
          </ac:picMkLst>
        </pc:picChg>
        <pc:cxnChg chg="ord">
          <ac:chgData name="Daniella Rasera Chiaretto" userId="d05fa10b-e890-422d-8319-171c0ffaf5a3" providerId="ADAL" clId="{9DB0CEEC-F1EB-44DC-9BD5-E260330819A0}" dt="2024-10-12T18:52:19.701" v="424" actId="26606"/>
          <ac:cxnSpMkLst>
            <pc:docMk/>
            <pc:sldMk cId="800224329" sldId="445"/>
            <ac:cxnSpMk id="8" creationId="{BC1789F6-942C-C0DA-8BE6-5C353C352CBB}"/>
          </ac:cxnSpMkLst>
        </pc:cxnChg>
      </pc:sldChg>
      <pc:sldChg chg="addSp delSp modSp mod setBg">
        <pc:chgData name="Daniella Rasera Chiaretto" userId="d05fa10b-e890-422d-8319-171c0ffaf5a3" providerId="ADAL" clId="{9DB0CEEC-F1EB-44DC-9BD5-E260330819A0}" dt="2024-10-12T18:52:51.540" v="430" actId="26606"/>
        <pc:sldMkLst>
          <pc:docMk/>
          <pc:sldMk cId="3219821160" sldId="446"/>
        </pc:sldMkLst>
        <pc:spChg chg="mod">
          <ac:chgData name="Daniella Rasera Chiaretto" userId="d05fa10b-e890-422d-8319-171c0ffaf5a3" providerId="ADAL" clId="{9DB0CEEC-F1EB-44DC-9BD5-E260330819A0}" dt="2024-10-12T18:52:51.540" v="430" actId="26606"/>
          <ac:spMkLst>
            <pc:docMk/>
            <pc:sldMk cId="3219821160" sldId="446"/>
            <ac:spMk id="2" creationId="{00000000-0000-0000-0000-000000000000}"/>
          </ac:spMkLst>
        </pc:spChg>
        <pc:spChg chg="mod">
          <ac:chgData name="Daniella Rasera Chiaretto" userId="d05fa10b-e890-422d-8319-171c0ffaf5a3" providerId="ADAL" clId="{9DB0CEEC-F1EB-44DC-9BD5-E260330819A0}" dt="2024-10-12T18:52:51.540" v="430" actId="26606"/>
          <ac:spMkLst>
            <pc:docMk/>
            <pc:sldMk cId="3219821160" sldId="446"/>
            <ac:spMk id="7" creationId="{5E8BE89C-06A0-BC3C-F3D9-FE1913E372F1}"/>
          </ac:spMkLst>
        </pc:spChg>
        <pc:spChg chg="add del">
          <ac:chgData name="Daniella Rasera Chiaretto" userId="d05fa10b-e890-422d-8319-171c0ffaf5a3" providerId="ADAL" clId="{9DB0CEEC-F1EB-44DC-9BD5-E260330819A0}" dt="2024-10-12T18:52:42.731" v="426" actId="26606"/>
          <ac:spMkLst>
            <pc:docMk/>
            <pc:sldMk cId="3219821160" sldId="446"/>
            <ac:spMk id="13" creationId="{201CC55D-ED54-4C5C-95E6-10947BD1103B}"/>
          </ac:spMkLst>
        </pc:spChg>
        <pc:spChg chg="add del">
          <ac:chgData name="Daniella Rasera Chiaretto" userId="d05fa10b-e890-422d-8319-171c0ffaf5a3" providerId="ADAL" clId="{9DB0CEEC-F1EB-44DC-9BD5-E260330819A0}" dt="2024-10-12T18:52:42.731" v="426" actId="26606"/>
          <ac:spMkLst>
            <pc:docMk/>
            <pc:sldMk cId="3219821160" sldId="446"/>
            <ac:spMk id="19" creationId="{3873B707-463F-40B0-8227-E8CC6C67EB25}"/>
          </ac:spMkLst>
        </pc:spChg>
        <pc:spChg chg="add del">
          <ac:chgData name="Daniella Rasera Chiaretto" userId="d05fa10b-e890-422d-8319-171c0ffaf5a3" providerId="ADAL" clId="{9DB0CEEC-F1EB-44DC-9BD5-E260330819A0}" dt="2024-10-12T18:52:42.731" v="426" actId="26606"/>
          <ac:spMkLst>
            <pc:docMk/>
            <pc:sldMk cId="3219821160" sldId="446"/>
            <ac:spMk id="21" creationId="{C13237C8-E62C-4F0D-A318-BD6FB6C2D138}"/>
          </ac:spMkLst>
        </pc:spChg>
        <pc:spChg chg="add del">
          <ac:chgData name="Daniella Rasera Chiaretto" userId="d05fa10b-e890-422d-8319-171c0ffaf5a3" providerId="ADAL" clId="{9DB0CEEC-F1EB-44DC-9BD5-E260330819A0}" dt="2024-10-12T18:52:42.731" v="426" actId="26606"/>
          <ac:spMkLst>
            <pc:docMk/>
            <pc:sldMk cId="3219821160" sldId="446"/>
            <ac:spMk id="23" creationId="{19C9EAEA-39D0-4B0E-A0EB-51E7B26740B1}"/>
          </ac:spMkLst>
        </pc:spChg>
        <pc:spChg chg="add del">
          <ac:chgData name="Daniella Rasera Chiaretto" userId="d05fa10b-e890-422d-8319-171c0ffaf5a3" providerId="ADAL" clId="{9DB0CEEC-F1EB-44DC-9BD5-E260330819A0}" dt="2024-10-12T18:52:48.515" v="428" actId="26606"/>
          <ac:spMkLst>
            <pc:docMk/>
            <pc:sldMk cId="3219821160" sldId="446"/>
            <ac:spMk id="25" creationId="{04812C46-200A-4DEB-A05E-3ED6C68C2387}"/>
          </ac:spMkLst>
        </pc:spChg>
        <pc:spChg chg="add del">
          <ac:chgData name="Daniella Rasera Chiaretto" userId="d05fa10b-e890-422d-8319-171c0ffaf5a3" providerId="ADAL" clId="{9DB0CEEC-F1EB-44DC-9BD5-E260330819A0}" dt="2024-10-12T18:52:48.515" v="428" actId="26606"/>
          <ac:spMkLst>
            <pc:docMk/>
            <pc:sldMk cId="3219821160" sldId="446"/>
            <ac:spMk id="26" creationId="{D1EA859B-E555-4109-94F3-6700E046E008}"/>
          </ac:spMkLst>
        </pc:spChg>
        <pc:grpChg chg="add del">
          <ac:chgData name="Daniella Rasera Chiaretto" userId="d05fa10b-e890-422d-8319-171c0ffaf5a3" providerId="ADAL" clId="{9DB0CEEC-F1EB-44DC-9BD5-E260330819A0}" dt="2024-10-12T18:52:42.731" v="426" actId="26606"/>
          <ac:grpSpMkLst>
            <pc:docMk/>
            <pc:sldMk cId="3219821160" sldId="446"/>
            <ac:grpSpMk id="15" creationId="{1DE889C7-FAD6-4397-98E2-05D503484459}"/>
          </ac:grpSpMkLst>
        </pc:grpChg>
        <pc:grpChg chg="add del">
          <ac:chgData name="Daniella Rasera Chiaretto" userId="d05fa10b-e890-422d-8319-171c0ffaf5a3" providerId="ADAL" clId="{9DB0CEEC-F1EB-44DC-9BD5-E260330819A0}" dt="2024-10-12T18:52:51.540" v="430" actId="26606"/>
          <ac:grpSpMkLst>
            <pc:docMk/>
            <pc:sldMk cId="3219821160" sldId="446"/>
            <ac:grpSpMk id="28" creationId="{442598CC-934A-7BCD-C691-B2FE74CEDE6E}"/>
          </ac:grpSpMkLst>
        </pc:grpChg>
        <pc:picChg chg="mod ord">
          <ac:chgData name="Daniella Rasera Chiaretto" userId="d05fa10b-e890-422d-8319-171c0ffaf5a3" providerId="ADAL" clId="{9DB0CEEC-F1EB-44DC-9BD5-E260330819A0}" dt="2024-10-12T18:52:51.540" v="430" actId="26606"/>
          <ac:picMkLst>
            <pc:docMk/>
            <pc:sldMk cId="3219821160" sldId="446"/>
            <ac:picMk id="6" creationId="{816E4942-B571-2DA0-FF13-B58B0E0B85DF}"/>
          </ac:picMkLst>
        </pc:picChg>
        <pc:cxnChg chg="ord">
          <ac:chgData name="Daniella Rasera Chiaretto" userId="d05fa10b-e890-422d-8319-171c0ffaf5a3" providerId="ADAL" clId="{9DB0CEEC-F1EB-44DC-9BD5-E260330819A0}" dt="2024-10-12T18:52:51.540" v="430" actId="26606"/>
          <ac:cxnSpMkLst>
            <pc:docMk/>
            <pc:sldMk cId="3219821160" sldId="446"/>
            <ac:cxnSpMk id="8" creationId="{BC1789F6-942C-C0DA-8BE6-5C353C352CBB}"/>
          </ac:cxnSpMkLst>
        </pc:cxnChg>
      </pc:sldChg>
      <pc:sldChg chg="addSp delSp modSp mod setBg">
        <pc:chgData name="Daniella Rasera Chiaretto" userId="d05fa10b-e890-422d-8319-171c0ffaf5a3" providerId="ADAL" clId="{9DB0CEEC-F1EB-44DC-9BD5-E260330819A0}" dt="2024-10-13T16:10:02.129" v="1312" actId="20577"/>
        <pc:sldMkLst>
          <pc:docMk/>
          <pc:sldMk cId="4159249866" sldId="447"/>
        </pc:sldMkLst>
        <pc:spChg chg="mod">
          <ac:chgData name="Daniella Rasera Chiaretto" userId="d05fa10b-e890-422d-8319-171c0ffaf5a3" providerId="ADAL" clId="{9DB0CEEC-F1EB-44DC-9BD5-E260330819A0}" dt="2024-10-13T16:10:02.129" v="1312" actId="20577"/>
          <ac:spMkLst>
            <pc:docMk/>
            <pc:sldMk cId="4159249866" sldId="447"/>
            <ac:spMk id="2" creationId="{00000000-0000-0000-0000-000000000000}"/>
          </ac:spMkLst>
        </pc:spChg>
        <pc:spChg chg="mod">
          <ac:chgData name="Daniella Rasera Chiaretto" userId="d05fa10b-e890-422d-8319-171c0ffaf5a3" providerId="ADAL" clId="{9DB0CEEC-F1EB-44DC-9BD5-E260330819A0}" dt="2024-10-12T18:53:40.519" v="435" actId="26606"/>
          <ac:spMkLst>
            <pc:docMk/>
            <pc:sldMk cId="4159249866" sldId="447"/>
            <ac:spMk id="7" creationId="{5E8BE89C-06A0-BC3C-F3D9-FE1913E372F1}"/>
          </ac:spMkLst>
        </pc:spChg>
        <pc:spChg chg="add del">
          <ac:chgData name="Daniella Rasera Chiaretto" userId="d05fa10b-e890-422d-8319-171c0ffaf5a3" providerId="ADAL" clId="{9DB0CEEC-F1EB-44DC-9BD5-E260330819A0}" dt="2024-10-12T18:53:40.519" v="435" actId="26606"/>
          <ac:spMkLst>
            <pc:docMk/>
            <pc:sldMk cId="4159249866" sldId="447"/>
            <ac:spMk id="13" creationId="{F13C74B1-5B17-4795-BED0-7140497B445A}"/>
          </ac:spMkLst>
        </pc:spChg>
        <pc:spChg chg="add del">
          <ac:chgData name="Daniella Rasera Chiaretto" userId="d05fa10b-e890-422d-8319-171c0ffaf5a3" providerId="ADAL" clId="{9DB0CEEC-F1EB-44DC-9BD5-E260330819A0}" dt="2024-10-12T18:53:40.519" v="435" actId="26606"/>
          <ac:spMkLst>
            <pc:docMk/>
            <pc:sldMk cId="4159249866" sldId="447"/>
            <ac:spMk id="15" creationId="{D4974D33-8DC5-464E-8C6D-BE58F0669C17}"/>
          </ac:spMkLst>
        </pc:spChg>
        <pc:picChg chg="mod ord">
          <ac:chgData name="Daniella Rasera Chiaretto" userId="d05fa10b-e890-422d-8319-171c0ffaf5a3" providerId="ADAL" clId="{9DB0CEEC-F1EB-44DC-9BD5-E260330819A0}" dt="2024-10-12T18:53:40.519" v="435" actId="26606"/>
          <ac:picMkLst>
            <pc:docMk/>
            <pc:sldMk cId="4159249866" sldId="447"/>
            <ac:picMk id="6" creationId="{816E4942-B571-2DA0-FF13-B58B0E0B85DF}"/>
          </ac:picMkLst>
        </pc:picChg>
        <pc:cxnChg chg="ord">
          <ac:chgData name="Daniella Rasera Chiaretto" userId="d05fa10b-e890-422d-8319-171c0ffaf5a3" providerId="ADAL" clId="{9DB0CEEC-F1EB-44DC-9BD5-E260330819A0}" dt="2024-10-12T18:53:40.519" v="435" actId="26606"/>
          <ac:cxnSpMkLst>
            <pc:docMk/>
            <pc:sldMk cId="4159249866" sldId="447"/>
            <ac:cxnSpMk id="8" creationId="{BC1789F6-942C-C0DA-8BE6-5C353C352CBB}"/>
          </ac:cxnSpMkLst>
        </pc:cxnChg>
      </pc:sldChg>
      <pc:sldChg chg="addSp delSp modSp del mod setBg">
        <pc:chgData name="Daniella Rasera Chiaretto" userId="d05fa10b-e890-422d-8319-171c0ffaf5a3" providerId="ADAL" clId="{9DB0CEEC-F1EB-44DC-9BD5-E260330819A0}" dt="2024-10-13T16:11:45.466" v="1324" actId="47"/>
        <pc:sldMkLst>
          <pc:docMk/>
          <pc:sldMk cId="3174622609" sldId="448"/>
        </pc:sldMkLst>
        <pc:spChg chg="mod">
          <ac:chgData name="Daniella Rasera Chiaretto" userId="d05fa10b-e890-422d-8319-171c0ffaf5a3" providerId="ADAL" clId="{9DB0CEEC-F1EB-44DC-9BD5-E260330819A0}" dt="2024-10-12T18:53:06.286" v="433" actId="26606"/>
          <ac:spMkLst>
            <pc:docMk/>
            <pc:sldMk cId="3174622609" sldId="448"/>
            <ac:spMk id="2" creationId="{00000000-0000-0000-0000-000000000000}"/>
          </ac:spMkLst>
        </pc:spChg>
        <pc:spChg chg="mod">
          <ac:chgData name="Daniella Rasera Chiaretto" userId="d05fa10b-e890-422d-8319-171c0ffaf5a3" providerId="ADAL" clId="{9DB0CEEC-F1EB-44DC-9BD5-E260330819A0}" dt="2024-10-12T18:53:06.286" v="433" actId="26606"/>
          <ac:spMkLst>
            <pc:docMk/>
            <pc:sldMk cId="3174622609" sldId="448"/>
            <ac:spMk id="7" creationId="{5E8BE89C-06A0-BC3C-F3D9-FE1913E372F1}"/>
          </ac:spMkLst>
        </pc:spChg>
        <pc:spChg chg="add del">
          <ac:chgData name="Daniella Rasera Chiaretto" userId="d05fa10b-e890-422d-8319-171c0ffaf5a3" providerId="ADAL" clId="{9DB0CEEC-F1EB-44DC-9BD5-E260330819A0}" dt="2024-10-12T18:53:06.265" v="432" actId="26606"/>
          <ac:spMkLst>
            <pc:docMk/>
            <pc:sldMk cId="3174622609" sldId="448"/>
            <ac:spMk id="13" creationId="{23E547B5-89CF-4EC0-96DE-25771AED0799}"/>
          </ac:spMkLst>
        </pc:spChg>
        <pc:spChg chg="add del">
          <ac:chgData name="Daniella Rasera Chiaretto" userId="d05fa10b-e890-422d-8319-171c0ffaf5a3" providerId="ADAL" clId="{9DB0CEEC-F1EB-44DC-9BD5-E260330819A0}" dt="2024-10-12T18:53:06.265" v="432" actId="26606"/>
          <ac:spMkLst>
            <pc:docMk/>
            <pc:sldMk cId="3174622609" sldId="448"/>
            <ac:spMk id="15" creationId="{3F0B8CEB-8279-4E5E-A0CE-1FC9F71736F2}"/>
          </ac:spMkLst>
        </pc:spChg>
        <pc:spChg chg="add">
          <ac:chgData name="Daniella Rasera Chiaretto" userId="d05fa10b-e890-422d-8319-171c0ffaf5a3" providerId="ADAL" clId="{9DB0CEEC-F1EB-44DC-9BD5-E260330819A0}" dt="2024-10-12T18:53:06.286" v="433" actId="26606"/>
          <ac:spMkLst>
            <pc:docMk/>
            <pc:sldMk cId="3174622609" sldId="448"/>
            <ac:spMk id="17" creationId="{79BB35BC-D5C2-4C8B-A22A-A71E6191913B}"/>
          </ac:spMkLst>
        </pc:spChg>
        <pc:picChg chg="mod ord">
          <ac:chgData name="Daniella Rasera Chiaretto" userId="d05fa10b-e890-422d-8319-171c0ffaf5a3" providerId="ADAL" clId="{9DB0CEEC-F1EB-44DC-9BD5-E260330819A0}" dt="2024-10-12T18:53:06.286" v="433" actId="26606"/>
          <ac:picMkLst>
            <pc:docMk/>
            <pc:sldMk cId="3174622609" sldId="448"/>
            <ac:picMk id="6" creationId="{816E4942-B571-2DA0-FF13-B58B0E0B85DF}"/>
          </ac:picMkLst>
        </pc:picChg>
        <pc:cxnChg chg="ord">
          <ac:chgData name="Daniella Rasera Chiaretto" userId="d05fa10b-e890-422d-8319-171c0ffaf5a3" providerId="ADAL" clId="{9DB0CEEC-F1EB-44DC-9BD5-E260330819A0}" dt="2024-10-12T18:53:06.286" v="433" actId="26606"/>
          <ac:cxnSpMkLst>
            <pc:docMk/>
            <pc:sldMk cId="3174622609" sldId="448"/>
            <ac:cxnSpMk id="8" creationId="{BC1789F6-942C-C0DA-8BE6-5C353C352CBB}"/>
          </ac:cxnSpMkLst>
        </pc:cxnChg>
      </pc:sldChg>
      <pc:sldChg chg="addSp delSp modSp add mod">
        <pc:chgData name="Daniella Rasera Chiaretto" userId="d05fa10b-e890-422d-8319-171c0ffaf5a3" providerId="ADAL" clId="{9DB0CEEC-F1EB-44DC-9BD5-E260330819A0}" dt="2024-10-13T16:12:32.727" v="1325" actId="2711"/>
        <pc:sldMkLst>
          <pc:docMk/>
          <pc:sldMk cId="1549431450" sldId="449"/>
        </pc:sldMkLst>
        <pc:spChg chg="del">
          <ac:chgData name="Daniella Rasera Chiaretto" userId="d05fa10b-e890-422d-8319-171c0ffaf5a3" providerId="ADAL" clId="{9DB0CEEC-F1EB-44DC-9BD5-E260330819A0}" dt="2024-10-13T16:11:28.986" v="1317" actId="478"/>
          <ac:spMkLst>
            <pc:docMk/>
            <pc:sldMk cId="1549431450" sldId="449"/>
            <ac:spMk id="2" creationId="{00000000-0000-0000-0000-000000000000}"/>
          </ac:spMkLst>
        </pc:spChg>
        <pc:spChg chg="mod">
          <ac:chgData name="Daniella Rasera Chiaretto" userId="d05fa10b-e890-422d-8319-171c0ffaf5a3" providerId="ADAL" clId="{9DB0CEEC-F1EB-44DC-9BD5-E260330819A0}" dt="2024-10-13T16:12:32.727" v="1325" actId="2711"/>
          <ac:spMkLst>
            <pc:docMk/>
            <pc:sldMk cId="1549431450" sldId="449"/>
            <ac:spMk id="7" creationId="{5E8BE89C-06A0-BC3C-F3D9-FE1913E372F1}"/>
          </ac:spMkLst>
        </pc:spChg>
        <pc:spChg chg="add mod">
          <ac:chgData name="Daniella Rasera Chiaretto" userId="d05fa10b-e890-422d-8319-171c0ffaf5a3" providerId="ADAL" clId="{9DB0CEEC-F1EB-44DC-9BD5-E260330819A0}" dt="2024-10-13T16:11:42.338" v="1323" actId="14100"/>
          <ac:spMkLst>
            <pc:docMk/>
            <pc:sldMk cId="1549431450" sldId="449"/>
            <ac:spMk id="9" creationId="{60F8AEC0-4EE6-4969-A6FE-35F77CFC0ED1}"/>
          </ac:spMkLst>
        </pc:spChg>
      </pc:sldChg>
    </pc:docChg>
  </pc:docChgLst>
  <pc:docChgLst>
    <pc:chgData name="Daniella Rasera Chiaretto" userId="d05fa10b-e890-422d-8319-171c0ffaf5a3" providerId="ADAL" clId="{E8639E3A-7382-4E71-9763-CA676CFA3B89}"/>
    <pc:docChg chg="undo custSel addSld delSld modSld sldOrd modSection">
      <pc:chgData name="Daniella Rasera Chiaretto" userId="d05fa10b-e890-422d-8319-171c0ffaf5a3" providerId="ADAL" clId="{E8639E3A-7382-4E71-9763-CA676CFA3B89}" dt="2024-09-15T21:58:32.794" v="3615" actId="20577"/>
      <pc:docMkLst>
        <pc:docMk/>
      </pc:docMkLst>
      <pc:sldChg chg="delSp modTransition delDesignElem">
        <pc:chgData name="Daniella Rasera Chiaretto" userId="d05fa10b-e890-422d-8319-171c0ffaf5a3" providerId="ADAL" clId="{E8639E3A-7382-4E71-9763-CA676CFA3B89}" dt="2024-09-05T01:25:56.464" v="550"/>
        <pc:sldMkLst>
          <pc:docMk/>
          <pc:sldMk cId="3875317612" sldId="260"/>
        </pc:sldMkLst>
        <pc:spChg chg="del">
          <ac:chgData name="Daniella Rasera Chiaretto" userId="d05fa10b-e890-422d-8319-171c0ffaf5a3" providerId="ADAL" clId="{E8639E3A-7382-4E71-9763-CA676CFA3B89}" dt="2024-09-05T01:25:48.894" v="546"/>
          <ac:spMkLst>
            <pc:docMk/>
            <pc:sldMk cId="3875317612" sldId="260"/>
            <ac:spMk id="28" creationId="{6EE0B6E2-7CE8-4D86-87FC-4B58A7D8E759}"/>
          </ac:spMkLst>
        </pc:spChg>
      </pc:sldChg>
      <pc:sldChg chg="addSp delSp modSp mod modTransition delDesignElem">
        <pc:chgData name="Daniella Rasera Chiaretto" userId="d05fa10b-e890-422d-8319-171c0ffaf5a3" providerId="ADAL" clId="{E8639E3A-7382-4E71-9763-CA676CFA3B89}" dt="2024-09-15T21:33:41.993" v="3093"/>
        <pc:sldMkLst>
          <pc:docMk/>
          <pc:sldMk cId="1640440486" sldId="266"/>
        </pc:sldMkLst>
        <pc:spChg chg="add del mod ord">
          <ac:chgData name="Daniella Rasera Chiaretto" userId="d05fa10b-e890-422d-8319-171c0ffaf5a3" providerId="ADAL" clId="{E8639E3A-7382-4E71-9763-CA676CFA3B89}" dt="2024-09-15T20:43:14.774" v="2497" actId="26606"/>
          <ac:spMkLst>
            <pc:docMk/>
            <pc:sldMk cId="1640440486" sldId="266"/>
            <ac:spMk id="2" creationId="{E4B1CC9D-3B19-2013-E9DD-F416E406926D}"/>
          </ac:spMkLst>
        </pc:spChg>
        <pc:spChg chg="mod">
          <ac:chgData name="Daniella Rasera Chiaretto" userId="d05fa10b-e890-422d-8319-171c0ffaf5a3" providerId="ADAL" clId="{E8639E3A-7382-4E71-9763-CA676CFA3B89}" dt="2024-09-05T01:23:59.041" v="528" actId="26606"/>
          <ac:spMkLst>
            <pc:docMk/>
            <pc:sldMk cId="1640440486" sldId="266"/>
            <ac:spMk id="6" creationId="{E735A6F9-D0F8-47C7-46F7-3BDC8E6340B7}"/>
          </ac:spMkLst>
        </pc:spChg>
        <pc:spChg chg="add del">
          <ac:chgData name="Daniella Rasera Chiaretto" userId="d05fa10b-e890-422d-8319-171c0ffaf5a3" providerId="ADAL" clId="{E8639E3A-7382-4E71-9763-CA676CFA3B89}" dt="2024-09-05T01:25:48.894" v="546"/>
          <ac:spMkLst>
            <pc:docMk/>
            <pc:sldMk cId="1640440486" sldId="266"/>
            <ac:spMk id="14" creationId="{7B831B6F-405A-4B47-B9BB-5CA88F285844}"/>
          </ac:spMkLst>
        </pc:spChg>
        <pc:spChg chg="add del">
          <ac:chgData name="Daniella Rasera Chiaretto" userId="d05fa10b-e890-422d-8319-171c0ffaf5a3" providerId="ADAL" clId="{E8639E3A-7382-4E71-9763-CA676CFA3B89}" dt="2024-09-05T01:25:48.894" v="546"/>
          <ac:spMkLst>
            <pc:docMk/>
            <pc:sldMk cId="1640440486" sldId="266"/>
            <ac:spMk id="15" creationId="{953EE71A-6488-4203-A7C4-77102FD0DCCA}"/>
          </ac:spMkLst>
        </pc:spChg>
        <pc:spChg chg="add del">
          <ac:chgData name="Daniella Rasera Chiaretto" userId="d05fa10b-e890-422d-8319-171c0ffaf5a3" providerId="ADAL" clId="{E8639E3A-7382-4E71-9763-CA676CFA3B89}" dt="2024-09-05T01:23:31.644" v="518" actId="26606"/>
          <ac:spMkLst>
            <pc:docMk/>
            <pc:sldMk cId="1640440486" sldId="266"/>
            <ac:spMk id="25" creationId="{325166D1-1B21-4128-AC42-61745528E4D6}"/>
          </ac:spMkLst>
        </pc:spChg>
        <pc:spChg chg="add del">
          <ac:chgData name="Daniella Rasera Chiaretto" userId="d05fa10b-e890-422d-8319-171c0ffaf5a3" providerId="ADAL" clId="{E8639E3A-7382-4E71-9763-CA676CFA3B89}" dt="2024-09-05T01:23:35.493" v="520" actId="26606"/>
          <ac:spMkLst>
            <pc:docMk/>
            <pc:sldMk cId="1640440486" sldId="266"/>
            <ac:spMk id="28" creationId="{E3020543-B24B-4EC4-8FFC-8DD88EEA91A8}"/>
          </ac:spMkLst>
        </pc:spChg>
        <pc:spChg chg="add del">
          <ac:chgData name="Daniella Rasera Chiaretto" userId="d05fa10b-e890-422d-8319-171c0ffaf5a3" providerId="ADAL" clId="{E8639E3A-7382-4E71-9763-CA676CFA3B89}" dt="2024-09-05T01:23:35.493" v="520" actId="26606"/>
          <ac:spMkLst>
            <pc:docMk/>
            <pc:sldMk cId="1640440486" sldId="266"/>
            <ac:spMk id="29" creationId="{327D73B4-9F5C-4A64-A179-51B9500CB8B5}"/>
          </ac:spMkLst>
        </pc:spChg>
        <pc:spChg chg="add del">
          <ac:chgData name="Daniella Rasera Chiaretto" userId="d05fa10b-e890-422d-8319-171c0ffaf5a3" providerId="ADAL" clId="{E8639E3A-7382-4E71-9763-CA676CFA3B89}" dt="2024-09-05T01:23:35.493" v="520" actId="26606"/>
          <ac:spMkLst>
            <pc:docMk/>
            <pc:sldMk cId="1640440486" sldId="266"/>
            <ac:spMk id="31" creationId="{C1F06963-6374-4B48-844F-071A9BAAAE02}"/>
          </ac:spMkLst>
        </pc:spChg>
        <pc:spChg chg="add del">
          <ac:chgData name="Daniella Rasera Chiaretto" userId="d05fa10b-e890-422d-8319-171c0ffaf5a3" providerId="ADAL" clId="{E8639E3A-7382-4E71-9763-CA676CFA3B89}" dt="2024-09-05T01:23:35.493" v="520" actId="26606"/>
          <ac:spMkLst>
            <pc:docMk/>
            <pc:sldMk cId="1640440486" sldId="266"/>
            <ac:spMk id="32" creationId="{6CB927A4-E432-4310-9CD5-E89FF5063179}"/>
          </ac:spMkLst>
        </pc:spChg>
        <pc:spChg chg="add del">
          <ac:chgData name="Daniella Rasera Chiaretto" userId="d05fa10b-e890-422d-8319-171c0ffaf5a3" providerId="ADAL" clId="{E8639E3A-7382-4E71-9763-CA676CFA3B89}" dt="2024-09-05T01:23:35.493" v="520" actId="26606"/>
          <ac:spMkLst>
            <pc:docMk/>
            <pc:sldMk cId="1640440486" sldId="266"/>
            <ac:spMk id="33" creationId="{1453BF6C-B012-48B7-B4E8-6D7AC7C27D02}"/>
          </ac:spMkLst>
        </pc:spChg>
        <pc:spChg chg="add del">
          <ac:chgData name="Daniella Rasera Chiaretto" userId="d05fa10b-e890-422d-8319-171c0ffaf5a3" providerId="ADAL" clId="{E8639E3A-7382-4E71-9763-CA676CFA3B89}" dt="2024-09-05T01:23:53.600" v="526" actId="26606"/>
          <ac:spMkLst>
            <pc:docMk/>
            <pc:sldMk cId="1640440486" sldId="266"/>
            <ac:spMk id="40" creationId="{B210AC1D-4063-4C6E-9528-FA9C4C0C18E6}"/>
          </ac:spMkLst>
        </pc:spChg>
        <pc:spChg chg="add del">
          <ac:chgData name="Daniella Rasera Chiaretto" userId="d05fa10b-e890-422d-8319-171c0ffaf5a3" providerId="ADAL" clId="{E8639E3A-7382-4E71-9763-CA676CFA3B89}" dt="2024-09-05T01:23:53.600" v="526" actId="26606"/>
          <ac:spMkLst>
            <pc:docMk/>
            <pc:sldMk cId="1640440486" sldId="266"/>
            <ac:spMk id="41" creationId="{02F8C595-E68C-4306-AED8-DC7826A0A506}"/>
          </ac:spMkLst>
        </pc:spChg>
        <pc:grpChg chg="add del">
          <ac:chgData name="Daniella Rasera Chiaretto" userId="d05fa10b-e890-422d-8319-171c0ffaf5a3" providerId="ADAL" clId="{E8639E3A-7382-4E71-9763-CA676CFA3B89}" dt="2024-09-05T01:23:31.644" v="518" actId="26606"/>
          <ac:grpSpMkLst>
            <pc:docMk/>
            <pc:sldMk cId="1640440486" sldId="266"/>
            <ac:grpSpMk id="26" creationId="{E6517BAC-C80F-4065-90D8-703493E0B353}"/>
          </ac:grpSpMkLst>
        </pc:grpChg>
        <pc:grpChg chg="add del">
          <ac:chgData name="Daniella Rasera Chiaretto" userId="d05fa10b-e890-422d-8319-171c0ffaf5a3" providerId="ADAL" clId="{E8639E3A-7382-4E71-9763-CA676CFA3B89}" dt="2024-09-05T01:23:51.015" v="524" actId="26606"/>
          <ac:grpSpMkLst>
            <pc:docMk/>
            <pc:sldMk cId="1640440486" sldId="266"/>
            <ac:grpSpMk id="37" creationId="{5EFBDE31-BB3E-6CFC-23CD-B5976DA38438}"/>
          </ac:grpSpMkLst>
        </pc:grpChg>
        <pc:graphicFrameChg chg="add del">
          <ac:chgData name="Daniella Rasera Chiaretto" userId="d05fa10b-e890-422d-8319-171c0ffaf5a3" providerId="ADAL" clId="{E8639E3A-7382-4E71-9763-CA676CFA3B89}" dt="2024-09-15T20:43:09.634" v="2490" actId="26606"/>
          <ac:graphicFrameMkLst>
            <pc:docMk/>
            <pc:sldMk cId="1640440486" sldId="266"/>
            <ac:graphicFrameMk id="9" creationId="{25E2FEB1-DCA6-FC57-ED4B-3159A0258DFA}"/>
          </ac:graphicFrameMkLst>
        </pc:graphicFrameChg>
        <pc:graphicFrameChg chg="add del">
          <ac:chgData name="Daniella Rasera Chiaretto" userId="d05fa10b-e890-422d-8319-171c0ffaf5a3" providerId="ADAL" clId="{E8639E3A-7382-4E71-9763-CA676CFA3B89}" dt="2024-09-15T20:43:11.842" v="2492" actId="26606"/>
          <ac:graphicFrameMkLst>
            <pc:docMk/>
            <pc:sldMk cId="1640440486" sldId="266"/>
            <ac:graphicFrameMk id="11" creationId="{F9C26F9B-8966-A2E2-22DE-2B656125497D}"/>
          </ac:graphicFrameMkLst>
        </pc:graphicFrameChg>
        <pc:graphicFrameChg chg="add del">
          <ac:chgData name="Daniella Rasera Chiaretto" userId="d05fa10b-e890-422d-8319-171c0ffaf5a3" providerId="ADAL" clId="{E8639E3A-7382-4E71-9763-CA676CFA3B89}" dt="2024-09-15T20:43:13.338" v="2494" actId="26606"/>
          <ac:graphicFrameMkLst>
            <pc:docMk/>
            <pc:sldMk cId="1640440486" sldId="266"/>
            <ac:graphicFrameMk id="13" creationId="{D6D91BD5-CE5A-AEE4-07F5-14D20F966B45}"/>
          </ac:graphicFrameMkLst>
        </pc:graphicFrameChg>
        <pc:graphicFrameChg chg="add del">
          <ac:chgData name="Daniella Rasera Chiaretto" userId="d05fa10b-e890-422d-8319-171c0ffaf5a3" providerId="ADAL" clId="{E8639E3A-7382-4E71-9763-CA676CFA3B89}" dt="2024-09-15T20:43:14.773" v="2496" actId="26606"/>
          <ac:graphicFrameMkLst>
            <pc:docMk/>
            <pc:sldMk cId="1640440486" sldId="266"/>
            <ac:graphicFrameMk id="16" creationId="{F9C26F9B-8966-A2E2-22DE-2B656125497D}"/>
          </ac:graphicFrameMkLst>
        </pc:graphicFrameChg>
        <pc:graphicFrameChg chg="add mod">
          <ac:chgData name="Daniella Rasera Chiaretto" userId="d05fa10b-e890-422d-8319-171c0ffaf5a3" providerId="ADAL" clId="{E8639E3A-7382-4E71-9763-CA676CFA3B89}" dt="2024-09-15T21:33:41.993" v="3093"/>
          <ac:graphicFrameMkLst>
            <pc:docMk/>
            <pc:sldMk cId="1640440486" sldId="266"/>
            <ac:graphicFrameMk id="18" creationId="{25E2FEB1-DCA6-FC57-ED4B-3159A0258DFA}"/>
          </ac:graphicFrameMkLst>
        </pc:graphicFrameChg>
        <pc:picChg chg="mod">
          <ac:chgData name="Daniella Rasera Chiaretto" userId="d05fa10b-e890-422d-8319-171c0ffaf5a3" providerId="ADAL" clId="{E8639E3A-7382-4E71-9763-CA676CFA3B89}" dt="2024-09-05T01:23:59.041" v="528" actId="26606"/>
          <ac:picMkLst>
            <pc:docMk/>
            <pc:sldMk cId="1640440486" sldId="266"/>
            <ac:picMk id="3" creationId="{AF549BF1-660C-3C4A-A256-9D8D8C9742B7}"/>
          </ac:picMkLst>
        </pc:picChg>
        <pc:cxnChg chg="ord">
          <ac:chgData name="Daniella Rasera Chiaretto" userId="d05fa10b-e890-422d-8319-171c0ffaf5a3" providerId="ADAL" clId="{E8639E3A-7382-4E71-9763-CA676CFA3B89}" dt="2024-09-05T01:23:59.041" v="528" actId="26606"/>
          <ac:cxnSpMkLst>
            <pc:docMk/>
            <pc:sldMk cId="1640440486" sldId="266"/>
            <ac:cxnSpMk id="7" creationId="{D68B204E-3317-E62E-14C8-755497562B3B}"/>
          </ac:cxnSpMkLst>
        </pc:cxnChg>
        <pc:cxnChg chg="add del">
          <ac:chgData name="Daniella Rasera Chiaretto" userId="d05fa10b-e890-422d-8319-171c0ffaf5a3" providerId="ADAL" clId="{E8639E3A-7382-4E71-9763-CA676CFA3B89}" dt="2024-09-05T01:23:19.244" v="514" actId="26606"/>
          <ac:cxnSpMkLst>
            <pc:docMk/>
            <pc:sldMk cId="1640440486" sldId="266"/>
            <ac:cxnSpMk id="20" creationId="{FC23E3B9-5ABF-58B3-E2B0-E9A5DAA90037}"/>
          </ac:cxnSpMkLst>
        </pc:cxnChg>
        <pc:cxnChg chg="add del">
          <ac:chgData name="Daniella Rasera Chiaretto" userId="d05fa10b-e890-422d-8319-171c0ffaf5a3" providerId="ADAL" clId="{E8639E3A-7382-4E71-9763-CA676CFA3B89}" dt="2024-09-05T01:23:21.919" v="516" actId="26606"/>
          <ac:cxnSpMkLst>
            <pc:docMk/>
            <pc:sldMk cId="1640440486" sldId="266"/>
            <ac:cxnSpMk id="22" creationId="{1503BFE4-729B-D9D0-C17B-501E6AF1127A}"/>
          </ac:cxnSpMkLst>
        </pc:cxnChg>
        <pc:cxnChg chg="add del">
          <ac:chgData name="Daniella Rasera Chiaretto" userId="d05fa10b-e890-422d-8319-171c0ffaf5a3" providerId="ADAL" clId="{E8639E3A-7382-4E71-9763-CA676CFA3B89}" dt="2024-09-05T01:23:35.493" v="520" actId="26606"/>
          <ac:cxnSpMkLst>
            <pc:docMk/>
            <pc:sldMk cId="1640440486" sldId="266"/>
            <ac:cxnSpMk id="30" creationId="{C49DA8F6-BCC1-4447-B54C-57856834B94B}"/>
          </ac:cxnSpMkLst>
        </pc:cxnChg>
        <pc:cxnChg chg="add del">
          <ac:chgData name="Daniella Rasera Chiaretto" userId="d05fa10b-e890-422d-8319-171c0ffaf5a3" providerId="ADAL" clId="{E8639E3A-7382-4E71-9763-CA676CFA3B89}" dt="2024-09-05T01:23:38.018" v="522" actId="26606"/>
          <ac:cxnSpMkLst>
            <pc:docMk/>
            <pc:sldMk cId="1640440486" sldId="266"/>
            <ac:cxnSpMk id="35" creationId="{FC23E3B9-5ABF-58B3-E2B0-E9A5DAA90037}"/>
          </ac:cxnSpMkLst>
        </pc:cxnChg>
        <pc:cxnChg chg="add del">
          <ac:chgData name="Daniella Rasera Chiaretto" userId="d05fa10b-e890-422d-8319-171c0ffaf5a3" providerId="ADAL" clId="{E8639E3A-7382-4E71-9763-CA676CFA3B89}" dt="2024-09-05T01:23:59.041" v="528" actId="26606"/>
          <ac:cxnSpMkLst>
            <pc:docMk/>
            <pc:sldMk cId="1640440486" sldId="266"/>
            <ac:cxnSpMk id="43" creationId="{FC23E3B9-5ABF-58B3-E2B0-E9A5DAA90037}"/>
          </ac:cxnSpMkLst>
        </pc:cxnChg>
      </pc:sldChg>
      <pc:sldChg chg="modTransition">
        <pc:chgData name="Daniella Rasera Chiaretto" userId="d05fa10b-e890-422d-8319-171c0ffaf5a3" providerId="ADAL" clId="{E8639E3A-7382-4E71-9763-CA676CFA3B89}" dt="2024-09-05T01:25:56.464" v="550"/>
        <pc:sldMkLst>
          <pc:docMk/>
          <pc:sldMk cId="2700314903" sldId="267"/>
        </pc:sldMkLst>
      </pc:sldChg>
      <pc:sldChg chg="addSp delSp modSp mod modTransition setBg">
        <pc:chgData name="Daniella Rasera Chiaretto" userId="d05fa10b-e890-422d-8319-171c0ffaf5a3" providerId="ADAL" clId="{E8639E3A-7382-4E71-9763-CA676CFA3B89}" dt="2024-09-13T23:08:11.651" v="1973" actId="26606"/>
        <pc:sldMkLst>
          <pc:docMk/>
          <pc:sldMk cId="10501230" sldId="273"/>
        </pc:sldMkLst>
        <pc:spChg chg="add del mod">
          <ac:chgData name="Daniella Rasera Chiaretto" userId="d05fa10b-e890-422d-8319-171c0ffaf5a3" providerId="ADAL" clId="{E8639E3A-7382-4E71-9763-CA676CFA3B89}" dt="2024-09-11T02:55:24.873" v="955" actId="26606"/>
          <ac:spMkLst>
            <pc:docMk/>
            <pc:sldMk cId="10501230" sldId="273"/>
            <ac:spMk id="2" creationId="{F787C463-75BC-4CB9-DCC5-0762FEB67A62}"/>
          </ac:spMkLst>
        </pc:spChg>
        <pc:spChg chg="mod">
          <ac:chgData name="Daniella Rasera Chiaretto" userId="d05fa10b-e890-422d-8319-171c0ffaf5a3" providerId="ADAL" clId="{E8639E3A-7382-4E71-9763-CA676CFA3B89}" dt="2024-09-13T23:08:11.651" v="1973" actId="26606"/>
          <ac:spMkLst>
            <pc:docMk/>
            <pc:sldMk cId="10501230" sldId="273"/>
            <ac:spMk id="7" creationId="{5E8BE89C-06A0-BC3C-F3D9-FE1913E372F1}"/>
          </ac:spMkLst>
        </pc:spChg>
        <pc:spChg chg="add del">
          <ac:chgData name="Daniella Rasera Chiaretto" userId="d05fa10b-e890-422d-8319-171c0ffaf5a3" providerId="ADAL" clId="{E8639E3A-7382-4E71-9763-CA676CFA3B89}" dt="2024-09-13T23:08:06.574" v="1969" actId="26606"/>
          <ac:spMkLst>
            <pc:docMk/>
            <pc:sldMk cId="10501230" sldId="273"/>
            <ac:spMk id="23" creationId="{79BB35BC-D5C2-4C8B-A22A-A71E6191913B}"/>
          </ac:spMkLst>
        </pc:spChg>
        <pc:spChg chg="add del">
          <ac:chgData name="Daniella Rasera Chiaretto" userId="d05fa10b-e890-422d-8319-171c0ffaf5a3" providerId="ADAL" clId="{E8639E3A-7382-4E71-9763-CA676CFA3B89}" dt="2024-09-13T23:08:08.741" v="1971" actId="26606"/>
          <ac:spMkLst>
            <pc:docMk/>
            <pc:sldMk cId="10501230" sldId="273"/>
            <ac:spMk id="25" creationId="{79BB35BC-D5C2-4C8B-A22A-A71E6191913B}"/>
          </ac:spMkLst>
        </pc:spChg>
        <pc:spChg chg="add del">
          <ac:chgData name="Daniella Rasera Chiaretto" userId="d05fa10b-e890-422d-8319-171c0ffaf5a3" providerId="ADAL" clId="{E8639E3A-7382-4E71-9763-CA676CFA3B89}" dt="2024-09-13T23:08:11.651" v="1973" actId="26606"/>
          <ac:spMkLst>
            <pc:docMk/>
            <pc:sldMk cId="10501230" sldId="273"/>
            <ac:spMk id="27" creationId="{79BB35BC-D5C2-4C8B-A22A-A71E6191913B}"/>
          </ac:spMkLst>
        </pc:spChg>
        <pc:graphicFrameChg chg="add del">
          <ac:chgData name="Daniella Rasera Chiaretto" userId="d05fa10b-e890-422d-8319-171c0ffaf5a3" providerId="ADAL" clId="{E8639E3A-7382-4E71-9763-CA676CFA3B89}" dt="2024-09-11T02:55:14.012" v="948" actId="26606"/>
          <ac:graphicFrameMkLst>
            <pc:docMk/>
            <pc:sldMk cId="10501230" sldId="273"/>
            <ac:graphicFrameMk id="10" creationId="{70334339-F8CA-64D7-F344-88F1D6046C6A}"/>
          </ac:graphicFrameMkLst>
        </pc:graphicFrameChg>
        <pc:graphicFrameChg chg="add del">
          <ac:chgData name="Daniella Rasera Chiaretto" userId="d05fa10b-e890-422d-8319-171c0ffaf5a3" providerId="ADAL" clId="{E8639E3A-7382-4E71-9763-CA676CFA3B89}" dt="2024-09-11T02:55:16.624" v="950" actId="26606"/>
          <ac:graphicFrameMkLst>
            <pc:docMk/>
            <pc:sldMk cId="10501230" sldId="273"/>
            <ac:graphicFrameMk id="12" creationId="{54AD528E-E64C-246B-69EE-41AF22E8F358}"/>
          </ac:graphicFrameMkLst>
        </pc:graphicFrameChg>
        <pc:graphicFrameChg chg="add del">
          <ac:chgData name="Daniella Rasera Chiaretto" userId="d05fa10b-e890-422d-8319-171c0ffaf5a3" providerId="ADAL" clId="{E8639E3A-7382-4E71-9763-CA676CFA3B89}" dt="2024-09-11T02:55:19.450" v="952" actId="26606"/>
          <ac:graphicFrameMkLst>
            <pc:docMk/>
            <pc:sldMk cId="10501230" sldId="273"/>
            <ac:graphicFrameMk id="14" creationId="{DDF9605B-CDDC-739B-71BB-0FDC93F9D37B}"/>
          </ac:graphicFrameMkLst>
        </pc:graphicFrameChg>
        <pc:graphicFrameChg chg="add del">
          <ac:chgData name="Daniella Rasera Chiaretto" userId="d05fa10b-e890-422d-8319-171c0ffaf5a3" providerId="ADAL" clId="{E8639E3A-7382-4E71-9763-CA676CFA3B89}" dt="2024-09-11T02:55:24.836" v="954" actId="26606"/>
          <ac:graphicFrameMkLst>
            <pc:docMk/>
            <pc:sldMk cId="10501230" sldId="273"/>
            <ac:graphicFrameMk id="16" creationId="{AB70A9DA-D9FD-1C2A-3926-994412B24E8F}"/>
          </ac:graphicFrameMkLst>
        </pc:graphicFrameChg>
        <pc:graphicFrameChg chg="add mod modGraphic">
          <ac:chgData name="Daniella Rasera Chiaretto" userId="d05fa10b-e890-422d-8319-171c0ffaf5a3" providerId="ADAL" clId="{E8639E3A-7382-4E71-9763-CA676CFA3B89}" dt="2024-09-13T23:08:11.651" v="1973" actId="26606"/>
          <ac:graphicFrameMkLst>
            <pc:docMk/>
            <pc:sldMk cId="10501230" sldId="273"/>
            <ac:graphicFrameMk id="18" creationId="{70334339-F8CA-64D7-F344-88F1D6046C6A}"/>
          </ac:graphicFrameMkLst>
        </pc:graphicFrameChg>
        <pc:picChg chg="mod ord">
          <ac:chgData name="Daniella Rasera Chiaretto" userId="d05fa10b-e890-422d-8319-171c0ffaf5a3" providerId="ADAL" clId="{E8639E3A-7382-4E71-9763-CA676CFA3B89}" dt="2024-09-13T23:08:11.651" v="1973" actId="26606"/>
          <ac:picMkLst>
            <pc:docMk/>
            <pc:sldMk cId="10501230" sldId="273"/>
            <ac:picMk id="6" creationId="{816E4942-B571-2DA0-FF13-B58B0E0B85DF}"/>
          </ac:picMkLst>
        </pc:picChg>
      </pc:sldChg>
      <pc:sldChg chg="modSp mod modTransition">
        <pc:chgData name="Daniella Rasera Chiaretto" userId="d05fa10b-e890-422d-8319-171c0ffaf5a3" providerId="ADAL" clId="{E8639E3A-7382-4E71-9763-CA676CFA3B89}" dt="2024-09-13T23:25:15.767" v="2052" actId="255"/>
        <pc:sldMkLst>
          <pc:docMk/>
          <pc:sldMk cId="195017403" sldId="279"/>
        </pc:sldMkLst>
        <pc:spChg chg="mod">
          <ac:chgData name="Daniella Rasera Chiaretto" userId="d05fa10b-e890-422d-8319-171c0ffaf5a3" providerId="ADAL" clId="{E8639E3A-7382-4E71-9763-CA676CFA3B89}" dt="2024-09-13T23:25:15.767" v="2052" actId="255"/>
          <ac:spMkLst>
            <pc:docMk/>
            <pc:sldMk cId="195017403" sldId="279"/>
            <ac:spMk id="2" creationId="{EAA4FD95-7334-4973-BB27-FD2D8DAAAD7B}"/>
          </ac:spMkLst>
        </pc:spChg>
        <pc:picChg chg="mod">
          <ac:chgData name="Daniella Rasera Chiaretto" userId="d05fa10b-e890-422d-8319-171c0ffaf5a3" providerId="ADAL" clId="{E8639E3A-7382-4E71-9763-CA676CFA3B89}" dt="2024-09-05T01:36:47.329" v="655" actId="1076"/>
          <ac:picMkLst>
            <pc:docMk/>
            <pc:sldMk cId="195017403" sldId="279"/>
            <ac:picMk id="3" creationId="{473F8B7D-F1B6-7D87-8C1A-EEB2EA1E2BBA}"/>
          </ac:picMkLst>
        </pc:picChg>
      </pc:sldChg>
      <pc:sldChg chg="addSp delSp modSp mod setBg">
        <pc:chgData name="Daniella Rasera Chiaretto" userId="d05fa10b-e890-422d-8319-171c0ffaf5a3" providerId="ADAL" clId="{E8639E3A-7382-4E71-9763-CA676CFA3B89}" dt="2024-09-13T23:26:11.714" v="2055" actId="26606"/>
        <pc:sldMkLst>
          <pc:docMk/>
          <pc:sldMk cId="1902134664" sldId="281"/>
        </pc:sldMkLst>
        <pc:spChg chg="mod ord">
          <ac:chgData name="Daniella Rasera Chiaretto" userId="d05fa10b-e890-422d-8319-171c0ffaf5a3" providerId="ADAL" clId="{E8639E3A-7382-4E71-9763-CA676CFA3B89}" dt="2024-09-13T23:26:11.714" v="2055" actId="26606"/>
          <ac:spMkLst>
            <pc:docMk/>
            <pc:sldMk cId="1902134664" sldId="281"/>
            <ac:spMk id="2" creationId="{3D9B606E-16EB-936B-5194-62A4E819D651}"/>
          </ac:spMkLst>
        </pc:spChg>
        <pc:spChg chg="mod">
          <ac:chgData name="Daniella Rasera Chiaretto" userId="d05fa10b-e890-422d-8319-171c0ffaf5a3" providerId="ADAL" clId="{E8639E3A-7382-4E71-9763-CA676CFA3B89}" dt="2024-09-13T23:26:11.714" v="2055" actId="26606"/>
          <ac:spMkLst>
            <pc:docMk/>
            <pc:sldMk cId="1902134664" sldId="281"/>
            <ac:spMk id="4" creationId="{28646D25-A857-68D1-589B-95FA79628F6B}"/>
          </ac:spMkLst>
        </pc:spChg>
        <pc:spChg chg="add del">
          <ac:chgData name="Daniella Rasera Chiaretto" userId="d05fa10b-e890-422d-8319-171c0ffaf5a3" providerId="ADAL" clId="{E8639E3A-7382-4E71-9763-CA676CFA3B89}" dt="2024-09-13T23:26:11.714" v="2055" actId="26606"/>
          <ac:spMkLst>
            <pc:docMk/>
            <pc:sldMk cId="1902134664" sldId="281"/>
            <ac:spMk id="10" creationId="{7B831B6F-405A-4B47-B9BB-5CA88F285844}"/>
          </ac:spMkLst>
        </pc:spChg>
        <pc:spChg chg="add del">
          <ac:chgData name="Daniella Rasera Chiaretto" userId="d05fa10b-e890-422d-8319-171c0ffaf5a3" providerId="ADAL" clId="{E8639E3A-7382-4E71-9763-CA676CFA3B89}" dt="2024-09-13T23:26:11.714" v="2055" actId="26606"/>
          <ac:spMkLst>
            <pc:docMk/>
            <pc:sldMk cId="1902134664" sldId="281"/>
            <ac:spMk id="12" creationId="{953EE71A-6488-4203-A7C4-77102FD0DCCA}"/>
          </ac:spMkLst>
        </pc:spChg>
        <pc:spChg chg="add del">
          <ac:chgData name="Daniella Rasera Chiaretto" userId="d05fa10b-e890-422d-8319-171c0ffaf5a3" providerId="ADAL" clId="{E8639E3A-7382-4E71-9763-CA676CFA3B89}" dt="2024-09-13T23:25:50.469" v="2054" actId="26606"/>
          <ac:spMkLst>
            <pc:docMk/>
            <pc:sldMk cId="1902134664" sldId="281"/>
            <ac:spMk id="17" creationId="{04812C46-200A-4DEB-A05E-3ED6C68C2387}"/>
          </ac:spMkLst>
        </pc:spChg>
        <pc:spChg chg="add del">
          <ac:chgData name="Daniella Rasera Chiaretto" userId="d05fa10b-e890-422d-8319-171c0ffaf5a3" providerId="ADAL" clId="{E8639E3A-7382-4E71-9763-CA676CFA3B89}" dt="2024-09-13T23:25:50.469" v="2054" actId="26606"/>
          <ac:spMkLst>
            <pc:docMk/>
            <pc:sldMk cId="1902134664" sldId="281"/>
            <ac:spMk id="19" creationId="{D1EA859B-E555-4109-94F3-6700E046E008}"/>
          </ac:spMkLst>
        </pc:spChg>
        <pc:grpChg chg="add">
          <ac:chgData name="Daniella Rasera Chiaretto" userId="d05fa10b-e890-422d-8319-171c0ffaf5a3" providerId="ADAL" clId="{E8639E3A-7382-4E71-9763-CA676CFA3B89}" dt="2024-09-13T23:26:11.714" v="2055" actId="26606"/>
          <ac:grpSpMkLst>
            <pc:docMk/>
            <pc:sldMk cId="1902134664" sldId="281"/>
            <ac:grpSpMk id="14" creationId="{3AFCAD34-1AFC-BC1A-F6B2-C34C63912EAB}"/>
          </ac:grpSpMkLst>
        </pc:grpChg>
        <pc:picChg chg="mod ord">
          <ac:chgData name="Daniella Rasera Chiaretto" userId="d05fa10b-e890-422d-8319-171c0ffaf5a3" providerId="ADAL" clId="{E8639E3A-7382-4E71-9763-CA676CFA3B89}" dt="2024-09-13T23:26:11.714" v="2055" actId="26606"/>
          <ac:picMkLst>
            <pc:docMk/>
            <pc:sldMk cId="1902134664" sldId="281"/>
            <ac:picMk id="5" creationId="{C632CC8B-E1EC-80B3-1346-94BF958030B9}"/>
          </ac:picMkLst>
        </pc:picChg>
      </pc:sldChg>
      <pc:sldChg chg="addSp delSp modSp mod modTransition setBg modAnim">
        <pc:chgData name="Daniella Rasera Chiaretto" userId="d05fa10b-e890-422d-8319-171c0ffaf5a3" providerId="ADAL" clId="{E8639E3A-7382-4E71-9763-CA676CFA3B89}" dt="2024-09-15T21:51:23.949" v="3570" actId="27636"/>
        <pc:sldMkLst>
          <pc:docMk/>
          <pc:sldMk cId="437417817" sldId="282"/>
        </pc:sldMkLst>
        <pc:spChg chg="mod">
          <ac:chgData name="Daniella Rasera Chiaretto" userId="d05fa10b-e890-422d-8319-171c0ffaf5a3" providerId="ADAL" clId="{E8639E3A-7382-4E71-9763-CA676CFA3B89}" dt="2024-09-15T21:51:23.949" v="3570" actId="27636"/>
          <ac:spMkLst>
            <pc:docMk/>
            <pc:sldMk cId="437417817" sldId="282"/>
            <ac:spMk id="2" creationId="{719E2833-50F7-385D-2AE7-843D728814B7}"/>
          </ac:spMkLst>
        </pc:spChg>
        <pc:spChg chg="del mod ord">
          <ac:chgData name="Daniella Rasera Chiaretto" userId="d05fa10b-e890-422d-8319-171c0ffaf5a3" providerId="ADAL" clId="{E8639E3A-7382-4E71-9763-CA676CFA3B89}" dt="2024-09-15T20:45:55.228" v="2529" actId="478"/>
          <ac:spMkLst>
            <pc:docMk/>
            <pc:sldMk cId="437417817" sldId="282"/>
            <ac:spMk id="17" creationId="{81E6C58E-629B-8456-68F1-6F0300E200E3}"/>
          </ac:spMkLst>
        </pc:spChg>
        <pc:spChg chg="add del">
          <ac:chgData name="Daniella Rasera Chiaretto" userId="d05fa10b-e890-422d-8319-171c0ffaf5a3" providerId="ADAL" clId="{E8639E3A-7382-4E71-9763-CA676CFA3B89}" dt="2024-09-15T20:46:32.647" v="2534" actId="26606"/>
          <ac:spMkLst>
            <pc:docMk/>
            <pc:sldMk cId="437417817" sldId="282"/>
            <ac:spMk id="22" creationId="{6CCA5F87-1D1E-45CB-8D83-FC7EEFAD9935}"/>
          </ac:spMkLst>
        </pc:spChg>
        <pc:spChg chg="add del">
          <ac:chgData name="Daniella Rasera Chiaretto" userId="d05fa10b-e890-422d-8319-171c0ffaf5a3" providerId="ADAL" clId="{E8639E3A-7382-4E71-9763-CA676CFA3B89}" dt="2024-09-15T20:46:32.647" v="2534" actId="26606"/>
          <ac:spMkLst>
            <pc:docMk/>
            <pc:sldMk cId="437417817" sldId="282"/>
            <ac:spMk id="23" creationId="{7CCFC2C6-6238-4A2F-93DE-2ADF74AF635E}"/>
          </ac:spMkLst>
        </pc:spChg>
        <pc:spChg chg="add del">
          <ac:chgData name="Daniella Rasera Chiaretto" userId="d05fa10b-e890-422d-8319-171c0ffaf5a3" providerId="ADAL" clId="{E8639E3A-7382-4E71-9763-CA676CFA3B89}" dt="2024-09-15T20:46:32.647" v="2534" actId="26606"/>
          <ac:spMkLst>
            <pc:docMk/>
            <pc:sldMk cId="437417817" sldId="282"/>
            <ac:spMk id="24" creationId="{AF2F604E-43BE-4DC3-B983-E071523364F8}"/>
          </ac:spMkLst>
        </pc:spChg>
        <pc:spChg chg="add del">
          <ac:chgData name="Daniella Rasera Chiaretto" userId="d05fa10b-e890-422d-8319-171c0ffaf5a3" providerId="ADAL" clId="{E8639E3A-7382-4E71-9763-CA676CFA3B89}" dt="2024-09-15T20:44:51.992" v="2506" actId="26606"/>
          <ac:spMkLst>
            <pc:docMk/>
            <pc:sldMk cId="437417817" sldId="282"/>
            <ac:spMk id="25" creationId="{C6B158B5-50B5-4927-A367-7C9F3AFE5DCB}"/>
          </ac:spMkLst>
        </pc:spChg>
        <pc:spChg chg="add del">
          <ac:chgData name="Daniella Rasera Chiaretto" userId="d05fa10b-e890-422d-8319-171c0ffaf5a3" providerId="ADAL" clId="{E8639E3A-7382-4E71-9763-CA676CFA3B89}" dt="2024-09-15T20:46:32.647" v="2534" actId="26606"/>
          <ac:spMkLst>
            <pc:docMk/>
            <pc:sldMk cId="437417817" sldId="282"/>
            <ac:spMk id="26" creationId="{08C9B587-E65E-4B52-B37C-ABEBB6E87928}"/>
          </ac:spMkLst>
        </pc:spChg>
        <pc:spChg chg="add del">
          <ac:chgData name="Daniella Rasera Chiaretto" userId="d05fa10b-e890-422d-8319-171c0ffaf5a3" providerId="ADAL" clId="{E8639E3A-7382-4E71-9763-CA676CFA3B89}" dt="2024-09-15T20:44:51.992" v="2506" actId="26606"/>
          <ac:spMkLst>
            <pc:docMk/>
            <pc:sldMk cId="437417817" sldId="282"/>
            <ac:spMk id="27" creationId="{B01367A3-F670-4BD9-9972-F7E97FC227ED}"/>
          </ac:spMkLst>
        </pc:spChg>
        <pc:spChg chg="add del">
          <ac:chgData name="Daniella Rasera Chiaretto" userId="d05fa10b-e890-422d-8319-171c0ffaf5a3" providerId="ADAL" clId="{E8639E3A-7382-4E71-9763-CA676CFA3B89}" dt="2024-09-15T20:46:39.619" v="2536" actId="26606"/>
          <ac:spMkLst>
            <pc:docMk/>
            <pc:sldMk cId="437417817" sldId="282"/>
            <ac:spMk id="28" creationId="{526E0BFB-CDF1-4990-8C11-AC849311E0A8}"/>
          </ac:spMkLst>
        </pc:spChg>
        <pc:spChg chg="add del">
          <ac:chgData name="Daniella Rasera Chiaretto" userId="d05fa10b-e890-422d-8319-171c0ffaf5a3" providerId="ADAL" clId="{E8639E3A-7382-4E71-9763-CA676CFA3B89}" dt="2024-09-15T20:44:51.992" v="2506" actId="26606"/>
          <ac:spMkLst>
            <pc:docMk/>
            <pc:sldMk cId="437417817" sldId="282"/>
            <ac:spMk id="29" creationId="{38C3DB02-606C-40EC-8381-7A29A1ADFAE7}"/>
          </ac:spMkLst>
        </pc:spChg>
        <pc:spChg chg="add del">
          <ac:chgData name="Daniella Rasera Chiaretto" userId="d05fa10b-e890-422d-8319-171c0ffaf5a3" providerId="ADAL" clId="{E8639E3A-7382-4E71-9763-CA676CFA3B89}" dt="2024-09-15T20:46:39.619" v="2536" actId="26606"/>
          <ac:spMkLst>
            <pc:docMk/>
            <pc:sldMk cId="437417817" sldId="282"/>
            <ac:spMk id="30" creationId="{6069A1F8-9BEB-4786-9694-FC48B2D75D21}"/>
          </ac:spMkLst>
        </pc:spChg>
        <pc:spChg chg="add del">
          <ac:chgData name="Daniella Rasera Chiaretto" userId="d05fa10b-e890-422d-8319-171c0ffaf5a3" providerId="ADAL" clId="{E8639E3A-7382-4E71-9763-CA676CFA3B89}" dt="2024-09-15T20:44:54.937" v="2508" actId="26606"/>
          <ac:spMkLst>
            <pc:docMk/>
            <pc:sldMk cId="437417817" sldId="282"/>
            <ac:spMk id="31" creationId="{9B7AD9F6-8CE7-4299-8FC6-328F4DCD3FF9}"/>
          </ac:spMkLst>
        </pc:spChg>
        <pc:spChg chg="add del">
          <ac:chgData name="Daniella Rasera Chiaretto" userId="d05fa10b-e890-422d-8319-171c0ffaf5a3" providerId="ADAL" clId="{E8639E3A-7382-4E71-9763-CA676CFA3B89}" dt="2024-09-15T20:44:54.937" v="2508" actId="26606"/>
          <ac:spMkLst>
            <pc:docMk/>
            <pc:sldMk cId="437417817" sldId="282"/>
            <ac:spMk id="32" creationId="{F49775AF-8896-43EE-92C6-83497D6DC56F}"/>
          </ac:spMkLst>
        </pc:spChg>
        <pc:spChg chg="add del">
          <ac:chgData name="Daniella Rasera Chiaretto" userId="d05fa10b-e890-422d-8319-171c0ffaf5a3" providerId="ADAL" clId="{E8639E3A-7382-4E71-9763-CA676CFA3B89}" dt="2024-09-15T20:46:39.619" v="2536" actId="26606"/>
          <ac:spMkLst>
            <pc:docMk/>
            <pc:sldMk cId="437417817" sldId="282"/>
            <ac:spMk id="33" creationId="{AF2F604E-43BE-4DC3-B983-E071523364F8}"/>
          </ac:spMkLst>
        </pc:spChg>
        <pc:spChg chg="add del">
          <ac:chgData name="Daniella Rasera Chiaretto" userId="d05fa10b-e890-422d-8319-171c0ffaf5a3" providerId="ADAL" clId="{E8639E3A-7382-4E71-9763-CA676CFA3B89}" dt="2024-09-15T20:44:57.112" v="2510" actId="26606"/>
          <ac:spMkLst>
            <pc:docMk/>
            <pc:sldMk cId="437417817" sldId="282"/>
            <ac:spMk id="34" creationId="{06DA9DF9-31F7-4056-B42E-878CC92417B8}"/>
          </ac:spMkLst>
        </pc:spChg>
        <pc:spChg chg="add del">
          <ac:chgData name="Daniella Rasera Chiaretto" userId="d05fa10b-e890-422d-8319-171c0ffaf5a3" providerId="ADAL" clId="{E8639E3A-7382-4E71-9763-CA676CFA3B89}" dt="2024-09-15T20:46:39.619" v="2536" actId="26606"/>
          <ac:spMkLst>
            <pc:docMk/>
            <pc:sldMk cId="437417817" sldId="282"/>
            <ac:spMk id="35" creationId="{08C9B587-E65E-4B52-B37C-ABEBB6E87928}"/>
          </ac:spMkLst>
        </pc:spChg>
        <pc:spChg chg="add del">
          <ac:chgData name="Daniella Rasera Chiaretto" userId="d05fa10b-e890-422d-8319-171c0ffaf5a3" providerId="ADAL" clId="{E8639E3A-7382-4E71-9763-CA676CFA3B89}" dt="2024-09-15T20:44:58.380" v="2512" actId="26606"/>
          <ac:spMkLst>
            <pc:docMk/>
            <pc:sldMk cId="437417817" sldId="282"/>
            <ac:spMk id="36" creationId="{E91DC736-0EF8-4F87-9146-EBF1D2EE4D3D}"/>
          </ac:spMkLst>
        </pc:spChg>
        <pc:spChg chg="add del">
          <ac:chgData name="Daniella Rasera Chiaretto" userId="d05fa10b-e890-422d-8319-171c0ffaf5a3" providerId="ADAL" clId="{E8639E3A-7382-4E71-9763-CA676CFA3B89}" dt="2024-09-15T20:44:58.380" v="2512" actId="26606"/>
          <ac:spMkLst>
            <pc:docMk/>
            <pc:sldMk cId="437417817" sldId="282"/>
            <ac:spMk id="37" creationId="{097CD68E-23E3-4007-8847-CD0944C4F7BE}"/>
          </ac:spMkLst>
        </pc:spChg>
        <pc:spChg chg="add del">
          <ac:chgData name="Daniella Rasera Chiaretto" userId="d05fa10b-e890-422d-8319-171c0ffaf5a3" providerId="ADAL" clId="{E8639E3A-7382-4E71-9763-CA676CFA3B89}" dt="2024-09-15T20:44:58.380" v="2512" actId="26606"/>
          <ac:spMkLst>
            <pc:docMk/>
            <pc:sldMk cId="437417817" sldId="282"/>
            <ac:spMk id="38" creationId="{AF2F604E-43BE-4DC3-B983-E071523364F8}"/>
          </ac:spMkLst>
        </pc:spChg>
        <pc:spChg chg="add del">
          <ac:chgData name="Daniella Rasera Chiaretto" userId="d05fa10b-e890-422d-8319-171c0ffaf5a3" providerId="ADAL" clId="{E8639E3A-7382-4E71-9763-CA676CFA3B89}" dt="2024-09-15T20:44:58.380" v="2512" actId="26606"/>
          <ac:spMkLst>
            <pc:docMk/>
            <pc:sldMk cId="437417817" sldId="282"/>
            <ac:spMk id="39" creationId="{08C9B587-E65E-4B52-B37C-ABEBB6E87928}"/>
          </ac:spMkLst>
        </pc:spChg>
        <pc:spChg chg="add">
          <ac:chgData name="Daniella Rasera Chiaretto" userId="d05fa10b-e890-422d-8319-171c0ffaf5a3" providerId="ADAL" clId="{E8639E3A-7382-4E71-9763-CA676CFA3B89}" dt="2024-09-15T20:46:39.640" v="2537" actId="26606"/>
          <ac:spMkLst>
            <pc:docMk/>
            <pc:sldMk cId="437417817" sldId="282"/>
            <ac:spMk id="40" creationId="{0671A8AE-40A1-4631-A6B8-581AFF065482}"/>
          </ac:spMkLst>
        </pc:spChg>
        <pc:spChg chg="add del">
          <ac:chgData name="Daniella Rasera Chiaretto" userId="d05fa10b-e890-422d-8319-171c0ffaf5a3" providerId="ADAL" clId="{E8639E3A-7382-4E71-9763-CA676CFA3B89}" dt="2024-09-15T20:45:04.575" v="2514" actId="26606"/>
          <ac:spMkLst>
            <pc:docMk/>
            <pc:sldMk cId="437417817" sldId="282"/>
            <ac:spMk id="41" creationId="{0671A8AE-40A1-4631-A6B8-581AFF065482}"/>
          </ac:spMkLst>
        </pc:spChg>
        <pc:spChg chg="add del">
          <ac:chgData name="Daniella Rasera Chiaretto" userId="d05fa10b-e890-422d-8319-171c0ffaf5a3" providerId="ADAL" clId="{E8639E3A-7382-4E71-9763-CA676CFA3B89}" dt="2024-09-15T20:45:04.575" v="2514" actId="26606"/>
          <ac:spMkLst>
            <pc:docMk/>
            <pc:sldMk cId="437417817" sldId="282"/>
            <ac:spMk id="42" creationId="{AB58EF07-17C2-48CF-ABB0-EEF1F17CB8F0}"/>
          </ac:spMkLst>
        </pc:spChg>
        <pc:spChg chg="add del">
          <ac:chgData name="Daniella Rasera Chiaretto" userId="d05fa10b-e890-422d-8319-171c0ffaf5a3" providerId="ADAL" clId="{E8639E3A-7382-4E71-9763-CA676CFA3B89}" dt="2024-09-15T20:45:04.575" v="2514" actId="26606"/>
          <ac:spMkLst>
            <pc:docMk/>
            <pc:sldMk cId="437417817" sldId="282"/>
            <ac:spMk id="43" creationId="{AF2F604E-43BE-4DC3-B983-E071523364F8}"/>
          </ac:spMkLst>
        </pc:spChg>
        <pc:spChg chg="add del">
          <ac:chgData name="Daniella Rasera Chiaretto" userId="d05fa10b-e890-422d-8319-171c0ffaf5a3" providerId="ADAL" clId="{E8639E3A-7382-4E71-9763-CA676CFA3B89}" dt="2024-09-15T20:45:04.575" v="2514" actId="26606"/>
          <ac:spMkLst>
            <pc:docMk/>
            <pc:sldMk cId="437417817" sldId="282"/>
            <ac:spMk id="44" creationId="{08C9B587-E65E-4B52-B37C-ABEBB6E87928}"/>
          </ac:spMkLst>
        </pc:spChg>
        <pc:spChg chg="add">
          <ac:chgData name="Daniella Rasera Chiaretto" userId="d05fa10b-e890-422d-8319-171c0ffaf5a3" providerId="ADAL" clId="{E8639E3A-7382-4E71-9763-CA676CFA3B89}" dt="2024-09-15T20:46:39.640" v="2537" actId="26606"/>
          <ac:spMkLst>
            <pc:docMk/>
            <pc:sldMk cId="437417817" sldId="282"/>
            <ac:spMk id="45" creationId="{AB58EF07-17C2-48CF-ABB0-EEF1F17CB8F0}"/>
          </ac:spMkLst>
        </pc:spChg>
        <pc:spChg chg="add del">
          <ac:chgData name="Daniella Rasera Chiaretto" userId="d05fa10b-e890-422d-8319-171c0ffaf5a3" providerId="ADAL" clId="{E8639E3A-7382-4E71-9763-CA676CFA3B89}" dt="2024-09-15T20:45:10.300" v="2516" actId="26606"/>
          <ac:spMkLst>
            <pc:docMk/>
            <pc:sldMk cId="437417817" sldId="282"/>
            <ac:spMk id="46" creationId="{C6B158B5-50B5-4927-A367-7C9F3AFE5DCB}"/>
          </ac:spMkLst>
        </pc:spChg>
        <pc:spChg chg="add del">
          <ac:chgData name="Daniella Rasera Chiaretto" userId="d05fa10b-e890-422d-8319-171c0ffaf5a3" providerId="ADAL" clId="{E8639E3A-7382-4E71-9763-CA676CFA3B89}" dt="2024-09-15T20:45:10.300" v="2516" actId="26606"/>
          <ac:spMkLst>
            <pc:docMk/>
            <pc:sldMk cId="437417817" sldId="282"/>
            <ac:spMk id="47" creationId="{B01367A3-F670-4BD9-9972-F7E97FC227ED}"/>
          </ac:spMkLst>
        </pc:spChg>
        <pc:spChg chg="add del">
          <ac:chgData name="Daniella Rasera Chiaretto" userId="d05fa10b-e890-422d-8319-171c0ffaf5a3" providerId="ADAL" clId="{E8639E3A-7382-4E71-9763-CA676CFA3B89}" dt="2024-09-15T20:45:10.300" v="2516" actId="26606"/>
          <ac:spMkLst>
            <pc:docMk/>
            <pc:sldMk cId="437417817" sldId="282"/>
            <ac:spMk id="48" creationId="{38C3DB02-606C-40EC-8381-7A29A1ADFAE7}"/>
          </ac:spMkLst>
        </pc:spChg>
        <pc:spChg chg="add">
          <ac:chgData name="Daniella Rasera Chiaretto" userId="d05fa10b-e890-422d-8319-171c0ffaf5a3" providerId="ADAL" clId="{E8639E3A-7382-4E71-9763-CA676CFA3B89}" dt="2024-09-15T20:46:39.640" v="2537" actId="26606"/>
          <ac:spMkLst>
            <pc:docMk/>
            <pc:sldMk cId="437417817" sldId="282"/>
            <ac:spMk id="49" creationId="{AF2F604E-43BE-4DC3-B983-E071523364F8}"/>
          </ac:spMkLst>
        </pc:spChg>
        <pc:spChg chg="add del">
          <ac:chgData name="Daniella Rasera Chiaretto" userId="d05fa10b-e890-422d-8319-171c0ffaf5a3" providerId="ADAL" clId="{E8639E3A-7382-4E71-9763-CA676CFA3B89}" dt="2024-09-15T20:45:11.746" v="2518" actId="26606"/>
          <ac:spMkLst>
            <pc:docMk/>
            <pc:sldMk cId="437417817" sldId="282"/>
            <ac:spMk id="50" creationId="{E91DC736-0EF8-4F87-9146-EBF1D2EE4D3D}"/>
          </ac:spMkLst>
        </pc:spChg>
        <pc:spChg chg="add del">
          <ac:chgData name="Daniella Rasera Chiaretto" userId="d05fa10b-e890-422d-8319-171c0ffaf5a3" providerId="ADAL" clId="{E8639E3A-7382-4E71-9763-CA676CFA3B89}" dt="2024-09-15T20:45:11.746" v="2518" actId="26606"/>
          <ac:spMkLst>
            <pc:docMk/>
            <pc:sldMk cId="437417817" sldId="282"/>
            <ac:spMk id="51" creationId="{097CD68E-23E3-4007-8847-CD0944C4F7BE}"/>
          </ac:spMkLst>
        </pc:spChg>
        <pc:spChg chg="add del">
          <ac:chgData name="Daniella Rasera Chiaretto" userId="d05fa10b-e890-422d-8319-171c0ffaf5a3" providerId="ADAL" clId="{E8639E3A-7382-4E71-9763-CA676CFA3B89}" dt="2024-09-15T20:45:11.746" v="2518" actId="26606"/>
          <ac:spMkLst>
            <pc:docMk/>
            <pc:sldMk cId="437417817" sldId="282"/>
            <ac:spMk id="52" creationId="{AF2F604E-43BE-4DC3-B983-E071523364F8}"/>
          </ac:spMkLst>
        </pc:spChg>
        <pc:spChg chg="add del">
          <ac:chgData name="Daniella Rasera Chiaretto" userId="d05fa10b-e890-422d-8319-171c0ffaf5a3" providerId="ADAL" clId="{E8639E3A-7382-4E71-9763-CA676CFA3B89}" dt="2024-09-15T20:45:11.746" v="2518" actId="26606"/>
          <ac:spMkLst>
            <pc:docMk/>
            <pc:sldMk cId="437417817" sldId="282"/>
            <ac:spMk id="53" creationId="{08C9B587-E65E-4B52-B37C-ABEBB6E87928}"/>
          </ac:spMkLst>
        </pc:spChg>
        <pc:spChg chg="add">
          <ac:chgData name="Daniella Rasera Chiaretto" userId="d05fa10b-e890-422d-8319-171c0ffaf5a3" providerId="ADAL" clId="{E8639E3A-7382-4E71-9763-CA676CFA3B89}" dt="2024-09-15T20:46:39.640" v="2537" actId="26606"/>
          <ac:spMkLst>
            <pc:docMk/>
            <pc:sldMk cId="437417817" sldId="282"/>
            <ac:spMk id="54" creationId="{08C9B587-E65E-4B52-B37C-ABEBB6E87928}"/>
          </ac:spMkLst>
        </pc:spChg>
        <pc:spChg chg="add del">
          <ac:chgData name="Daniella Rasera Chiaretto" userId="d05fa10b-e890-422d-8319-171c0ffaf5a3" providerId="ADAL" clId="{E8639E3A-7382-4E71-9763-CA676CFA3B89}" dt="2024-09-15T20:45:44.067" v="2528" actId="26606"/>
          <ac:spMkLst>
            <pc:docMk/>
            <pc:sldMk cId="437417817" sldId="282"/>
            <ac:spMk id="55" creationId="{0671A8AE-40A1-4631-A6B8-581AFF065482}"/>
          </ac:spMkLst>
        </pc:spChg>
        <pc:spChg chg="add del">
          <ac:chgData name="Daniella Rasera Chiaretto" userId="d05fa10b-e890-422d-8319-171c0ffaf5a3" providerId="ADAL" clId="{E8639E3A-7382-4E71-9763-CA676CFA3B89}" dt="2024-09-15T20:45:44.067" v="2528" actId="26606"/>
          <ac:spMkLst>
            <pc:docMk/>
            <pc:sldMk cId="437417817" sldId="282"/>
            <ac:spMk id="56" creationId="{AB58EF07-17C2-48CF-ABB0-EEF1F17CB8F0}"/>
          </ac:spMkLst>
        </pc:spChg>
        <pc:spChg chg="add del">
          <ac:chgData name="Daniella Rasera Chiaretto" userId="d05fa10b-e890-422d-8319-171c0ffaf5a3" providerId="ADAL" clId="{E8639E3A-7382-4E71-9763-CA676CFA3B89}" dt="2024-09-15T20:45:44.067" v="2528" actId="26606"/>
          <ac:spMkLst>
            <pc:docMk/>
            <pc:sldMk cId="437417817" sldId="282"/>
            <ac:spMk id="57" creationId="{AF2F604E-43BE-4DC3-B983-E071523364F8}"/>
          </ac:spMkLst>
        </pc:spChg>
        <pc:spChg chg="add del">
          <ac:chgData name="Daniella Rasera Chiaretto" userId="d05fa10b-e890-422d-8319-171c0ffaf5a3" providerId="ADAL" clId="{E8639E3A-7382-4E71-9763-CA676CFA3B89}" dt="2024-09-15T20:45:44.067" v="2528" actId="26606"/>
          <ac:spMkLst>
            <pc:docMk/>
            <pc:sldMk cId="437417817" sldId="282"/>
            <ac:spMk id="58" creationId="{08C9B587-E65E-4B52-B37C-ABEBB6E87928}"/>
          </ac:spMkLst>
        </pc:spChg>
        <pc:picChg chg="mod ord">
          <ac:chgData name="Daniella Rasera Chiaretto" userId="d05fa10b-e890-422d-8319-171c0ffaf5a3" providerId="ADAL" clId="{E8639E3A-7382-4E71-9763-CA676CFA3B89}" dt="2024-09-15T20:46:39.640" v="2537" actId="26606"/>
          <ac:picMkLst>
            <pc:docMk/>
            <pc:sldMk cId="437417817" sldId="282"/>
            <ac:picMk id="20" creationId="{988AE4C6-423F-F966-0BA2-3FE181C7E64E}"/>
          </ac:picMkLst>
        </pc:picChg>
        <pc:cxnChg chg="del">
          <ac:chgData name="Daniella Rasera Chiaretto" userId="d05fa10b-e890-422d-8319-171c0ffaf5a3" providerId="ADAL" clId="{E8639E3A-7382-4E71-9763-CA676CFA3B89}" dt="2024-09-15T20:45:56.804" v="2530" actId="478"/>
          <ac:cxnSpMkLst>
            <pc:docMk/>
            <pc:sldMk cId="437417817" sldId="282"/>
            <ac:cxnSpMk id="18" creationId="{272FA122-3CCE-AA88-7B09-CD5C6F743818}"/>
          </ac:cxnSpMkLst>
        </pc:cxnChg>
      </pc:sldChg>
      <pc:sldChg chg="addSp delSp modSp mod modTransition setBg">
        <pc:chgData name="Daniella Rasera Chiaretto" userId="d05fa10b-e890-422d-8319-171c0ffaf5a3" providerId="ADAL" clId="{E8639E3A-7382-4E71-9763-CA676CFA3B89}" dt="2024-09-15T21:08:09.635" v="2787" actId="26606"/>
        <pc:sldMkLst>
          <pc:docMk/>
          <pc:sldMk cId="1868191904" sldId="289"/>
        </pc:sldMkLst>
        <pc:spChg chg="add del">
          <ac:chgData name="Daniella Rasera Chiaretto" userId="d05fa10b-e890-422d-8319-171c0ffaf5a3" providerId="ADAL" clId="{E8639E3A-7382-4E71-9763-CA676CFA3B89}" dt="2024-09-13T22:57:29.111" v="1732" actId="26606"/>
          <ac:spMkLst>
            <pc:docMk/>
            <pc:sldMk cId="1868191904" sldId="289"/>
            <ac:spMk id="4" creationId="{2F95835F-174D-DE7A-FCBB-8481EEBA3FB3}"/>
          </ac:spMkLst>
        </pc:spChg>
        <pc:spChg chg="mod ord">
          <ac:chgData name="Daniella Rasera Chiaretto" userId="d05fa10b-e890-422d-8319-171c0ffaf5a3" providerId="ADAL" clId="{E8639E3A-7382-4E71-9763-CA676CFA3B89}" dt="2024-09-15T21:08:09.635" v="2787" actId="26606"/>
          <ac:spMkLst>
            <pc:docMk/>
            <pc:sldMk cId="1868191904" sldId="289"/>
            <ac:spMk id="5" creationId="{D764E907-11CC-DE0D-4382-1F59AC4BD4BB}"/>
          </ac:spMkLst>
        </pc:spChg>
        <pc:spChg chg="add del">
          <ac:chgData name="Daniella Rasera Chiaretto" userId="d05fa10b-e890-422d-8319-171c0ffaf5a3" providerId="ADAL" clId="{E8639E3A-7382-4E71-9763-CA676CFA3B89}" dt="2024-09-13T22:58:17.712" v="1738" actId="26606"/>
          <ac:spMkLst>
            <pc:docMk/>
            <pc:sldMk cId="1868191904" sldId="289"/>
            <ac:spMk id="15" creationId="{F3060C83-F051-4F0E-ABAD-AA0DFC48B218}"/>
          </ac:spMkLst>
        </pc:spChg>
        <pc:spChg chg="add del">
          <ac:chgData name="Daniella Rasera Chiaretto" userId="d05fa10b-e890-422d-8319-171c0ffaf5a3" providerId="ADAL" clId="{E8639E3A-7382-4E71-9763-CA676CFA3B89}" dt="2024-09-13T22:58:17.712" v="1738" actId="26606"/>
          <ac:spMkLst>
            <pc:docMk/>
            <pc:sldMk cId="1868191904" sldId="289"/>
            <ac:spMk id="17" creationId="{83C98ABE-055B-441F-B07E-44F97F083C39}"/>
          </ac:spMkLst>
        </pc:spChg>
        <pc:spChg chg="add del">
          <ac:chgData name="Daniella Rasera Chiaretto" userId="d05fa10b-e890-422d-8319-171c0ffaf5a3" providerId="ADAL" clId="{E8639E3A-7382-4E71-9763-CA676CFA3B89}" dt="2024-09-13T22:57:42.992" v="1734" actId="26606"/>
          <ac:spMkLst>
            <pc:docMk/>
            <pc:sldMk cId="1868191904" sldId="289"/>
            <ac:spMk id="18" creationId="{F3060C83-F051-4F0E-ABAD-AA0DFC48B218}"/>
          </ac:spMkLst>
        </pc:spChg>
        <pc:spChg chg="add del">
          <ac:chgData name="Daniella Rasera Chiaretto" userId="d05fa10b-e890-422d-8319-171c0ffaf5a3" providerId="ADAL" clId="{E8639E3A-7382-4E71-9763-CA676CFA3B89}" dt="2024-09-13T22:58:17.712" v="1738" actId="26606"/>
          <ac:spMkLst>
            <pc:docMk/>
            <pc:sldMk cId="1868191904" sldId="289"/>
            <ac:spMk id="19" creationId="{29FDB030-9B49-4CED-8CCD-4D99382388AC}"/>
          </ac:spMkLst>
        </pc:spChg>
        <pc:spChg chg="add del">
          <ac:chgData name="Daniella Rasera Chiaretto" userId="d05fa10b-e890-422d-8319-171c0ffaf5a3" providerId="ADAL" clId="{E8639E3A-7382-4E71-9763-CA676CFA3B89}" dt="2024-09-13T22:57:42.992" v="1734" actId="26606"/>
          <ac:spMkLst>
            <pc:docMk/>
            <pc:sldMk cId="1868191904" sldId="289"/>
            <ac:spMk id="20" creationId="{83C98ABE-055B-441F-B07E-44F97F083C39}"/>
          </ac:spMkLst>
        </pc:spChg>
        <pc:spChg chg="add del">
          <ac:chgData name="Daniella Rasera Chiaretto" userId="d05fa10b-e890-422d-8319-171c0ffaf5a3" providerId="ADAL" clId="{E8639E3A-7382-4E71-9763-CA676CFA3B89}" dt="2024-09-13T22:58:17.712" v="1738" actId="26606"/>
          <ac:spMkLst>
            <pc:docMk/>
            <pc:sldMk cId="1868191904" sldId="289"/>
            <ac:spMk id="21" creationId="{3783CA14-24A1-485C-8B30-D6A5D87987AD}"/>
          </ac:spMkLst>
        </pc:spChg>
        <pc:spChg chg="add del">
          <ac:chgData name="Daniella Rasera Chiaretto" userId="d05fa10b-e890-422d-8319-171c0ffaf5a3" providerId="ADAL" clId="{E8639E3A-7382-4E71-9763-CA676CFA3B89}" dt="2024-09-13T22:57:42.992" v="1734" actId="26606"/>
          <ac:spMkLst>
            <pc:docMk/>
            <pc:sldMk cId="1868191904" sldId="289"/>
            <ac:spMk id="22" creationId="{29FDB030-9B49-4CED-8CCD-4D99382388AC}"/>
          </ac:spMkLst>
        </pc:spChg>
        <pc:spChg chg="add del">
          <ac:chgData name="Daniella Rasera Chiaretto" userId="d05fa10b-e890-422d-8319-171c0ffaf5a3" providerId="ADAL" clId="{E8639E3A-7382-4E71-9763-CA676CFA3B89}" dt="2024-09-13T22:58:17.712" v="1738" actId="26606"/>
          <ac:spMkLst>
            <pc:docMk/>
            <pc:sldMk cId="1868191904" sldId="289"/>
            <ac:spMk id="23" creationId="{9A97C86A-04D6-40F7-AE84-31AB43E6A846}"/>
          </ac:spMkLst>
        </pc:spChg>
        <pc:spChg chg="add del">
          <ac:chgData name="Daniella Rasera Chiaretto" userId="d05fa10b-e890-422d-8319-171c0ffaf5a3" providerId="ADAL" clId="{E8639E3A-7382-4E71-9763-CA676CFA3B89}" dt="2024-09-13T22:57:42.992" v="1734" actId="26606"/>
          <ac:spMkLst>
            <pc:docMk/>
            <pc:sldMk cId="1868191904" sldId="289"/>
            <ac:spMk id="24" creationId="{3783CA14-24A1-485C-8B30-D6A5D87987AD}"/>
          </ac:spMkLst>
        </pc:spChg>
        <pc:spChg chg="add del">
          <ac:chgData name="Daniella Rasera Chiaretto" userId="d05fa10b-e890-422d-8319-171c0ffaf5a3" providerId="ADAL" clId="{E8639E3A-7382-4E71-9763-CA676CFA3B89}" dt="2024-09-13T22:58:17.712" v="1738" actId="26606"/>
          <ac:spMkLst>
            <pc:docMk/>
            <pc:sldMk cId="1868191904" sldId="289"/>
            <ac:spMk id="25" creationId="{FF9F2414-84E8-453E-B1F3-389FDE8192D9}"/>
          </ac:spMkLst>
        </pc:spChg>
        <pc:spChg chg="add del">
          <ac:chgData name="Daniella Rasera Chiaretto" userId="d05fa10b-e890-422d-8319-171c0ffaf5a3" providerId="ADAL" clId="{E8639E3A-7382-4E71-9763-CA676CFA3B89}" dt="2024-09-13T22:57:42.992" v="1734" actId="26606"/>
          <ac:spMkLst>
            <pc:docMk/>
            <pc:sldMk cId="1868191904" sldId="289"/>
            <ac:spMk id="26" creationId="{9A97C86A-04D6-40F7-AE84-31AB43E6A846}"/>
          </ac:spMkLst>
        </pc:spChg>
        <pc:spChg chg="add del">
          <ac:chgData name="Daniella Rasera Chiaretto" userId="d05fa10b-e890-422d-8319-171c0ffaf5a3" providerId="ADAL" clId="{E8639E3A-7382-4E71-9763-CA676CFA3B89}" dt="2024-09-13T22:58:17.712" v="1738" actId="26606"/>
          <ac:spMkLst>
            <pc:docMk/>
            <pc:sldMk cId="1868191904" sldId="289"/>
            <ac:spMk id="27" creationId="{3ECA69A1-7536-43AC-85EF-C7106179F5ED}"/>
          </ac:spMkLst>
        </pc:spChg>
        <pc:spChg chg="add del">
          <ac:chgData name="Daniella Rasera Chiaretto" userId="d05fa10b-e890-422d-8319-171c0ffaf5a3" providerId="ADAL" clId="{E8639E3A-7382-4E71-9763-CA676CFA3B89}" dt="2024-09-13T22:57:42.992" v="1734" actId="26606"/>
          <ac:spMkLst>
            <pc:docMk/>
            <pc:sldMk cId="1868191904" sldId="289"/>
            <ac:spMk id="28" creationId="{FF9F2414-84E8-453E-B1F3-389FDE8192D9}"/>
          </ac:spMkLst>
        </pc:spChg>
        <pc:spChg chg="add del">
          <ac:chgData name="Daniella Rasera Chiaretto" userId="d05fa10b-e890-422d-8319-171c0ffaf5a3" providerId="ADAL" clId="{E8639E3A-7382-4E71-9763-CA676CFA3B89}" dt="2024-09-13T22:58:29.104" v="1740" actId="26606"/>
          <ac:spMkLst>
            <pc:docMk/>
            <pc:sldMk cId="1868191904" sldId="289"/>
            <ac:spMk id="29" creationId="{04812C46-200A-4DEB-A05E-3ED6C68C2387}"/>
          </ac:spMkLst>
        </pc:spChg>
        <pc:spChg chg="add del">
          <ac:chgData name="Daniella Rasera Chiaretto" userId="d05fa10b-e890-422d-8319-171c0ffaf5a3" providerId="ADAL" clId="{E8639E3A-7382-4E71-9763-CA676CFA3B89}" dt="2024-09-13T22:57:42.992" v="1734" actId="26606"/>
          <ac:spMkLst>
            <pc:docMk/>
            <pc:sldMk cId="1868191904" sldId="289"/>
            <ac:spMk id="30" creationId="{3ECA69A1-7536-43AC-85EF-C7106179F5ED}"/>
          </ac:spMkLst>
        </pc:spChg>
        <pc:spChg chg="add del">
          <ac:chgData name="Daniella Rasera Chiaretto" userId="d05fa10b-e890-422d-8319-171c0ffaf5a3" providerId="ADAL" clId="{E8639E3A-7382-4E71-9763-CA676CFA3B89}" dt="2024-09-13T22:58:29.104" v="1740" actId="26606"/>
          <ac:spMkLst>
            <pc:docMk/>
            <pc:sldMk cId="1868191904" sldId="289"/>
            <ac:spMk id="31" creationId="{D1EA859B-E555-4109-94F3-6700E046E008}"/>
          </ac:spMkLst>
        </pc:spChg>
        <pc:spChg chg="add del">
          <ac:chgData name="Daniella Rasera Chiaretto" userId="d05fa10b-e890-422d-8319-171c0ffaf5a3" providerId="ADAL" clId="{E8639E3A-7382-4E71-9763-CA676CFA3B89}" dt="2024-09-15T21:08:09.635" v="2787" actId="26606"/>
          <ac:spMkLst>
            <pc:docMk/>
            <pc:sldMk cId="1868191904" sldId="289"/>
            <ac:spMk id="33" creationId="{42A4FC2C-047E-45A5-965D-8E1E3BF09BC6}"/>
          </ac:spMkLst>
        </pc:spChg>
        <pc:spChg chg="add del">
          <ac:chgData name="Daniella Rasera Chiaretto" userId="d05fa10b-e890-422d-8319-171c0ffaf5a3" providerId="ADAL" clId="{E8639E3A-7382-4E71-9763-CA676CFA3B89}" dt="2024-09-15T21:08:03.503" v="2785" actId="26606"/>
          <ac:spMkLst>
            <pc:docMk/>
            <pc:sldMk cId="1868191904" sldId="289"/>
            <ac:spMk id="35" creationId="{B50AB553-2A96-4A92-96F2-93548E096954}"/>
          </ac:spMkLst>
        </pc:spChg>
        <pc:spChg chg="add del">
          <ac:chgData name="Daniella Rasera Chiaretto" userId="d05fa10b-e890-422d-8319-171c0ffaf5a3" providerId="ADAL" clId="{E8639E3A-7382-4E71-9763-CA676CFA3B89}" dt="2024-09-15T21:08:09.635" v="2787" actId="26606"/>
          <ac:spMkLst>
            <pc:docMk/>
            <pc:sldMk cId="1868191904" sldId="289"/>
            <ac:spMk id="37" creationId="{D1942232-83D0-49E2-AF9B-1F97E3C1EF8E}"/>
          </ac:spMkLst>
        </pc:spChg>
        <pc:spChg chg="add del">
          <ac:chgData name="Daniella Rasera Chiaretto" userId="d05fa10b-e890-422d-8319-171c0ffaf5a3" providerId="ADAL" clId="{E8639E3A-7382-4E71-9763-CA676CFA3B89}" dt="2024-09-13T23:00:38.924" v="1749" actId="26606"/>
          <ac:spMkLst>
            <pc:docMk/>
            <pc:sldMk cId="1868191904" sldId="289"/>
            <ac:spMk id="38" creationId="{42A4FC2C-047E-45A5-965D-8E1E3BF09BC6}"/>
          </ac:spMkLst>
        </pc:spChg>
        <pc:spChg chg="add del">
          <ac:chgData name="Daniella Rasera Chiaretto" userId="d05fa10b-e890-422d-8319-171c0ffaf5a3" providerId="ADAL" clId="{E8639E3A-7382-4E71-9763-CA676CFA3B89}" dt="2024-09-15T21:08:09.635" v="2787" actId="26606"/>
          <ac:spMkLst>
            <pc:docMk/>
            <pc:sldMk cId="1868191904" sldId="289"/>
            <ac:spMk id="39" creationId="{E9E70D72-6E23-4015-A4A6-85C120C19167}"/>
          </ac:spMkLst>
        </pc:spChg>
        <pc:spChg chg="add del">
          <ac:chgData name="Daniella Rasera Chiaretto" userId="d05fa10b-e890-422d-8319-171c0ffaf5a3" providerId="ADAL" clId="{E8639E3A-7382-4E71-9763-CA676CFA3B89}" dt="2024-09-13T23:00:42.389" v="1751" actId="26606"/>
          <ac:spMkLst>
            <pc:docMk/>
            <pc:sldMk cId="1868191904" sldId="289"/>
            <ac:spMk id="40" creationId="{42A4FC2C-047E-45A5-965D-8E1E3BF09BC6}"/>
          </ac:spMkLst>
        </pc:spChg>
        <pc:spChg chg="add del">
          <ac:chgData name="Daniella Rasera Chiaretto" userId="d05fa10b-e890-422d-8319-171c0ffaf5a3" providerId="ADAL" clId="{E8639E3A-7382-4E71-9763-CA676CFA3B89}" dt="2024-09-13T23:00:49.094" v="1753" actId="26606"/>
          <ac:spMkLst>
            <pc:docMk/>
            <pc:sldMk cId="1868191904" sldId="289"/>
            <ac:spMk id="42" creationId="{42A4FC2C-047E-45A5-965D-8E1E3BF09BC6}"/>
          </ac:spMkLst>
        </pc:spChg>
        <pc:grpChg chg="add del">
          <ac:chgData name="Daniella Rasera Chiaretto" userId="d05fa10b-e890-422d-8319-171c0ffaf5a3" providerId="ADAL" clId="{E8639E3A-7382-4E71-9763-CA676CFA3B89}" dt="2024-09-15T21:08:09.635" v="2787" actId="26606"/>
          <ac:grpSpMkLst>
            <pc:docMk/>
            <pc:sldMk cId="1868191904" sldId="289"/>
            <ac:grpSpMk id="41" creationId="{C28A977F-B603-4D81-B0FC-C8DE048A7931}"/>
          </ac:grpSpMkLst>
        </pc:grpChg>
        <pc:grpChg chg="add del">
          <ac:chgData name="Daniella Rasera Chiaretto" userId="d05fa10b-e890-422d-8319-171c0ffaf5a3" providerId="ADAL" clId="{E8639E3A-7382-4E71-9763-CA676CFA3B89}" dt="2024-09-15T21:08:09.635" v="2787" actId="26606"/>
          <ac:grpSpMkLst>
            <pc:docMk/>
            <pc:sldMk cId="1868191904" sldId="289"/>
            <ac:grpSpMk id="48" creationId="{C78D9229-E61D-4FEE-8321-2F8B64A8CADF}"/>
          </ac:grpSpMkLst>
        </pc:grpChg>
        <pc:graphicFrameChg chg="add del">
          <ac:chgData name="Daniella Rasera Chiaretto" userId="d05fa10b-e890-422d-8319-171c0ffaf5a3" providerId="ADAL" clId="{E8639E3A-7382-4E71-9763-CA676CFA3B89}" dt="2024-09-05T01:25:29.831" v="530" actId="26606"/>
          <ac:graphicFrameMkLst>
            <pc:docMk/>
            <pc:sldMk cId="1868191904" sldId="289"/>
            <ac:graphicFrameMk id="8" creationId="{79BA56E4-804D-155B-6229-44086CFECB25}"/>
          </ac:graphicFrameMkLst>
        </pc:graphicFrameChg>
        <pc:graphicFrameChg chg="add del">
          <ac:chgData name="Daniella Rasera Chiaretto" userId="d05fa10b-e890-422d-8319-171c0ffaf5a3" providerId="ADAL" clId="{E8639E3A-7382-4E71-9763-CA676CFA3B89}" dt="2024-09-13T22:57:25.160" v="1729" actId="26606"/>
          <ac:graphicFrameMkLst>
            <pc:docMk/>
            <pc:sldMk cId="1868191904" sldId="289"/>
            <ac:graphicFrameMk id="9" creationId="{2D0C408C-6FD4-6A69-E3FD-E779216AEA4E}"/>
          </ac:graphicFrameMkLst>
        </pc:graphicFrameChg>
        <pc:graphicFrameChg chg="add del">
          <ac:chgData name="Daniella Rasera Chiaretto" userId="d05fa10b-e890-422d-8319-171c0ffaf5a3" providerId="ADAL" clId="{E8639E3A-7382-4E71-9763-CA676CFA3B89}" dt="2024-09-05T01:25:31.920" v="532" actId="26606"/>
          <ac:graphicFrameMkLst>
            <pc:docMk/>
            <pc:sldMk cId="1868191904" sldId="289"/>
            <ac:graphicFrameMk id="10" creationId="{78337595-87A1-424E-8AFF-65C1FC1A4AD9}"/>
          </ac:graphicFrameMkLst>
        </pc:graphicFrameChg>
        <pc:graphicFrameChg chg="add del">
          <ac:chgData name="Daniella Rasera Chiaretto" userId="d05fa10b-e890-422d-8319-171c0ffaf5a3" providerId="ADAL" clId="{E8639E3A-7382-4E71-9763-CA676CFA3B89}" dt="2024-09-13T22:57:29.051" v="1731" actId="26606"/>
          <ac:graphicFrameMkLst>
            <pc:docMk/>
            <pc:sldMk cId="1868191904" sldId="289"/>
            <ac:graphicFrameMk id="11" creationId="{F9836BCA-4116-5829-FA58-0AD50539AE7A}"/>
          </ac:graphicFrameMkLst>
        </pc:graphicFrameChg>
        <pc:graphicFrameChg chg="add del">
          <ac:chgData name="Daniella Rasera Chiaretto" userId="d05fa10b-e890-422d-8319-171c0ffaf5a3" providerId="ADAL" clId="{E8639E3A-7382-4E71-9763-CA676CFA3B89}" dt="2024-09-05T01:25:33.275" v="534" actId="26606"/>
          <ac:graphicFrameMkLst>
            <pc:docMk/>
            <pc:sldMk cId="1868191904" sldId="289"/>
            <ac:graphicFrameMk id="12" creationId="{79BA56E4-804D-155B-6229-44086CFECB25}"/>
          </ac:graphicFrameMkLst>
        </pc:graphicFrameChg>
        <pc:graphicFrameChg chg="add mod modGraphic">
          <ac:chgData name="Daniella Rasera Chiaretto" userId="d05fa10b-e890-422d-8319-171c0ffaf5a3" providerId="ADAL" clId="{E8639E3A-7382-4E71-9763-CA676CFA3B89}" dt="2024-09-15T21:08:09.635" v="2787" actId="26606"/>
          <ac:graphicFrameMkLst>
            <pc:docMk/>
            <pc:sldMk cId="1868191904" sldId="289"/>
            <ac:graphicFrameMk id="13" creationId="{5D655B6A-7A3E-4870-143C-1499FCAE22E5}"/>
          </ac:graphicFrameMkLst>
        </pc:graphicFrameChg>
        <pc:graphicFrameChg chg="add del">
          <ac:chgData name="Daniella Rasera Chiaretto" userId="d05fa10b-e890-422d-8319-171c0ffaf5a3" providerId="ADAL" clId="{E8639E3A-7382-4E71-9763-CA676CFA3B89}" dt="2024-09-05T01:25:37.126" v="536" actId="26606"/>
          <ac:graphicFrameMkLst>
            <pc:docMk/>
            <pc:sldMk cId="1868191904" sldId="289"/>
            <ac:graphicFrameMk id="14" creationId="{51B8711F-A204-56C7-8FF8-A7F17C6225E1}"/>
          </ac:graphicFrameMkLst>
        </pc:graphicFrameChg>
        <pc:graphicFrameChg chg="add del">
          <ac:chgData name="Daniella Rasera Chiaretto" userId="d05fa10b-e890-422d-8319-171c0ffaf5a3" providerId="ADAL" clId="{E8639E3A-7382-4E71-9763-CA676CFA3B89}" dt="2024-09-05T01:25:41.711" v="538" actId="26606"/>
          <ac:graphicFrameMkLst>
            <pc:docMk/>
            <pc:sldMk cId="1868191904" sldId="289"/>
            <ac:graphicFrameMk id="16" creationId="{C41BC9CA-8983-AD65-145E-172AE94EE39B}"/>
          </ac:graphicFrameMkLst>
        </pc:graphicFrameChg>
        <pc:picChg chg="mod">
          <ac:chgData name="Daniella Rasera Chiaretto" userId="d05fa10b-e890-422d-8319-171c0ffaf5a3" providerId="ADAL" clId="{E8639E3A-7382-4E71-9763-CA676CFA3B89}" dt="2024-09-15T21:08:09.635" v="2787" actId="26606"/>
          <ac:picMkLst>
            <pc:docMk/>
            <pc:sldMk cId="1868191904" sldId="289"/>
            <ac:picMk id="3" creationId="{A40207E8-9CC0-50C5-7CDB-5C8AABB79E13}"/>
          </ac:picMkLst>
        </pc:picChg>
        <pc:cxnChg chg="ord">
          <ac:chgData name="Daniella Rasera Chiaretto" userId="d05fa10b-e890-422d-8319-171c0ffaf5a3" providerId="ADAL" clId="{E8639E3A-7382-4E71-9763-CA676CFA3B89}" dt="2024-09-15T21:08:03.503" v="2785" actId="26606"/>
          <ac:cxnSpMkLst>
            <pc:docMk/>
            <pc:sldMk cId="1868191904" sldId="289"/>
            <ac:cxnSpMk id="6" creationId="{14BFA7E0-CA86-50A1-E930-2FF800D1C1D7}"/>
          </ac:cxnSpMkLst>
        </pc:cxnChg>
      </pc:sldChg>
      <pc:sldChg chg="delSp modTransition delDesignElem">
        <pc:chgData name="Daniella Rasera Chiaretto" userId="d05fa10b-e890-422d-8319-171c0ffaf5a3" providerId="ADAL" clId="{E8639E3A-7382-4E71-9763-CA676CFA3B89}" dt="2024-09-05T01:25:56.464" v="550"/>
        <pc:sldMkLst>
          <pc:docMk/>
          <pc:sldMk cId="2112863605" sldId="292"/>
        </pc:sldMkLst>
        <pc:spChg chg="del">
          <ac:chgData name="Daniella Rasera Chiaretto" userId="d05fa10b-e890-422d-8319-171c0ffaf5a3" providerId="ADAL" clId="{E8639E3A-7382-4E71-9763-CA676CFA3B89}" dt="2024-09-05T01:25:56.464" v="550"/>
          <ac:spMkLst>
            <pc:docMk/>
            <pc:sldMk cId="2112863605" sldId="292"/>
            <ac:spMk id="18" creationId="{A2509F26-B5DC-4BA7-B476-4CB044237A2E}"/>
          </ac:spMkLst>
        </pc:spChg>
        <pc:spChg chg="del">
          <ac:chgData name="Daniella Rasera Chiaretto" userId="d05fa10b-e890-422d-8319-171c0ffaf5a3" providerId="ADAL" clId="{E8639E3A-7382-4E71-9763-CA676CFA3B89}" dt="2024-09-05T01:25:56.464" v="550"/>
          <ac:spMkLst>
            <pc:docMk/>
            <pc:sldMk cId="2112863605" sldId="292"/>
            <ac:spMk id="20" creationId="{DB103EB1-B135-4526-B883-33228FC27FF1}"/>
          </ac:spMkLst>
        </pc:spChg>
      </pc:sldChg>
      <pc:sldChg chg="modSp modTransition">
        <pc:chgData name="Daniella Rasera Chiaretto" userId="d05fa10b-e890-422d-8319-171c0ffaf5a3" providerId="ADAL" clId="{E8639E3A-7382-4E71-9763-CA676CFA3B89}" dt="2024-09-05T01:29:07.543" v="624"/>
        <pc:sldMkLst>
          <pc:docMk/>
          <pc:sldMk cId="3829395887" sldId="293"/>
        </pc:sldMkLst>
        <pc:spChg chg="mod">
          <ac:chgData name="Daniella Rasera Chiaretto" userId="d05fa10b-e890-422d-8319-171c0ffaf5a3" providerId="ADAL" clId="{E8639E3A-7382-4E71-9763-CA676CFA3B89}" dt="2024-09-05T01:29:07.543" v="624"/>
          <ac:spMkLst>
            <pc:docMk/>
            <pc:sldMk cId="3829395887" sldId="293"/>
            <ac:spMk id="4" creationId="{80F10BBF-42EA-3376-E52B-5D48C024D1C8}"/>
          </ac:spMkLst>
        </pc:spChg>
      </pc:sldChg>
      <pc:sldChg chg="modTransition">
        <pc:chgData name="Daniella Rasera Chiaretto" userId="d05fa10b-e890-422d-8319-171c0ffaf5a3" providerId="ADAL" clId="{E8639E3A-7382-4E71-9763-CA676CFA3B89}" dt="2024-09-05T01:25:56.464" v="550"/>
        <pc:sldMkLst>
          <pc:docMk/>
          <pc:sldMk cId="3605697961" sldId="295"/>
        </pc:sldMkLst>
      </pc:sldChg>
      <pc:sldChg chg="addSp delSp modSp mod modTransition delDesignElem">
        <pc:chgData name="Daniella Rasera Chiaretto" userId="d05fa10b-e890-422d-8319-171c0ffaf5a3" providerId="ADAL" clId="{E8639E3A-7382-4E71-9763-CA676CFA3B89}" dt="2024-09-13T22:55:19.485" v="1727" actId="26606"/>
        <pc:sldMkLst>
          <pc:docMk/>
          <pc:sldMk cId="2890900977" sldId="297"/>
        </pc:sldMkLst>
        <pc:spChg chg="add del">
          <ac:chgData name="Daniella Rasera Chiaretto" userId="d05fa10b-e890-422d-8319-171c0ffaf5a3" providerId="ADAL" clId="{E8639E3A-7382-4E71-9763-CA676CFA3B89}" dt="2024-09-13T22:55:19.485" v="1727" actId="26606"/>
          <ac:spMkLst>
            <pc:docMk/>
            <pc:sldMk cId="2890900977" sldId="297"/>
            <ac:spMk id="5" creationId="{F3060C83-F051-4F0E-ABAD-AA0DFC48B218}"/>
          </ac:spMkLst>
        </pc:spChg>
        <pc:spChg chg="add del">
          <ac:chgData name="Daniella Rasera Chiaretto" userId="d05fa10b-e890-422d-8319-171c0ffaf5a3" providerId="ADAL" clId="{E8639E3A-7382-4E71-9763-CA676CFA3B89}" dt="2024-09-13T22:55:19.485" v="1727" actId="26606"/>
          <ac:spMkLst>
            <pc:docMk/>
            <pc:sldMk cId="2890900977" sldId="297"/>
            <ac:spMk id="6" creationId="{83C98ABE-055B-441F-B07E-44F97F083C39}"/>
          </ac:spMkLst>
        </pc:spChg>
        <pc:spChg chg="del">
          <ac:chgData name="Daniella Rasera Chiaretto" userId="d05fa10b-e890-422d-8319-171c0ffaf5a3" providerId="ADAL" clId="{E8639E3A-7382-4E71-9763-CA676CFA3B89}" dt="2024-09-05T01:25:48.894" v="546"/>
          <ac:spMkLst>
            <pc:docMk/>
            <pc:sldMk cId="2890900977" sldId="297"/>
            <ac:spMk id="8" creationId="{DA2E7C1E-2B5A-4BBA-AE51-1CD8C19309D7}"/>
          </ac:spMkLst>
        </pc:spChg>
        <pc:spChg chg="del">
          <ac:chgData name="Daniella Rasera Chiaretto" userId="d05fa10b-e890-422d-8319-171c0ffaf5a3" providerId="ADAL" clId="{E8639E3A-7382-4E71-9763-CA676CFA3B89}" dt="2024-09-05T01:25:48.894" v="546"/>
          <ac:spMkLst>
            <pc:docMk/>
            <pc:sldMk cId="2890900977" sldId="297"/>
            <ac:spMk id="10" creationId="{43DF76B1-5174-4FAF-9D19-FFEE98426836}"/>
          </ac:spMkLst>
        </pc:spChg>
        <pc:spChg chg="add del">
          <ac:chgData name="Daniella Rasera Chiaretto" userId="d05fa10b-e890-422d-8319-171c0ffaf5a3" providerId="ADAL" clId="{E8639E3A-7382-4E71-9763-CA676CFA3B89}" dt="2024-09-13T22:55:19.485" v="1727" actId="26606"/>
          <ac:spMkLst>
            <pc:docMk/>
            <pc:sldMk cId="2890900977" sldId="297"/>
            <ac:spMk id="12" creationId="{29FDB030-9B49-4CED-8CCD-4D99382388AC}"/>
          </ac:spMkLst>
        </pc:spChg>
        <pc:spChg chg="add del">
          <ac:chgData name="Daniella Rasera Chiaretto" userId="d05fa10b-e890-422d-8319-171c0ffaf5a3" providerId="ADAL" clId="{E8639E3A-7382-4E71-9763-CA676CFA3B89}" dt="2024-09-13T22:55:19.485" v="1727" actId="26606"/>
          <ac:spMkLst>
            <pc:docMk/>
            <pc:sldMk cId="2890900977" sldId="297"/>
            <ac:spMk id="14" creationId="{3783CA14-24A1-485C-8B30-D6A5D87987AD}"/>
          </ac:spMkLst>
        </pc:spChg>
        <pc:spChg chg="add del">
          <ac:chgData name="Daniella Rasera Chiaretto" userId="d05fa10b-e890-422d-8319-171c0ffaf5a3" providerId="ADAL" clId="{E8639E3A-7382-4E71-9763-CA676CFA3B89}" dt="2024-09-13T22:55:19.485" v="1727" actId="26606"/>
          <ac:spMkLst>
            <pc:docMk/>
            <pc:sldMk cId="2890900977" sldId="297"/>
            <ac:spMk id="16" creationId="{9A97C86A-04D6-40F7-AE84-31AB43E6A846}"/>
          </ac:spMkLst>
        </pc:spChg>
        <pc:spChg chg="add del">
          <ac:chgData name="Daniella Rasera Chiaretto" userId="d05fa10b-e890-422d-8319-171c0ffaf5a3" providerId="ADAL" clId="{E8639E3A-7382-4E71-9763-CA676CFA3B89}" dt="2024-09-13T22:55:19.485" v="1727" actId="26606"/>
          <ac:spMkLst>
            <pc:docMk/>
            <pc:sldMk cId="2890900977" sldId="297"/>
            <ac:spMk id="18" creationId="{FF9F2414-84E8-453E-B1F3-389FDE8192D9}"/>
          </ac:spMkLst>
        </pc:spChg>
        <pc:spChg chg="add del">
          <ac:chgData name="Daniella Rasera Chiaretto" userId="d05fa10b-e890-422d-8319-171c0ffaf5a3" providerId="ADAL" clId="{E8639E3A-7382-4E71-9763-CA676CFA3B89}" dt="2024-09-13T22:55:19.485" v="1727" actId="26606"/>
          <ac:spMkLst>
            <pc:docMk/>
            <pc:sldMk cId="2890900977" sldId="297"/>
            <ac:spMk id="20" creationId="{3ECA69A1-7536-43AC-85EF-C7106179F5ED}"/>
          </ac:spMkLst>
        </pc:spChg>
        <pc:spChg chg="add del">
          <ac:chgData name="Daniella Rasera Chiaretto" userId="d05fa10b-e890-422d-8319-171c0ffaf5a3" providerId="ADAL" clId="{E8639E3A-7382-4E71-9763-CA676CFA3B89}" dt="2024-09-13T22:55:19.479" v="1726" actId="26606"/>
          <ac:spMkLst>
            <pc:docMk/>
            <pc:sldMk cId="2890900977" sldId="297"/>
            <ac:spMk id="25" creationId="{32BC26D8-82FB-445E-AA49-62A77D7C1EE0}"/>
          </ac:spMkLst>
        </pc:spChg>
        <pc:spChg chg="add del">
          <ac:chgData name="Daniella Rasera Chiaretto" userId="d05fa10b-e890-422d-8319-171c0ffaf5a3" providerId="ADAL" clId="{E8639E3A-7382-4E71-9763-CA676CFA3B89}" dt="2024-09-13T22:55:19.479" v="1726" actId="26606"/>
          <ac:spMkLst>
            <pc:docMk/>
            <pc:sldMk cId="2890900977" sldId="297"/>
            <ac:spMk id="27" creationId="{CB44330D-EA18-4254-AA95-EB49948539B8}"/>
          </ac:spMkLst>
        </pc:spChg>
        <pc:picChg chg="mod">
          <ac:chgData name="Daniella Rasera Chiaretto" userId="d05fa10b-e890-422d-8319-171c0ffaf5a3" providerId="ADAL" clId="{E8639E3A-7382-4E71-9763-CA676CFA3B89}" dt="2024-09-13T22:55:19.485" v="1727" actId="26606"/>
          <ac:picMkLst>
            <pc:docMk/>
            <pc:sldMk cId="2890900977" sldId="297"/>
            <ac:picMk id="3" creationId="{4E84C157-895D-6C92-AB12-D09E1CD57BF1}"/>
          </ac:picMkLst>
        </pc:picChg>
      </pc:sldChg>
      <pc:sldChg chg="addSp delSp modSp mod setBg">
        <pc:chgData name="Daniella Rasera Chiaretto" userId="d05fa10b-e890-422d-8319-171c0ffaf5a3" providerId="ADAL" clId="{E8639E3A-7382-4E71-9763-CA676CFA3B89}" dt="2024-09-13T23:55:30.021" v="2076" actId="26606"/>
        <pc:sldMkLst>
          <pc:docMk/>
          <pc:sldMk cId="4269431975" sldId="301"/>
        </pc:sldMkLst>
        <pc:spChg chg="mod ord">
          <ac:chgData name="Daniella Rasera Chiaretto" userId="d05fa10b-e890-422d-8319-171c0ffaf5a3" providerId="ADAL" clId="{E8639E3A-7382-4E71-9763-CA676CFA3B89}" dt="2024-09-13T23:55:30.021" v="2076" actId="26606"/>
          <ac:spMkLst>
            <pc:docMk/>
            <pc:sldMk cId="4269431975" sldId="301"/>
            <ac:spMk id="2" creationId="{E5A20058-705B-1EF6-7FC0-5471A671B95F}"/>
          </ac:spMkLst>
        </pc:spChg>
        <pc:spChg chg="del mod">
          <ac:chgData name="Daniella Rasera Chiaretto" userId="d05fa10b-e890-422d-8319-171c0ffaf5a3" providerId="ADAL" clId="{E8639E3A-7382-4E71-9763-CA676CFA3B89}" dt="2024-09-13T23:54:40.743" v="2072" actId="478"/>
          <ac:spMkLst>
            <pc:docMk/>
            <pc:sldMk cId="4269431975" sldId="301"/>
            <ac:spMk id="9" creationId="{71300A62-8A9D-3F54-872B-59DAD547D9A2}"/>
          </ac:spMkLst>
        </pc:spChg>
        <pc:spChg chg="add del">
          <ac:chgData name="Daniella Rasera Chiaretto" userId="d05fa10b-e890-422d-8319-171c0ffaf5a3" providerId="ADAL" clId="{E8639E3A-7382-4E71-9763-CA676CFA3B89}" dt="2024-09-13T23:54:04.618" v="2069" actId="26606"/>
          <ac:spMkLst>
            <pc:docMk/>
            <pc:sldMk cId="4269431975" sldId="301"/>
            <ac:spMk id="1028" creationId="{6F828D28-8E09-41CC-8229-3070B5467A96}"/>
          </ac:spMkLst>
        </pc:spChg>
        <pc:spChg chg="add del">
          <ac:chgData name="Daniella Rasera Chiaretto" userId="d05fa10b-e890-422d-8319-171c0ffaf5a3" providerId="ADAL" clId="{E8639E3A-7382-4E71-9763-CA676CFA3B89}" dt="2024-09-13T23:54:04.618" v="2069" actId="26606"/>
          <ac:spMkLst>
            <pc:docMk/>
            <pc:sldMk cId="4269431975" sldId="301"/>
            <ac:spMk id="1029" creationId="{D5B012D8-7F27-4758-9AC6-C889B154BD73}"/>
          </ac:spMkLst>
        </pc:spChg>
        <pc:spChg chg="add del">
          <ac:chgData name="Daniella Rasera Chiaretto" userId="d05fa10b-e890-422d-8319-171c0ffaf5a3" providerId="ADAL" clId="{E8639E3A-7382-4E71-9763-CA676CFA3B89}" dt="2024-09-13T23:54:04.618" v="2069" actId="26606"/>
          <ac:spMkLst>
            <pc:docMk/>
            <pc:sldMk cId="4269431975" sldId="301"/>
            <ac:spMk id="1030" creationId="{4063B759-00FC-46D1-9898-8E8625268FAF}"/>
          </ac:spMkLst>
        </pc:spChg>
        <pc:spChg chg="add del">
          <ac:chgData name="Daniella Rasera Chiaretto" userId="d05fa10b-e890-422d-8319-171c0ffaf5a3" providerId="ADAL" clId="{E8639E3A-7382-4E71-9763-CA676CFA3B89}" dt="2024-09-13T23:52:48.143" v="2065" actId="26606"/>
          <ac:spMkLst>
            <pc:docMk/>
            <pc:sldMk cId="4269431975" sldId="301"/>
            <ac:spMk id="1031" creationId="{ECC07320-C2CA-4E29-8481-9D9E143C7788}"/>
          </ac:spMkLst>
        </pc:spChg>
        <pc:spChg chg="add del">
          <ac:chgData name="Daniella Rasera Chiaretto" userId="d05fa10b-e890-422d-8319-171c0ffaf5a3" providerId="ADAL" clId="{E8639E3A-7382-4E71-9763-CA676CFA3B89}" dt="2024-09-13T23:54:32.848" v="2071" actId="26606"/>
          <ac:spMkLst>
            <pc:docMk/>
            <pc:sldMk cId="4269431975" sldId="301"/>
            <ac:spMk id="1032" creationId="{E91DC736-0EF8-4F87-9146-EBF1D2EE4D3D}"/>
          </ac:spMkLst>
        </pc:spChg>
        <pc:spChg chg="add del">
          <ac:chgData name="Daniella Rasera Chiaretto" userId="d05fa10b-e890-422d-8319-171c0ffaf5a3" providerId="ADAL" clId="{E8639E3A-7382-4E71-9763-CA676CFA3B89}" dt="2024-09-13T23:52:48.143" v="2065" actId="26606"/>
          <ac:spMkLst>
            <pc:docMk/>
            <pc:sldMk cId="4269431975" sldId="301"/>
            <ac:spMk id="1033" creationId="{178FB36B-5BFE-42CA-BC60-1115E0D95EEC}"/>
          </ac:spMkLst>
        </pc:spChg>
        <pc:spChg chg="add del">
          <ac:chgData name="Daniella Rasera Chiaretto" userId="d05fa10b-e890-422d-8319-171c0ffaf5a3" providerId="ADAL" clId="{E8639E3A-7382-4E71-9763-CA676CFA3B89}" dt="2024-09-13T23:54:32.848" v="2071" actId="26606"/>
          <ac:spMkLst>
            <pc:docMk/>
            <pc:sldMk cId="4269431975" sldId="301"/>
            <ac:spMk id="1034" creationId="{097CD68E-23E3-4007-8847-CD0944C4F7BE}"/>
          </ac:spMkLst>
        </pc:spChg>
        <pc:spChg chg="add del">
          <ac:chgData name="Daniella Rasera Chiaretto" userId="d05fa10b-e890-422d-8319-171c0ffaf5a3" providerId="ADAL" clId="{E8639E3A-7382-4E71-9763-CA676CFA3B89}" dt="2024-09-13T23:52:53.244" v="2067" actId="26606"/>
          <ac:spMkLst>
            <pc:docMk/>
            <pc:sldMk cId="4269431975" sldId="301"/>
            <ac:spMk id="1035" creationId="{7DA3C418-758E-4180-A5D0-8655D6804587}"/>
          </ac:spMkLst>
        </pc:spChg>
        <pc:spChg chg="add del">
          <ac:chgData name="Daniella Rasera Chiaretto" userId="d05fa10b-e890-422d-8319-171c0ffaf5a3" providerId="ADAL" clId="{E8639E3A-7382-4E71-9763-CA676CFA3B89}" dt="2024-09-13T23:52:53.244" v="2067" actId="26606"/>
          <ac:spMkLst>
            <pc:docMk/>
            <pc:sldMk cId="4269431975" sldId="301"/>
            <ac:spMk id="1036" creationId="{28C8EF06-5EC3-4883-AFAF-D74FF46550FB}"/>
          </ac:spMkLst>
        </pc:spChg>
        <pc:spChg chg="add del">
          <ac:chgData name="Daniella Rasera Chiaretto" userId="d05fa10b-e890-422d-8319-171c0ffaf5a3" providerId="ADAL" clId="{E8639E3A-7382-4E71-9763-CA676CFA3B89}" dt="2024-09-13T23:54:32.848" v="2071" actId="26606"/>
          <ac:spMkLst>
            <pc:docMk/>
            <pc:sldMk cId="4269431975" sldId="301"/>
            <ac:spMk id="1037" creationId="{08C9B587-E65E-4B52-B37C-ABEBB6E87928}"/>
          </ac:spMkLst>
        </pc:spChg>
        <pc:spChg chg="add del">
          <ac:chgData name="Daniella Rasera Chiaretto" userId="d05fa10b-e890-422d-8319-171c0ffaf5a3" providerId="ADAL" clId="{E8639E3A-7382-4E71-9763-CA676CFA3B89}" dt="2024-09-13T23:54:32.848" v="2071" actId="26606"/>
          <ac:spMkLst>
            <pc:docMk/>
            <pc:sldMk cId="4269431975" sldId="301"/>
            <ac:spMk id="1038" creationId="{AF2F604E-43BE-4DC3-B983-E071523364F8}"/>
          </ac:spMkLst>
        </pc:spChg>
        <pc:spChg chg="add del">
          <ac:chgData name="Daniella Rasera Chiaretto" userId="d05fa10b-e890-422d-8319-171c0ffaf5a3" providerId="ADAL" clId="{E8639E3A-7382-4E71-9763-CA676CFA3B89}" dt="2024-09-13T23:55:30.021" v="2076" actId="26606"/>
          <ac:spMkLst>
            <pc:docMk/>
            <pc:sldMk cId="4269431975" sldId="301"/>
            <ac:spMk id="1043" creationId="{06DA9DF9-31F7-4056-B42E-878CC92417B8}"/>
          </ac:spMkLst>
        </pc:spChg>
        <pc:spChg chg="add">
          <ac:chgData name="Daniella Rasera Chiaretto" userId="d05fa10b-e890-422d-8319-171c0ffaf5a3" providerId="ADAL" clId="{E8639E3A-7382-4E71-9763-CA676CFA3B89}" dt="2024-09-13T23:55:30.021" v="2076" actId="26606"/>
          <ac:spMkLst>
            <pc:docMk/>
            <pc:sldMk cId="4269431975" sldId="301"/>
            <ac:spMk id="1048" creationId="{ECC07320-C2CA-4E29-8481-9D9E143C7788}"/>
          </ac:spMkLst>
        </pc:spChg>
        <pc:spChg chg="add">
          <ac:chgData name="Daniella Rasera Chiaretto" userId="d05fa10b-e890-422d-8319-171c0ffaf5a3" providerId="ADAL" clId="{E8639E3A-7382-4E71-9763-CA676CFA3B89}" dt="2024-09-13T23:55:30.021" v="2076" actId="26606"/>
          <ac:spMkLst>
            <pc:docMk/>
            <pc:sldMk cId="4269431975" sldId="301"/>
            <ac:spMk id="1050" creationId="{178FB36B-5BFE-42CA-BC60-1115E0D95EEC}"/>
          </ac:spMkLst>
        </pc:spChg>
        <pc:picChg chg="mod ord">
          <ac:chgData name="Daniella Rasera Chiaretto" userId="d05fa10b-e890-422d-8319-171c0ffaf5a3" providerId="ADAL" clId="{E8639E3A-7382-4E71-9763-CA676CFA3B89}" dt="2024-09-13T23:55:30.021" v="2076" actId="26606"/>
          <ac:picMkLst>
            <pc:docMk/>
            <pc:sldMk cId="4269431975" sldId="301"/>
            <ac:picMk id="1026" creationId="{AF57F9EB-DDE3-F880-9EAA-44E9D993CDC5}"/>
          </ac:picMkLst>
        </pc:picChg>
        <pc:cxnChg chg="del">
          <ac:chgData name="Daniella Rasera Chiaretto" userId="d05fa10b-e890-422d-8319-171c0ffaf5a3" providerId="ADAL" clId="{E8639E3A-7382-4E71-9763-CA676CFA3B89}" dt="2024-09-13T23:54:44.915" v="2073" actId="478"/>
          <ac:cxnSpMkLst>
            <pc:docMk/>
            <pc:sldMk cId="4269431975" sldId="301"/>
            <ac:cxnSpMk id="10" creationId="{38CFF395-747E-F663-275F-34B67942E35D}"/>
          </ac:cxnSpMkLst>
        </pc:cxnChg>
      </pc:sldChg>
      <pc:sldChg chg="addSp delSp modSp mod modTransition setBg modNotesTx">
        <pc:chgData name="Daniella Rasera Chiaretto" userId="d05fa10b-e890-422d-8319-171c0ffaf5a3" providerId="ADAL" clId="{E8639E3A-7382-4E71-9763-CA676CFA3B89}" dt="2024-09-11T03:07:25.499" v="1048" actId="20577"/>
        <pc:sldMkLst>
          <pc:docMk/>
          <pc:sldMk cId="3209106158" sldId="302"/>
        </pc:sldMkLst>
        <pc:spChg chg="add del">
          <ac:chgData name="Daniella Rasera Chiaretto" userId="d05fa10b-e890-422d-8319-171c0ffaf5a3" providerId="ADAL" clId="{E8639E3A-7382-4E71-9763-CA676CFA3B89}" dt="2024-09-11T03:06:45.573" v="1000" actId="26606"/>
          <ac:spMkLst>
            <pc:docMk/>
            <pc:sldMk cId="3209106158" sldId="302"/>
            <ac:spMk id="8" creationId="{DA2E7C1E-2B5A-4BBA-AE51-1CD8C19309D7}"/>
          </ac:spMkLst>
        </pc:spChg>
        <pc:spChg chg="add del">
          <ac:chgData name="Daniella Rasera Chiaretto" userId="d05fa10b-e890-422d-8319-171c0ffaf5a3" providerId="ADAL" clId="{E8639E3A-7382-4E71-9763-CA676CFA3B89}" dt="2024-09-11T03:06:45.573" v="1000" actId="26606"/>
          <ac:spMkLst>
            <pc:docMk/>
            <pc:sldMk cId="3209106158" sldId="302"/>
            <ac:spMk id="10" creationId="{43DF76B1-5174-4FAF-9D19-FFEE98426836}"/>
          </ac:spMkLst>
        </pc:spChg>
        <pc:spChg chg="add">
          <ac:chgData name="Daniella Rasera Chiaretto" userId="d05fa10b-e890-422d-8319-171c0ffaf5a3" providerId="ADAL" clId="{E8639E3A-7382-4E71-9763-CA676CFA3B89}" dt="2024-09-11T03:06:45.573" v="1001" actId="26606"/>
          <ac:spMkLst>
            <pc:docMk/>
            <pc:sldMk cId="3209106158" sldId="302"/>
            <ac:spMk id="12" creationId="{AF2A46FC-A8BE-4771-BE51-D9123E91856E}"/>
          </ac:spMkLst>
        </pc:spChg>
        <pc:picChg chg="mod">
          <ac:chgData name="Daniella Rasera Chiaretto" userId="d05fa10b-e890-422d-8319-171c0ffaf5a3" providerId="ADAL" clId="{E8639E3A-7382-4E71-9763-CA676CFA3B89}" dt="2024-09-11T03:06:45.573" v="1001" actId="26606"/>
          <ac:picMkLst>
            <pc:docMk/>
            <pc:sldMk cId="3209106158" sldId="302"/>
            <ac:picMk id="3" creationId="{884CC4D9-482E-1C5B-DF19-4ACBECDAFA29}"/>
          </ac:picMkLst>
        </pc:picChg>
      </pc:sldChg>
      <pc:sldChg chg="addSp delSp modSp mod modTransition setBg">
        <pc:chgData name="Daniella Rasera Chiaretto" userId="d05fa10b-e890-422d-8319-171c0ffaf5a3" providerId="ADAL" clId="{E8639E3A-7382-4E71-9763-CA676CFA3B89}" dt="2024-09-15T21:50:29.404" v="3567" actId="1076"/>
        <pc:sldMkLst>
          <pc:docMk/>
          <pc:sldMk cId="323932792" sldId="303"/>
        </pc:sldMkLst>
        <pc:spChg chg="mod ord">
          <ac:chgData name="Daniella Rasera Chiaretto" userId="d05fa10b-e890-422d-8319-171c0ffaf5a3" providerId="ADAL" clId="{E8639E3A-7382-4E71-9763-CA676CFA3B89}" dt="2024-09-15T21:50:19.034" v="3565" actId="404"/>
          <ac:spMkLst>
            <pc:docMk/>
            <pc:sldMk cId="323932792" sldId="303"/>
            <ac:spMk id="5" creationId="{06F70C8E-04C2-23AC-C52E-E7ECBA456FC4}"/>
          </ac:spMkLst>
        </pc:spChg>
        <pc:spChg chg="add del">
          <ac:chgData name="Daniella Rasera Chiaretto" userId="d05fa10b-e890-422d-8319-171c0ffaf5a3" providerId="ADAL" clId="{E8639E3A-7382-4E71-9763-CA676CFA3B89}" dt="2024-09-11T03:03:09.369" v="985" actId="26606"/>
          <ac:spMkLst>
            <pc:docMk/>
            <pc:sldMk cId="323932792" sldId="303"/>
            <ac:spMk id="10" creationId="{2B97F24A-32CE-4C1C-A50D-3016B394DCFB}"/>
          </ac:spMkLst>
        </pc:spChg>
        <pc:spChg chg="add del">
          <ac:chgData name="Daniella Rasera Chiaretto" userId="d05fa10b-e890-422d-8319-171c0ffaf5a3" providerId="ADAL" clId="{E8639E3A-7382-4E71-9763-CA676CFA3B89}" dt="2024-09-11T03:03:09.369" v="985" actId="26606"/>
          <ac:spMkLst>
            <pc:docMk/>
            <pc:sldMk cId="323932792" sldId="303"/>
            <ac:spMk id="12" creationId="{CD8B4F24-440B-49E9-B85D-733523DC064B}"/>
          </ac:spMkLst>
        </pc:spChg>
        <pc:spChg chg="add del">
          <ac:chgData name="Daniella Rasera Chiaretto" userId="d05fa10b-e890-422d-8319-171c0ffaf5a3" providerId="ADAL" clId="{E8639E3A-7382-4E71-9763-CA676CFA3B89}" dt="2024-09-11T03:03:15.875" v="987" actId="26606"/>
          <ac:spMkLst>
            <pc:docMk/>
            <pc:sldMk cId="323932792" sldId="303"/>
            <ac:spMk id="14" creationId="{F13C74B1-5B17-4795-BED0-7140497B445A}"/>
          </ac:spMkLst>
        </pc:spChg>
        <pc:spChg chg="add del">
          <ac:chgData name="Daniella Rasera Chiaretto" userId="d05fa10b-e890-422d-8319-171c0ffaf5a3" providerId="ADAL" clId="{E8639E3A-7382-4E71-9763-CA676CFA3B89}" dt="2024-09-11T03:03:15.875" v="987" actId="26606"/>
          <ac:spMkLst>
            <pc:docMk/>
            <pc:sldMk cId="323932792" sldId="303"/>
            <ac:spMk id="15" creationId="{D4974D33-8DC5-464E-8C6D-BE58F0669C17}"/>
          </ac:spMkLst>
        </pc:spChg>
        <pc:spChg chg="add del">
          <ac:chgData name="Daniella Rasera Chiaretto" userId="d05fa10b-e890-422d-8319-171c0ffaf5a3" providerId="ADAL" clId="{E8639E3A-7382-4E71-9763-CA676CFA3B89}" dt="2024-09-11T03:03:20.796" v="989" actId="26606"/>
          <ac:spMkLst>
            <pc:docMk/>
            <pc:sldMk cId="323932792" sldId="303"/>
            <ac:spMk id="17" creationId="{7ED7575E-88D2-B771-681D-46A7E55415DD}"/>
          </ac:spMkLst>
        </pc:spChg>
        <pc:spChg chg="add del">
          <ac:chgData name="Daniella Rasera Chiaretto" userId="d05fa10b-e890-422d-8319-171c0ffaf5a3" providerId="ADAL" clId="{E8639E3A-7382-4E71-9763-CA676CFA3B89}" dt="2024-09-11T03:03:26.330" v="991" actId="26606"/>
          <ac:spMkLst>
            <pc:docMk/>
            <pc:sldMk cId="323932792" sldId="303"/>
            <ac:spMk id="20" creationId="{04812C46-200A-4DEB-A05E-3ED6C68C2387}"/>
          </ac:spMkLst>
        </pc:spChg>
        <pc:spChg chg="add del">
          <ac:chgData name="Daniella Rasera Chiaretto" userId="d05fa10b-e890-422d-8319-171c0ffaf5a3" providerId="ADAL" clId="{E8639E3A-7382-4E71-9763-CA676CFA3B89}" dt="2024-09-11T03:03:26.330" v="991" actId="26606"/>
          <ac:spMkLst>
            <pc:docMk/>
            <pc:sldMk cId="323932792" sldId="303"/>
            <ac:spMk id="21" creationId="{D1EA859B-E555-4109-94F3-6700E046E008}"/>
          </ac:spMkLst>
        </pc:spChg>
        <pc:spChg chg="add del">
          <ac:chgData name="Daniella Rasera Chiaretto" userId="d05fa10b-e890-422d-8319-171c0ffaf5a3" providerId="ADAL" clId="{E8639E3A-7382-4E71-9763-CA676CFA3B89}" dt="2024-09-13T23:24:09.160" v="2051" actId="26606"/>
          <ac:spMkLst>
            <pc:docMk/>
            <pc:sldMk cId="323932792" sldId="303"/>
            <ac:spMk id="30" creationId="{2B97F24A-32CE-4C1C-A50D-3016B394DCFB}"/>
          </ac:spMkLst>
        </pc:spChg>
        <pc:spChg chg="add del">
          <ac:chgData name="Daniella Rasera Chiaretto" userId="d05fa10b-e890-422d-8319-171c0ffaf5a3" providerId="ADAL" clId="{E8639E3A-7382-4E71-9763-CA676CFA3B89}" dt="2024-09-13T23:24:09.160" v="2051" actId="26606"/>
          <ac:spMkLst>
            <pc:docMk/>
            <pc:sldMk cId="323932792" sldId="303"/>
            <ac:spMk id="31" creationId="{CD8B4F24-440B-49E9-B85D-733523DC064B}"/>
          </ac:spMkLst>
        </pc:spChg>
        <pc:spChg chg="add del">
          <ac:chgData name="Daniella Rasera Chiaretto" userId="d05fa10b-e890-422d-8319-171c0ffaf5a3" providerId="ADAL" clId="{E8639E3A-7382-4E71-9763-CA676CFA3B89}" dt="2024-09-13T23:19:08.253" v="2031" actId="26606"/>
          <ac:spMkLst>
            <pc:docMk/>
            <pc:sldMk cId="323932792" sldId="303"/>
            <ac:spMk id="36" creationId="{04812C46-200A-4DEB-A05E-3ED6C68C2387}"/>
          </ac:spMkLst>
        </pc:spChg>
        <pc:spChg chg="add del">
          <ac:chgData name="Daniella Rasera Chiaretto" userId="d05fa10b-e890-422d-8319-171c0ffaf5a3" providerId="ADAL" clId="{E8639E3A-7382-4E71-9763-CA676CFA3B89}" dt="2024-09-13T23:19:08.253" v="2031" actId="26606"/>
          <ac:spMkLst>
            <pc:docMk/>
            <pc:sldMk cId="323932792" sldId="303"/>
            <ac:spMk id="38" creationId="{D1EA859B-E555-4109-94F3-6700E046E008}"/>
          </ac:spMkLst>
        </pc:spChg>
        <pc:spChg chg="add del">
          <ac:chgData name="Daniella Rasera Chiaretto" userId="d05fa10b-e890-422d-8319-171c0ffaf5a3" providerId="ADAL" clId="{E8639E3A-7382-4E71-9763-CA676CFA3B89}" dt="2024-09-13T23:24:09.140" v="2050" actId="26606"/>
          <ac:spMkLst>
            <pc:docMk/>
            <pc:sldMk cId="323932792" sldId="303"/>
            <ac:spMk id="39" creationId="{7ED7575E-88D2-B771-681D-46A7E55415DD}"/>
          </ac:spMkLst>
        </pc:spChg>
        <pc:spChg chg="add del">
          <ac:chgData name="Daniella Rasera Chiaretto" userId="d05fa10b-e890-422d-8319-171c0ffaf5a3" providerId="ADAL" clId="{E8639E3A-7382-4E71-9763-CA676CFA3B89}" dt="2024-09-13T23:19:21.879" v="2033" actId="26606"/>
          <ac:spMkLst>
            <pc:docMk/>
            <pc:sldMk cId="323932792" sldId="303"/>
            <ac:spMk id="40" creationId="{04812C46-200A-4DEB-A05E-3ED6C68C2387}"/>
          </ac:spMkLst>
        </pc:spChg>
        <pc:spChg chg="add del">
          <ac:chgData name="Daniella Rasera Chiaretto" userId="d05fa10b-e890-422d-8319-171c0ffaf5a3" providerId="ADAL" clId="{E8639E3A-7382-4E71-9763-CA676CFA3B89}" dt="2024-09-13T23:19:21.879" v="2033" actId="26606"/>
          <ac:spMkLst>
            <pc:docMk/>
            <pc:sldMk cId="323932792" sldId="303"/>
            <ac:spMk id="41" creationId="{D1EA859B-E555-4109-94F3-6700E046E008}"/>
          </ac:spMkLst>
        </pc:spChg>
        <pc:grpChg chg="add del">
          <ac:chgData name="Daniella Rasera Chiaretto" userId="d05fa10b-e890-422d-8319-171c0ffaf5a3" providerId="ADAL" clId="{E8639E3A-7382-4E71-9763-CA676CFA3B89}" dt="2024-09-11T03:03:33.382" v="993" actId="26606"/>
          <ac:grpSpMkLst>
            <pc:docMk/>
            <pc:sldMk cId="323932792" sldId="303"/>
            <ac:grpSpMk id="23" creationId="{3AFCAD34-1AFC-BC1A-F6B2-C34C63912EAB}"/>
          </ac:grpSpMkLst>
        </pc:grpChg>
        <pc:grpChg chg="add del">
          <ac:chgData name="Daniella Rasera Chiaretto" userId="d05fa10b-e890-422d-8319-171c0ffaf5a3" providerId="ADAL" clId="{E8639E3A-7382-4E71-9763-CA676CFA3B89}" dt="2024-09-11T03:03:36.493" v="995" actId="26606"/>
          <ac:grpSpMkLst>
            <pc:docMk/>
            <pc:sldMk cId="323932792" sldId="303"/>
            <ac:grpSpMk id="26" creationId="{31C49F18-8757-4E87-5C2E-9D6D7B82BA3B}"/>
          </ac:grpSpMkLst>
        </pc:grpChg>
        <pc:grpChg chg="add del">
          <ac:chgData name="Daniella Rasera Chiaretto" userId="d05fa10b-e890-422d-8319-171c0ffaf5a3" providerId="ADAL" clId="{E8639E3A-7382-4E71-9763-CA676CFA3B89}" dt="2024-09-13T23:23:57.643" v="2048" actId="26606"/>
          <ac:grpSpMkLst>
            <pc:docMk/>
            <pc:sldMk cId="323932792" sldId="303"/>
            <ac:grpSpMk id="33" creationId="{BE589684-54CA-64D8-C963-5F19FF75BF72}"/>
          </ac:grpSpMkLst>
        </pc:grpChg>
        <pc:grpChg chg="add del">
          <ac:chgData name="Daniella Rasera Chiaretto" userId="d05fa10b-e890-422d-8319-171c0ffaf5a3" providerId="ADAL" clId="{E8639E3A-7382-4E71-9763-CA676CFA3B89}" dt="2024-09-13T23:19:50.008" v="2035" actId="26606"/>
          <ac:grpSpMkLst>
            <pc:docMk/>
            <pc:sldMk cId="323932792" sldId="303"/>
            <ac:grpSpMk id="43" creationId="{BE589684-54CA-64D8-C963-5F19FF75BF72}"/>
          </ac:grpSpMkLst>
        </pc:grpChg>
        <pc:grpChg chg="add">
          <ac:chgData name="Daniella Rasera Chiaretto" userId="d05fa10b-e890-422d-8319-171c0ffaf5a3" providerId="ADAL" clId="{E8639E3A-7382-4E71-9763-CA676CFA3B89}" dt="2024-09-13T23:24:09.160" v="2051" actId="26606"/>
          <ac:grpSpMkLst>
            <pc:docMk/>
            <pc:sldMk cId="323932792" sldId="303"/>
            <ac:grpSpMk id="44" creationId="{3AFCAD34-1AFC-BC1A-F6B2-C34C63912EAB}"/>
          </ac:grpSpMkLst>
        </pc:grpChg>
        <pc:picChg chg="mod">
          <ac:chgData name="Daniella Rasera Chiaretto" userId="d05fa10b-e890-422d-8319-171c0ffaf5a3" providerId="ADAL" clId="{E8639E3A-7382-4E71-9763-CA676CFA3B89}" dt="2024-09-15T21:50:29.404" v="3567" actId="1076"/>
          <ac:picMkLst>
            <pc:docMk/>
            <pc:sldMk cId="323932792" sldId="303"/>
            <ac:picMk id="2" creationId="{56FE14B6-EC64-3369-1BE8-1DCE4558775F}"/>
          </ac:picMkLst>
        </pc:picChg>
        <pc:cxnChg chg="add del">
          <ac:chgData name="Daniella Rasera Chiaretto" userId="d05fa10b-e890-422d-8319-171c0ffaf5a3" providerId="ADAL" clId="{E8639E3A-7382-4E71-9763-CA676CFA3B89}" dt="2024-09-11T03:03:20.796" v="989" actId="26606"/>
          <ac:cxnSpMkLst>
            <pc:docMk/>
            <pc:sldMk cId="323932792" sldId="303"/>
            <ac:cxnSpMk id="18" creationId="{249EDD1B-F94D-B4E6-ACAA-566B9A26FDE3}"/>
          </ac:cxnSpMkLst>
        </pc:cxnChg>
        <pc:cxnChg chg="add del">
          <ac:chgData name="Daniella Rasera Chiaretto" userId="d05fa10b-e890-422d-8319-171c0ffaf5a3" providerId="ADAL" clId="{E8639E3A-7382-4E71-9763-CA676CFA3B89}" dt="2024-09-13T23:24:09.140" v="2050" actId="26606"/>
          <ac:cxnSpMkLst>
            <pc:docMk/>
            <pc:sldMk cId="323932792" sldId="303"/>
            <ac:cxnSpMk id="42" creationId="{249EDD1B-F94D-B4E6-ACAA-566B9A26FDE3}"/>
          </ac:cxnSpMkLst>
        </pc:cxnChg>
      </pc:sldChg>
      <pc:sldChg chg="del">
        <pc:chgData name="Daniella Rasera Chiaretto" userId="d05fa10b-e890-422d-8319-171c0ffaf5a3" providerId="ADAL" clId="{E8639E3A-7382-4E71-9763-CA676CFA3B89}" dt="2024-09-05T01:19:28.120" v="460" actId="47"/>
        <pc:sldMkLst>
          <pc:docMk/>
          <pc:sldMk cId="3902544568" sldId="305"/>
        </pc:sldMkLst>
      </pc:sldChg>
      <pc:sldChg chg="modSp mod modTransition modAnim">
        <pc:chgData name="Daniella Rasera Chiaretto" userId="d05fa10b-e890-422d-8319-171c0ffaf5a3" providerId="ADAL" clId="{E8639E3A-7382-4E71-9763-CA676CFA3B89}" dt="2024-09-15T21:36:27.291" v="3119" actId="1076"/>
        <pc:sldMkLst>
          <pc:docMk/>
          <pc:sldMk cId="1039835153" sldId="306"/>
        </pc:sldMkLst>
        <pc:spChg chg="mod">
          <ac:chgData name="Daniella Rasera Chiaretto" userId="d05fa10b-e890-422d-8319-171c0ffaf5a3" providerId="ADAL" clId="{E8639E3A-7382-4E71-9763-CA676CFA3B89}" dt="2024-09-15T21:35:59.541" v="3112" actId="1076"/>
          <ac:spMkLst>
            <pc:docMk/>
            <pc:sldMk cId="1039835153" sldId="306"/>
            <ac:spMk id="12" creationId="{B850FE5F-BC10-9F7E-3C31-7F393F15473D}"/>
          </ac:spMkLst>
        </pc:spChg>
        <pc:spChg chg="mod">
          <ac:chgData name="Daniella Rasera Chiaretto" userId="d05fa10b-e890-422d-8319-171c0ffaf5a3" providerId="ADAL" clId="{E8639E3A-7382-4E71-9763-CA676CFA3B89}" dt="2024-09-15T21:35:53.790" v="3111" actId="14100"/>
          <ac:spMkLst>
            <pc:docMk/>
            <pc:sldMk cId="1039835153" sldId="306"/>
            <ac:spMk id="14" creationId="{A6FE7F60-9198-E607-9E03-BCCC58D58F41}"/>
          </ac:spMkLst>
        </pc:spChg>
        <pc:spChg chg="mod">
          <ac:chgData name="Daniella Rasera Chiaretto" userId="d05fa10b-e890-422d-8319-171c0ffaf5a3" providerId="ADAL" clId="{E8639E3A-7382-4E71-9763-CA676CFA3B89}" dt="2024-09-15T21:36:25.037" v="3118" actId="1076"/>
          <ac:spMkLst>
            <pc:docMk/>
            <pc:sldMk cId="1039835153" sldId="306"/>
            <ac:spMk id="16" creationId="{83F84E80-1C79-07E5-89BE-4A2ACF4A047F}"/>
          </ac:spMkLst>
        </pc:spChg>
        <pc:spChg chg="mod">
          <ac:chgData name="Daniella Rasera Chiaretto" userId="d05fa10b-e890-422d-8319-171c0ffaf5a3" providerId="ADAL" clId="{E8639E3A-7382-4E71-9763-CA676CFA3B89}" dt="2024-09-15T21:36:22.581" v="3117" actId="1076"/>
          <ac:spMkLst>
            <pc:docMk/>
            <pc:sldMk cId="1039835153" sldId="306"/>
            <ac:spMk id="21" creationId="{E919C112-94CC-4538-015E-E038756C3BCD}"/>
          </ac:spMkLst>
        </pc:spChg>
        <pc:spChg chg="mod">
          <ac:chgData name="Daniella Rasera Chiaretto" userId="d05fa10b-e890-422d-8319-171c0ffaf5a3" providerId="ADAL" clId="{E8639E3A-7382-4E71-9763-CA676CFA3B89}" dt="2024-09-15T21:36:27.291" v="3119" actId="1076"/>
          <ac:spMkLst>
            <pc:docMk/>
            <pc:sldMk cId="1039835153" sldId="306"/>
            <ac:spMk id="22" creationId="{E3941B80-304F-D253-0DF4-83534B13A5D4}"/>
          </ac:spMkLst>
        </pc:spChg>
        <pc:spChg chg="mod">
          <ac:chgData name="Daniella Rasera Chiaretto" userId="d05fa10b-e890-422d-8319-171c0ffaf5a3" providerId="ADAL" clId="{E8639E3A-7382-4E71-9763-CA676CFA3B89}" dt="2024-09-15T21:36:19.718" v="3116" actId="1076"/>
          <ac:spMkLst>
            <pc:docMk/>
            <pc:sldMk cId="1039835153" sldId="306"/>
            <ac:spMk id="23" creationId="{A4AE8385-CC26-F2FB-D73E-0D737718F015}"/>
          </ac:spMkLst>
        </pc:spChg>
        <pc:spChg chg="mod">
          <ac:chgData name="Daniella Rasera Chiaretto" userId="d05fa10b-e890-422d-8319-171c0ffaf5a3" providerId="ADAL" clId="{E8639E3A-7382-4E71-9763-CA676CFA3B89}" dt="2024-09-15T21:35:43.788" v="3109" actId="255"/>
          <ac:spMkLst>
            <pc:docMk/>
            <pc:sldMk cId="1039835153" sldId="306"/>
            <ac:spMk id="24" creationId="{D2935076-AF4C-8282-AA34-3F919E512132}"/>
          </ac:spMkLst>
        </pc:spChg>
        <pc:spChg chg="mod">
          <ac:chgData name="Daniella Rasera Chiaretto" userId="d05fa10b-e890-422d-8319-171c0ffaf5a3" providerId="ADAL" clId="{E8639E3A-7382-4E71-9763-CA676CFA3B89}" dt="2024-09-15T21:35:51.460" v="3110" actId="1076"/>
          <ac:spMkLst>
            <pc:docMk/>
            <pc:sldMk cId="1039835153" sldId="306"/>
            <ac:spMk id="25" creationId="{6D34A97D-EA99-2154-7006-D89A13214DA2}"/>
          </ac:spMkLst>
        </pc:spChg>
      </pc:sldChg>
      <pc:sldChg chg="addSp delSp modSp mod modTransition modAnim">
        <pc:chgData name="Daniella Rasera Chiaretto" userId="d05fa10b-e890-422d-8319-171c0ffaf5a3" providerId="ADAL" clId="{E8639E3A-7382-4E71-9763-CA676CFA3B89}" dt="2024-09-15T21:34:59.230" v="3106" actId="14100"/>
        <pc:sldMkLst>
          <pc:docMk/>
          <pc:sldMk cId="1843196954" sldId="307"/>
        </pc:sldMkLst>
        <pc:spChg chg="mod">
          <ac:chgData name="Daniella Rasera Chiaretto" userId="d05fa10b-e890-422d-8319-171c0ffaf5a3" providerId="ADAL" clId="{E8639E3A-7382-4E71-9763-CA676CFA3B89}" dt="2024-09-15T21:34:42.158" v="3103" actId="14100"/>
          <ac:spMkLst>
            <pc:docMk/>
            <pc:sldMk cId="1843196954" sldId="307"/>
            <ac:spMk id="2" creationId="{948300AD-D903-CD78-959D-E1621B80E847}"/>
          </ac:spMkLst>
        </pc:spChg>
        <pc:spChg chg="mod">
          <ac:chgData name="Daniella Rasera Chiaretto" userId="d05fa10b-e890-422d-8319-171c0ffaf5a3" providerId="ADAL" clId="{E8639E3A-7382-4E71-9763-CA676CFA3B89}" dt="2024-09-15T21:34:48.115" v="3105" actId="403"/>
          <ac:spMkLst>
            <pc:docMk/>
            <pc:sldMk cId="1843196954" sldId="307"/>
            <ac:spMk id="3" creationId="{0F4B0E52-011A-FEB3-F3D9-C6E46F71B019}"/>
          </ac:spMkLst>
        </pc:spChg>
        <pc:spChg chg="mod">
          <ac:chgData name="Daniella Rasera Chiaretto" userId="d05fa10b-e890-422d-8319-171c0ffaf5a3" providerId="ADAL" clId="{E8639E3A-7382-4E71-9763-CA676CFA3B89}" dt="2024-09-15T21:34:48.115" v="3105" actId="403"/>
          <ac:spMkLst>
            <pc:docMk/>
            <pc:sldMk cId="1843196954" sldId="307"/>
            <ac:spMk id="4" creationId="{2DEFBBE8-D659-5811-518C-9EEB7B312613}"/>
          </ac:spMkLst>
        </pc:spChg>
        <pc:spChg chg="mod">
          <ac:chgData name="Daniella Rasera Chiaretto" userId="d05fa10b-e890-422d-8319-171c0ffaf5a3" providerId="ADAL" clId="{E8639E3A-7382-4E71-9763-CA676CFA3B89}" dt="2024-09-15T21:34:48.115" v="3105" actId="403"/>
          <ac:spMkLst>
            <pc:docMk/>
            <pc:sldMk cId="1843196954" sldId="307"/>
            <ac:spMk id="6" creationId="{DF4C4E80-4703-E064-2E7D-6EDD6E635282}"/>
          </ac:spMkLst>
        </pc:spChg>
        <pc:spChg chg="mod">
          <ac:chgData name="Daniella Rasera Chiaretto" userId="d05fa10b-e890-422d-8319-171c0ffaf5a3" providerId="ADAL" clId="{E8639E3A-7382-4E71-9763-CA676CFA3B89}" dt="2024-09-15T21:34:59.230" v="3106" actId="14100"/>
          <ac:spMkLst>
            <pc:docMk/>
            <pc:sldMk cId="1843196954" sldId="307"/>
            <ac:spMk id="7" creationId="{9E588B11-3024-13A2-A8C2-40370B37BB46}"/>
          </ac:spMkLst>
        </pc:spChg>
        <pc:spChg chg="mod">
          <ac:chgData name="Daniella Rasera Chiaretto" userId="d05fa10b-e890-422d-8319-171c0ffaf5a3" providerId="ADAL" clId="{E8639E3A-7382-4E71-9763-CA676CFA3B89}" dt="2024-09-15T21:34:35.598" v="3100" actId="1076"/>
          <ac:spMkLst>
            <pc:docMk/>
            <pc:sldMk cId="1843196954" sldId="307"/>
            <ac:spMk id="8" creationId="{5BD70961-A416-C2F5-B23B-69B8AB3F550B}"/>
          </ac:spMkLst>
        </pc:spChg>
        <pc:spChg chg="mod">
          <ac:chgData name="Daniella Rasera Chiaretto" userId="d05fa10b-e890-422d-8319-171c0ffaf5a3" providerId="ADAL" clId="{E8639E3A-7382-4E71-9763-CA676CFA3B89}" dt="2024-09-15T21:34:20.594" v="3096" actId="403"/>
          <ac:spMkLst>
            <pc:docMk/>
            <pc:sldMk cId="1843196954" sldId="307"/>
            <ac:spMk id="9" creationId="{FA2F37AD-27FF-53EC-AD26-D6BDE31EBF4C}"/>
          </ac:spMkLst>
        </pc:spChg>
        <pc:spChg chg="mod">
          <ac:chgData name="Daniella Rasera Chiaretto" userId="d05fa10b-e890-422d-8319-171c0ffaf5a3" providerId="ADAL" clId="{E8639E3A-7382-4E71-9763-CA676CFA3B89}" dt="2024-09-15T21:34:48.115" v="3105" actId="403"/>
          <ac:spMkLst>
            <pc:docMk/>
            <pc:sldMk cId="1843196954" sldId="307"/>
            <ac:spMk id="10" creationId="{ACC11661-A3B3-A71E-8B5C-DB8EA62D16FB}"/>
          </ac:spMkLst>
        </pc:spChg>
        <pc:spChg chg="mod">
          <ac:chgData name="Daniella Rasera Chiaretto" userId="d05fa10b-e890-422d-8319-171c0ffaf5a3" providerId="ADAL" clId="{E8639E3A-7382-4E71-9763-CA676CFA3B89}" dt="2024-09-15T21:34:38.645" v="3102" actId="14100"/>
          <ac:spMkLst>
            <pc:docMk/>
            <pc:sldMk cId="1843196954" sldId="307"/>
            <ac:spMk id="15" creationId="{A486E8EF-CE6C-0D36-C023-4F4AA468F1BB}"/>
          </ac:spMkLst>
        </pc:spChg>
        <pc:spChg chg="mod">
          <ac:chgData name="Daniella Rasera Chiaretto" userId="d05fa10b-e890-422d-8319-171c0ffaf5a3" providerId="ADAL" clId="{E8639E3A-7382-4E71-9763-CA676CFA3B89}" dt="2024-09-15T21:34:29.134" v="3097" actId="14100"/>
          <ac:spMkLst>
            <pc:docMk/>
            <pc:sldMk cId="1843196954" sldId="307"/>
            <ac:spMk id="16" creationId="{B53595F9-0779-74B5-BD11-ED9C9166633A}"/>
          </ac:spMkLst>
        </pc:spChg>
        <pc:spChg chg="del">
          <ac:chgData name="Daniella Rasera Chiaretto" userId="d05fa10b-e890-422d-8319-171c0ffaf5a3" providerId="ADAL" clId="{E8639E3A-7382-4E71-9763-CA676CFA3B89}" dt="2024-09-15T20:47:16.590" v="2538" actId="478"/>
          <ac:spMkLst>
            <pc:docMk/>
            <pc:sldMk cId="1843196954" sldId="307"/>
            <ac:spMk id="17" creationId="{81E6C58E-629B-8456-68F1-6F0300E200E3}"/>
          </ac:spMkLst>
        </pc:spChg>
        <pc:spChg chg="mod">
          <ac:chgData name="Daniella Rasera Chiaretto" userId="d05fa10b-e890-422d-8319-171c0ffaf5a3" providerId="ADAL" clId="{E8639E3A-7382-4E71-9763-CA676CFA3B89}" dt="2024-09-15T21:34:48.115" v="3105" actId="403"/>
          <ac:spMkLst>
            <pc:docMk/>
            <pc:sldMk cId="1843196954" sldId="307"/>
            <ac:spMk id="19" creationId="{EFA2AAE5-7912-58E1-9EE5-5498F92B7EB3}"/>
          </ac:spMkLst>
        </pc:spChg>
        <pc:spChg chg="add mod">
          <ac:chgData name="Daniella Rasera Chiaretto" userId="d05fa10b-e890-422d-8319-171c0ffaf5a3" providerId="ADAL" clId="{E8639E3A-7382-4E71-9763-CA676CFA3B89}" dt="2024-09-15T21:06:35.044" v="2775" actId="20577"/>
          <ac:spMkLst>
            <pc:docMk/>
            <pc:sldMk cId="1843196954" sldId="307"/>
            <ac:spMk id="21" creationId="{5EE7A0D8-C3ED-4CC3-9E2F-D4ACF9D2250E}"/>
          </ac:spMkLst>
        </pc:spChg>
        <pc:picChg chg="mod">
          <ac:chgData name="Daniella Rasera Chiaretto" userId="d05fa10b-e890-422d-8319-171c0ffaf5a3" providerId="ADAL" clId="{E8639E3A-7382-4E71-9763-CA676CFA3B89}" dt="2024-09-15T21:03:35.532" v="2756" actId="1076"/>
          <ac:picMkLst>
            <pc:docMk/>
            <pc:sldMk cId="1843196954" sldId="307"/>
            <ac:picMk id="5" creationId="{C414A1B2-E2F1-BC85-BEBA-186597262D7F}"/>
          </ac:picMkLst>
        </pc:picChg>
        <pc:picChg chg="del">
          <ac:chgData name="Daniella Rasera Chiaretto" userId="d05fa10b-e890-422d-8319-171c0ffaf5a3" providerId="ADAL" clId="{E8639E3A-7382-4E71-9763-CA676CFA3B89}" dt="2024-09-15T20:48:45.058" v="2559" actId="478"/>
          <ac:picMkLst>
            <pc:docMk/>
            <pc:sldMk cId="1843196954" sldId="307"/>
            <ac:picMk id="20" creationId="{988AE4C6-423F-F966-0BA2-3FE181C7E64E}"/>
          </ac:picMkLst>
        </pc:picChg>
        <pc:cxnChg chg="del">
          <ac:chgData name="Daniella Rasera Chiaretto" userId="d05fa10b-e890-422d-8319-171c0ffaf5a3" providerId="ADAL" clId="{E8639E3A-7382-4E71-9763-CA676CFA3B89}" dt="2024-09-15T20:47:58.237" v="2547" actId="478"/>
          <ac:cxnSpMkLst>
            <pc:docMk/>
            <pc:sldMk cId="1843196954" sldId="307"/>
            <ac:cxnSpMk id="18" creationId="{272FA122-3CCE-AA88-7B09-CD5C6F743818}"/>
          </ac:cxnSpMkLst>
        </pc:cxnChg>
        <pc:cxnChg chg="add mod">
          <ac:chgData name="Daniella Rasera Chiaretto" userId="d05fa10b-e890-422d-8319-171c0ffaf5a3" providerId="ADAL" clId="{E8639E3A-7382-4E71-9763-CA676CFA3B89}" dt="2024-09-15T21:06:18.342" v="2766"/>
          <ac:cxnSpMkLst>
            <pc:docMk/>
            <pc:sldMk cId="1843196954" sldId="307"/>
            <ac:cxnSpMk id="22" creationId="{822AB342-939C-4111-AB72-683EF7B0CF3C}"/>
          </ac:cxnSpMkLst>
        </pc:cxnChg>
      </pc:sldChg>
      <pc:sldChg chg="addSp delSp modSp mod modTransition">
        <pc:chgData name="Daniella Rasera Chiaretto" userId="d05fa10b-e890-422d-8319-171c0ffaf5a3" providerId="ADAL" clId="{E8639E3A-7382-4E71-9763-CA676CFA3B89}" dt="2024-09-15T21:09:36.211" v="2807" actId="26606"/>
        <pc:sldMkLst>
          <pc:docMk/>
          <pc:sldMk cId="2809744373" sldId="311"/>
        </pc:sldMkLst>
        <pc:spChg chg="add del mod">
          <ac:chgData name="Daniella Rasera Chiaretto" userId="d05fa10b-e890-422d-8319-171c0ffaf5a3" providerId="ADAL" clId="{E8639E3A-7382-4E71-9763-CA676CFA3B89}" dt="2024-09-15T21:09:36.211" v="2807" actId="26606"/>
          <ac:spMkLst>
            <pc:docMk/>
            <pc:sldMk cId="2809744373" sldId="311"/>
            <ac:spMk id="4" creationId="{2F95835F-174D-DE7A-FCBB-8481EEBA3FB3}"/>
          </ac:spMkLst>
        </pc:spChg>
        <pc:graphicFrameChg chg="add del">
          <ac:chgData name="Daniella Rasera Chiaretto" userId="d05fa10b-e890-422d-8319-171c0ffaf5a3" providerId="ADAL" clId="{E8639E3A-7382-4E71-9763-CA676CFA3B89}" dt="2024-09-13T23:00:15.662" v="1743" actId="26606"/>
          <ac:graphicFrameMkLst>
            <pc:docMk/>
            <pc:sldMk cId="2809744373" sldId="311"/>
            <ac:graphicFrameMk id="8" creationId="{74132B7C-E077-701F-18A4-01665A6CB4A2}"/>
          </ac:graphicFrameMkLst>
        </pc:graphicFrameChg>
        <pc:graphicFrameChg chg="add del">
          <ac:chgData name="Daniella Rasera Chiaretto" userId="d05fa10b-e890-422d-8319-171c0ffaf5a3" providerId="ADAL" clId="{E8639E3A-7382-4E71-9763-CA676CFA3B89}" dt="2024-09-15T21:09:02.848" v="2790" actId="26606"/>
          <ac:graphicFrameMkLst>
            <pc:docMk/>
            <pc:sldMk cId="2809744373" sldId="311"/>
            <ac:graphicFrameMk id="9" creationId="{85B26D1B-B007-0C3B-00E2-993810062BE1}"/>
          </ac:graphicFrameMkLst>
        </pc:graphicFrameChg>
        <pc:graphicFrameChg chg="add del">
          <ac:chgData name="Daniella Rasera Chiaretto" userId="d05fa10b-e890-422d-8319-171c0ffaf5a3" providerId="ADAL" clId="{E8639E3A-7382-4E71-9763-CA676CFA3B89}" dt="2024-09-13T23:00:19.274" v="1745" actId="26606"/>
          <ac:graphicFrameMkLst>
            <pc:docMk/>
            <pc:sldMk cId="2809744373" sldId="311"/>
            <ac:graphicFrameMk id="10" creationId="{501CE8B1-6D79-311F-AF00-D3F04F76BF05}"/>
          </ac:graphicFrameMkLst>
        </pc:graphicFrameChg>
        <pc:graphicFrameChg chg="add del">
          <ac:chgData name="Daniella Rasera Chiaretto" userId="d05fa10b-e890-422d-8319-171c0ffaf5a3" providerId="ADAL" clId="{E8639E3A-7382-4E71-9763-CA676CFA3B89}" dt="2024-09-15T21:09:06.753" v="2792" actId="26606"/>
          <ac:graphicFrameMkLst>
            <pc:docMk/>
            <pc:sldMk cId="2809744373" sldId="311"/>
            <ac:graphicFrameMk id="11" creationId="{FCBA2C6F-CDD9-3C17-804E-862716E4233C}"/>
          </ac:graphicFrameMkLst>
        </pc:graphicFrameChg>
        <pc:graphicFrameChg chg="add del">
          <ac:chgData name="Daniella Rasera Chiaretto" userId="d05fa10b-e890-422d-8319-171c0ffaf5a3" providerId="ADAL" clId="{E8639E3A-7382-4E71-9763-CA676CFA3B89}" dt="2024-09-13T23:00:23.733" v="1747" actId="26606"/>
          <ac:graphicFrameMkLst>
            <pc:docMk/>
            <pc:sldMk cId="2809744373" sldId="311"/>
            <ac:graphicFrameMk id="12" creationId="{D1C354AA-5A7F-C5E2-0C8F-47A20EE3463F}"/>
          </ac:graphicFrameMkLst>
        </pc:graphicFrameChg>
        <pc:graphicFrameChg chg="add del">
          <ac:chgData name="Daniella Rasera Chiaretto" userId="d05fa10b-e890-422d-8319-171c0ffaf5a3" providerId="ADAL" clId="{E8639E3A-7382-4E71-9763-CA676CFA3B89}" dt="2024-09-15T21:09:09.953" v="2794" actId="26606"/>
          <ac:graphicFrameMkLst>
            <pc:docMk/>
            <pc:sldMk cId="2809744373" sldId="311"/>
            <ac:graphicFrameMk id="13" creationId="{87BE8B80-2D29-0D69-3A06-4689E038AFE8}"/>
          </ac:graphicFrameMkLst>
        </pc:graphicFrameChg>
        <pc:graphicFrameChg chg="add del">
          <ac:chgData name="Daniella Rasera Chiaretto" userId="d05fa10b-e890-422d-8319-171c0ffaf5a3" providerId="ADAL" clId="{E8639E3A-7382-4E71-9763-CA676CFA3B89}" dt="2024-09-15T21:09:12.076" v="2796" actId="26606"/>
          <ac:graphicFrameMkLst>
            <pc:docMk/>
            <pc:sldMk cId="2809744373" sldId="311"/>
            <ac:graphicFrameMk id="15" creationId="{CF748A82-31C2-BA21-F848-19FAD515E302}"/>
          </ac:graphicFrameMkLst>
        </pc:graphicFrameChg>
        <pc:graphicFrameChg chg="add del">
          <ac:chgData name="Daniella Rasera Chiaretto" userId="d05fa10b-e890-422d-8319-171c0ffaf5a3" providerId="ADAL" clId="{E8639E3A-7382-4E71-9763-CA676CFA3B89}" dt="2024-09-15T21:09:14.391" v="2798" actId="26606"/>
          <ac:graphicFrameMkLst>
            <pc:docMk/>
            <pc:sldMk cId="2809744373" sldId="311"/>
            <ac:graphicFrameMk id="17" creationId="{85B26D1B-B007-0C3B-00E2-993810062BE1}"/>
          </ac:graphicFrameMkLst>
        </pc:graphicFrameChg>
        <pc:graphicFrameChg chg="add del">
          <ac:chgData name="Daniella Rasera Chiaretto" userId="d05fa10b-e890-422d-8319-171c0ffaf5a3" providerId="ADAL" clId="{E8639E3A-7382-4E71-9763-CA676CFA3B89}" dt="2024-09-15T21:09:19.781" v="2800" actId="26606"/>
          <ac:graphicFrameMkLst>
            <pc:docMk/>
            <pc:sldMk cId="2809744373" sldId="311"/>
            <ac:graphicFrameMk id="19" creationId="{FCBA2C6F-CDD9-3C17-804E-862716E4233C}"/>
          </ac:graphicFrameMkLst>
        </pc:graphicFrameChg>
        <pc:graphicFrameChg chg="add del">
          <ac:chgData name="Daniella Rasera Chiaretto" userId="d05fa10b-e890-422d-8319-171c0ffaf5a3" providerId="ADAL" clId="{E8639E3A-7382-4E71-9763-CA676CFA3B89}" dt="2024-09-15T21:09:30.484" v="2802" actId="26606"/>
          <ac:graphicFrameMkLst>
            <pc:docMk/>
            <pc:sldMk cId="2809744373" sldId="311"/>
            <ac:graphicFrameMk id="21" creationId="{87BE8B80-2D29-0D69-3A06-4689E038AFE8}"/>
          </ac:graphicFrameMkLst>
        </pc:graphicFrameChg>
        <pc:graphicFrameChg chg="add del">
          <ac:chgData name="Daniella Rasera Chiaretto" userId="d05fa10b-e890-422d-8319-171c0ffaf5a3" providerId="ADAL" clId="{E8639E3A-7382-4E71-9763-CA676CFA3B89}" dt="2024-09-15T21:09:33.353" v="2804" actId="26606"/>
          <ac:graphicFrameMkLst>
            <pc:docMk/>
            <pc:sldMk cId="2809744373" sldId="311"/>
            <ac:graphicFrameMk id="23" creationId="{85B26D1B-B007-0C3B-00E2-993810062BE1}"/>
          </ac:graphicFrameMkLst>
        </pc:graphicFrameChg>
        <pc:graphicFrameChg chg="add del">
          <ac:chgData name="Daniella Rasera Chiaretto" userId="d05fa10b-e890-422d-8319-171c0ffaf5a3" providerId="ADAL" clId="{E8639E3A-7382-4E71-9763-CA676CFA3B89}" dt="2024-09-15T21:09:36.196" v="2806" actId="26606"/>
          <ac:graphicFrameMkLst>
            <pc:docMk/>
            <pc:sldMk cId="2809744373" sldId="311"/>
            <ac:graphicFrameMk id="25" creationId="{CF748A82-31C2-BA21-F848-19FAD515E302}"/>
          </ac:graphicFrameMkLst>
        </pc:graphicFrameChg>
        <pc:graphicFrameChg chg="add">
          <ac:chgData name="Daniella Rasera Chiaretto" userId="d05fa10b-e890-422d-8319-171c0ffaf5a3" providerId="ADAL" clId="{E8639E3A-7382-4E71-9763-CA676CFA3B89}" dt="2024-09-15T21:09:36.211" v="2807" actId="26606"/>
          <ac:graphicFrameMkLst>
            <pc:docMk/>
            <pc:sldMk cId="2809744373" sldId="311"/>
            <ac:graphicFrameMk id="27" creationId="{87BE8B80-2D29-0D69-3A06-4689E038AFE8}"/>
          </ac:graphicFrameMkLst>
        </pc:graphicFrameChg>
      </pc:sldChg>
      <pc:sldChg chg="addSp delSp modSp mod ord modTransition setBg delAnim modAnim delDesignElem modNotesTx">
        <pc:chgData name="Daniella Rasera Chiaretto" userId="d05fa10b-e890-422d-8319-171c0ffaf5a3" providerId="ADAL" clId="{E8639E3A-7382-4E71-9763-CA676CFA3B89}" dt="2024-09-15T21:34:00.372" v="3094" actId="14100"/>
        <pc:sldMkLst>
          <pc:docMk/>
          <pc:sldMk cId="3997530802" sldId="316"/>
        </pc:sldMkLst>
        <pc:spChg chg="ord">
          <ac:chgData name="Daniella Rasera Chiaretto" userId="d05fa10b-e890-422d-8319-171c0ffaf5a3" providerId="ADAL" clId="{E8639E3A-7382-4E71-9763-CA676CFA3B89}" dt="2024-09-05T00:25:29.009" v="23" actId="26606"/>
          <ac:spMkLst>
            <pc:docMk/>
            <pc:sldMk cId="3997530802" sldId="316"/>
            <ac:spMk id="6" creationId="{DF4C4E80-4703-E064-2E7D-6EDD6E635282}"/>
          </ac:spMkLst>
        </pc:spChg>
        <pc:spChg chg="ord">
          <ac:chgData name="Daniella Rasera Chiaretto" userId="d05fa10b-e890-422d-8319-171c0ffaf5a3" providerId="ADAL" clId="{E8639E3A-7382-4E71-9763-CA676CFA3B89}" dt="2024-09-05T00:25:29.009" v="23" actId="26606"/>
          <ac:spMkLst>
            <pc:docMk/>
            <pc:sldMk cId="3997530802" sldId="316"/>
            <ac:spMk id="10" creationId="{ACC11661-A3B3-A71E-8B5C-DB8EA62D16FB}"/>
          </ac:spMkLst>
        </pc:spChg>
        <pc:spChg chg="del mod">
          <ac:chgData name="Daniella Rasera Chiaretto" userId="d05fa10b-e890-422d-8319-171c0ffaf5a3" providerId="ADAL" clId="{E8639E3A-7382-4E71-9763-CA676CFA3B89}" dt="2024-09-05T00:19:35.039" v="11"/>
          <ac:spMkLst>
            <pc:docMk/>
            <pc:sldMk cId="3997530802" sldId="316"/>
            <ac:spMk id="16" creationId="{B53595F9-0779-74B5-BD11-ED9C9166633A}"/>
          </ac:spMkLst>
        </pc:spChg>
        <pc:spChg chg="mod ord">
          <ac:chgData name="Daniella Rasera Chiaretto" userId="d05fa10b-e890-422d-8319-171c0ffaf5a3" providerId="ADAL" clId="{E8639E3A-7382-4E71-9763-CA676CFA3B89}" dt="2024-09-15T21:34:00.372" v="3094" actId="14100"/>
          <ac:spMkLst>
            <pc:docMk/>
            <pc:sldMk cId="3997530802" sldId="316"/>
            <ac:spMk id="17" creationId="{81E6C58E-629B-8456-68F1-6F0300E200E3}"/>
          </ac:spMkLst>
        </pc:spChg>
        <pc:spChg chg="add del">
          <ac:chgData name="Daniella Rasera Chiaretto" userId="d05fa10b-e890-422d-8319-171c0ffaf5a3" providerId="ADAL" clId="{E8639E3A-7382-4E71-9763-CA676CFA3B89}" dt="2024-09-11T02:32:52.418" v="757" actId="26606"/>
          <ac:spMkLst>
            <pc:docMk/>
            <pc:sldMk cId="3997530802" sldId="316"/>
            <ac:spMk id="22" creationId="{D1520B01-A2E4-41C2-8A8F-7683F250890E}"/>
          </ac:spMkLst>
        </pc:spChg>
        <pc:spChg chg="add del">
          <ac:chgData name="Daniella Rasera Chiaretto" userId="d05fa10b-e890-422d-8319-171c0ffaf5a3" providerId="ADAL" clId="{E8639E3A-7382-4E71-9763-CA676CFA3B89}" dt="2024-09-05T00:25:14.501" v="19" actId="26606"/>
          <ac:spMkLst>
            <pc:docMk/>
            <pc:sldMk cId="3997530802" sldId="316"/>
            <ac:spMk id="25" creationId="{B9E248E0-55F8-4E45-A07F-B49E0EEA97ED}"/>
          </ac:spMkLst>
        </pc:spChg>
        <pc:spChg chg="add del">
          <ac:chgData name="Daniella Rasera Chiaretto" userId="d05fa10b-e890-422d-8319-171c0ffaf5a3" providerId="ADAL" clId="{E8639E3A-7382-4E71-9763-CA676CFA3B89}" dt="2024-09-05T00:25:14.501" v="19" actId="26606"/>
          <ac:spMkLst>
            <pc:docMk/>
            <pc:sldMk cId="3997530802" sldId="316"/>
            <ac:spMk id="27" creationId="{311F016A-A753-449B-9EA6-322199B7119E}"/>
          </ac:spMkLst>
        </pc:spChg>
        <pc:spChg chg="add del">
          <ac:chgData name="Daniella Rasera Chiaretto" userId="d05fa10b-e890-422d-8319-171c0ffaf5a3" providerId="ADAL" clId="{E8639E3A-7382-4E71-9763-CA676CFA3B89}" dt="2024-09-05T00:25:22.502" v="21" actId="26606"/>
          <ac:spMkLst>
            <pc:docMk/>
            <pc:sldMk cId="3997530802" sldId="316"/>
            <ac:spMk id="29" creationId="{3A930249-8242-4E2B-AF17-C01826488321}"/>
          </ac:spMkLst>
        </pc:spChg>
        <pc:spChg chg="add del">
          <ac:chgData name="Daniella Rasera Chiaretto" userId="d05fa10b-e890-422d-8319-171c0ffaf5a3" providerId="ADAL" clId="{E8639E3A-7382-4E71-9763-CA676CFA3B89}" dt="2024-09-05T00:25:22.502" v="21" actId="26606"/>
          <ac:spMkLst>
            <pc:docMk/>
            <pc:sldMk cId="3997530802" sldId="316"/>
            <ac:spMk id="30" creationId="{A5BDD999-C5E1-4B3E-A710-768673819165}"/>
          </ac:spMkLst>
        </pc:spChg>
        <pc:spChg chg="add del">
          <ac:chgData name="Daniella Rasera Chiaretto" userId="d05fa10b-e890-422d-8319-171c0ffaf5a3" providerId="ADAL" clId="{E8639E3A-7382-4E71-9763-CA676CFA3B89}" dt="2024-09-05T00:25:29.009" v="23" actId="26606"/>
          <ac:spMkLst>
            <pc:docMk/>
            <pc:sldMk cId="3997530802" sldId="316"/>
            <ac:spMk id="31" creationId="{4D4C00DC-4DC6-4CD2-9E31-F17E6CEBC5A6}"/>
          </ac:spMkLst>
        </pc:spChg>
        <pc:spChg chg="add del">
          <ac:chgData name="Daniella Rasera Chiaretto" userId="d05fa10b-e890-422d-8319-171c0ffaf5a3" providerId="ADAL" clId="{E8639E3A-7382-4E71-9763-CA676CFA3B89}" dt="2024-09-05T00:25:29.009" v="23" actId="26606"/>
          <ac:spMkLst>
            <pc:docMk/>
            <pc:sldMk cId="3997530802" sldId="316"/>
            <ac:spMk id="32" creationId="{489B7BFD-8F45-4093-AD9C-91B15B0503D9}"/>
          </ac:spMkLst>
        </pc:spChg>
        <pc:spChg chg="add del">
          <ac:chgData name="Daniella Rasera Chiaretto" userId="d05fa10b-e890-422d-8319-171c0ffaf5a3" providerId="ADAL" clId="{E8639E3A-7382-4E71-9763-CA676CFA3B89}" dt="2024-09-05T00:25:29.009" v="23" actId="26606"/>
          <ac:spMkLst>
            <pc:docMk/>
            <pc:sldMk cId="3997530802" sldId="316"/>
            <ac:spMk id="33" creationId="{F778F7C6-A4AB-4CBC-8CC6-19DF9EE963ED}"/>
          </ac:spMkLst>
        </pc:spChg>
        <pc:spChg chg="add del">
          <ac:chgData name="Daniella Rasera Chiaretto" userId="d05fa10b-e890-422d-8319-171c0ffaf5a3" providerId="ADAL" clId="{E8639E3A-7382-4E71-9763-CA676CFA3B89}" dt="2024-09-11T02:32:59.381" v="759" actId="26606"/>
          <ac:spMkLst>
            <pc:docMk/>
            <pc:sldMk cId="3997530802" sldId="316"/>
            <ac:spMk id="45" creationId="{1D50F262-343C-4101-AB3C-9DA1072F7305}"/>
          </ac:spMkLst>
        </pc:spChg>
        <pc:spChg chg="add del">
          <ac:chgData name="Daniella Rasera Chiaretto" userId="d05fa10b-e890-422d-8319-171c0ffaf5a3" providerId="ADAL" clId="{E8639E3A-7382-4E71-9763-CA676CFA3B89}" dt="2024-09-11T02:32:59.381" v="759" actId="26606"/>
          <ac:spMkLst>
            <pc:docMk/>
            <pc:sldMk cId="3997530802" sldId="316"/>
            <ac:spMk id="46" creationId="{6A0924B3-0260-445E-AFD7-9533C0D1B3C9}"/>
          </ac:spMkLst>
        </pc:spChg>
        <pc:spChg chg="add del">
          <ac:chgData name="Daniella Rasera Chiaretto" userId="d05fa10b-e890-422d-8319-171c0ffaf5a3" providerId="ADAL" clId="{E8639E3A-7382-4E71-9763-CA676CFA3B89}" dt="2024-09-11T02:32:59.381" v="759" actId="26606"/>
          <ac:spMkLst>
            <pc:docMk/>
            <pc:sldMk cId="3997530802" sldId="316"/>
            <ac:spMk id="47" creationId="{7C34E8CB-B972-4A94-8469-315C10C2AA93}"/>
          </ac:spMkLst>
        </pc:spChg>
        <pc:spChg chg="add del">
          <ac:chgData name="Daniella Rasera Chiaretto" userId="d05fa10b-e890-422d-8319-171c0ffaf5a3" providerId="ADAL" clId="{E8639E3A-7382-4E71-9763-CA676CFA3B89}" dt="2024-09-11T02:32:59.381" v="759" actId="26606"/>
          <ac:spMkLst>
            <pc:docMk/>
            <pc:sldMk cId="3997530802" sldId="316"/>
            <ac:spMk id="48" creationId="{114A821F-8663-46BA-8CC0-D4C44F639F3A}"/>
          </ac:spMkLst>
        </pc:spChg>
        <pc:spChg chg="add del">
          <ac:chgData name="Daniella Rasera Chiaretto" userId="d05fa10b-e890-422d-8319-171c0ffaf5a3" providerId="ADAL" clId="{E8639E3A-7382-4E71-9763-CA676CFA3B89}" dt="2024-09-11T02:32:59.381" v="759" actId="26606"/>
          <ac:spMkLst>
            <pc:docMk/>
            <pc:sldMk cId="3997530802" sldId="316"/>
            <ac:spMk id="49" creationId="{67EF550F-47CE-4FB2-9DAC-12AD835C833D}"/>
          </ac:spMkLst>
        </pc:spChg>
        <pc:spChg chg="add del">
          <ac:chgData name="Daniella Rasera Chiaretto" userId="d05fa10b-e890-422d-8319-171c0ffaf5a3" providerId="ADAL" clId="{E8639E3A-7382-4E71-9763-CA676CFA3B89}" dt="2024-09-11T02:33:03.558" v="761" actId="26606"/>
          <ac:spMkLst>
            <pc:docMk/>
            <pc:sldMk cId="3997530802" sldId="316"/>
            <ac:spMk id="51" creationId="{197C305C-0E98-44D5-A930-21F23CC52F93}"/>
          </ac:spMkLst>
        </pc:spChg>
        <pc:spChg chg="add del">
          <ac:chgData name="Daniella Rasera Chiaretto" userId="d05fa10b-e890-422d-8319-171c0ffaf5a3" providerId="ADAL" clId="{E8639E3A-7382-4E71-9763-CA676CFA3B89}" dt="2024-09-11T02:33:03.558" v="761" actId="26606"/>
          <ac:spMkLst>
            <pc:docMk/>
            <pc:sldMk cId="3997530802" sldId="316"/>
            <ac:spMk id="52" creationId="{A3473CF9-37EB-43E7-89EF-D2D1C53D1DAC}"/>
          </ac:spMkLst>
        </pc:spChg>
        <pc:spChg chg="add del">
          <ac:chgData name="Daniella Rasera Chiaretto" userId="d05fa10b-e890-422d-8319-171c0ffaf5a3" providerId="ADAL" clId="{E8639E3A-7382-4E71-9763-CA676CFA3B89}" dt="2024-09-11T02:33:03.558" v="761" actId="26606"/>
          <ac:spMkLst>
            <pc:docMk/>
            <pc:sldMk cId="3997530802" sldId="316"/>
            <ac:spMk id="53" creationId="{586B4EF9-43BA-4655-A6FF-1D8E21574C95}"/>
          </ac:spMkLst>
        </pc:spChg>
        <pc:spChg chg="add del">
          <ac:chgData name="Daniella Rasera Chiaretto" userId="d05fa10b-e890-422d-8319-171c0ffaf5a3" providerId="ADAL" clId="{E8639E3A-7382-4E71-9763-CA676CFA3B89}" dt="2024-09-11T02:33:09.414" v="763" actId="26606"/>
          <ac:spMkLst>
            <pc:docMk/>
            <pc:sldMk cId="3997530802" sldId="316"/>
            <ac:spMk id="55" creationId="{A8CCCB6D-5162-4AAE-A5E3-3AC55410DBCE}"/>
          </ac:spMkLst>
        </pc:spChg>
        <pc:spChg chg="add del">
          <ac:chgData name="Daniella Rasera Chiaretto" userId="d05fa10b-e890-422d-8319-171c0ffaf5a3" providerId="ADAL" clId="{E8639E3A-7382-4E71-9763-CA676CFA3B89}" dt="2024-09-11T02:33:09.414" v="763" actId="26606"/>
          <ac:spMkLst>
            <pc:docMk/>
            <pc:sldMk cId="3997530802" sldId="316"/>
            <ac:spMk id="56" creationId="{0BCD8C04-CC7B-40EF-82EB-E9821F79BB86}"/>
          </ac:spMkLst>
        </pc:spChg>
        <pc:spChg chg="add">
          <ac:chgData name="Daniella Rasera Chiaretto" userId="d05fa10b-e890-422d-8319-171c0ffaf5a3" providerId="ADAL" clId="{E8639E3A-7382-4E71-9763-CA676CFA3B89}" dt="2024-09-11T02:33:09.479" v="764" actId="26606"/>
          <ac:spMkLst>
            <pc:docMk/>
            <pc:sldMk cId="3997530802" sldId="316"/>
            <ac:spMk id="58" creationId="{D1520B01-A2E4-41C2-8A8F-7683F250890E}"/>
          </ac:spMkLst>
        </pc:spChg>
        <pc:spChg chg="add del">
          <ac:chgData name="Daniella Rasera Chiaretto" userId="d05fa10b-e890-422d-8319-171c0ffaf5a3" providerId="ADAL" clId="{E8639E3A-7382-4E71-9763-CA676CFA3B89}" dt="2024-09-05T00:26:22.098" v="25" actId="26606"/>
          <ac:spMkLst>
            <pc:docMk/>
            <pc:sldMk cId="3997530802" sldId="316"/>
            <ac:spMk id="207" creationId="{A061BA2E-A388-41C5-B73A-B0FEB6B1029D}"/>
          </ac:spMkLst>
        </pc:spChg>
        <pc:spChg chg="add del">
          <ac:chgData name="Daniella Rasera Chiaretto" userId="d05fa10b-e890-422d-8319-171c0ffaf5a3" providerId="ADAL" clId="{E8639E3A-7382-4E71-9763-CA676CFA3B89}" dt="2024-09-05T00:26:22.098" v="25" actId="26606"/>
          <ac:spMkLst>
            <pc:docMk/>
            <pc:sldMk cId="3997530802" sldId="316"/>
            <ac:spMk id="208" creationId="{76E192A2-3ED3-4081-8A86-A22B5114178F}"/>
          </ac:spMkLst>
        </pc:spChg>
        <pc:spChg chg="add del">
          <ac:chgData name="Daniella Rasera Chiaretto" userId="d05fa10b-e890-422d-8319-171c0ffaf5a3" providerId="ADAL" clId="{E8639E3A-7382-4E71-9763-CA676CFA3B89}" dt="2024-09-05T00:26:22.098" v="25" actId="26606"/>
          <ac:spMkLst>
            <pc:docMk/>
            <pc:sldMk cId="3997530802" sldId="316"/>
            <ac:spMk id="209" creationId="{79F40191-0F44-4FD1-82CC-ACB507C14BE6}"/>
          </ac:spMkLst>
        </pc:spChg>
        <pc:spChg chg="add del">
          <ac:chgData name="Daniella Rasera Chiaretto" userId="d05fa10b-e890-422d-8319-171c0ffaf5a3" providerId="ADAL" clId="{E8639E3A-7382-4E71-9763-CA676CFA3B89}" dt="2024-09-05T01:25:48.894" v="546"/>
          <ac:spMkLst>
            <pc:docMk/>
            <pc:sldMk cId="3997530802" sldId="316"/>
            <ac:spMk id="214" creationId="{D1520B01-A2E4-41C2-8A8F-7683F250890E}"/>
          </ac:spMkLst>
        </pc:spChg>
        <pc:grpChg chg="add del">
          <ac:chgData name="Daniella Rasera Chiaretto" userId="d05fa10b-e890-422d-8319-171c0ffaf5a3" providerId="ADAL" clId="{E8639E3A-7382-4E71-9763-CA676CFA3B89}" dt="2024-09-11T02:32:52.418" v="757" actId="26606"/>
          <ac:grpSpMkLst>
            <pc:docMk/>
            <pc:sldMk cId="3997530802" sldId="316"/>
            <ac:grpSpMk id="23" creationId="{1F634C0A-A487-42AF-8DFD-4DAD62FE92BF}"/>
          </ac:grpSpMkLst>
        </pc:grpChg>
        <pc:grpChg chg="add del">
          <ac:chgData name="Daniella Rasera Chiaretto" userId="d05fa10b-e890-422d-8319-171c0ffaf5a3" providerId="ADAL" clId="{E8639E3A-7382-4E71-9763-CA676CFA3B89}" dt="2024-09-11T02:32:52.418" v="757" actId="26606"/>
          <ac:grpSpMkLst>
            <pc:docMk/>
            <pc:sldMk cId="3997530802" sldId="316"/>
            <ac:grpSpMk id="26" creationId="{066EE5A2-0D35-4D6A-A5C7-1CA91F740684}"/>
          </ac:grpSpMkLst>
        </pc:grpChg>
        <pc:grpChg chg="add del">
          <ac:chgData name="Daniella Rasera Chiaretto" userId="d05fa10b-e890-422d-8319-171c0ffaf5a3" providerId="ADAL" clId="{E8639E3A-7382-4E71-9763-CA676CFA3B89}" dt="2024-09-05T00:25:29.009" v="23" actId="26606"/>
          <ac:grpSpMkLst>
            <pc:docMk/>
            <pc:sldMk cId="3997530802" sldId="316"/>
            <ac:grpSpMk id="34" creationId="{66FB5A75-BDE2-4F12-A95B-C48788A7685C}"/>
          </ac:grpSpMkLst>
        </pc:grpChg>
        <pc:grpChg chg="add del">
          <ac:chgData name="Daniella Rasera Chiaretto" userId="d05fa10b-e890-422d-8319-171c0ffaf5a3" providerId="ADAL" clId="{E8639E3A-7382-4E71-9763-CA676CFA3B89}" dt="2024-09-05T00:25:29.009" v="23" actId="26606"/>
          <ac:grpSpMkLst>
            <pc:docMk/>
            <pc:sldMk cId="3997530802" sldId="316"/>
            <ac:grpSpMk id="35" creationId="{63301095-70B2-49AA-8DA9-A35629AD621C}"/>
          </ac:grpSpMkLst>
        </pc:grpChg>
        <pc:grpChg chg="add del">
          <ac:chgData name="Daniella Rasera Chiaretto" userId="d05fa10b-e890-422d-8319-171c0ffaf5a3" providerId="ADAL" clId="{E8639E3A-7382-4E71-9763-CA676CFA3B89}" dt="2024-09-11T02:32:52.418" v="757" actId="26606"/>
          <ac:grpSpMkLst>
            <pc:docMk/>
            <pc:sldMk cId="3997530802" sldId="316"/>
            <ac:grpSpMk id="39" creationId="{08D20F07-CD49-4F17-BC00-9429DA80C502}"/>
          </ac:grpSpMkLst>
        </pc:grpChg>
        <pc:grpChg chg="add del">
          <ac:chgData name="Daniella Rasera Chiaretto" userId="d05fa10b-e890-422d-8319-171c0ffaf5a3" providerId="ADAL" clId="{E8639E3A-7382-4E71-9763-CA676CFA3B89}" dt="2024-09-11T02:32:52.418" v="757" actId="26606"/>
          <ac:grpSpMkLst>
            <pc:docMk/>
            <pc:sldMk cId="3997530802" sldId="316"/>
            <ac:grpSpMk id="43" creationId="{56AA1647-0DA6-4A17-B3E1-95D61BD54714}"/>
          </ac:grpSpMkLst>
        </pc:grpChg>
        <pc:grpChg chg="add">
          <ac:chgData name="Daniella Rasera Chiaretto" userId="d05fa10b-e890-422d-8319-171c0ffaf5a3" providerId="ADAL" clId="{E8639E3A-7382-4E71-9763-CA676CFA3B89}" dt="2024-09-11T02:33:09.479" v="764" actId="26606"/>
          <ac:grpSpMkLst>
            <pc:docMk/>
            <pc:sldMk cId="3997530802" sldId="316"/>
            <ac:grpSpMk id="59" creationId="{1F634C0A-A487-42AF-8DFD-4DAD62FE92BF}"/>
          </ac:grpSpMkLst>
        </pc:grpChg>
        <pc:grpChg chg="add">
          <ac:chgData name="Daniella Rasera Chiaretto" userId="d05fa10b-e890-422d-8319-171c0ffaf5a3" providerId="ADAL" clId="{E8639E3A-7382-4E71-9763-CA676CFA3B89}" dt="2024-09-11T02:33:09.479" v="764" actId="26606"/>
          <ac:grpSpMkLst>
            <pc:docMk/>
            <pc:sldMk cId="3997530802" sldId="316"/>
            <ac:grpSpMk id="61" creationId="{066EE5A2-0D35-4D6A-A5C7-1CA91F740684}"/>
          </ac:grpSpMkLst>
        </pc:grpChg>
        <pc:grpChg chg="add">
          <ac:chgData name="Daniella Rasera Chiaretto" userId="d05fa10b-e890-422d-8319-171c0ffaf5a3" providerId="ADAL" clId="{E8639E3A-7382-4E71-9763-CA676CFA3B89}" dt="2024-09-11T02:33:09.479" v="764" actId="26606"/>
          <ac:grpSpMkLst>
            <pc:docMk/>
            <pc:sldMk cId="3997530802" sldId="316"/>
            <ac:grpSpMk id="64" creationId="{56AA1647-0DA6-4A17-B3E1-95D61BD54714}"/>
          </ac:grpSpMkLst>
        </pc:grpChg>
        <pc:grpChg chg="add">
          <ac:chgData name="Daniella Rasera Chiaretto" userId="d05fa10b-e890-422d-8319-171c0ffaf5a3" providerId="ADAL" clId="{E8639E3A-7382-4E71-9763-CA676CFA3B89}" dt="2024-09-11T02:33:09.479" v="764" actId="26606"/>
          <ac:grpSpMkLst>
            <pc:docMk/>
            <pc:sldMk cId="3997530802" sldId="316"/>
            <ac:grpSpMk id="65" creationId="{08D20F07-CD49-4F17-BC00-9429DA80C502}"/>
          </ac:grpSpMkLst>
        </pc:grpChg>
        <pc:grpChg chg="add del">
          <ac:chgData name="Daniella Rasera Chiaretto" userId="d05fa10b-e890-422d-8319-171c0ffaf5a3" providerId="ADAL" clId="{E8639E3A-7382-4E71-9763-CA676CFA3B89}" dt="2024-09-05T01:25:48.894" v="546"/>
          <ac:grpSpMkLst>
            <pc:docMk/>
            <pc:sldMk cId="3997530802" sldId="316"/>
            <ac:grpSpMk id="216" creationId="{1F634C0A-A487-42AF-8DFD-4DAD62FE92BF}"/>
          </ac:grpSpMkLst>
        </pc:grpChg>
        <pc:grpChg chg="add del">
          <ac:chgData name="Daniella Rasera Chiaretto" userId="d05fa10b-e890-422d-8319-171c0ffaf5a3" providerId="ADAL" clId="{E8639E3A-7382-4E71-9763-CA676CFA3B89}" dt="2024-09-05T01:25:48.894" v="546"/>
          <ac:grpSpMkLst>
            <pc:docMk/>
            <pc:sldMk cId="3997530802" sldId="316"/>
            <ac:grpSpMk id="220" creationId="{066EE5A2-0D35-4D6A-A5C7-1CA91F740684}"/>
          </ac:grpSpMkLst>
        </pc:grpChg>
        <pc:grpChg chg="add del">
          <ac:chgData name="Daniella Rasera Chiaretto" userId="d05fa10b-e890-422d-8319-171c0ffaf5a3" providerId="ADAL" clId="{E8639E3A-7382-4E71-9763-CA676CFA3B89}" dt="2024-09-05T01:25:48.894" v="546"/>
          <ac:grpSpMkLst>
            <pc:docMk/>
            <pc:sldMk cId="3997530802" sldId="316"/>
            <ac:grpSpMk id="224" creationId="{56AA1647-0DA6-4A17-B3E1-95D61BD54714}"/>
          </ac:grpSpMkLst>
        </pc:grpChg>
        <pc:grpChg chg="add del">
          <ac:chgData name="Daniella Rasera Chiaretto" userId="d05fa10b-e890-422d-8319-171c0ffaf5a3" providerId="ADAL" clId="{E8639E3A-7382-4E71-9763-CA676CFA3B89}" dt="2024-09-05T01:25:48.894" v="546"/>
          <ac:grpSpMkLst>
            <pc:docMk/>
            <pc:sldMk cId="3997530802" sldId="316"/>
            <ac:grpSpMk id="228" creationId="{08D20F07-CD49-4F17-BC00-9429DA80C502}"/>
          </ac:grpSpMkLst>
        </pc:grpChg>
        <pc:picChg chg="add mod ord">
          <ac:chgData name="Daniella Rasera Chiaretto" userId="d05fa10b-e890-422d-8319-171c0ffaf5a3" providerId="ADAL" clId="{E8639E3A-7382-4E71-9763-CA676CFA3B89}" dt="2024-09-11T02:33:09.414" v="763" actId="26606"/>
          <ac:picMkLst>
            <pc:docMk/>
            <pc:sldMk cId="3997530802" sldId="316"/>
            <ac:picMk id="3" creationId="{47DF86B6-A4B1-4160-AE5E-0296CB7EC346}"/>
          </ac:picMkLst>
        </pc:picChg>
        <pc:picChg chg="mod ord">
          <ac:chgData name="Daniella Rasera Chiaretto" userId="d05fa10b-e890-422d-8319-171c0ffaf5a3" providerId="ADAL" clId="{E8639E3A-7382-4E71-9763-CA676CFA3B89}" dt="2024-09-11T02:33:09.414" v="763" actId="26606"/>
          <ac:picMkLst>
            <pc:docMk/>
            <pc:sldMk cId="3997530802" sldId="316"/>
            <ac:picMk id="20" creationId="{988AE4C6-423F-F966-0BA2-3FE181C7E64E}"/>
          </ac:picMkLst>
        </pc:picChg>
        <pc:cxnChg chg="del ord">
          <ac:chgData name="Daniella Rasera Chiaretto" userId="d05fa10b-e890-422d-8319-171c0ffaf5a3" providerId="ADAL" clId="{E8639E3A-7382-4E71-9763-CA676CFA3B89}" dt="2024-09-05T00:27:12.259" v="28" actId="478"/>
          <ac:cxnSpMkLst>
            <pc:docMk/>
            <pc:sldMk cId="3997530802" sldId="316"/>
            <ac:cxnSpMk id="18" creationId="{272FA122-3CCE-AA88-7B09-CD5C6F743818}"/>
          </ac:cxnSpMkLst>
        </pc:cxnChg>
      </pc:sldChg>
      <pc:sldChg chg="addSp delSp modSp mod ord modTransition setBg addAnim delAnim modAnim delDesignElem modNotesTx">
        <pc:chgData name="Daniella Rasera Chiaretto" userId="d05fa10b-e890-422d-8319-171c0ffaf5a3" providerId="ADAL" clId="{E8639E3A-7382-4E71-9763-CA676CFA3B89}" dt="2024-09-15T21:35:07.876" v="3107" actId="478"/>
        <pc:sldMkLst>
          <pc:docMk/>
          <pc:sldMk cId="171052173" sldId="317"/>
        </pc:sldMkLst>
        <pc:spChg chg="add del mod ord">
          <ac:chgData name="Daniella Rasera Chiaretto" userId="d05fa10b-e890-422d-8319-171c0ffaf5a3" providerId="ADAL" clId="{E8639E3A-7382-4E71-9763-CA676CFA3B89}" dt="2024-09-05T00:42:30.484" v="108" actId="478"/>
          <ac:spMkLst>
            <pc:docMk/>
            <pc:sldMk cId="171052173" sldId="317"/>
            <ac:spMk id="2" creationId="{38E3FA0E-78E1-ADE7-23DD-EC71AEFD2542}"/>
          </ac:spMkLst>
        </pc:spChg>
        <pc:spChg chg="mod">
          <ac:chgData name="Daniella Rasera Chiaretto" userId="d05fa10b-e890-422d-8319-171c0ffaf5a3" providerId="ADAL" clId="{E8639E3A-7382-4E71-9763-CA676CFA3B89}" dt="2024-09-05T01:26:21.640" v="570" actId="27636"/>
          <ac:spMkLst>
            <pc:docMk/>
            <pc:sldMk cId="171052173" sldId="317"/>
            <ac:spMk id="6" creationId="{EC495238-A3DB-87AF-5D94-627F6C81AC7F}"/>
          </ac:spMkLst>
        </pc:spChg>
        <pc:spChg chg="add">
          <ac:chgData name="Daniella Rasera Chiaretto" userId="d05fa10b-e890-422d-8319-171c0ffaf5a3" providerId="ADAL" clId="{E8639E3A-7382-4E71-9763-CA676CFA3B89}" dt="2024-09-11T02:33:29.533" v="765" actId="26606"/>
          <ac:spMkLst>
            <pc:docMk/>
            <pc:sldMk cId="171052173" sldId="317"/>
            <ac:spMk id="20" creationId="{D1520B01-A2E4-41C2-8A8F-7683F250890E}"/>
          </ac:spMkLst>
        </pc:spChg>
        <pc:spChg chg="add del">
          <ac:chgData name="Daniella Rasera Chiaretto" userId="d05fa10b-e890-422d-8319-171c0ffaf5a3" providerId="ADAL" clId="{E8639E3A-7382-4E71-9763-CA676CFA3B89}" dt="2024-09-05T00:31:08.336" v="91" actId="26606"/>
          <ac:spMkLst>
            <pc:docMk/>
            <pc:sldMk cId="171052173" sldId="317"/>
            <ac:spMk id="23" creationId="{0671A8AE-40A1-4631-A6B8-581AFF065482}"/>
          </ac:spMkLst>
        </pc:spChg>
        <pc:spChg chg="add del">
          <ac:chgData name="Daniella Rasera Chiaretto" userId="d05fa10b-e890-422d-8319-171c0ffaf5a3" providerId="ADAL" clId="{E8639E3A-7382-4E71-9763-CA676CFA3B89}" dt="2024-09-05T00:31:08.336" v="91" actId="26606"/>
          <ac:spMkLst>
            <pc:docMk/>
            <pc:sldMk cId="171052173" sldId="317"/>
            <ac:spMk id="25" creationId="{AB58EF07-17C2-48CF-ABB0-EEF1F17CB8F0}"/>
          </ac:spMkLst>
        </pc:spChg>
        <pc:spChg chg="add del">
          <ac:chgData name="Daniella Rasera Chiaretto" userId="d05fa10b-e890-422d-8319-171c0ffaf5a3" providerId="ADAL" clId="{E8639E3A-7382-4E71-9763-CA676CFA3B89}" dt="2024-09-05T00:31:08.336" v="91" actId="26606"/>
          <ac:spMkLst>
            <pc:docMk/>
            <pc:sldMk cId="171052173" sldId="317"/>
            <ac:spMk id="27" creationId="{AF2F604E-43BE-4DC3-B983-E071523364F8}"/>
          </ac:spMkLst>
        </pc:spChg>
        <pc:spChg chg="add del">
          <ac:chgData name="Daniella Rasera Chiaretto" userId="d05fa10b-e890-422d-8319-171c0ffaf5a3" providerId="ADAL" clId="{E8639E3A-7382-4E71-9763-CA676CFA3B89}" dt="2024-09-05T00:31:08.336" v="91" actId="26606"/>
          <ac:spMkLst>
            <pc:docMk/>
            <pc:sldMk cId="171052173" sldId="317"/>
            <ac:spMk id="29" creationId="{08C9B587-E65E-4B52-B37C-ABEBB6E87928}"/>
          </ac:spMkLst>
        </pc:spChg>
        <pc:spChg chg="add del">
          <ac:chgData name="Daniella Rasera Chiaretto" userId="d05fa10b-e890-422d-8319-171c0ffaf5a3" providerId="ADAL" clId="{E8639E3A-7382-4E71-9763-CA676CFA3B89}" dt="2024-09-05T00:31:19.998" v="93" actId="26606"/>
          <ac:spMkLst>
            <pc:docMk/>
            <pc:sldMk cId="171052173" sldId="317"/>
            <ac:spMk id="31" creationId="{C6B158B5-50B5-4927-A367-7C9F3AFE5DCB}"/>
          </ac:spMkLst>
        </pc:spChg>
        <pc:spChg chg="add del">
          <ac:chgData name="Daniella Rasera Chiaretto" userId="d05fa10b-e890-422d-8319-171c0ffaf5a3" providerId="ADAL" clId="{E8639E3A-7382-4E71-9763-CA676CFA3B89}" dt="2024-09-05T00:31:19.998" v="93" actId="26606"/>
          <ac:spMkLst>
            <pc:docMk/>
            <pc:sldMk cId="171052173" sldId="317"/>
            <ac:spMk id="32" creationId="{B01367A3-F670-4BD9-9972-F7E97FC227ED}"/>
          </ac:spMkLst>
        </pc:spChg>
        <pc:spChg chg="add del">
          <ac:chgData name="Daniella Rasera Chiaretto" userId="d05fa10b-e890-422d-8319-171c0ffaf5a3" providerId="ADAL" clId="{E8639E3A-7382-4E71-9763-CA676CFA3B89}" dt="2024-09-05T00:31:19.998" v="93" actId="26606"/>
          <ac:spMkLst>
            <pc:docMk/>
            <pc:sldMk cId="171052173" sldId="317"/>
            <ac:spMk id="33" creationId="{38C3DB02-606C-40EC-8381-7A29A1ADFAE7}"/>
          </ac:spMkLst>
        </pc:spChg>
        <pc:spChg chg="add del">
          <ac:chgData name="Daniella Rasera Chiaretto" userId="d05fa10b-e890-422d-8319-171c0ffaf5a3" providerId="ADAL" clId="{E8639E3A-7382-4E71-9763-CA676CFA3B89}" dt="2024-09-05T00:31:26.234" v="95" actId="26606"/>
          <ac:spMkLst>
            <pc:docMk/>
            <pc:sldMk cId="171052173" sldId="317"/>
            <ac:spMk id="35" creationId="{0671A8AE-40A1-4631-A6B8-581AFF065482}"/>
          </ac:spMkLst>
        </pc:spChg>
        <pc:spChg chg="add del">
          <ac:chgData name="Daniella Rasera Chiaretto" userId="d05fa10b-e890-422d-8319-171c0ffaf5a3" providerId="ADAL" clId="{E8639E3A-7382-4E71-9763-CA676CFA3B89}" dt="2024-09-05T00:31:26.234" v="95" actId="26606"/>
          <ac:spMkLst>
            <pc:docMk/>
            <pc:sldMk cId="171052173" sldId="317"/>
            <ac:spMk id="36" creationId="{AB58EF07-17C2-48CF-ABB0-EEF1F17CB8F0}"/>
          </ac:spMkLst>
        </pc:spChg>
        <pc:spChg chg="add del">
          <ac:chgData name="Daniella Rasera Chiaretto" userId="d05fa10b-e890-422d-8319-171c0ffaf5a3" providerId="ADAL" clId="{E8639E3A-7382-4E71-9763-CA676CFA3B89}" dt="2024-09-05T00:31:26.234" v="95" actId="26606"/>
          <ac:spMkLst>
            <pc:docMk/>
            <pc:sldMk cId="171052173" sldId="317"/>
            <ac:spMk id="37" creationId="{AF2F604E-43BE-4DC3-B983-E071523364F8}"/>
          </ac:spMkLst>
        </pc:spChg>
        <pc:spChg chg="add del">
          <ac:chgData name="Daniella Rasera Chiaretto" userId="d05fa10b-e890-422d-8319-171c0ffaf5a3" providerId="ADAL" clId="{E8639E3A-7382-4E71-9763-CA676CFA3B89}" dt="2024-09-05T00:31:26.234" v="95" actId="26606"/>
          <ac:spMkLst>
            <pc:docMk/>
            <pc:sldMk cId="171052173" sldId="317"/>
            <ac:spMk id="38" creationId="{08C9B587-E65E-4B52-B37C-ABEBB6E87928}"/>
          </ac:spMkLst>
        </pc:spChg>
        <pc:spChg chg="add del">
          <ac:chgData name="Daniella Rasera Chiaretto" userId="d05fa10b-e890-422d-8319-171c0ffaf5a3" providerId="ADAL" clId="{E8639E3A-7382-4E71-9763-CA676CFA3B89}" dt="2024-09-05T00:31:29.765" v="97" actId="26606"/>
          <ac:spMkLst>
            <pc:docMk/>
            <pc:sldMk cId="171052173" sldId="317"/>
            <ac:spMk id="40" creationId="{C6B158B5-50B5-4927-A367-7C9F3AFE5DCB}"/>
          </ac:spMkLst>
        </pc:spChg>
        <pc:spChg chg="add del">
          <ac:chgData name="Daniella Rasera Chiaretto" userId="d05fa10b-e890-422d-8319-171c0ffaf5a3" providerId="ADAL" clId="{E8639E3A-7382-4E71-9763-CA676CFA3B89}" dt="2024-09-05T00:31:29.765" v="97" actId="26606"/>
          <ac:spMkLst>
            <pc:docMk/>
            <pc:sldMk cId="171052173" sldId="317"/>
            <ac:spMk id="41" creationId="{B01367A3-F670-4BD9-9972-F7E97FC227ED}"/>
          </ac:spMkLst>
        </pc:spChg>
        <pc:spChg chg="add del">
          <ac:chgData name="Daniella Rasera Chiaretto" userId="d05fa10b-e890-422d-8319-171c0ffaf5a3" providerId="ADAL" clId="{E8639E3A-7382-4E71-9763-CA676CFA3B89}" dt="2024-09-05T00:31:29.765" v="97" actId="26606"/>
          <ac:spMkLst>
            <pc:docMk/>
            <pc:sldMk cId="171052173" sldId="317"/>
            <ac:spMk id="42" creationId="{38C3DB02-606C-40EC-8381-7A29A1ADFAE7}"/>
          </ac:spMkLst>
        </pc:spChg>
        <pc:spChg chg="add del">
          <ac:chgData name="Daniella Rasera Chiaretto" userId="d05fa10b-e890-422d-8319-171c0ffaf5a3" providerId="ADAL" clId="{E8639E3A-7382-4E71-9763-CA676CFA3B89}" dt="2024-09-05T00:31:32.276" v="99" actId="26606"/>
          <ac:spMkLst>
            <pc:docMk/>
            <pc:sldMk cId="171052173" sldId="317"/>
            <ac:spMk id="44" creationId="{E91DC736-0EF8-4F87-9146-EBF1D2EE4D3D}"/>
          </ac:spMkLst>
        </pc:spChg>
        <pc:spChg chg="add del">
          <ac:chgData name="Daniella Rasera Chiaretto" userId="d05fa10b-e890-422d-8319-171c0ffaf5a3" providerId="ADAL" clId="{E8639E3A-7382-4E71-9763-CA676CFA3B89}" dt="2024-09-05T00:31:32.276" v="99" actId="26606"/>
          <ac:spMkLst>
            <pc:docMk/>
            <pc:sldMk cId="171052173" sldId="317"/>
            <ac:spMk id="45" creationId="{097CD68E-23E3-4007-8847-CD0944C4F7BE}"/>
          </ac:spMkLst>
        </pc:spChg>
        <pc:spChg chg="add del">
          <ac:chgData name="Daniella Rasera Chiaretto" userId="d05fa10b-e890-422d-8319-171c0ffaf5a3" providerId="ADAL" clId="{E8639E3A-7382-4E71-9763-CA676CFA3B89}" dt="2024-09-05T00:31:32.276" v="99" actId="26606"/>
          <ac:spMkLst>
            <pc:docMk/>
            <pc:sldMk cId="171052173" sldId="317"/>
            <ac:spMk id="46" creationId="{AF2F604E-43BE-4DC3-B983-E071523364F8}"/>
          </ac:spMkLst>
        </pc:spChg>
        <pc:spChg chg="add del">
          <ac:chgData name="Daniella Rasera Chiaretto" userId="d05fa10b-e890-422d-8319-171c0ffaf5a3" providerId="ADAL" clId="{E8639E3A-7382-4E71-9763-CA676CFA3B89}" dt="2024-09-05T00:31:32.276" v="99" actId="26606"/>
          <ac:spMkLst>
            <pc:docMk/>
            <pc:sldMk cId="171052173" sldId="317"/>
            <ac:spMk id="47" creationId="{08C9B587-E65E-4B52-B37C-ABEBB6E87928}"/>
          </ac:spMkLst>
        </pc:spChg>
        <pc:spChg chg="add del">
          <ac:chgData name="Daniella Rasera Chiaretto" userId="d05fa10b-e890-422d-8319-171c0ffaf5a3" providerId="ADAL" clId="{E8639E3A-7382-4E71-9763-CA676CFA3B89}" dt="2024-09-05T00:39:17.276" v="101" actId="26606"/>
          <ac:spMkLst>
            <pc:docMk/>
            <pc:sldMk cId="171052173" sldId="317"/>
            <ac:spMk id="49" creationId="{0671A8AE-40A1-4631-A6B8-581AFF065482}"/>
          </ac:spMkLst>
        </pc:spChg>
        <pc:spChg chg="add del">
          <ac:chgData name="Daniella Rasera Chiaretto" userId="d05fa10b-e890-422d-8319-171c0ffaf5a3" providerId="ADAL" clId="{E8639E3A-7382-4E71-9763-CA676CFA3B89}" dt="2024-09-05T00:39:17.276" v="101" actId="26606"/>
          <ac:spMkLst>
            <pc:docMk/>
            <pc:sldMk cId="171052173" sldId="317"/>
            <ac:spMk id="50" creationId="{AB58EF07-17C2-48CF-ABB0-EEF1F17CB8F0}"/>
          </ac:spMkLst>
        </pc:spChg>
        <pc:spChg chg="add del">
          <ac:chgData name="Daniella Rasera Chiaretto" userId="d05fa10b-e890-422d-8319-171c0ffaf5a3" providerId="ADAL" clId="{E8639E3A-7382-4E71-9763-CA676CFA3B89}" dt="2024-09-05T00:39:17.276" v="101" actId="26606"/>
          <ac:spMkLst>
            <pc:docMk/>
            <pc:sldMk cId="171052173" sldId="317"/>
            <ac:spMk id="51" creationId="{AF2F604E-43BE-4DC3-B983-E071523364F8}"/>
          </ac:spMkLst>
        </pc:spChg>
        <pc:spChg chg="add del">
          <ac:chgData name="Daniella Rasera Chiaretto" userId="d05fa10b-e890-422d-8319-171c0ffaf5a3" providerId="ADAL" clId="{E8639E3A-7382-4E71-9763-CA676CFA3B89}" dt="2024-09-05T00:39:17.276" v="101" actId="26606"/>
          <ac:spMkLst>
            <pc:docMk/>
            <pc:sldMk cId="171052173" sldId="317"/>
            <ac:spMk id="52" creationId="{08C9B587-E65E-4B52-B37C-ABEBB6E87928}"/>
          </ac:spMkLst>
        </pc:spChg>
        <pc:spChg chg="add del">
          <ac:chgData name="Daniella Rasera Chiaretto" userId="d05fa10b-e890-422d-8319-171c0ffaf5a3" providerId="ADAL" clId="{E8639E3A-7382-4E71-9763-CA676CFA3B89}" dt="2024-09-05T00:42:14.181" v="107" actId="26606"/>
          <ac:spMkLst>
            <pc:docMk/>
            <pc:sldMk cId="171052173" sldId="317"/>
            <ac:spMk id="54" creationId="{C6B158B5-50B5-4927-A367-7C9F3AFE5DCB}"/>
          </ac:spMkLst>
        </pc:spChg>
        <pc:spChg chg="add del">
          <ac:chgData name="Daniella Rasera Chiaretto" userId="d05fa10b-e890-422d-8319-171c0ffaf5a3" providerId="ADAL" clId="{E8639E3A-7382-4E71-9763-CA676CFA3B89}" dt="2024-09-05T00:42:14.181" v="107" actId="26606"/>
          <ac:spMkLst>
            <pc:docMk/>
            <pc:sldMk cId="171052173" sldId="317"/>
            <ac:spMk id="55" creationId="{B01367A3-F670-4BD9-9972-F7E97FC227ED}"/>
          </ac:spMkLst>
        </pc:spChg>
        <pc:spChg chg="add del">
          <ac:chgData name="Daniella Rasera Chiaretto" userId="d05fa10b-e890-422d-8319-171c0ffaf5a3" providerId="ADAL" clId="{E8639E3A-7382-4E71-9763-CA676CFA3B89}" dt="2024-09-05T00:42:14.181" v="107" actId="26606"/>
          <ac:spMkLst>
            <pc:docMk/>
            <pc:sldMk cId="171052173" sldId="317"/>
            <ac:spMk id="56" creationId="{38C3DB02-606C-40EC-8381-7A29A1ADFAE7}"/>
          </ac:spMkLst>
        </pc:spChg>
        <pc:spChg chg="add del">
          <ac:chgData name="Daniella Rasera Chiaretto" userId="d05fa10b-e890-422d-8319-171c0ffaf5a3" providerId="ADAL" clId="{E8639E3A-7382-4E71-9763-CA676CFA3B89}" dt="2024-09-05T00:42:14.136" v="106" actId="26606"/>
          <ac:spMkLst>
            <pc:docMk/>
            <pc:sldMk cId="171052173" sldId="317"/>
            <ac:spMk id="61" creationId="{0671A8AE-40A1-4631-A6B8-581AFF065482}"/>
          </ac:spMkLst>
        </pc:spChg>
        <pc:spChg chg="add del">
          <ac:chgData name="Daniella Rasera Chiaretto" userId="d05fa10b-e890-422d-8319-171c0ffaf5a3" providerId="ADAL" clId="{E8639E3A-7382-4E71-9763-CA676CFA3B89}" dt="2024-09-05T00:42:14.136" v="106" actId="26606"/>
          <ac:spMkLst>
            <pc:docMk/>
            <pc:sldMk cId="171052173" sldId="317"/>
            <ac:spMk id="63" creationId="{AB58EF07-17C2-48CF-ABB0-EEF1F17CB8F0}"/>
          </ac:spMkLst>
        </pc:spChg>
        <pc:spChg chg="add del">
          <ac:chgData name="Daniella Rasera Chiaretto" userId="d05fa10b-e890-422d-8319-171c0ffaf5a3" providerId="ADAL" clId="{E8639E3A-7382-4E71-9763-CA676CFA3B89}" dt="2024-09-05T00:42:14.136" v="106" actId="26606"/>
          <ac:spMkLst>
            <pc:docMk/>
            <pc:sldMk cId="171052173" sldId="317"/>
            <ac:spMk id="65" creationId="{AF2F604E-43BE-4DC3-B983-E071523364F8}"/>
          </ac:spMkLst>
        </pc:spChg>
        <pc:spChg chg="add del">
          <ac:chgData name="Daniella Rasera Chiaretto" userId="d05fa10b-e890-422d-8319-171c0ffaf5a3" providerId="ADAL" clId="{E8639E3A-7382-4E71-9763-CA676CFA3B89}" dt="2024-09-05T00:42:14.136" v="106" actId="26606"/>
          <ac:spMkLst>
            <pc:docMk/>
            <pc:sldMk cId="171052173" sldId="317"/>
            <ac:spMk id="67" creationId="{08C9B587-E65E-4B52-B37C-ABEBB6E87928}"/>
          </ac:spMkLst>
        </pc:spChg>
        <pc:spChg chg="add del">
          <ac:chgData name="Daniella Rasera Chiaretto" userId="d05fa10b-e890-422d-8319-171c0ffaf5a3" providerId="ADAL" clId="{E8639E3A-7382-4E71-9763-CA676CFA3B89}" dt="2024-09-05T00:43:09.036" v="117" actId="26606"/>
          <ac:spMkLst>
            <pc:docMk/>
            <pc:sldMk cId="171052173" sldId="317"/>
            <ac:spMk id="69" creationId="{C6B158B5-50B5-4927-A367-7C9F3AFE5DCB}"/>
          </ac:spMkLst>
        </pc:spChg>
        <pc:spChg chg="add del">
          <ac:chgData name="Daniella Rasera Chiaretto" userId="d05fa10b-e890-422d-8319-171c0ffaf5a3" providerId="ADAL" clId="{E8639E3A-7382-4E71-9763-CA676CFA3B89}" dt="2024-09-05T00:43:09.036" v="117" actId="26606"/>
          <ac:spMkLst>
            <pc:docMk/>
            <pc:sldMk cId="171052173" sldId="317"/>
            <ac:spMk id="70" creationId="{B01367A3-F670-4BD9-9972-F7E97FC227ED}"/>
          </ac:spMkLst>
        </pc:spChg>
        <pc:spChg chg="add del">
          <ac:chgData name="Daniella Rasera Chiaretto" userId="d05fa10b-e890-422d-8319-171c0ffaf5a3" providerId="ADAL" clId="{E8639E3A-7382-4E71-9763-CA676CFA3B89}" dt="2024-09-05T00:43:09.036" v="117" actId="26606"/>
          <ac:spMkLst>
            <pc:docMk/>
            <pc:sldMk cId="171052173" sldId="317"/>
            <ac:spMk id="71" creationId="{38C3DB02-606C-40EC-8381-7A29A1ADFAE7}"/>
          </ac:spMkLst>
        </pc:spChg>
        <pc:spChg chg="add del">
          <ac:chgData name="Daniella Rasera Chiaretto" userId="d05fa10b-e890-422d-8319-171c0ffaf5a3" providerId="ADAL" clId="{E8639E3A-7382-4E71-9763-CA676CFA3B89}" dt="2024-09-05T01:25:56.464" v="550"/>
          <ac:spMkLst>
            <pc:docMk/>
            <pc:sldMk cId="171052173" sldId="317"/>
            <ac:spMk id="76" creationId="{D1520B01-A2E4-41C2-8A8F-7683F250890E}"/>
          </ac:spMkLst>
        </pc:spChg>
        <pc:grpChg chg="add">
          <ac:chgData name="Daniella Rasera Chiaretto" userId="d05fa10b-e890-422d-8319-171c0ffaf5a3" providerId="ADAL" clId="{E8639E3A-7382-4E71-9763-CA676CFA3B89}" dt="2024-09-11T02:33:29.533" v="765" actId="26606"/>
          <ac:grpSpMkLst>
            <pc:docMk/>
            <pc:sldMk cId="171052173" sldId="317"/>
            <ac:grpSpMk id="21" creationId="{1F634C0A-A487-42AF-8DFD-4DAD62FE92BF}"/>
          </ac:grpSpMkLst>
        </pc:grpChg>
        <pc:grpChg chg="add">
          <ac:chgData name="Daniella Rasera Chiaretto" userId="d05fa10b-e890-422d-8319-171c0ffaf5a3" providerId="ADAL" clId="{E8639E3A-7382-4E71-9763-CA676CFA3B89}" dt="2024-09-11T02:33:29.533" v="765" actId="26606"/>
          <ac:grpSpMkLst>
            <pc:docMk/>
            <pc:sldMk cId="171052173" sldId="317"/>
            <ac:grpSpMk id="24" creationId="{066EE5A2-0D35-4D6A-A5C7-1CA91F740684}"/>
          </ac:grpSpMkLst>
        </pc:grpChg>
        <pc:grpChg chg="add">
          <ac:chgData name="Daniella Rasera Chiaretto" userId="d05fa10b-e890-422d-8319-171c0ffaf5a3" providerId="ADAL" clId="{E8639E3A-7382-4E71-9763-CA676CFA3B89}" dt="2024-09-11T02:33:29.533" v="765" actId="26606"/>
          <ac:grpSpMkLst>
            <pc:docMk/>
            <pc:sldMk cId="171052173" sldId="317"/>
            <ac:grpSpMk id="43" creationId="{56AA1647-0DA6-4A17-B3E1-95D61BD54714}"/>
          </ac:grpSpMkLst>
        </pc:grpChg>
        <pc:grpChg chg="add">
          <ac:chgData name="Daniella Rasera Chiaretto" userId="d05fa10b-e890-422d-8319-171c0ffaf5a3" providerId="ADAL" clId="{E8639E3A-7382-4E71-9763-CA676CFA3B89}" dt="2024-09-11T02:33:29.533" v="765" actId="26606"/>
          <ac:grpSpMkLst>
            <pc:docMk/>
            <pc:sldMk cId="171052173" sldId="317"/>
            <ac:grpSpMk id="53" creationId="{08D20F07-CD49-4F17-BC00-9429DA80C502}"/>
          </ac:grpSpMkLst>
        </pc:grpChg>
        <pc:grpChg chg="add del">
          <ac:chgData name="Daniella Rasera Chiaretto" userId="d05fa10b-e890-422d-8319-171c0ffaf5a3" providerId="ADAL" clId="{E8639E3A-7382-4E71-9763-CA676CFA3B89}" dt="2024-09-05T01:25:56.464" v="550"/>
          <ac:grpSpMkLst>
            <pc:docMk/>
            <pc:sldMk cId="171052173" sldId="317"/>
            <ac:grpSpMk id="78" creationId="{1F634C0A-A487-42AF-8DFD-4DAD62FE92BF}"/>
          </ac:grpSpMkLst>
        </pc:grpChg>
        <pc:grpChg chg="add del">
          <ac:chgData name="Daniella Rasera Chiaretto" userId="d05fa10b-e890-422d-8319-171c0ffaf5a3" providerId="ADAL" clId="{E8639E3A-7382-4E71-9763-CA676CFA3B89}" dt="2024-09-05T01:25:56.464" v="550"/>
          <ac:grpSpMkLst>
            <pc:docMk/>
            <pc:sldMk cId="171052173" sldId="317"/>
            <ac:grpSpMk id="82" creationId="{066EE5A2-0D35-4D6A-A5C7-1CA91F740684}"/>
          </ac:grpSpMkLst>
        </pc:grpChg>
        <pc:grpChg chg="add del">
          <ac:chgData name="Daniella Rasera Chiaretto" userId="d05fa10b-e890-422d-8319-171c0ffaf5a3" providerId="ADAL" clId="{E8639E3A-7382-4E71-9763-CA676CFA3B89}" dt="2024-09-05T01:25:56.464" v="550"/>
          <ac:grpSpMkLst>
            <pc:docMk/>
            <pc:sldMk cId="171052173" sldId="317"/>
            <ac:grpSpMk id="86" creationId="{56AA1647-0DA6-4A17-B3E1-95D61BD54714}"/>
          </ac:grpSpMkLst>
        </pc:grpChg>
        <pc:grpChg chg="add del">
          <ac:chgData name="Daniella Rasera Chiaretto" userId="d05fa10b-e890-422d-8319-171c0ffaf5a3" providerId="ADAL" clId="{E8639E3A-7382-4E71-9763-CA676CFA3B89}" dt="2024-09-05T01:25:56.464" v="550"/>
          <ac:grpSpMkLst>
            <pc:docMk/>
            <pc:sldMk cId="171052173" sldId="317"/>
            <ac:grpSpMk id="90" creationId="{08D20F07-CD49-4F17-BC00-9429DA80C502}"/>
          </ac:grpSpMkLst>
        </pc:grpChg>
        <pc:picChg chg="add mod ord">
          <ac:chgData name="Daniella Rasera Chiaretto" userId="d05fa10b-e890-422d-8319-171c0ffaf5a3" providerId="ADAL" clId="{E8639E3A-7382-4E71-9763-CA676CFA3B89}" dt="2024-09-05T00:43:09.036" v="117" actId="26606"/>
          <ac:picMkLst>
            <pc:docMk/>
            <pc:sldMk cId="171052173" sldId="317"/>
            <ac:picMk id="4" creationId="{E41230D1-49A1-4B02-95C3-4E0DF8B7C762}"/>
          </ac:picMkLst>
        </pc:picChg>
        <pc:picChg chg="mod ord">
          <ac:chgData name="Daniella Rasera Chiaretto" userId="d05fa10b-e890-422d-8319-171c0ffaf5a3" providerId="ADAL" clId="{E8639E3A-7382-4E71-9763-CA676CFA3B89}" dt="2024-09-05T00:43:09.036" v="117" actId="26606"/>
          <ac:picMkLst>
            <pc:docMk/>
            <pc:sldMk cId="171052173" sldId="317"/>
            <ac:picMk id="5" creationId="{4A0DC56C-46D5-D611-E4F8-CAB0D0F6B0E0}"/>
          </ac:picMkLst>
        </pc:picChg>
        <pc:cxnChg chg="del">
          <ac:chgData name="Daniella Rasera Chiaretto" userId="d05fa10b-e890-422d-8319-171c0ffaf5a3" providerId="ADAL" clId="{E8639E3A-7382-4E71-9763-CA676CFA3B89}" dt="2024-09-15T21:35:07.876" v="3107" actId="478"/>
          <ac:cxnSpMkLst>
            <pc:docMk/>
            <pc:sldMk cId="171052173" sldId="317"/>
            <ac:cxnSpMk id="7" creationId="{88E8D2D2-3A7D-C71E-E0B9-06ED44106A6D}"/>
          </ac:cxnSpMkLst>
        </pc:cxnChg>
      </pc:sldChg>
      <pc:sldChg chg="modSp mod modTransition">
        <pc:chgData name="Daniella Rasera Chiaretto" userId="d05fa10b-e890-422d-8319-171c0ffaf5a3" providerId="ADAL" clId="{E8639E3A-7382-4E71-9763-CA676CFA3B89}" dt="2024-09-15T21:58:32.794" v="3615" actId="20577"/>
        <pc:sldMkLst>
          <pc:docMk/>
          <pc:sldMk cId="1845957729" sldId="318"/>
        </pc:sldMkLst>
        <pc:spChg chg="mod">
          <ac:chgData name="Daniella Rasera Chiaretto" userId="d05fa10b-e890-422d-8319-171c0ffaf5a3" providerId="ADAL" clId="{E8639E3A-7382-4E71-9763-CA676CFA3B89}" dt="2024-09-15T21:58:24.472" v="3610" actId="5793"/>
          <ac:spMkLst>
            <pc:docMk/>
            <pc:sldMk cId="1845957729" sldId="318"/>
            <ac:spMk id="5" creationId="{23237213-076B-3893-E0D2-11D3B4877561}"/>
          </ac:spMkLst>
        </pc:spChg>
        <pc:spChg chg="mod">
          <ac:chgData name="Daniella Rasera Chiaretto" userId="d05fa10b-e890-422d-8319-171c0ffaf5a3" providerId="ADAL" clId="{E8639E3A-7382-4E71-9763-CA676CFA3B89}" dt="2024-09-15T21:58:26.939" v="3611" actId="5793"/>
          <ac:spMkLst>
            <pc:docMk/>
            <pc:sldMk cId="1845957729" sldId="318"/>
            <ac:spMk id="12" creationId="{39D55EA6-DB5E-AB1D-E7B3-DD4A81CFCC91}"/>
          </ac:spMkLst>
        </pc:spChg>
        <pc:spChg chg="mod">
          <ac:chgData name="Daniella Rasera Chiaretto" userId="d05fa10b-e890-422d-8319-171c0ffaf5a3" providerId="ADAL" clId="{E8639E3A-7382-4E71-9763-CA676CFA3B89}" dt="2024-09-15T21:58:32.794" v="3615" actId="20577"/>
          <ac:spMkLst>
            <pc:docMk/>
            <pc:sldMk cId="1845957729" sldId="318"/>
            <ac:spMk id="15" creationId="{B56CD02C-62A8-58C5-3EB0-45AF1ED2BDC3}"/>
          </ac:spMkLst>
        </pc:spChg>
      </pc:sldChg>
      <pc:sldChg chg="addSp delSp modSp mod modTransition setBg delDesignElem">
        <pc:chgData name="Daniella Rasera Chiaretto" userId="d05fa10b-e890-422d-8319-171c0ffaf5a3" providerId="ADAL" clId="{E8639E3A-7382-4E71-9763-CA676CFA3B89}" dt="2024-09-15T21:55:17.213" v="3588" actId="1076"/>
        <pc:sldMkLst>
          <pc:docMk/>
          <pc:sldMk cId="3698375644" sldId="321"/>
        </pc:sldMkLst>
        <pc:spChg chg="del">
          <ac:chgData name="Daniella Rasera Chiaretto" userId="d05fa10b-e890-422d-8319-171c0ffaf5a3" providerId="ADAL" clId="{E8639E3A-7382-4E71-9763-CA676CFA3B89}" dt="2024-09-05T01:01:14.003" v="256" actId="26606"/>
          <ac:spMkLst>
            <pc:docMk/>
            <pc:sldMk cId="3698375644" sldId="321"/>
            <ac:spMk id="10" creationId="{64A3F1C8-A230-9EA2-4DE8-850AE56CEEEA}"/>
          </ac:spMkLst>
        </pc:spChg>
        <pc:spChg chg="mod">
          <ac:chgData name="Daniella Rasera Chiaretto" userId="d05fa10b-e890-422d-8319-171c0ffaf5a3" providerId="ADAL" clId="{E8639E3A-7382-4E71-9763-CA676CFA3B89}" dt="2024-09-15T21:55:17.213" v="3588" actId="1076"/>
          <ac:spMkLst>
            <pc:docMk/>
            <pc:sldMk cId="3698375644" sldId="321"/>
            <ac:spMk id="11" creationId="{43E56D0C-1411-59C2-9EE7-D61FE0B53B89}"/>
          </ac:spMkLst>
        </pc:spChg>
        <pc:spChg chg="add del">
          <ac:chgData name="Daniella Rasera Chiaretto" userId="d05fa10b-e890-422d-8319-171c0ffaf5a3" providerId="ADAL" clId="{E8639E3A-7382-4E71-9763-CA676CFA3B89}" dt="2024-09-05T01:02:29.740" v="271" actId="26606"/>
          <ac:spMkLst>
            <pc:docMk/>
            <pc:sldMk cId="3698375644" sldId="321"/>
            <ac:spMk id="16" creationId="{3ECBE1F1-D69B-4AFA-ABD5-8E41720EF6DE}"/>
          </ac:spMkLst>
        </pc:spChg>
        <pc:spChg chg="add del">
          <ac:chgData name="Daniella Rasera Chiaretto" userId="d05fa10b-e890-422d-8319-171c0ffaf5a3" providerId="ADAL" clId="{E8639E3A-7382-4E71-9763-CA676CFA3B89}" dt="2024-09-05T01:02:29.740" v="271" actId="26606"/>
          <ac:spMkLst>
            <pc:docMk/>
            <pc:sldMk cId="3698375644" sldId="321"/>
            <ac:spMk id="17" creationId="{603A6265-E10C-4B85-9C20-E75FCAF9CC63}"/>
          </ac:spMkLst>
        </pc:spChg>
        <pc:spChg chg="add del">
          <ac:chgData name="Daniella Rasera Chiaretto" userId="d05fa10b-e890-422d-8319-171c0ffaf5a3" providerId="ADAL" clId="{E8639E3A-7382-4E71-9763-CA676CFA3B89}" dt="2024-09-05T01:03:16.867" v="281" actId="26606"/>
          <ac:spMkLst>
            <pc:docMk/>
            <pc:sldMk cId="3698375644" sldId="321"/>
            <ac:spMk id="18" creationId="{C0763A76-9F1C-4FC5-82B7-DD475DA461B2}"/>
          </ac:spMkLst>
        </pc:spChg>
        <pc:spChg chg="add del">
          <ac:chgData name="Daniella Rasera Chiaretto" userId="d05fa10b-e890-422d-8319-171c0ffaf5a3" providerId="ADAL" clId="{E8639E3A-7382-4E71-9763-CA676CFA3B89}" dt="2024-09-05T01:03:16.867" v="281" actId="26606"/>
          <ac:spMkLst>
            <pc:docMk/>
            <pc:sldMk cId="3698375644" sldId="321"/>
            <ac:spMk id="20" creationId="{E81BF4F6-F2CF-4984-9D14-D6966D92F99F}"/>
          </ac:spMkLst>
        </pc:spChg>
        <pc:spChg chg="add del">
          <ac:chgData name="Daniella Rasera Chiaretto" userId="d05fa10b-e890-422d-8319-171c0ffaf5a3" providerId="ADAL" clId="{E8639E3A-7382-4E71-9763-CA676CFA3B89}" dt="2024-09-05T01:02:11.777" v="267" actId="26606"/>
          <ac:spMkLst>
            <pc:docMk/>
            <pc:sldMk cId="3698375644" sldId="321"/>
            <ac:spMk id="21" creationId="{E81BF4F6-F2CF-4984-9D14-D6966D92F99F}"/>
          </ac:spMkLst>
        </pc:spChg>
        <pc:spChg chg="add del">
          <ac:chgData name="Daniella Rasera Chiaretto" userId="d05fa10b-e890-422d-8319-171c0ffaf5a3" providerId="ADAL" clId="{E8639E3A-7382-4E71-9763-CA676CFA3B89}" dt="2024-09-05T01:02:11.777" v="267" actId="26606"/>
          <ac:spMkLst>
            <pc:docMk/>
            <pc:sldMk cId="3698375644" sldId="321"/>
            <ac:spMk id="22" creationId="{C0763A76-9F1C-4FC5-82B7-DD475DA461B2}"/>
          </ac:spMkLst>
        </pc:spChg>
        <pc:spChg chg="add del">
          <ac:chgData name="Daniella Rasera Chiaretto" userId="d05fa10b-e890-422d-8319-171c0ffaf5a3" providerId="ADAL" clId="{E8639E3A-7382-4E71-9763-CA676CFA3B89}" dt="2024-09-05T01:03:02.222" v="277" actId="26606"/>
          <ac:spMkLst>
            <pc:docMk/>
            <pc:sldMk cId="3698375644" sldId="321"/>
            <ac:spMk id="25" creationId="{8D6EA299-0840-6DEA-E670-C49AEBC87E89}"/>
          </ac:spMkLst>
        </pc:spChg>
        <pc:spChg chg="add del">
          <ac:chgData name="Daniella Rasera Chiaretto" userId="d05fa10b-e890-422d-8319-171c0ffaf5a3" providerId="ADAL" clId="{E8639E3A-7382-4E71-9763-CA676CFA3B89}" dt="2024-09-05T01:04:28.155" v="285" actId="26606"/>
          <ac:spMkLst>
            <pc:docMk/>
            <pc:sldMk cId="3698375644" sldId="321"/>
            <ac:spMk id="27" creationId="{C0763A76-9F1C-4FC5-82B7-DD475DA461B2}"/>
          </ac:spMkLst>
        </pc:spChg>
        <pc:spChg chg="add del">
          <ac:chgData name="Daniella Rasera Chiaretto" userId="d05fa10b-e890-422d-8319-171c0ffaf5a3" providerId="ADAL" clId="{E8639E3A-7382-4E71-9763-CA676CFA3B89}" dt="2024-09-05T01:04:28.155" v="285" actId="26606"/>
          <ac:spMkLst>
            <pc:docMk/>
            <pc:sldMk cId="3698375644" sldId="321"/>
            <ac:spMk id="28" creationId="{E81BF4F6-F2CF-4984-9D14-D6966D92F99F}"/>
          </ac:spMkLst>
        </pc:spChg>
        <pc:spChg chg="add del">
          <ac:chgData name="Daniella Rasera Chiaretto" userId="d05fa10b-e890-422d-8319-171c0ffaf5a3" providerId="ADAL" clId="{E8639E3A-7382-4E71-9763-CA676CFA3B89}" dt="2024-09-13T23:04:21.809" v="1765" actId="26606"/>
          <ac:spMkLst>
            <pc:docMk/>
            <pc:sldMk cId="3698375644" sldId="321"/>
            <ac:spMk id="29" creationId="{9F7D5CDA-D291-4307-BF55-1381FED29634}"/>
          </ac:spMkLst>
        </pc:spChg>
        <pc:spChg chg="add del">
          <ac:chgData name="Daniella Rasera Chiaretto" userId="d05fa10b-e890-422d-8319-171c0ffaf5a3" providerId="ADAL" clId="{E8639E3A-7382-4E71-9763-CA676CFA3B89}" dt="2024-09-05T01:03:02.222" v="277" actId="26606"/>
          <ac:spMkLst>
            <pc:docMk/>
            <pc:sldMk cId="3698375644" sldId="321"/>
            <ac:spMk id="30" creationId="{AE3A741D-C19B-960A-5803-1C5887147820}"/>
          </ac:spMkLst>
        </pc:spChg>
        <pc:spChg chg="add del">
          <ac:chgData name="Daniella Rasera Chiaretto" userId="d05fa10b-e890-422d-8319-171c0ffaf5a3" providerId="ADAL" clId="{E8639E3A-7382-4E71-9763-CA676CFA3B89}" dt="2024-09-05T01:03:02.222" v="277" actId="26606"/>
          <ac:spMkLst>
            <pc:docMk/>
            <pc:sldMk cId="3698375644" sldId="321"/>
            <ac:spMk id="31" creationId="{9C3A50E9-9119-7BC3-083B-2D84CCC78E47}"/>
          </ac:spMkLst>
        </pc:spChg>
        <pc:spChg chg="add del">
          <ac:chgData name="Daniella Rasera Chiaretto" userId="d05fa10b-e890-422d-8319-171c0ffaf5a3" providerId="ADAL" clId="{E8639E3A-7382-4E71-9763-CA676CFA3B89}" dt="2024-09-05T01:03:02.222" v="277" actId="26606"/>
          <ac:spMkLst>
            <pc:docMk/>
            <pc:sldMk cId="3698375644" sldId="321"/>
            <ac:spMk id="32" creationId="{DC39DE25-0E4E-0AA7-0932-1D78C2372786}"/>
          </ac:spMkLst>
        </pc:spChg>
        <pc:spChg chg="add del">
          <ac:chgData name="Daniella Rasera Chiaretto" userId="d05fa10b-e890-422d-8319-171c0ffaf5a3" providerId="ADAL" clId="{E8639E3A-7382-4E71-9763-CA676CFA3B89}" dt="2024-09-05T01:25:48.894" v="546"/>
          <ac:spMkLst>
            <pc:docMk/>
            <pc:sldMk cId="3698375644" sldId="321"/>
            <ac:spMk id="33" creationId="{9F7D5CDA-D291-4307-BF55-1381FED29634}"/>
          </ac:spMkLst>
        </pc:spChg>
        <pc:spChg chg="add del">
          <ac:chgData name="Daniella Rasera Chiaretto" userId="d05fa10b-e890-422d-8319-171c0ffaf5a3" providerId="ADAL" clId="{E8639E3A-7382-4E71-9763-CA676CFA3B89}" dt="2024-09-05T01:25:48.894" v="546"/>
          <ac:spMkLst>
            <pc:docMk/>
            <pc:sldMk cId="3698375644" sldId="321"/>
            <ac:spMk id="34" creationId="{59B296B9-C5A5-4E4F-9B60-C907B5F1466C}"/>
          </ac:spMkLst>
        </pc:spChg>
        <pc:spChg chg="add del">
          <ac:chgData name="Daniella Rasera Chiaretto" userId="d05fa10b-e890-422d-8319-171c0ffaf5a3" providerId="ADAL" clId="{E8639E3A-7382-4E71-9763-CA676CFA3B89}" dt="2024-09-05T01:25:48.894" v="546"/>
          <ac:spMkLst>
            <pc:docMk/>
            <pc:sldMk cId="3698375644" sldId="321"/>
            <ac:spMk id="35" creationId="{D0300FD3-5AF1-6305-15FA-9078072672E2}"/>
          </ac:spMkLst>
        </pc:spChg>
        <pc:spChg chg="add del">
          <ac:chgData name="Daniella Rasera Chiaretto" userId="d05fa10b-e890-422d-8319-171c0ffaf5a3" providerId="ADAL" clId="{E8639E3A-7382-4E71-9763-CA676CFA3B89}" dt="2024-09-13T23:04:21.809" v="1765" actId="26606"/>
          <ac:spMkLst>
            <pc:docMk/>
            <pc:sldMk cId="3698375644" sldId="321"/>
            <ac:spMk id="36" creationId="{59B296B9-C5A5-4E4F-9B60-C907B5F1466C}"/>
          </ac:spMkLst>
        </pc:spChg>
        <pc:spChg chg="add del">
          <ac:chgData name="Daniella Rasera Chiaretto" userId="d05fa10b-e890-422d-8319-171c0ffaf5a3" providerId="ADAL" clId="{E8639E3A-7382-4E71-9763-CA676CFA3B89}" dt="2024-09-13T23:04:21.809" v="1765" actId="26606"/>
          <ac:spMkLst>
            <pc:docMk/>
            <pc:sldMk cId="3698375644" sldId="321"/>
            <ac:spMk id="37" creationId="{D0300FD3-5AF1-6305-15FA-9078072672E2}"/>
          </ac:spMkLst>
        </pc:spChg>
        <pc:spChg chg="add">
          <ac:chgData name="Daniella Rasera Chiaretto" userId="d05fa10b-e890-422d-8319-171c0ffaf5a3" providerId="ADAL" clId="{E8639E3A-7382-4E71-9763-CA676CFA3B89}" dt="2024-09-13T23:04:34.724" v="1768" actId="26606"/>
          <ac:spMkLst>
            <pc:docMk/>
            <pc:sldMk cId="3698375644" sldId="321"/>
            <ac:spMk id="38" creationId="{79BB35BC-D5C2-4C8B-A22A-A71E6191913B}"/>
          </ac:spMkLst>
        </pc:spChg>
        <pc:grpChg chg="add del">
          <ac:chgData name="Daniella Rasera Chiaretto" userId="d05fa10b-e890-422d-8319-171c0ffaf5a3" providerId="ADAL" clId="{E8639E3A-7382-4E71-9763-CA676CFA3B89}" dt="2024-09-05T01:02:38.924" v="273" actId="26606"/>
          <ac:grpSpMkLst>
            <pc:docMk/>
            <pc:sldMk cId="3698375644" sldId="321"/>
            <ac:grpSpMk id="23" creationId="{8CE57D37-C2D0-066B-1AE3-6F4244344F27}"/>
          </ac:grpSpMkLst>
        </pc:grpChg>
        <pc:grpChg chg="add del">
          <ac:chgData name="Daniella Rasera Chiaretto" userId="d05fa10b-e890-422d-8319-171c0ffaf5a3" providerId="ADAL" clId="{E8639E3A-7382-4E71-9763-CA676CFA3B89}" dt="2024-09-05T01:02:49.683" v="275" actId="26606"/>
          <ac:grpSpMkLst>
            <pc:docMk/>
            <pc:sldMk cId="3698375644" sldId="321"/>
            <ac:grpSpMk id="26" creationId="{5EFBDE31-BB3E-6CFC-23CD-B5976DA38438}"/>
          </ac:grpSpMkLst>
        </pc:grpChg>
        <pc:graphicFrameChg chg="add mod modGraphic">
          <ac:chgData name="Daniella Rasera Chiaretto" userId="d05fa10b-e890-422d-8319-171c0ffaf5a3" providerId="ADAL" clId="{E8639E3A-7382-4E71-9763-CA676CFA3B89}" dt="2024-09-13T23:04:34.724" v="1768" actId="26606"/>
          <ac:graphicFrameMkLst>
            <pc:docMk/>
            <pc:sldMk cId="3698375644" sldId="321"/>
            <ac:graphicFrameMk id="14" creationId="{6B6E02B4-A054-BE03-96F2-9928E4325105}"/>
          </ac:graphicFrameMkLst>
        </pc:graphicFrameChg>
        <pc:picChg chg="mod ord">
          <ac:chgData name="Daniella Rasera Chiaretto" userId="d05fa10b-e890-422d-8319-171c0ffaf5a3" providerId="ADAL" clId="{E8639E3A-7382-4E71-9763-CA676CFA3B89}" dt="2024-09-13T23:04:34.724" v="1768" actId="26606"/>
          <ac:picMkLst>
            <pc:docMk/>
            <pc:sldMk cId="3698375644" sldId="321"/>
            <ac:picMk id="3" creationId="{776E0DCB-1ABB-C6AB-5BB7-45831009C973}"/>
          </ac:picMkLst>
        </pc:picChg>
        <pc:cxnChg chg="del mod">
          <ac:chgData name="Daniella Rasera Chiaretto" userId="d05fa10b-e890-422d-8319-171c0ffaf5a3" providerId="ADAL" clId="{E8639E3A-7382-4E71-9763-CA676CFA3B89}" dt="2024-09-15T21:55:01.786" v="3585" actId="478"/>
          <ac:cxnSpMkLst>
            <pc:docMk/>
            <pc:sldMk cId="3698375644" sldId="321"/>
            <ac:cxnSpMk id="12" creationId="{05EE6627-C9DA-19BD-F7E4-8D9512CA8F9A}"/>
          </ac:cxnSpMkLst>
        </pc:cxnChg>
        <pc:cxnChg chg="add del">
          <ac:chgData name="Daniella Rasera Chiaretto" userId="d05fa10b-e890-422d-8319-171c0ffaf5a3" providerId="ADAL" clId="{E8639E3A-7382-4E71-9763-CA676CFA3B89}" dt="2024-09-05T01:01:59.418" v="265" actId="26606"/>
          <ac:cxnSpMkLst>
            <pc:docMk/>
            <pc:sldMk cId="3698375644" sldId="321"/>
            <ac:cxnSpMk id="19" creationId="{1503BFE4-729B-D9D0-C17B-501E6AF1127A}"/>
          </ac:cxnSpMkLst>
        </pc:cxnChg>
        <pc:cxnChg chg="add del">
          <ac:chgData name="Daniella Rasera Chiaretto" userId="d05fa10b-e890-422d-8319-171c0ffaf5a3" providerId="ADAL" clId="{E8639E3A-7382-4E71-9763-CA676CFA3B89}" dt="2024-09-05T01:03:27.952" v="283" actId="26606"/>
          <ac:cxnSpMkLst>
            <pc:docMk/>
            <pc:sldMk cId="3698375644" sldId="321"/>
            <ac:cxnSpMk id="24" creationId="{1503BFE4-729B-D9D0-C17B-501E6AF1127A}"/>
          </ac:cxnSpMkLst>
        </pc:cxnChg>
      </pc:sldChg>
      <pc:sldChg chg="addSp delSp modSp mod modTransition setBg delAnim delDesignElem modNotesTx">
        <pc:chgData name="Daniella Rasera Chiaretto" userId="d05fa10b-e890-422d-8319-171c0ffaf5a3" providerId="ADAL" clId="{E8639E3A-7382-4E71-9763-CA676CFA3B89}" dt="2024-09-05T01:29:58.577" v="629" actId="26606"/>
        <pc:sldMkLst>
          <pc:docMk/>
          <pc:sldMk cId="3161926857" sldId="322"/>
        </pc:sldMkLst>
        <pc:spChg chg="del mod">
          <ac:chgData name="Daniella Rasera Chiaretto" userId="d05fa10b-e890-422d-8319-171c0ffaf5a3" providerId="ADAL" clId="{E8639E3A-7382-4E71-9763-CA676CFA3B89}" dt="2024-09-05T00:59:08.344" v="248" actId="478"/>
          <ac:spMkLst>
            <pc:docMk/>
            <pc:sldMk cId="3161926857" sldId="322"/>
            <ac:spMk id="2" creationId="{A9B5B316-3505-0CFB-9B47-DABA239FB275}"/>
          </ac:spMkLst>
        </pc:spChg>
        <pc:spChg chg="mod">
          <ac:chgData name="Daniella Rasera Chiaretto" userId="d05fa10b-e890-422d-8319-171c0ffaf5a3" providerId="ADAL" clId="{E8639E3A-7382-4E71-9763-CA676CFA3B89}" dt="2024-09-05T01:26:21.439" v="563" actId="27636"/>
          <ac:spMkLst>
            <pc:docMk/>
            <pc:sldMk cId="3161926857" sldId="322"/>
            <ac:spMk id="11" creationId="{43E56D0C-1411-59C2-9EE7-D61FE0B53B89}"/>
          </ac:spMkLst>
        </pc:spChg>
        <pc:spChg chg="add del">
          <ac:chgData name="Daniella Rasera Chiaretto" userId="d05fa10b-e890-422d-8319-171c0ffaf5a3" providerId="ADAL" clId="{E8639E3A-7382-4E71-9763-CA676CFA3B89}" dt="2024-09-05T01:29:58.577" v="629" actId="26606"/>
          <ac:spMkLst>
            <pc:docMk/>
            <pc:sldMk cId="3161926857" sldId="322"/>
            <ac:spMk id="16" creationId="{D1520B01-A2E4-41C2-8A8F-7683F250890E}"/>
          </ac:spMkLst>
        </pc:spChg>
        <pc:spChg chg="add del">
          <ac:chgData name="Daniella Rasera Chiaretto" userId="d05fa10b-e890-422d-8319-171c0ffaf5a3" providerId="ADAL" clId="{E8639E3A-7382-4E71-9763-CA676CFA3B89}" dt="2024-09-05T01:25:48.894" v="546"/>
          <ac:spMkLst>
            <pc:docMk/>
            <pc:sldMk cId="3161926857" sldId="322"/>
            <ac:spMk id="17" creationId="{D1520B01-A2E4-41C2-8A8F-7683F250890E}"/>
          </ac:spMkLst>
        </pc:spChg>
        <pc:spChg chg="add">
          <ac:chgData name="Daniella Rasera Chiaretto" userId="d05fa10b-e890-422d-8319-171c0ffaf5a3" providerId="ADAL" clId="{E8639E3A-7382-4E71-9763-CA676CFA3B89}" dt="2024-09-05T01:29:58.577" v="629" actId="26606"/>
          <ac:spMkLst>
            <pc:docMk/>
            <pc:sldMk cId="3161926857" sldId="322"/>
            <ac:spMk id="37" creationId="{D1520B01-A2E4-41C2-8A8F-7683F250890E}"/>
          </ac:spMkLst>
        </pc:spChg>
        <pc:grpChg chg="add del">
          <ac:chgData name="Daniella Rasera Chiaretto" userId="d05fa10b-e890-422d-8319-171c0ffaf5a3" providerId="ADAL" clId="{E8639E3A-7382-4E71-9763-CA676CFA3B89}" dt="2024-09-05T01:29:58.577" v="629" actId="26606"/>
          <ac:grpSpMkLst>
            <pc:docMk/>
            <pc:sldMk cId="3161926857" sldId="322"/>
            <ac:grpSpMk id="18" creationId="{1F634C0A-A487-42AF-8DFD-4DAD62FE92BF}"/>
          </ac:grpSpMkLst>
        </pc:grpChg>
        <pc:grpChg chg="add del">
          <ac:chgData name="Daniella Rasera Chiaretto" userId="d05fa10b-e890-422d-8319-171c0ffaf5a3" providerId="ADAL" clId="{E8639E3A-7382-4E71-9763-CA676CFA3B89}" dt="2024-09-05T01:25:48.894" v="546"/>
          <ac:grpSpMkLst>
            <pc:docMk/>
            <pc:sldMk cId="3161926857" sldId="322"/>
            <ac:grpSpMk id="19" creationId="{1F634C0A-A487-42AF-8DFD-4DAD62FE92BF}"/>
          </ac:grpSpMkLst>
        </pc:grpChg>
        <pc:grpChg chg="add del">
          <ac:chgData name="Daniella Rasera Chiaretto" userId="d05fa10b-e890-422d-8319-171c0ffaf5a3" providerId="ADAL" clId="{E8639E3A-7382-4E71-9763-CA676CFA3B89}" dt="2024-09-05T01:29:58.577" v="629" actId="26606"/>
          <ac:grpSpMkLst>
            <pc:docMk/>
            <pc:sldMk cId="3161926857" sldId="322"/>
            <ac:grpSpMk id="22" creationId="{066EE5A2-0D35-4D6A-A5C7-1CA91F740684}"/>
          </ac:grpSpMkLst>
        </pc:grpChg>
        <pc:grpChg chg="add del">
          <ac:chgData name="Daniella Rasera Chiaretto" userId="d05fa10b-e890-422d-8319-171c0ffaf5a3" providerId="ADAL" clId="{E8639E3A-7382-4E71-9763-CA676CFA3B89}" dt="2024-09-05T01:25:48.894" v="546"/>
          <ac:grpSpMkLst>
            <pc:docMk/>
            <pc:sldMk cId="3161926857" sldId="322"/>
            <ac:grpSpMk id="23" creationId="{066EE5A2-0D35-4D6A-A5C7-1CA91F740684}"/>
          </ac:grpSpMkLst>
        </pc:grpChg>
        <pc:grpChg chg="add del">
          <ac:chgData name="Daniella Rasera Chiaretto" userId="d05fa10b-e890-422d-8319-171c0ffaf5a3" providerId="ADAL" clId="{E8639E3A-7382-4E71-9763-CA676CFA3B89}" dt="2024-09-05T01:29:58.577" v="629" actId="26606"/>
          <ac:grpSpMkLst>
            <pc:docMk/>
            <pc:sldMk cId="3161926857" sldId="322"/>
            <ac:grpSpMk id="26" creationId="{56AA1647-0DA6-4A17-B3E1-95D61BD54714}"/>
          </ac:grpSpMkLst>
        </pc:grpChg>
        <pc:grpChg chg="add del">
          <ac:chgData name="Daniella Rasera Chiaretto" userId="d05fa10b-e890-422d-8319-171c0ffaf5a3" providerId="ADAL" clId="{E8639E3A-7382-4E71-9763-CA676CFA3B89}" dt="2024-09-05T01:25:48.894" v="546"/>
          <ac:grpSpMkLst>
            <pc:docMk/>
            <pc:sldMk cId="3161926857" sldId="322"/>
            <ac:grpSpMk id="27" creationId="{56AA1647-0DA6-4A17-B3E1-95D61BD54714}"/>
          </ac:grpSpMkLst>
        </pc:grpChg>
        <pc:grpChg chg="add del">
          <ac:chgData name="Daniella Rasera Chiaretto" userId="d05fa10b-e890-422d-8319-171c0ffaf5a3" providerId="ADAL" clId="{E8639E3A-7382-4E71-9763-CA676CFA3B89}" dt="2024-09-05T01:29:58.577" v="629" actId="26606"/>
          <ac:grpSpMkLst>
            <pc:docMk/>
            <pc:sldMk cId="3161926857" sldId="322"/>
            <ac:grpSpMk id="30" creationId="{08D20F07-CD49-4F17-BC00-9429DA80C502}"/>
          </ac:grpSpMkLst>
        </pc:grpChg>
        <pc:grpChg chg="add del">
          <ac:chgData name="Daniella Rasera Chiaretto" userId="d05fa10b-e890-422d-8319-171c0ffaf5a3" providerId="ADAL" clId="{E8639E3A-7382-4E71-9763-CA676CFA3B89}" dt="2024-09-05T01:25:48.894" v="546"/>
          <ac:grpSpMkLst>
            <pc:docMk/>
            <pc:sldMk cId="3161926857" sldId="322"/>
            <ac:grpSpMk id="31" creationId="{08D20F07-CD49-4F17-BC00-9429DA80C502}"/>
          </ac:grpSpMkLst>
        </pc:grpChg>
        <pc:grpChg chg="add">
          <ac:chgData name="Daniella Rasera Chiaretto" userId="d05fa10b-e890-422d-8319-171c0ffaf5a3" providerId="ADAL" clId="{E8639E3A-7382-4E71-9763-CA676CFA3B89}" dt="2024-09-05T01:29:58.577" v="629" actId="26606"/>
          <ac:grpSpMkLst>
            <pc:docMk/>
            <pc:sldMk cId="3161926857" sldId="322"/>
            <ac:grpSpMk id="39" creationId="{1F634C0A-A487-42AF-8DFD-4DAD62FE92BF}"/>
          </ac:grpSpMkLst>
        </pc:grpChg>
        <pc:grpChg chg="add">
          <ac:chgData name="Daniella Rasera Chiaretto" userId="d05fa10b-e890-422d-8319-171c0ffaf5a3" providerId="ADAL" clId="{E8639E3A-7382-4E71-9763-CA676CFA3B89}" dt="2024-09-05T01:29:58.577" v="629" actId="26606"/>
          <ac:grpSpMkLst>
            <pc:docMk/>
            <pc:sldMk cId="3161926857" sldId="322"/>
            <ac:grpSpMk id="43" creationId="{066EE5A2-0D35-4D6A-A5C7-1CA91F740684}"/>
          </ac:grpSpMkLst>
        </pc:grpChg>
        <pc:grpChg chg="add">
          <ac:chgData name="Daniella Rasera Chiaretto" userId="d05fa10b-e890-422d-8319-171c0ffaf5a3" providerId="ADAL" clId="{E8639E3A-7382-4E71-9763-CA676CFA3B89}" dt="2024-09-05T01:29:58.577" v="629" actId="26606"/>
          <ac:grpSpMkLst>
            <pc:docMk/>
            <pc:sldMk cId="3161926857" sldId="322"/>
            <ac:grpSpMk id="47" creationId="{56AA1647-0DA6-4A17-B3E1-95D61BD54714}"/>
          </ac:grpSpMkLst>
        </pc:grpChg>
        <pc:grpChg chg="add">
          <ac:chgData name="Daniella Rasera Chiaretto" userId="d05fa10b-e890-422d-8319-171c0ffaf5a3" providerId="ADAL" clId="{E8639E3A-7382-4E71-9763-CA676CFA3B89}" dt="2024-09-05T01:29:58.577" v="629" actId="26606"/>
          <ac:grpSpMkLst>
            <pc:docMk/>
            <pc:sldMk cId="3161926857" sldId="322"/>
            <ac:grpSpMk id="51" creationId="{08D20F07-CD49-4F17-BC00-9429DA80C502}"/>
          </ac:grpSpMkLst>
        </pc:grpChg>
        <pc:picChg chg="mod ord">
          <ac:chgData name="Daniella Rasera Chiaretto" userId="d05fa10b-e890-422d-8319-171c0ffaf5a3" providerId="ADAL" clId="{E8639E3A-7382-4E71-9763-CA676CFA3B89}" dt="2024-09-05T01:00:07.193" v="254" actId="26606"/>
          <ac:picMkLst>
            <pc:docMk/>
            <pc:sldMk cId="3161926857" sldId="322"/>
            <ac:picMk id="3" creationId="{776E0DCB-1ABB-C6AB-5BB7-45831009C973}"/>
          </ac:picMkLst>
        </pc:picChg>
        <pc:picChg chg="add mod">
          <ac:chgData name="Daniella Rasera Chiaretto" userId="d05fa10b-e890-422d-8319-171c0ffaf5a3" providerId="ADAL" clId="{E8639E3A-7382-4E71-9763-CA676CFA3B89}" dt="2024-09-05T01:29:58.577" v="629" actId="26606"/>
          <ac:picMkLst>
            <pc:docMk/>
            <pc:sldMk cId="3161926857" sldId="322"/>
            <ac:picMk id="5" creationId="{31C00C35-6768-4679-ACA9-DC0570162640}"/>
          </ac:picMkLst>
        </pc:picChg>
        <pc:cxnChg chg="del ord">
          <ac:chgData name="Daniella Rasera Chiaretto" userId="d05fa10b-e890-422d-8319-171c0ffaf5a3" providerId="ADAL" clId="{E8639E3A-7382-4E71-9763-CA676CFA3B89}" dt="2024-09-05T01:00:15.507" v="255" actId="478"/>
          <ac:cxnSpMkLst>
            <pc:docMk/>
            <pc:sldMk cId="3161926857" sldId="322"/>
            <ac:cxnSpMk id="12" creationId="{05EE6627-C9DA-19BD-F7E4-8D9512CA8F9A}"/>
          </ac:cxnSpMkLst>
        </pc:cxnChg>
      </pc:sldChg>
      <pc:sldChg chg="addSp delSp modSp mod modTransition setBg">
        <pc:chgData name="Daniella Rasera Chiaretto" userId="d05fa10b-e890-422d-8319-171c0ffaf5a3" providerId="ADAL" clId="{E8639E3A-7382-4E71-9763-CA676CFA3B89}" dt="2024-09-15T21:57:44.841" v="3606" actId="6549"/>
        <pc:sldMkLst>
          <pc:docMk/>
          <pc:sldMk cId="3938894827" sldId="324"/>
        </pc:sldMkLst>
        <pc:spChg chg="mod">
          <ac:chgData name="Daniella Rasera Chiaretto" userId="d05fa10b-e890-422d-8319-171c0ffaf5a3" providerId="ADAL" clId="{E8639E3A-7382-4E71-9763-CA676CFA3B89}" dt="2024-09-15T21:57:44.841" v="3606" actId="6549"/>
          <ac:spMkLst>
            <pc:docMk/>
            <pc:sldMk cId="3938894827" sldId="324"/>
            <ac:spMk id="6" creationId="{75896B0A-02F5-4F8E-A3A9-203E9B9C46B6}"/>
          </ac:spMkLst>
        </pc:spChg>
        <pc:spChg chg="mod">
          <ac:chgData name="Daniella Rasera Chiaretto" userId="d05fa10b-e890-422d-8319-171c0ffaf5a3" providerId="ADAL" clId="{E8639E3A-7382-4E71-9763-CA676CFA3B89}" dt="2024-09-11T02:52:09.065" v="937" actId="26606"/>
          <ac:spMkLst>
            <pc:docMk/>
            <pc:sldMk cId="3938894827" sldId="324"/>
            <ac:spMk id="11" creationId="{43E56D0C-1411-59C2-9EE7-D61FE0B53B89}"/>
          </ac:spMkLst>
        </pc:spChg>
        <pc:spChg chg="add del">
          <ac:chgData name="Daniella Rasera Chiaretto" userId="d05fa10b-e890-422d-8319-171c0ffaf5a3" providerId="ADAL" clId="{E8639E3A-7382-4E71-9763-CA676CFA3B89}" dt="2024-09-11T02:51:41.672" v="928" actId="26606"/>
          <ac:spMkLst>
            <pc:docMk/>
            <pc:sldMk cId="3938894827" sldId="324"/>
            <ac:spMk id="17" creationId="{C3D6EC93-F369-413E-AA67-5D4104161046}"/>
          </ac:spMkLst>
        </pc:spChg>
        <pc:spChg chg="add del">
          <ac:chgData name="Daniella Rasera Chiaretto" userId="d05fa10b-e890-422d-8319-171c0ffaf5a3" providerId="ADAL" clId="{E8639E3A-7382-4E71-9763-CA676CFA3B89}" dt="2024-09-11T02:51:52.974" v="932" actId="26606"/>
          <ac:spMkLst>
            <pc:docMk/>
            <pc:sldMk cId="3938894827" sldId="324"/>
            <ac:spMk id="21" creationId="{A7B99495-F43F-4D80-A44F-2CB4764EB90B}"/>
          </ac:spMkLst>
        </pc:spChg>
        <pc:spChg chg="add del mod">
          <ac:chgData name="Daniella Rasera Chiaretto" userId="d05fa10b-e890-422d-8319-171c0ffaf5a3" providerId="ADAL" clId="{E8639E3A-7382-4E71-9763-CA676CFA3B89}" dt="2024-09-11T02:52:35.883" v="941"/>
          <ac:spMkLst>
            <pc:docMk/>
            <pc:sldMk cId="3938894827" sldId="324"/>
            <ac:spMk id="22" creationId="{EE1FE7D1-F0A1-422F-AD41-63C7298D894C}"/>
          </ac:spMkLst>
        </pc:spChg>
        <pc:spChg chg="add del">
          <ac:chgData name="Daniella Rasera Chiaretto" userId="d05fa10b-e890-422d-8319-171c0ffaf5a3" providerId="ADAL" clId="{E8639E3A-7382-4E71-9763-CA676CFA3B89}" dt="2024-09-11T02:51:49.506" v="930" actId="26606"/>
          <ac:spMkLst>
            <pc:docMk/>
            <pc:sldMk cId="3938894827" sldId="324"/>
            <ac:spMk id="23" creationId="{325166D1-1B21-4128-AC42-61745528E4D6}"/>
          </ac:spMkLst>
        </pc:spChg>
        <pc:spChg chg="add del">
          <ac:chgData name="Daniella Rasera Chiaretto" userId="d05fa10b-e890-422d-8319-171c0ffaf5a3" providerId="ADAL" clId="{E8639E3A-7382-4E71-9763-CA676CFA3B89}" dt="2024-09-11T02:51:52.974" v="932" actId="26606"/>
          <ac:spMkLst>
            <pc:docMk/>
            <pc:sldMk cId="3938894827" sldId="324"/>
            <ac:spMk id="28" creationId="{4F7EBAE4-9945-4473-9E34-B2C66EA0F03D}"/>
          </ac:spMkLst>
        </pc:spChg>
        <pc:spChg chg="add del">
          <ac:chgData name="Daniella Rasera Chiaretto" userId="d05fa10b-e890-422d-8319-171c0ffaf5a3" providerId="ADAL" clId="{E8639E3A-7382-4E71-9763-CA676CFA3B89}" dt="2024-09-11T02:51:52.974" v="932" actId="26606"/>
          <ac:spMkLst>
            <pc:docMk/>
            <pc:sldMk cId="3938894827" sldId="324"/>
            <ac:spMk id="29" creationId="{70BEB1E7-2F88-40BC-B73D-42E5B6F80BFC}"/>
          </ac:spMkLst>
        </pc:spChg>
        <pc:spChg chg="add del">
          <ac:chgData name="Daniella Rasera Chiaretto" userId="d05fa10b-e890-422d-8319-171c0ffaf5a3" providerId="ADAL" clId="{E8639E3A-7382-4E71-9763-CA676CFA3B89}" dt="2024-09-11T02:52:09.008" v="936" actId="26606"/>
          <ac:spMkLst>
            <pc:docMk/>
            <pc:sldMk cId="3938894827" sldId="324"/>
            <ac:spMk id="33" creationId="{F13C74B1-5B17-4795-BED0-7140497B445A}"/>
          </ac:spMkLst>
        </pc:spChg>
        <pc:spChg chg="add del">
          <ac:chgData name="Daniella Rasera Chiaretto" userId="d05fa10b-e890-422d-8319-171c0ffaf5a3" providerId="ADAL" clId="{E8639E3A-7382-4E71-9763-CA676CFA3B89}" dt="2024-09-11T02:52:09.008" v="936" actId="26606"/>
          <ac:spMkLst>
            <pc:docMk/>
            <pc:sldMk cId="3938894827" sldId="324"/>
            <ac:spMk id="34" creationId="{D4974D33-8DC5-464E-8C6D-BE58F0669C17}"/>
          </ac:spMkLst>
        </pc:spChg>
        <pc:spChg chg="add">
          <ac:chgData name="Daniella Rasera Chiaretto" userId="d05fa10b-e890-422d-8319-171c0ffaf5a3" providerId="ADAL" clId="{E8639E3A-7382-4E71-9763-CA676CFA3B89}" dt="2024-09-11T02:52:09.065" v="937" actId="26606"/>
          <ac:spMkLst>
            <pc:docMk/>
            <pc:sldMk cId="3938894827" sldId="324"/>
            <ac:spMk id="36" creationId="{C3D6EC93-F369-413E-AA67-5D4104161046}"/>
          </ac:spMkLst>
        </pc:spChg>
        <pc:grpChg chg="add del">
          <ac:chgData name="Daniella Rasera Chiaretto" userId="d05fa10b-e890-422d-8319-171c0ffaf5a3" providerId="ADAL" clId="{E8639E3A-7382-4E71-9763-CA676CFA3B89}" dt="2024-09-11T02:51:41.672" v="928" actId="26606"/>
          <ac:grpSpMkLst>
            <pc:docMk/>
            <pc:sldMk cId="3938894827" sldId="324"/>
            <ac:grpSpMk id="19" creationId="{4EA04677-6B2C-40F4-975C-ED9196552771}"/>
          </ac:grpSpMkLst>
        </pc:grpChg>
        <pc:grpChg chg="add del">
          <ac:chgData name="Daniella Rasera Chiaretto" userId="d05fa10b-e890-422d-8319-171c0ffaf5a3" providerId="ADAL" clId="{E8639E3A-7382-4E71-9763-CA676CFA3B89}" dt="2024-09-11T02:51:49.506" v="930" actId="26606"/>
          <ac:grpSpMkLst>
            <pc:docMk/>
            <pc:sldMk cId="3938894827" sldId="324"/>
            <ac:grpSpMk id="24" creationId="{E6517BAC-C80F-4065-90D8-703493E0B353}"/>
          </ac:grpSpMkLst>
        </pc:grpChg>
        <pc:grpChg chg="add">
          <ac:chgData name="Daniella Rasera Chiaretto" userId="d05fa10b-e890-422d-8319-171c0ffaf5a3" providerId="ADAL" clId="{E8639E3A-7382-4E71-9763-CA676CFA3B89}" dt="2024-09-11T02:52:09.065" v="937" actId="26606"/>
          <ac:grpSpMkLst>
            <pc:docMk/>
            <pc:sldMk cId="3938894827" sldId="324"/>
            <ac:grpSpMk id="37" creationId="{4EA04677-6B2C-40F4-975C-ED9196552771}"/>
          </ac:grpSpMkLst>
        </pc:grpChg>
        <pc:picChg chg="add del">
          <ac:chgData name="Daniella Rasera Chiaretto" userId="d05fa10b-e890-422d-8319-171c0ffaf5a3" providerId="ADAL" clId="{E8639E3A-7382-4E71-9763-CA676CFA3B89}" dt="2024-09-11T02:52:40.973" v="943"/>
          <ac:picMkLst>
            <pc:docMk/>
            <pc:sldMk cId="3938894827" sldId="324"/>
            <ac:picMk id="2" creationId="{7E65504E-E4B7-462C-9B53-09943A743152}"/>
          </ac:picMkLst>
        </pc:picChg>
        <pc:picChg chg="mod ord">
          <ac:chgData name="Daniella Rasera Chiaretto" userId="d05fa10b-e890-422d-8319-171c0ffaf5a3" providerId="ADAL" clId="{E8639E3A-7382-4E71-9763-CA676CFA3B89}" dt="2024-09-11T02:52:09.065" v="937" actId="26606"/>
          <ac:picMkLst>
            <pc:docMk/>
            <pc:sldMk cId="3938894827" sldId="324"/>
            <ac:picMk id="3" creationId="{776E0DCB-1ABB-C6AB-5BB7-45831009C973}"/>
          </ac:picMkLst>
        </pc:picChg>
        <pc:cxnChg chg="del ord">
          <ac:chgData name="Daniella Rasera Chiaretto" userId="d05fa10b-e890-422d-8319-171c0ffaf5a3" providerId="ADAL" clId="{E8639E3A-7382-4E71-9763-CA676CFA3B89}" dt="2024-09-11T02:53:38.101" v="944" actId="478"/>
          <ac:cxnSpMkLst>
            <pc:docMk/>
            <pc:sldMk cId="3938894827" sldId="324"/>
            <ac:cxnSpMk id="12" creationId="{05EE6627-C9DA-19BD-F7E4-8D9512CA8F9A}"/>
          </ac:cxnSpMkLst>
        </pc:cxnChg>
        <pc:cxnChg chg="add del">
          <ac:chgData name="Daniella Rasera Chiaretto" userId="d05fa10b-e890-422d-8319-171c0ffaf5a3" providerId="ADAL" clId="{E8639E3A-7382-4E71-9763-CA676CFA3B89}" dt="2024-09-11T02:51:57.642" v="934" actId="26606"/>
          <ac:cxnSpMkLst>
            <pc:docMk/>
            <pc:sldMk cId="3938894827" sldId="324"/>
            <ac:cxnSpMk id="31" creationId="{1503BFE4-729B-D9D0-C17B-501E6AF1127A}"/>
          </ac:cxnSpMkLst>
        </pc:cxnChg>
      </pc:sldChg>
      <pc:sldChg chg="add del">
        <pc:chgData name="Daniella Rasera Chiaretto" userId="d05fa10b-e890-422d-8319-171c0ffaf5a3" providerId="ADAL" clId="{E8639E3A-7382-4E71-9763-CA676CFA3B89}" dt="2024-09-05T01:11:45.369" v="399" actId="47"/>
        <pc:sldMkLst>
          <pc:docMk/>
          <pc:sldMk cId="2670779609" sldId="328"/>
        </pc:sldMkLst>
      </pc:sldChg>
      <pc:sldChg chg="addSp delSp modSp mod modTransition">
        <pc:chgData name="Daniella Rasera Chiaretto" userId="d05fa10b-e890-422d-8319-171c0ffaf5a3" providerId="ADAL" clId="{E8639E3A-7382-4E71-9763-CA676CFA3B89}" dt="2024-09-15T21:54:38.867" v="3584"/>
        <pc:sldMkLst>
          <pc:docMk/>
          <pc:sldMk cId="558198792" sldId="333"/>
        </pc:sldMkLst>
        <pc:picChg chg="del">
          <ac:chgData name="Daniella Rasera Chiaretto" userId="d05fa10b-e890-422d-8319-171c0ffaf5a3" providerId="ADAL" clId="{E8639E3A-7382-4E71-9763-CA676CFA3B89}" dt="2024-09-15T21:54:37.891" v="3583" actId="478"/>
          <ac:picMkLst>
            <pc:docMk/>
            <pc:sldMk cId="558198792" sldId="333"/>
            <ac:picMk id="5" creationId="{3DC2866E-A13C-7144-3F27-CBA3D131D43B}"/>
          </ac:picMkLst>
        </pc:picChg>
        <pc:picChg chg="add mod">
          <ac:chgData name="Daniella Rasera Chiaretto" userId="d05fa10b-e890-422d-8319-171c0ffaf5a3" providerId="ADAL" clId="{E8639E3A-7382-4E71-9763-CA676CFA3B89}" dt="2024-09-15T21:54:38.867" v="3584"/>
          <ac:picMkLst>
            <pc:docMk/>
            <pc:sldMk cId="558198792" sldId="333"/>
            <ac:picMk id="7" creationId="{8C05FD89-641C-42F4-8A3D-6B37D768C451}"/>
          </ac:picMkLst>
        </pc:picChg>
      </pc:sldChg>
      <pc:sldChg chg="del">
        <pc:chgData name="Daniella Rasera Chiaretto" userId="d05fa10b-e890-422d-8319-171c0ffaf5a3" providerId="ADAL" clId="{E8639E3A-7382-4E71-9763-CA676CFA3B89}" dt="2024-09-05T01:19:25.894" v="459" actId="47"/>
        <pc:sldMkLst>
          <pc:docMk/>
          <pc:sldMk cId="1833585588" sldId="340"/>
        </pc:sldMkLst>
      </pc:sldChg>
      <pc:sldChg chg="add del modTransition">
        <pc:chgData name="Daniella Rasera Chiaretto" userId="d05fa10b-e890-422d-8319-171c0ffaf5a3" providerId="ADAL" clId="{E8639E3A-7382-4E71-9763-CA676CFA3B89}" dt="2024-09-11T03:37:26.398" v="1692" actId="47"/>
        <pc:sldMkLst>
          <pc:docMk/>
          <pc:sldMk cId="3078741992" sldId="341"/>
        </pc:sldMkLst>
      </pc:sldChg>
      <pc:sldChg chg="modTransition">
        <pc:chgData name="Daniella Rasera Chiaretto" userId="d05fa10b-e890-422d-8319-171c0ffaf5a3" providerId="ADAL" clId="{E8639E3A-7382-4E71-9763-CA676CFA3B89}" dt="2024-09-05T01:25:56.464" v="550"/>
        <pc:sldMkLst>
          <pc:docMk/>
          <pc:sldMk cId="1605230026" sldId="342"/>
        </pc:sldMkLst>
      </pc:sldChg>
      <pc:sldChg chg="addSp delSp modSp mod ord modTransition setBg">
        <pc:chgData name="Daniella Rasera Chiaretto" userId="d05fa10b-e890-422d-8319-171c0ffaf5a3" providerId="ADAL" clId="{E8639E3A-7382-4E71-9763-CA676CFA3B89}" dt="2024-09-15T21:48:45.787" v="3541" actId="5793"/>
        <pc:sldMkLst>
          <pc:docMk/>
          <pc:sldMk cId="1746330312" sldId="373"/>
        </pc:sldMkLst>
        <pc:spChg chg="del mod">
          <ac:chgData name="Daniella Rasera Chiaretto" userId="d05fa10b-e890-422d-8319-171c0ffaf5a3" providerId="ADAL" clId="{E8639E3A-7382-4E71-9763-CA676CFA3B89}" dt="2024-09-13T23:11:13.857" v="1975" actId="478"/>
          <ac:spMkLst>
            <pc:docMk/>
            <pc:sldMk cId="1746330312" sldId="373"/>
            <ac:spMk id="2" creationId="{F787C463-75BC-4CB9-DCC5-0762FEB67A62}"/>
          </ac:spMkLst>
        </pc:spChg>
        <pc:spChg chg="del mod">
          <ac:chgData name="Daniella Rasera Chiaretto" userId="d05fa10b-e890-422d-8319-171c0ffaf5a3" providerId="ADAL" clId="{E8639E3A-7382-4E71-9763-CA676CFA3B89}" dt="2024-09-13T23:13:45.528" v="2020" actId="478"/>
          <ac:spMkLst>
            <pc:docMk/>
            <pc:sldMk cId="1746330312" sldId="373"/>
            <ac:spMk id="7" creationId="{5E8BE89C-06A0-BC3C-F3D9-FE1913E372F1}"/>
          </ac:spMkLst>
        </pc:spChg>
        <pc:spChg chg="add mod">
          <ac:chgData name="Daniella Rasera Chiaretto" userId="d05fa10b-e890-422d-8319-171c0ffaf5a3" providerId="ADAL" clId="{E8639E3A-7382-4E71-9763-CA676CFA3B89}" dt="2024-09-15T21:48:45.787" v="3541" actId="5793"/>
          <ac:spMkLst>
            <pc:docMk/>
            <pc:sldMk cId="1746330312" sldId="373"/>
            <ac:spMk id="9" creationId="{F49E9C16-B074-44B4-9A68-F0471D5B220D}"/>
          </ac:spMkLst>
        </pc:spChg>
        <pc:spChg chg="add del">
          <ac:chgData name="Daniella Rasera Chiaretto" userId="d05fa10b-e890-422d-8319-171c0ffaf5a3" providerId="ADAL" clId="{E8639E3A-7382-4E71-9763-CA676CFA3B89}" dt="2024-09-15T21:48:27.793" v="3533" actId="26606"/>
          <ac:spMkLst>
            <pc:docMk/>
            <pc:sldMk cId="1746330312" sldId="373"/>
            <ac:spMk id="11" creationId="{04812C46-200A-4DEB-A05E-3ED6C68C2387}"/>
          </ac:spMkLst>
        </pc:spChg>
        <pc:spChg chg="add del">
          <ac:chgData name="Daniella Rasera Chiaretto" userId="d05fa10b-e890-422d-8319-171c0ffaf5a3" providerId="ADAL" clId="{E8639E3A-7382-4E71-9763-CA676CFA3B89}" dt="2024-09-15T21:48:27.793" v="3533" actId="26606"/>
          <ac:spMkLst>
            <pc:docMk/>
            <pc:sldMk cId="1746330312" sldId="373"/>
            <ac:spMk id="12" creationId="{D1EA859B-E555-4109-94F3-6700E046E008}"/>
          </ac:spMkLst>
        </pc:spChg>
        <pc:spChg chg="add del">
          <ac:chgData name="Daniella Rasera Chiaretto" userId="d05fa10b-e890-422d-8319-171c0ffaf5a3" providerId="ADAL" clId="{E8639E3A-7382-4E71-9763-CA676CFA3B89}" dt="2024-09-13T23:13:12.935" v="2017" actId="26606"/>
          <ac:spMkLst>
            <pc:docMk/>
            <pc:sldMk cId="1746330312" sldId="373"/>
            <ac:spMk id="14" creationId="{04812C46-200A-4DEB-A05E-3ED6C68C2387}"/>
          </ac:spMkLst>
        </pc:spChg>
        <pc:spChg chg="add del">
          <ac:chgData name="Daniella Rasera Chiaretto" userId="d05fa10b-e890-422d-8319-171c0ffaf5a3" providerId="ADAL" clId="{E8639E3A-7382-4E71-9763-CA676CFA3B89}" dt="2024-09-15T21:48:12.257" v="3522" actId="26606"/>
          <ac:spMkLst>
            <pc:docMk/>
            <pc:sldMk cId="1746330312" sldId="373"/>
            <ac:spMk id="15" creationId="{8FC9BE17-9A7B-462D-AE50-3D8777387304}"/>
          </ac:spMkLst>
        </pc:spChg>
        <pc:spChg chg="add del">
          <ac:chgData name="Daniella Rasera Chiaretto" userId="d05fa10b-e890-422d-8319-171c0ffaf5a3" providerId="ADAL" clId="{E8639E3A-7382-4E71-9763-CA676CFA3B89}" dt="2024-09-13T23:13:12.935" v="2017" actId="26606"/>
          <ac:spMkLst>
            <pc:docMk/>
            <pc:sldMk cId="1746330312" sldId="373"/>
            <ac:spMk id="16" creationId="{D1EA859B-E555-4109-94F3-6700E046E008}"/>
          </ac:spMkLst>
        </pc:spChg>
        <pc:spChg chg="add del">
          <ac:chgData name="Daniella Rasera Chiaretto" userId="d05fa10b-e890-422d-8319-171c0ffaf5a3" providerId="ADAL" clId="{E8639E3A-7382-4E71-9763-CA676CFA3B89}" dt="2024-09-15T21:28:12.151" v="3069" actId="26606"/>
          <ac:spMkLst>
            <pc:docMk/>
            <pc:sldMk cId="1746330312" sldId="373"/>
            <ac:spMk id="17" creationId="{8FC9BE17-9A7B-462D-AE50-3D8777387304}"/>
          </ac:spMkLst>
        </pc:spChg>
        <pc:spChg chg="add del">
          <ac:chgData name="Daniella Rasera Chiaretto" userId="d05fa10b-e890-422d-8319-171c0ffaf5a3" providerId="ADAL" clId="{E8639E3A-7382-4E71-9763-CA676CFA3B89}" dt="2024-09-15T21:48:12.257" v="3522" actId="26606"/>
          <ac:spMkLst>
            <pc:docMk/>
            <pc:sldMk cId="1746330312" sldId="373"/>
            <ac:spMk id="18" creationId="{3EBE8569-6AEC-4B8C-8D53-2DE337CDBA65}"/>
          </ac:spMkLst>
        </pc:spChg>
        <pc:spChg chg="add del">
          <ac:chgData name="Daniella Rasera Chiaretto" userId="d05fa10b-e890-422d-8319-171c0ffaf5a3" providerId="ADAL" clId="{E8639E3A-7382-4E71-9763-CA676CFA3B89}" dt="2024-09-15T21:28:12.151" v="3069" actId="26606"/>
          <ac:spMkLst>
            <pc:docMk/>
            <pc:sldMk cId="1746330312" sldId="373"/>
            <ac:spMk id="19" creationId="{3EBE8569-6AEC-4B8C-8D53-2DE337CDBA65}"/>
          </ac:spMkLst>
        </pc:spChg>
        <pc:spChg chg="add del">
          <ac:chgData name="Daniella Rasera Chiaretto" userId="d05fa10b-e890-422d-8319-171c0ffaf5a3" providerId="ADAL" clId="{E8639E3A-7382-4E71-9763-CA676CFA3B89}" dt="2024-09-15T21:48:12.257" v="3522" actId="26606"/>
          <ac:spMkLst>
            <pc:docMk/>
            <pc:sldMk cId="1746330312" sldId="373"/>
            <ac:spMk id="20" creationId="{55D4142C-5077-457F-A6AD-3FECFDB39685}"/>
          </ac:spMkLst>
        </pc:spChg>
        <pc:spChg chg="add del">
          <ac:chgData name="Daniella Rasera Chiaretto" userId="d05fa10b-e890-422d-8319-171c0ffaf5a3" providerId="ADAL" clId="{E8639E3A-7382-4E71-9763-CA676CFA3B89}" dt="2024-09-15T21:28:12.151" v="3069" actId="26606"/>
          <ac:spMkLst>
            <pc:docMk/>
            <pc:sldMk cId="1746330312" sldId="373"/>
            <ac:spMk id="21" creationId="{55D4142C-5077-457F-A6AD-3FECFDB39685}"/>
          </ac:spMkLst>
        </pc:spChg>
        <pc:spChg chg="add del">
          <ac:chgData name="Daniella Rasera Chiaretto" userId="d05fa10b-e890-422d-8319-171c0ffaf5a3" providerId="ADAL" clId="{E8639E3A-7382-4E71-9763-CA676CFA3B89}" dt="2024-09-15T21:48:12.257" v="3522" actId="26606"/>
          <ac:spMkLst>
            <pc:docMk/>
            <pc:sldMk cId="1746330312" sldId="373"/>
            <ac:spMk id="22" creationId="{7A5F0580-5EE9-419F-96EE-B6529EF6E7D0}"/>
          </ac:spMkLst>
        </pc:spChg>
        <pc:spChg chg="add del">
          <ac:chgData name="Daniella Rasera Chiaretto" userId="d05fa10b-e890-422d-8319-171c0ffaf5a3" providerId="ADAL" clId="{E8639E3A-7382-4E71-9763-CA676CFA3B89}" dt="2024-09-15T21:28:12.151" v="3069" actId="26606"/>
          <ac:spMkLst>
            <pc:docMk/>
            <pc:sldMk cId="1746330312" sldId="373"/>
            <ac:spMk id="23" creationId="{7A5F0580-5EE9-419F-96EE-B6529EF6E7D0}"/>
          </ac:spMkLst>
        </pc:spChg>
        <pc:spChg chg="add del">
          <ac:chgData name="Daniella Rasera Chiaretto" userId="d05fa10b-e890-422d-8319-171c0ffaf5a3" providerId="ADAL" clId="{E8639E3A-7382-4E71-9763-CA676CFA3B89}" dt="2024-09-15T21:48:20.067" v="3524" actId="26606"/>
          <ac:spMkLst>
            <pc:docMk/>
            <pc:sldMk cId="1746330312" sldId="373"/>
            <ac:spMk id="24" creationId="{743AA782-23D1-4521-8CAD-47662984AA08}"/>
          </ac:spMkLst>
        </pc:spChg>
        <pc:spChg chg="add del">
          <ac:chgData name="Daniella Rasera Chiaretto" userId="d05fa10b-e890-422d-8319-171c0ffaf5a3" providerId="ADAL" clId="{E8639E3A-7382-4E71-9763-CA676CFA3B89}" dt="2024-09-15T21:28:16.235" v="3071" actId="26606"/>
          <ac:spMkLst>
            <pc:docMk/>
            <pc:sldMk cId="1746330312" sldId="373"/>
            <ac:spMk id="25" creationId="{C0763A76-9F1C-4FC5-82B7-DD475DA461B2}"/>
          </ac:spMkLst>
        </pc:spChg>
        <pc:spChg chg="add del">
          <ac:chgData name="Daniella Rasera Chiaretto" userId="d05fa10b-e890-422d-8319-171c0ffaf5a3" providerId="ADAL" clId="{E8639E3A-7382-4E71-9763-CA676CFA3B89}" dt="2024-09-15T21:28:16.235" v="3071" actId="26606"/>
          <ac:spMkLst>
            <pc:docMk/>
            <pc:sldMk cId="1746330312" sldId="373"/>
            <ac:spMk id="26" creationId="{E81BF4F6-F2CF-4984-9D14-D6966D92F99F}"/>
          </ac:spMkLst>
        </pc:spChg>
        <pc:spChg chg="add del">
          <ac:chgData name="Daniella Rasera Chiaretto" userId="d05fa10b-e890-422d-8319-171c0ffaf5a3" providerId="ADAL" clId="{E8639E3A-7382-4E71-9763-CA676CFA3B89}" dt="2024-09-15T21:48:20.067" v="3524" actId="26606"/>
          <ac:spMkLst>
            <pc:docMk/>
            <pc:sldMk cId="1746330312" sldId="373"/>
            <ac:spMk id="27" creationId="{71877DBC-BB60-40F0-AC93-2ACDBAAE60CE}"/>
          </ac:spMkLst>
        </pc:spChg>
        <pc:spChg chg="add del">
          <ac:chgData name="Daniella Rasera Chiaretto" userId="d05fa10b-e890-422d-8319-171c0ffaf5a3" providerId="ADAL" clId="{E8639E3A-7382-4E71-9763-CA676CFA3B89}" dt="2024-09-15T21:28:18.426" v="3073" actId="26606"/>
          <ac:spMkLst>
            <pc:docMk/>
            <pc:sldMk cId="1746330312" sldId="373"/>
            <ac:spMk id="28" creationId="{9AA72BD9-2C5A-4EDC-931F-5AA08EACA0F3}"/>
          </ac:spMkLst>
        </pc:spChg>
        <pc:spChg chg="add del">
          <ac:chgData name="Daniella Rasera Chiaretto" userId="d05fa10b-e890-422d-8319-171c0ffaf5a3" providerId="ADAL" clId="{E8639E3A-7382-4E71-9763-CA676CFA3B89}" dt="2024-09-15T21:28:18.426" v="3073" actId="26606"/>
          <ac:spMkLst>
            <pc:docMk/>
            <pc:sldMk cId="1746330312" sldId="373"/>
            <ac:spMk id="29" creationId="{DD3981AC-7B61-4947-BCF3-F7AA7FA385B9}"/>
          </ac:spMkLst>
        </pc:spChg>
        <pc:spChg chg="add del">
          <ac:chgData name="Daniella Rasera Chiaretto" userId="d05fa10b-e890-422d-8319-171c0ffaf5a3" providerId="ADAL" clId="{E8639E3A-7382-4E71-9763-CA676CFA3B89}" dt="2024-09-15T21:28:18.426" v="3073" actId="26606"/>
          <ac:spMkLst>
            <pc:docMk/>
            <pc:sldMk cId="1746330312" sldId="373"/>
            <ac:spMk id="30" creationId="{55D4142C-5077-457F-A6AD-3FECFDB39685}"/>
          </ac:spMkLst>
        </pc:spChg>
        <pc:spChg chg="add del">
          <ac:chgData name="Daniella Rasera Chiaretto" userId="d05fa10b-e890-422d-8319-171c0ffaf5a3" providerId="ADAL" clId="{E8639E3A-7382-4E71-9763-CA676CFA3B89}" dt="2024-09-15T21:28:18.426" v="3073" actId="26606"/>
          <ac:spMkLst>
            <pc:docMk/>
            <pc:sldMk cId="1746330312" sldId="373"/>
            <ac:spMk id="31" creationId="{7A5F0580-5EE9-419F-96EE-B6529EF6E7D0}"/>
          </ac:spMkLst>
        </pc:spChg>
        <pc:spChg chg="add del">
          <ac:chgData name="Daniella Rasera Chiaretto" userId="d05fa10b-e890-422d-8319-171c0ffaf5a3" providerId="ADAL" clId="{E8639E3A-7382-4E71-9763-CA676CFA3B89}" dt="2024-09-15T21:48:22.450" v="3526" actId="26606"/>
          <ac:spMkLst>
            <pc:docMk/>
            <pc:sldMk cId="1746330312" sldId="373"/>
            <ac:spMk id="32" creationId="{F13C74B1-5B17-4795-BED0-7140497B445A}"/>
          </ac:spMkLst>
        </pc:spChg>
        <pc:spChg chg="add del">
          <ac:chgData name="Daniella Rasera Chiaretto" userId="d05fa10b-e890-422d-8319-171c0ffaf5a3" providerId="ADAL" clId="{E8639E3A-7382-4E71-9763-CA676CFA3B89}" dt="2024-09-15T21:28:20.001" v="3075" actId="26606"/>
          <ac:spMkLst>
            <pc:docMk/>
            <pc:sldMk cId="1746330312" sldId="373"/>
            <ac:spMk id="33" creationId="{79BB35BC-D5C2-4C8B-A22A-A71E6191913B}"/>
          </ac:spMkLst>
        </pc:spChg>
        <pc:spChg chg="add del">
          <ac:chgData name="Daniella Rasera Chiaretto" userId="d05fa10b-e890-422d-8319-171c0ffaf5a3" providerId="ADAL" clId="{E8639E3A-7382-4E71-9763-CA676CFA3B89}" dt="2024-09-15T21:48:22.450" v="3526" actId="26606"/>
          <ac:spMkLst>
            <pc:docMk/>
            <pc:sldMk cId="1746330312" sldId="373"/>
            <ac:spMk id="34" creationId="{D4974D33-8DC5-464E-8C6D-BE58F0669C17}"/>
          </ac:spMkLst>
        </pc:spChg>
        <pc:spChg chg="add del">
          <ac:chgData name="Daniella Rasera Chiaretto" userId="d05fa10b-e890-422d-8319-171c0ffaf5a3" providerId="ADAL" clId="{E8639E3A-7382-4E71-9763-CA676CFA3B89}" dt="2024-09-15T21:48:23.640" v="3528" actId="26606"/>
          <ac:spMkLst>
            <pc:docMk/>
            <pc:sldMk cId="1746330312" sldId="373"/>
            <ac:spMk id="36" creationId="{743AA782-23D1-4521-8CAD-47662984AA08}"/>
          </ac:spMkLst>
        </pc:spChg>
        <pc:spChg chg="add del">
          <ac:chgData name="Daniella Rasera Chiaretto" userId="d05fa10b-e890-422d-8319-171c0ffaf5a3" providerId="ADAL" clId="{E8639E3A-7382-4E71-9763-CA676CFA3B89}" dt="2024-09-15T21:28:33.729" v="3079" actId="26606"/>
          <ac:spMkLst>
            <pc:docMk/>
            <pc:sldMk cId="1746330312" sldId="373"/>
            <ac:spMk id="37" creationId="{C0763A76-9F1C-4FC5-82B7-DD475DA461B2}"/>
          </ac:spMkLst>
        </pc:spChg>
        <pc:spChg chg="add del">
          <ac:chgData name="Daniella Rasera Chiaretto" userId="d05fa10b-e890-422d-8319-171c0ffaf5a3" providerId="ADAL" clId="{E8639E3A-7382-4E71-9763-CA676CFA3B89}" dt="2024-09-15T21:28:33.729" v="3079" actId="26606"/>
          <ac:spMkLst>
            <pc:docMk/>
            <pc:sldMk cId="1746330312" sldId="373"/>
            <ac:spMk id="38" creationId="{E81BF4F6-F2CF-4984-9D14-D6966D92F99F}"/>
          </ac:spMkLst>
        </pc:spChg>
        <pc:spChg chg="add del">
          <ac:chgData name="Daniella Rasera Chiaretto" userId="d05fa10b-e890-422d-8319-171c0ffaf5a3" providerId="ADAL" clId="{E8639E3A-7382-4E71-9763-CA676CFA3B89}" dt="2024-09-15T21:48:23.640" v="3528" actId="26606"/>
          <ac:spMkLst>
            <pc:docMk/>
            <pc:sldMk cId="1746330312" sldId="373"/>
            <ac:spMk id="39" creationId="{71877DBC-BB60-40F0-AC93-2ACDBAAE60CE}"/>
          </ac:spMkLst>
        </pc:spChg>
        <pc:spChg chg="add del">
          <ac:chgData name="Daniella Rasera Chiaretto" userId="d05fa10b-e890-422d-8319-171c0ffaf5a3" providerId="ADAL" clId="{E8639E3A-7382-4E71-9763-CA676CFA3B89}" dt="2024-09-15T21:48:24.964" v="3530" actId="26606"/>
          <ac:spMkLst>
            <pc:docMk/>
            <pc:sldMk cId="1746330312" sldId="373"/>
            <ac:spMk id="41" creationId="{F13C74B1-5B17-4795-BED0-7140497B445A}"/>
          </ac:spMkLst>
        </pc:spChg>
        <pc:spChg chg="add del">
          <ac:chgData name="Daniella Rasera Chiaretto" userId="d05fa10b-e890-422d-8319-171c0ffaf5a3" providerId="ADAL" clId="{E8639E3A-7382-4E71-9763-CA676CFA3B89}" dt="2024-09-15T21:48:24.964" v="3530" actId="26606"/>
          <ac:spMkLst>
            <pc:docMk/>
            <pc:sldMk cId="1746330312" sldId="373"/>
            <ac:spMk id="42" creationId="{D4974D33-8DC5-464E-8C6D-BE58F0669C17}"/>
          </ac:spMkLst>
        </pc:spChg>
        <pc:spChg chg="add del">
          <ac:chgData name="Daniella Rasera Chiaretto" userId="d05fa10b-e890-422d-8319-171c0ffaf5a3" providerId="ADAL" clId="{E8639E3A-7382-4E71-9763-CA676CFA3B89}" dt="2024-09-15T21:48:27.778" v="3532" actId="26606"/>
          <ac:spMkLst>
            <pc:docMk/>
            <pc:sldMk cId="1746330312" sldId="373"/>
            <ac:spMk id="44" creationId="{743AA782-23D1-4521-8CAD-47662984AA08}"/>
          </ac:spMkLst>
        </pc:spChg>
        <pc:spChg chg="add del">
          <ac:chgData name="Daniella Rasera Chiaretto" userId="d05fa10b-e890-422d-8319-171c0ffaf5a3" providerId="ADAL" clId="{E8639E3A-7382-4E71-9763-CA676CFA3B89}" dt="2024-09-15T21:48:27.778" v="3532" actId="26606"/>
          <ac:spMkLst>
            <pc:docMk/>
            <pc:sldMk cId="1746330312" sldId="373"/>
            <ac:spMk id="45" creationId="{71877DBC-BB60-40F0-AC93-2ACDBAAE60CE}"/>
          </ac:spMkLst>
        </pc:spChg>
        <pc:spChg chg="add">
          <ac:chgData name="Daniella Rasera Chiaretto" userId="d05fa10b-e890-422d-8319-171c0ffaf5a3" providerId="ADAL" clId="{E8639E3A-7382-4E71-9763-CA676CFA3B89}" dt="2024-09-15T21:48:27.793" v="3533" actId="26606"/>
          <ac:spMkLst>
            <pc:docMk/>
            <pc:sldMk cId="1746330312" sldId="373"/>
            <ac:spMk id="47" creationId="{F13C74B1-5B17-4795-BED0-7140497B445A}"/>
          </ac:spMkLst>
        </pc:spChg>
        <pc:spChg chg="add">
          <ac:chgData name="Daniella Rasera Chiaretto" userId="d05fa10b-e890-422d-8319-171c0ffaf5a3" providerId="ADAL" clId="{E8639E3A-7382-4E71-9763-CA676CFA3B89}" dt="2024-09-15T21:48:27.793" v="3533" actId="26606"/>
          <ac:spMkLst>
            <pc:docMk/>
            <pc:sldMk cId="1746330312" sldId="373"/>
            <ac:spMk id="48" creationId="{D4974D33-8DC5-464E-8C6D-BE58F0669C17}"/>
          </ac:spMkLst>
        </pc:spChg>
        <pc:picChg chg="mod ord">
          <ac:chgData name="Daniella Rasera Chiaretto" userId="d05fa10b-e890-422d-8319-171c0ffaf5a3" providerId="ADAL" clId="{E8639E3A-7382-4E71-9763-CA676CFA3B89}" dt="2024-09-15T21:48:27.793" v="3533" actId="26606"/>
          <ac:picMkLst>
            <pc:docMk/>
            <pc:sldMk cId="1746330312" sldId="373"/>
            <ac:picMk id="6" creationId="{816E4942-B571-2DA0-FF13-B58B0E0B85DF}"/>
          </ac:picMkLst>
        </pc:picChg>
        <pc:cxnChg chg="del ord">
          <ac:chgData name="Daniella Rasera Chiaretto" userId="d05fa10b-e890-422d-8319-171c0ffaf5a3" providerId="ADAL" clId="{E8639E3A-7382-4E71-9763-CA676CFA3B89}" dt="2024-09-13T23:13:39.922" v="2019" actId="478"/>
          <ac:cxnSpMkLst>
            <pc:docMk/>
            <pc:sldMk cId="1746330312" sldId="373"/>
            <ac:cxnSpMk id="8" creationId="{BC1789F6-942C-C0DA-8BE6-5C353C352CBB}"/>
          </ac:cxnSpMkLst>
        </pc:cxnChg>
        <pc:cxnChg chg="add del">
          <ac:chgData name="Daniella Rasera Chiaretto" userId="d05fa10b-e890-422d-8319-171c0ffaf5a3" providerId="ADAL" clId="{E8639E3A-7382-4E71-9763-CA676CFA3B89}" dt="2024-09-15T21:28:24.970" v="3077" actId="26606"/>
          <ac:cxnSpMkLst>
            <pc:docMk/>
            <pc:sldMk cId="1746330312" sldId="373"/>
            <ac:cxnSpMk id="35" creationId="{249EDD1B-F94D-B4E6-ACAA-566B9A26FDE3}"/>
          </ac:cxnSpMkLst>
        </pc:cxnChg>
      </pc:sldChg>
      <pc:sldChg chg="del">
        <pc:chgData name="Daniella Rasera Chiaretto" userId="d05fa10b-e890-422d-8319-171c0ffaf5a3" providerId="ADAL" clId="{E8639E3A-7382-4E71-9763-CA676CFA3B89}" dt="2024-09-05T01:07:05.672" v="288" actId="47"/>
        <pc:sldMkLst>
          <pc:docMk/>
          <pc:sldMk cId="1394877199" sldId="374"/>
        </pc:sldMkLst>
      </pc:sldChg>
      <pc:sldChg chg="modTransition">
        <pc:chgData name="Daniella Rasera Chiaretto" userId="d05fa10b-e890-422d-8319-171c0ffaf5a3" providerId="ADAL" clId="{E8639E3A-7382-4E71-9763-CA676CFA3B89}" dt="2024-09-05T01:25:56.464" v="550"/>
        <pc:sldMkLst>
          <pc:docMk/>
          <pc:sldMk cId="471452257" sldId="375"/>
        </pc:sldMkLst>
      </pc:sldChg>
      <pc:sldChg chg="modSp mod modTransition">
        <pc:chgData name="Daniella Rasera Chiaretto" userId="d05fa10b-e890-422d-8319-171c0ffaf5a3" providerId="ADAL" clId="{E8639E3A-7382-4E71-9763-CA676CFA3B89}" dt="2024-09-14T00:02:24.403" v="2091" actId="14100"/>
        <pc:sldMkLst>
          <pc:docMk/>
          <pc:sldMk cId="2157865590" sldId="376"/>
        </pc:sldMkLst>
        <pc:spChg chg="mod">
          <ac:chgData name="Daniella Rasera Chiaretto" userId="d05fa10b-e890-422d-8319-171c0ffaf5a3" providerId="ADAL" clId="{E8639E3A-7382-4E71-9763-CA676CFA3B89}" dt="2024-09-14T00:02:20.043" v="2088" actId="1076"/>
          <ac:spMkLst>
            <pc:docMk/>
            <pc:sldMk cId="2157865590" sldId="376"/>
            <ac:spMk id="4" creationId="{EE788A39-5172-7A58-0A21-FD2FFAA2D9A9}"/>
          </ac:spMkLst>
        </pc:spChg>
        <pc:spChg chg="mod">
          <ac:chgData name="Daniella Rasera Chiaretto" userId="d05fa10b-e890-422d-8319-171c0ffaf5a3" providerId="ADAL" clId="{E8639E3A-7382-4E71-9763-CA676CFA3B89}" dt="2024-09-14T00:02:19.321" v="2087" actId="1076"/>
          <ac:spMkLst>
            <pc:docMk/>
            <pc:sldMk cId="2157865590" sldId="376"/>
            <ac:spMk id="6" creationId="{1D55E7A2-83B5-32B7-8679-0902A98207B3}"/>
          </ac:spMkLst>
        </pc:spChg>
        <pc:picChg chg="mod">
          <ac:chgData name="Daniella Rasera Chiaretto" userId="d05fa10b-e890-422d-8319-171c0ffaf5a3" providerId="ADAL" clId="{E8639E3A-7382-4E71-9763-CA676CFA3B89}" dt="2024-09-14T00:02:24.403" v="2091" actId="14100"/>
          <ac:picMkLst>
            <pc:docMk/>
            <pc:sldMk cId="2157865590" sldId="376"/>
            <ac:picMk id="5" creationId="{65323032-0600-EF2C-D188-559C18B6F80E}"/>
          </ac:picMkLst>
        </pc:picChg>
      </pc:sldChg>
      <pc:sldChg chg="del modTransition">
        <pc:chgData name="Daniella Rasera Chiaretto" userId="d05fa10b-e890-422d-8319-171c0ffaf5a3" providerId="ADAL" clId="{E8639E3A-7382-4E71-9763-CA676CFA3B89}" dt="2024-09-11T03:00:54.531" v="978" actId="47"/>
        <pc:sldMkLst>
          <pc:docMk/>
          <pc:sldMk cId="773347673" sldId="377"/>
        </pc:sldMkLst>
      </pc:sldChg>
      <pc:sldChg chg="modTransition">
        <pc:chgData name="Daniella Rasera Chiaretto" userId="d05fa10b-e890-422d-8319-171c0ffaf5a3" providerId="ADAL" clId="{E8639E3A-7382-4E71-9763-CA676CFA3B89}" dt="2024-09-05T01:25:56.464" v="550"/>
        <pc:sldMkLst>
          <pc:docMk/>
          <pc:sldMk cId="3537596162" sldId="378"/>
        </pc:sldMkLst>
      </pc:sldChg>
      <pc:sldChg chg="modTransition">
        <pc:chgData name="Daniella Rasera Chiaretto" userId="d05fa10b-e890-422d-8319-171c0ffaf5a3" providerId="ADAL" clId="{E8639E3A-7382-4E71-9763-CA676CFA3B89}" dt="2024-09-05T01:25:56.464" v="550"/>
        <pc:sldMkLst>
          <pc:docMk/>
          <pc:sldMk cId="3417299625" sldId="379"/>
        </pc:sldMkLst>
      </pc:sldChg>
      <pc:sldChg chg="del">
        <pc:chgData name="Daniella Rasera Chiaretto" userId="d05fa10b-e890-422d-8319-171c0ffaf5a3" providerId="ADAL" clId="{E8639E3A-7382-4E71-9763-CA676CFA3B89}" dt="2024-09-05T01:19:10.454" v="439" actId="47"/>
        <pc:sldMkLst>
          <pc:docMk/>
          <pc:sldMk cId="2290731429" sldId="380"/>
        </pc:sldMkLst>
      </pc:sldChg>
      <pc:sldChg chg="del">
        <pc:chgData name="Daniella Rasera Chiaretto" userId="d05fa10b-e890-422d-8319-171c0ffaf5a3" providerId="ADAL" clId="{E8639E3A-7382-4E71-9763-CA676CFA3B89}" dt="2024-09-05T01:19:11.414" v="440" actId="47"/>
        <pc:sldMkLst>
          <pc:docMk/>
          <pc:sldMk cId="1421381744" sldId="385"/>
        </pc:sldMkLst>
      </pc:sldChg>
      <pc:sldChg chg="del">
        <pc:chgData name="Daniella Rasera Chiaretto" userId="d05fa10b-e890-422d-8319-171c0ffaf5a3" providerId="ADAL" clId="{E8639E3A-7382-4E71-9763-CA676CFA3B89}" dt="2024-09-05T01:19:12.302" v="441" actId="47"/>
        <pc:sldMkLst>
          <pc:docMk/>
          <pc:sldMk cId="2968841041" sldId="386"/>
        </pc:sldMkLst>
      </pc:sldChg>
      <pc:sldChg chg="del">
        <pc:chgData name="Daniella Rasera Chiaretto" userId="d05fa10b-e890-422d-8319-171c0ffaf5a3" providerId="ADAL" clId="{E8639E3A-7382-4E71-9763-CA676CFA3B89}" dt="2024-09-05T01:19:13.322" v="442" actId="47"/>
        <pc:sldMkLst>
          <pc:docMk/>
          <pc:sldMk cId="3386366770" sldId="387"/>
        </pc:sldMkLst>
      </pc:sldChg>
      <pc:sldChg chg="del">
        <pc:chgData name="Daniella Rasera Chiaretto" userId="d05fa10b-e890-422d-8319-171c0ffaf5a3" providerId="ADAL" clId="{E8639E3A-7382-4E71-9763-CA676CFA3B89}" dt="2024-09-05T01:19:14.116" v="443" actId="47"/>
        <pc:sldMkLst>
          <pc:docMk/>
          <pc:sldMk cId="1201743179" sldId="388"/>
        </pc:sldMkLst>
      </pc:sldChg>
      <pc:sldChg chg="del">
        <pc:chgData name="Daniella Rasera Chiaretto" userId="d05fa10b-e890-422d-8319-171c0ffaf5a3" providerId="ADAL" clId="{E8639E3A-7382-4E71-9763-CA676CFA3B89}" dt="2024-09-05T01:19:15.636" v="445" actId="47"/>
        <pc:sldMkLst>
          <pc:docMk/>
          <pc:sldMk cId="1755259316" sldId="389"/>
        </pc:sldMkLst>
      </pc:sldChg>
      <pc:sldChg chg="del">
        <pc:chgData name="Daniella Rasera Chiaretto" userId="d05fa10b-e890-422d-8319-171c0ffaf5a3" providerId="ADAL" clId="{E8639E3A-7382-4E71-9763-CA676CFA3B89}" dt="2024-09-05T01:19:16.342" v="446" actId="47"/>
        <pc:sldMkLst>
          <pc:docMk/>
          <pc:sldMk cId="116853976" sldId="390"/>
        </pc:sldMkLst>
      </pc:sldChg>
      <pc:sldChg chg="del">
        <pc:chgData name="Daniella Rasera Chiaretto" userId="d05fa10b-e890-422d-8319-171c0ffaf5a3" providerId="ADAL" clId="{E8639E3A-7382-4E71-9763-CA676CFA3B89}" dt="2024-09-05T01:19:16.939" v="447" actId="47"/>
        <pc:sldMkLst>
          <pc:docMk/>
          <pc:sldMk cId="3493588014" sldId="391"/>
        </pc:sldMkLst>
      </pc:sldChg>
      <pc:sldChg chg="del">
        <pc:chgData name="Daniella Rasera Chiaretto" userId="d05fa10b-e890-422d-8319-171c0ffaf5a3" providerId="ADAL" clId="{E8639E3A-7382-4E71-9763-CA676CFA3B89}" dt="2024-09-05T01:19:18.860" v="450" actId="47"/>
        <pc:sldMkLst>
          <pc:docMk/>
          <pc:sldMk cId="2835032272" sldId="392"/>
        </pc:sldMkLst>
      </pc:sldChg>
      <pc:sldChg chg="del">
        <pc:chgData name="Daniella Rasera Chiaretto" userId="d05fa10b-e890-422d-8319-171c0ffaf5a3" providerId="ADAL" clId="{E8639E3A-7382-4E71-9763-CA676CFA3B89}" dt="2024-09-05T01:19:17.631" v="448" actId="47"/>
        <pc:sldMkLst>
          <pc:docMk/>
          <pc:sldMk cId="3106727576" sldId="393"/>
        </pc:sldMkLst>
      </pc:sldChg>
      <pc:sldChg chg="del">
        <pc:chgData name="Daniella Rasera Chiaretto" userId="d05fa10b-e890-422d-8319-171c0ffaf5a3" providerId="ADAL" clId="{E8639E3A-7382-4E71-9763-CA676CFA3B89}" dt="2024-09-05T01:19:18.246" v="449" actId="47"/>
        <pc:sldMkLst>
          <pc:docMk/>
          <pc:sldMk cId="434143619" sldId="394"/>
        </pc:sldMkLst>
      </pc:sldChg>
      <pc:sldChg chg="del">
        <pc:chgData name="Daniella Rasera Chiaretto" userId="d05fa10b-e890-422d-8319-171c0ffaf5a3" providerId="ADAL" clId="{E8639E3A-7382-4E71-9763-CA676CFA3B89}" dt="2024-09-05T01:19:19.378" v="451" actId="47"/>
        <pc:sldMkLst>
          <pc:docMk/>
          <pc:sldMk cId="3767723157" sldId="395"/>
        </pc:sldMkLst>
      </pc:sldChg>
      <pc:sldChg chg="del">
        <pc:chgData name="Daniella Rasera Chiaretto" userId="d05fa10b-e890-422d-8319-171c0ffaf5a3" providerId="ADAL" clId="{E8639E3A-7382-4E71-9763-CA676CFA3B89}" dt="2024-09-05T01:19:19.978" v="452" actId="47"/>
        <pc:sldMkLst>
          <pc:docMk/>
          <pc:sldMk cId="1311050754" sldId="396"/>
        </pc:sldMkLst>
      </pc:sldChg>
      <pc:sldChg chg="del">
        <pc:chgData name="Daniella Rasera Chiaretto" userId="d05fa10b-e890-422d-8319-171c0ffaf5a3" providerId="ADAL" clId="{E8639E3A-7382-4E71-9763-CA676CFA3B89}" dt="2024-09-05T01:19:20.559" v="453" actId="47"/>
        <pc:sldMkLst>
          <pc:docMk/>
          <pc:sldMk cId="1096263987" sldId="397"/>
        </pc:sldMkLst>
      </pc:sldChg>
      <pc:sldChg chg="del">
        <pc:chgData name="Daniella Rasera Chiaretto" userId="d05fa10b-e890-422d-8319-171c0ffaf5a3" providerId="ADAL" clId="{E8639E3A-7382-4E71-9763-CA676CFA3B89}" dt="2024-09-05T01:19:21.025" v="454" actId="47"/>
        <pc:sldMkLst>
          <pc:docMk/>
          <pc:sldMk cId="2437833164" sldId="398"/>
        </pc:sldMkLst>
      </pc:sldChg>
      <pc:sldChg chg="del">
        <pc:chgData name="Daniella Rasera Chiaretto" userId="d05fa10b-e890-422d-8319-171c0ffaf5a3" providerId="ADAL" clId="{E8639E3A-7382-4E71-9763-CA676CFA3B89}" dt="2024-09-05T01:19:21.596" v="455" actId="47"/>
        <pc:sldMkLst>
          <pc:docMk/>
          <pc:sldMk cId="3606483170" sldId="399"/>
        </pc:sldMkLst>
      </pc:sldChg>
      <pc:sldChg chg="del">
        <pc:chgData name="Daniella Rasera Chiaretto" userId="d05fa10b-e890-422d-8319-171c0ffaf5a3" providerId="ADAL" clId="{E8639E3A-7382-4E71-9763-CA676CFA3B89}" dt="2024-09-05T01:19:23.344" v="458" actId="47"/>
        <pc:sldMkLst>
          <pc:docMk/>
          <pc:sldMk cId="1384501949" sldId="400"/>
        </pc:sldMkLst>
      </pc:sldChg>
      <pc:sldChg chg="modSp mod modTransition">
        <pc:chgData name="Daniella Rasera Chiaretto" userId="d05fa10b-e890-422d-8319-171c0ffaf5a3" providerId="ADAL" clId="{E8639E3A-7382-4E71-9763-CA676CFA3B89}" dt="2024-09-15T21:53:43.997" v="3572" actId="20577"/>
        <pc:sldMkLst>
          <pc:docMk/>
          <pc:sldMk cId="1067675284" sldId="406"/>
        </pc:sldMkLst>
        <pc:spChg chg="mod">
          <ac:chgData name="Daniella Rasera Chiaretto" userId="d05fa10b-e890-422d-8319-171c0ffaf5a3" providerId="ADAL" clId="{E8639E3A-7382-4E71-9763-CA676CFA3B89}" dt="2024-09-15T21:53:43.997" v="3572" actId="20577"/>
          <ac:spMkLst>
            <pc:docMk/>
            <pc:sldMk cId="1067675284" sldId="406"/>
            <ac:spMk id="3" creationId="{1D1C2592-7A83-1693-BE7D-6693814AC424}"/>
          </ac:spMkLst>
        </pc:spChg>
      </pc:sldChg>
      <pc:sldChg chg="addSp delSp modSp del mod modTransition modNotesTx">
        <pc:chgData name="Daniella Rasera Chiaretto" userId="d05fa10b-e890-422d-8319-171c0ffaf5a3" providerId="ADAL" clId="{E8639E3A-7382-4E71-9763-CA676CFA3B89}" dt="2024-09-11T03:02:29.364" v="983" actId="47"/>
        <pc:sldMkLst>
          <pc:docMk/>
          <pc:sldMk cId="2254917550" sldId="407"/>
        </pc:sldMkLst>
        <pc:spChg chg="del mod">
          <ac:chgData name="Daniella Rasera Chiaretto" userId="d05fa10b-e890-422d-8319-171c0ffaf5a3" providerId="ADAL" clId="{E8639E3A-7382-4E71-9763-CA676CFA3B89}" dt="2024-09-05T01:20:15.450" v="464"/>
          <ac:spMkLst>
            <pc:docMk/>
            <pc:sldMk cId="2254917550" sldId="407"/>
            <ac:spMk id="3" creationId="{1D1C2592-7A83-1693-BE7D-6693814AC424}"/>
          </ac:spMkLst>
        </pc:spChg>
        <pc:picChg chg="add mod">
          <ac:chgData name="Daniella Rasera Chiaretto" userId="d05fa10b-e890-422d-8319-171c0ffaf5a3" providerId="ADAL" clId="{E8639E3A-7382-4E71-9763-CA676CFA3B89}" dt="2024-09-05T01:20:46.623" v="469" actId="1076"/>
          <ac:picMkLst>
            <pc:docMk/>
            <pc:sldMk cId="2254917550" sldId="407"/>
            <ac:picMk id="5" creationId="{C8ACBCD6-6787-47EC-91A0-AE90F0C39A6D}"/>
          </ac:picMkLst>
        </pc:picChg>
      </pc:sldChg>
      <pc:sldChg chg="modSp del mod">
        <pc:chgData name="Daniella Rasera Chiaretto" userId="d05fa10b-e890-422d-8319-171c0ffaf5a3" providerId="ADAL" clId="{E8639E3A-7382-4E71-9763-CA676CFA3B89}" dt="2024-09-15T21:16:14.513" v="2880" actId="47"/>
        <pc:sldMkLst>
          <pc:docMk/>
          <pc:sldMk cId="3158493046" sldId="408"/>
        </pc:sldMkLst>
        <pc:spChg chg="mod">
          <ac:chgData name="Daniella Rasera Chiaretto" userId="d05fa10b-e890-422d-8319-171c0ffaf5a3" providerId="ADAL" clId="{E8639E3A-7382-4E71-9763-CA676CFA3B89}" dt="2024-09-11T02:43:58.763" v="851" actId="20577"/>
          <ac:spMkLst>
            <pc:docMk/>
            <pc:sldMk cId="3158493046" sldId="408"/>
            <ac:spMk id="2" creationId="{E5A20058-705B-1EF6-7FC0-5471A671B95F}"/>
          </ac:spMkLst>
        </pc:spChg>
        <pc:picChg chg="mod">
          <ac:chgData name="Daniella Rasera Chiaretto" userId="d05fa10b-e890-422d-8319-171c0ffaf5a3" providerId="ADAL" clId="{E8639E3A-7382-4E71-9763-CA676CFA3B89}" dt="2024-09-11T02:43:50.368" v="846" actId="14100"/>
          <ac:picMkLst>
            <pc:docMk/>
            <pc:sldMk cId="3158493046" sldId="408"/>
            <ac:picMk id="1026" creationId="{AF57F9EB-DDE3-F880-9EAA-44E9D993CDC5}"/>
          </ac:picMkLst>
        </pc:picChg>
      </pc:sldChg>
      <pc:sldChg chg="addSp modSp del mod">
        <pc:chgData name="Daniella Rasera Chiaretto" userId="d05fa10b-e890-422d-8319-171c0ffaf5a3" providerId="ADAL" clId="{E8639E3A-7382-4E71-9763-CA676CFA3B89}" dt="2024-09-15T21:19:27.361" v="2936" actId="47"/>
        <pc:sldMkLst>
          <pc:docMk/>
          <pc:sldMk cId="241535307" sldId="409"/>
        </pc:sldMkLst>
        <pc:spChg chg="mod">
          <ac:chgData name="Daniella Rasera Chiaretto" userId="d05fa10b-e890-422d-8319-171c0ffaf5a3" providerId="ADAL" clId="{E8639E3A-7382-4E71-9763-CA676CFA3B89}" dt="2024-09-11T02:46:23.379" v="878" actId="255"/>
          <ac:spMkLst>
            <pc:docMk/>
            <pc:sldMk cId="241535307" sldId="409"/>
            <ac:spMk id="2" creationId="{E5A20058-705B-1EF6-7FC0-5471A671B95F}"/>
          </ac:spMkLst>
        </pc:spChg>
        <pc:picChg chg="add mod">
          <ac:chgData name="Daniella Rasera Chiaretto" userId="d05fa10b-e890-422d-8319-171c0ffaf5a3" providerId="ADAL" clId="{E8639E3A-7382-4E71-9763-CA676CFA3B89}" dt="2024-09-05T01:28:03.288" v="578" actId="1076"/>
          <ac:picMkLst>
            <pc:docMk/>
            <pc:sldMk cId="241535307" sldId="409"/>
            <ac:picMk id="6" creationId="{29E6A66F-A557-4224-A3C6-CA9E4C4B5F8B}"/>
          </ac:picMkLst>
        </pc:picChg>
        <pc:picChg chg="mod">
          <ac:chgData name="Daniella Rasera Chiaretto" userId="d05fa10b-e890-422d-8319-171c0ffaf5a3" providerId="ADAL" clId="{E8639E3A-7382-4E71-9763-CA676CFA3B89}" dt="2024-09-05T01:29:14.823" v="626" actId="1076"/>
          <ac:picMkLst>
            <pc:docMk/>
            <pc:sldMk cId="241535307" sldId="409"/>
            <ac:picMk id="1026" creationId="{AF57F9EB-DDE3-F880-9EAA-44E9D993CDC5}"/>
          </ac:picMkLst>
        </pc:picChg>
      </pc:sldChg>
      <pc:sldChg chg="add del">
        <pc:chgData name="Daniella Rasera Chiaretto" userId="d05fa10b-e890-422d-8319-171c0ffaf5a3" providerId="ADAL" clId="{E8639E3A-7382-4E71-9763-CA676CFA3B89}" dt="2024-09-15T21:19:41.856" v="2938" actId="47"/>
        <pc:sldMkLst>
          <pc:docMk/>
          <pc:sldMk cId="3062532174" sldId="409"/>
        </pc:sldMkLst>
      </pc:sldChg>
      <pc:sldChg chg="del">
        <pc:chgData name="Daniella Rasera Chiaretto" userId="d05fa10b-e890-422d-8319-171c0ffaf5a3" providerId="ADAL" clId="{E8639E3A-7382-4E71-9763-CA676CFA3B89}" dt="2024-09-05T00:56:04.685" v="234" actId="47"/>
        <pc:sldMkLst>
          <pc:docMk/>
          <pc:sldMk cId="1596648926" sldId="410"/>
        </pc:sldMkLst>
      </pc:sldChg>
      <pc:sldChg chg="del">
        <pc:chgData name="Daniella Rasera Chiaretto" userId="d05fa10b-e890-422d-8319-171c0ffaf5a3" providerId="ADAL" clId="{E8639E3A-7382-4E71-9763-CA676CFA3B89}" dt="2024-09-05T00:57:33.559" v="242" actId="47"/>
        <pc:sldMkLst>
          <pc:docMk/>
          <pc:sldMk cId="3537545592" sldId="411"/>
        </pc:sldMkLst>
      </pc:sldChg>
      <pc:sldChg chg="addSp delSp modSp mod ord modTransition setBg">
        <pc:chgData name="Daniella Rasera Chiaretto" userId="d05fa10b-e890-422d-8319-171c0ffaf5a3" providerId="ADAL" clId="{E8639E3A-7382-4E71-9763-CA676CFA3B89}" dt="2024-09-15T21:39:08.686" v="3144" actId="478"/>
        <pc:sldMkLst>
          <pc:docMk/>
          <pc:sldMk cId="2933715351" sldId="412"/>
        </pc:sldMkLst>
        <pc:spChg chg="mod ord">
          <ac:chgData name="Daniella Rasera Chiaretto" userId="d05fa10b-e890-422d-8319-171c0ffaf5a3" providerId="ADAL" clId="{E8639E3A-7382-4E71-9763-CA676CFA3B89}" dt="2024-09-11T02:41:47.543" v="835" actId="255"/>
          <ac:spMkLst>
            <pc:docMk/>
            <pc:sldMk cId="2933715351" sldId="412"/>
            <ac:spMk id="4" creationId="{2F95835F-174D-DE7A-FCBB-8481EEBA3FB3}"/>
          </ac:spMkLst>
        </pc:spChg>
        <pc:spChg chg="mod">
          <ac:chgData name="Daniella Rasera Chiaretto" userId="d05fa10b-e890-422d-8319-171c0ffaf5a3" providerId="ADAL" clId="{E8639E3A-7382-4E71-9763-CA676CFA3B89}" dt="2024-09-11T02:42:53.162" v="838" actId="20577"/>
          <ac:spMkLst>
            <pc:docMk/>
            <pc:sldMk cId="2933715351" sldId="412"/>
            <ac:spMk id="5" creationId="{D764E907-11CC-DE0D-4382-1F59AC4BD4BB}"/>
          </ac:spMkLst>
        </pc:spChg>
        <pc:spChg chg="add del mod">
          <ac:chgData name="Daniella Rasera Chiaretto" userId="d05fa10b-e890-422d-8319-171c0ffaf5a3" providerId="ADAL" clId="{E8639E3A-7382-4E71-9763-CA676CFA3B89}" dt="2024-09-11T02:39:47.348" v="825" actId="478"/>
          <ac:spMkLst>
            <pc:docMk/>
            <pc:sldMk cId="2933715351" sldId="412"/>
            <ac:spMk id="8" creationId="{DC5BA3EE-952B-4347-97E3-874042B62196}"/>
          </ac:spMkLst>
        </pc:spChg>
        <pc:spChg chg="add mod">
          <ac:chgData name="Daniella Rasera Chiaretto" userId="d05fa10b-e890-422d-8319-171c0ffaf5a3" providerId="ADAL" clId="{E8639E3A-7382-4E71-9763-CA676CFA3B89}" dt="2024-09-11T02:41:22.149" v="834" actId="26606"/>
          <ac:spMkLst>
            <pc:docMk/>
            <pc:sldMk cId="2933715351" sldId="412"/>
            <ac:spMk id="11" creationId="{45E9E30C-988B-4482-B63C-DFFB857809EF}"/>
          </ac:spMkLst>
        </pc:spChg>
        <pc:spChg chg="add del">
          <ac:chgData name="Daniella Rasera Chiaretto" userId="d05fa10b-e890-422d-8319-171c0ffaf5a3" providerId="ADAL" clId="{E8639E3A-7382-4E71-9763-CA676CFA3B89}" dt="2024-09-11T02:41:22.110" v="833" actId="26606"/>
          <ac:spMkLst>
            <pc:docMk/>
            <pc:sldMk cId="2933715351" sldId="412"/>
            <ac:spMk id="16" creationId="{99F1FFA9-D672-408C-9220-ADEEC6ABDD09}"/>
          </ac:spMkLst>
        </pc:spChg>
        <pc:spChg chg="add del mod">
          <ac:chgData name="Daniella Rasera Chiaretto" userId="d05fa10b-e890-422d-8319-171c0ffaf5a3" providerId="ADAL" clId="{E8639E3A-7382-4E71-9763-CA676CFA3B89}" dt="2024-09-15T21:39:07.270" v="3143" actId="478"/>
          <ac:spMkLst>
            <pc:docMk/>
            <pc:sldMk cId="2933715351" sldId="412"/>
            <ac:spMk id="17" creationId="{5C4D04A9-D891-4861-9934-CB94AE4008D9}"/>
          </ac:spMkLst>
        </pc:spChg>
        <pc:spChg chg="add">
          <ac:chgData name="Daniella Rasera Chiaretto" userId="d05fa10b-e890-422d-8319-171c0ffaf5a3" providerId="ADAL" clId="{E8639E3A-7382-4E71-9763-CA676CFA3B89}" dt="2024-09-11T02:41:22.149" v="834" actId="26606"/>
          <ac:spMkLst>
            <pc:docMk/>
            <pc:sldMk cId="2933715351" sldId="412"/>
            <ac:spMk id="18" creationId="{A7B99495-F43F-4D80-A44F-2CB4764EB90B}"/>
          </ac:spMkLst>
        </pc:spChg>
        <pc:spChg chg="add">
          <ac:chgData name="Daniella Rasera Chiaretto" userId="d05fa10b-e890-422d-8319-171c0ffaf5a3" providerId="ADAL" clId="{E8639E3A-7382-4E71-9763-CA676CFA3B89}" dt="2024-09-11T02:41:22.149" v="834" actId="26606"/>
          <ac:spMkLst>
            <pc:docMk/>
            <pc:sldMk cId="2933715351" sldId="412"/>
            <ac:spMk id="19" creationId="{D2B783EE-0239-4717-BBEA-8C9EAC61C824}"/>
          </ac:spMkLst>
        </pc:spChg>
        <pc:spChg chg="add">
          <ac:chgData name="Daniella Rasera Chiaretto" userId="d05fa10b-e890-422d-8319-171c0ffaf5a3" providerId="ADAL" clId="{E8639E3A-7382-4E71-9763-CA676CFA3B89}" dt="2024-09-11T02:41:22.149" v="834" actId="26606"/>
          <ac:spMkLst>
            <pc:docMk/>
            <pc:sldMk cId="2933715351" sldId="412"/>
            <ac:spMk id="20" creationId="{70BEB1E7-2F88-40BC-B73D-42E5B6F80BFC}"/>
          </ac:spMkLst>
        </pc:spChg>
        <pc:picChg chg="mod ord">
          <ac:chgData name="Daniella Rasera Chiaretto" userId="d05fa10b-e890-422d-8319-171c0ffaf5a3" providerId="ADAL" clId="{E8639E3A-7382-4E71-9763-CA676CFA3B89}" dt="2024-09-11T02:41:22.149" v="834" actId="26606"/>
          <ac:picMkLst>
            <pc:docMk/>
            <pc:sldMk cId="2933715351" sldId="412"/>
            <ac:picMk id="3" creationId="{A40207E8-9CC0-50C5-7CDB-5C8AABB79E13}"/>
          </ac:picMkLst>
        </pc:picChg>
        <pc:picChg chg="add del mod">
          <ac:chgData name="Daniella Rasera Chiaretto" userId="d05fa10b-e890-422d-8319-171c0ffaf5a3" providerId="ADAL" clId="{E8639E3A-7382-4E71-9763-CA676CFA3B89}" dt="2024-09-11T02:39:47.348" v="825" actId="478"/>
          <ac:picMkLst>
            <pc:docMk/>
            <pc:sldMk cId="2933715351" sldId="412"/>
            <ac:picMk id="7" creationId="{AD2EFD74-B569-4FA3-ACE9-084012F041CD}"/>
          </ac:picMkLst>
        </pc:picChg>
        <pc:picChg chg="add mod">
          <ac:chgData name="Daniella Rasera Chiaretto" userId="d05fa10b-e890-422d-8319-171c0ffaf5a3" providerId="ADAL" clId="{E8639E3A-7382-4E71-9763-CA676CFA3B89}" dt="2024-09-11T02:41:22.149" v="834" actId="26606"/>
          <ac:picMkLst>
            <pc:docMk/>
            <pc:sldMk cId="2933715351" sldId="412"/>
            <ac:picMk id="10" creationId="{968239D7-4135-418D-BD28-81ED95AF6497}"/>
          </ac:picMkLst>
        </pc:picChg>
        <pc:picChg chg="add mod">
          <ac:chgData name="Daniella Rasera Chiaretto" userId="d05fa10b-e890-422d-8319-171c0ffaf5a3" providerId="ADAL" clId="{E8639E3A-7382-4E71-9763-CA676CFA3B89}" dt="2024-09-11T02:44:25.752" v="852"/>
          <ac:picMkLst>
            <pc:docMk/>
            <pc:sldMk cId="2933715351" sldId="412"/>
            <ac:picMk id="21" creationId="{534796C0-3683-406C-8758-96CD4CD4812F}"/>
          </ac:picMkLst>
        </pc:picChg>
        <pc:cxnChg chg="del ord">
          <ac:chgData name="Daniella Rasera Chiaretto" userId="d05fa10b-e890-422d-8319-171c0ffaf5a3" providerId="ADAL" clId="{E8639E3A-7382-4E71-9763-CA676CFA3B89}" dt="2024-09-15T21:39:08.686" v="3144" actId="478"/>
          <ac:cxnSpMkLst>
            <pc:docMk/>
            <pc:sldMk cId="2933715351" sldId="412"/>
            <ac:cxnSpMk id="6" creationId="{14BFA7E0-CA86-50A1-E930-2FF800D1C1D7}"/>
          </ac:cxnSpMkLst>
        </pc:cxnChg>
      </pc:sldChg>
      <pc:sldChg chg="addSp delSp modSp del mod modTransition">
        <pc:chgData name="Daniella Rasera Chiaretto" userId="d05fa10b-e890-422d-8319-171c0ffaf5a3" providerId="ADAL" clId="{E8639E3A-7382-4E71-9763-CA676CFA3B89}" dt="2024-09-14T00:05:58.772" v="2092" actId="2696"/>
        <pc:sldMkLst>
          <pc:docMk/>
          <pc:sldMk cId="2239423495" sldId="413"/>
        </pc:sldMkLst>
        <pc:spChg chg="add del">
          <ac:chgData name="Daniella Rasera Chiaretto" userId="d05fa10b-e890-422d-8319-171c0ffaf5a3" providerId="ADAL" clId="{E8639E3A-7382-4E71-9763-CA676CFA3B89}" dt="2024-09-11T02:56:25.189" v="960" actId="26606"/>
          <ac:spMkLst>
            <pc:docMk/>
            <pc:sldMk cId="2239423495" sldId="413"/>
            <ac:spMk id="3" creationId="{42B6A5FB-FAD9-7629-7777-4B714E7B2FB2}"/>
          </ac:spMkLst>
        </pc:spChg>
        <pc:spChg chg="mod">
          <ac:chgData name="Daniella Rasera Chiaretto" userId="d05fa10b-e890-422d-8319-171c0ffaf5a3" providerId="ADAL" clId="{E8639E3A-7382-4E71-9763-CA676CFA3B89}" dt="2024-09-11T02:57:59.810" v="976" actId="6549"/>
          <ac:spMkLst>
            <pc:docMk/>
            <pc:sldMk cId="2239423495" sldId="413"/>
            <ac:spMk id="4" creationId="{EE788A39-5172-7A58-0A21-FD2FFAA2D9A9}"/>
          </ac:spMkLst>
        </pc:spChg>
        <pc:graphicFrameChg chg="add del">
          <ac:chgData name="Daniella Rasera Chiaretto" userId="d05fa10b-e890-422d-8319-171c0ffaf5a3" providerId="ADAL" clId="{E8639E3A-7382-4E71-9763-CA676CFA3B89}" dt="2024-09-11T02:56:25.167" v="959" actId="26606"/>
          <ac:graphicFrameMkLst>
            <pc:docMk/>
            <pc:sldMk cId="2239423495" sldId="413"/>
            <ac:graphicFrameMk id="11" creationId="{B7F1C307-4790-1F55-13A6-4F06B8ADE46A}"/>
          </ac:graphicFrameMkLst>
        </pc:graphicFrameChg>
        <pc:graphicFrameChg chg="add mod">
          <ac:chgData name="Daniella Rasera Chiaretto" userId="d05fa10b-e890-422d-8319-171c0ffaf5a3" providerId="ADAL" clId="{E8639E3A-7382-4E71-9763-CA676CFA3B89}" dt="2024-09-11T02:57:52.751" v="975" actId="1076"/>
          <ac:graphicFrameMkLst>
            <pc:docMk/>
            <pc:sldMk cId="2239423495" sldId="413"/>
            <ac:graphicFrameMk id="13" creationId="{B84EBE27-67E6-2D01-83B4-A80AAF57F432}"/>
          </ac:graphicFrameMkLst>
        </pc:graphicFrameChg>
        <pc:picChg chg="mod">
          <ac:chgData name="Daniella Rasera Chiaretto" userId="d05fa10b-e890-422d-8319-171c0ffaf5a3" providerId="ADAL" clId="{E8639E3A-7382-4E71-9763-CA676CFA3B89}" dt="2024-09-11T02:56:58.780" v="962" actId="27614"/>
          <ac:picMkLst>
            <pc:docMk/>
            <pc:sldMk cId="2239423495" sldId="413"/>
            <ac:picMk id="5" creationId="{3DC2866E-A13C-7144-3F27-CBA3D131D43B}"/>
          </ac:picMkLst>
        </pc:picChg>
      </pc:sldChg>
      <pc:sldChg chg="add del">
        <pc:chgData name="Daniella Rasera Chiaretto" userId="d05fa10b-e890-422d-8319-171c0ffaf5a3" providerId="ADAL" clId="{E8639E3A-7382-4E71-9763-CA676CFA3B89}" dt="2024-09-14T00:08:10.514" v="2094" actId="47"/>
        <pc:sldMkLst>
          <pc:docMk/>
          <pc:sldMk cId="2425916093" sldId="413"/>
        </pc:sldMkLst>
      </pc:sldChg>
      <pc:sldChg chg="addSp delSp modSp mod modTransition">
        <pc:chgData name="Daniella Rasera Chiaretto" userId="d05fa10b-e890-422d-8319-171c0ffaf5a3" providerId="ADAL" clId="{E8639E3A-7382-4E71-9763-CA676CFA3B89}" dt="2024-09-15T21:54:28.199" v="3582"/>
        <pc:sldMkLst>
          <pc:docMk/>
          <pc:sldMk cId="1337848329" sldId="414"/>
        </pc:sldMkLst>
        <pc:picChg chg="mod">
          <ac:chgData name="Daniella Rasera Chiaretto" userId="d05fa10b-e890-422d-8319-171c0ffaf5a3" providerId="ADAL" clId="{E8639E3A-7382-4E71-9763-CA676CFA3B89}" dt="2024-09-15T21:54:17.684" v="3580" actId="1076"/>
          <ac:picMkLst>
            <pc:docMk/>
            <pc:sldMk cId="1337848329" sldId="414"/>
            <ac:picMk id="5" creationId="{3DC2866E-A13C-7144-3F27-CBA3D131D43B}"/>
          </ac:picMkLst>
        </pc:picChg>
        <pc:picChg chg="add del mod">
          <ac:chgData name="Daniella Rasera Chiaretto" userId="d05fa10b-e890-422d-8319-171c0ffaf5a3" providerId="ADAL" clId="{E8639E3A-7382-4E71-9763-CA676CFA3B89}" dt="2024-09-15T21:54:28.199" v="3582"/>
          <ac:picMkLst>
            <pc:docMk/>
            <pc:sldMk cId="1337848329" sldId="414"/>
            <ac:picMk id="7" creationId="{6EEF6CB8-1505-4586-B8FB-631959B281D2}"/>
          </ac:picMkLst>
        </pc:picChg>
      </pc:sldChg>
      <pc:sldChg chg="addSp delSp modSp mod modTransition setBg">
        <pc:chgData name="Daniella Rasera Chiaretto" userId="d05fa10b-e890-422d-8319-171c0ffaf5a3" providerId="ADAL" clId="{E8639E3A-7382-4E71-9763-CA676CFA3B89}" dt="2024-09-15T21:19:13.554" v="2935" actId="20577"/>
        <pc:sldMkLst>
          <pc:docMk/>
          <pc:sldMk cId="1599505090" sldId="415"/>
        </pc:sldMkLst>
        <pc:spChg chg="mod">
          <ac:chgData name="Daniella Rasera Chiaretto" userId="d05fa10b-e890-422d-8319-171c0ffaf5a3" providerId="ADAL" clId="{E8639E3A-7382-4E71-9763-CA676CFA3B89}" dt="2024-09-15T20:42:48.620" v="2488" actId="26606"/>
          <ac:spMkLst>
            <pc:docMk/>
            <pc:sldMk cId="1599505090" sldId="415"/>
            <ac:spMk id="2" creationId="{E7A251CF-20C0-B352-5A8E-A18D0B5F6A4D}"/>
          </ac:spMkLst>
        </pc:spChg>
        <pc:spChg chg="mod">
          <ac:chgData name="Daniella Rasera Chiaretto" userId="d05fa10b-e890-422d-8319-171c0ffaf5a3" providerId="ADAL" clId="{E8639E3A-7382-4E71-9763-CA676CFA3B89}" dt="2024-09-15T21:19:13.554" v="2935" actId="20577"/>
          <ac:spMkLst>
            <pc:docMk/>
            <pc:sldMk cId="1599505090" sldId="415"/>
            <ac:spMk id="3" creationId="{2F22F443-42F1-48C0-DD0E-E6CE9BB260F0}"/>
          </ac:spMkLst>
        </pc:spChg>
        <pc:spChg chg="add del">
          <ac:chgData name="Daniella Rasera Chiaretto" userId="d05fa10b-e890-422d-8319-171c0ffaf5a3" providerId="ADAL" clId="{E8639E3A-7382-4E71-9763-CA676CFA3B89}" dt="2024-09-15T20:18:46.861" v="2096" actId="26606"/>
          <ac:spMkLst>
            <pc:docMk/>
            <pc:sldMk cId="1599505090" sldId="415"/>
            <ac:spMk id="1028" creationId="{F13C74B1-5B17-4795-BED0-7140497B445A}"/>
          </ac:spMkLst>
        </pc:spChg>
        <pc:spChg chg="add del">
          <ac:chgData name="Daniella Rasera Chiaretto" userId="d05fa10b-e890-422d-8319-171c0ffaf5a3" providerId="ADAL" clId="{E8639E3A-7382-4E71-9763-CA676CFA3B89}" dt="2024-09-15T20:18:46.861" v="2096" actId="26606"/>
          <ac:spMkLst>
            <pc:docMk/>
            <pc:sldMk cId="1599505090" sldId="415"/>
            <ac:spMk id="1029" creationId="{D4974D33-8DC5-464E-8C6D-BE58F0669C17}"/>
          </ac:spMkLst>
        </pc:spChg>
        <pc:spChg chg="add del">
          <ac:chgData name="Daniella Rasera Chiaretto" userId="d05fa10b-e890-422d-8319-171c0ffaf5a3" providerId="ADAL" clId="{E8639E3A-7382-4E71-9763-CA676CFA3B89}" dt="2024-09-15T20:42:27.281" v="2472" actId="26606"/>
          <ac:spMkLst>
            <pc:docMk/>
            <pc:sldMk cId="1599505090" sldId="415"/>
            <ac:spMk id="1030" creationId="{327D73B4-9F5C-4A64-A179-51B9500CB8B5}"/>
          </ac:spMkLst>
        </pc:spChg>
        <pc:spChg chg="add del">
          <ac:chgData name="Daniella Rasera Chiaretto" userId="d05fa10b-e890-422d-8319-171c0ffaf5a3" providerId="ADAL" clId="{E8639E3A-7382-4E71-9763-CA676CFA3B89}" dt="2024-09-05T01:21:46.923" v="472" actId="26606"/>
          <ac:spMkLst>
            <pc:docMk/>
            <pc:sldMk cId="1599505090" sldId="415"/>
            <ac:spMk id="1031" creationId="{F13C74B1-5B17-4795-BED0-7140497B445A}"/>
          </ac:spMkLst>
        </pc:spChg>
        <pc:spChg chg="add del">
          <ac:chgData name="Daniella Rasera Chiaretto" userId="d05fa10b-e890-422d-8319-171c0ffaf5a3" providerId="ADAL" clId="{E8639E3A-7382-4E71-9763-CA676CFA3B89}" dt="2024-09-15T20:18:50.518" v="2098" actId="26606"/>
          <ac:spMkLst>
            <pc:docMk/>
            <pc:sldMk cId="1599505090" sldId="415"/>
            <ac:spMk id="1032" creationId="{201CC55D-ED54-4C5C-95E6-10947BD1103B}"/>
          </ac:spMkLst>
        </pc:spChg>
        <pc:spChg chg="add del">
          <ac:chgData name="Daniella Rasera Chiaretto" userId="d05fa10b-e890-422d-8319-171c0ffaf5a3" providerId="ADAL" clId="{E8639E3A-7382-4E71-9763-CA676CFA3B89}" dt="2024-09-05T01:21:46.923" v="472" actId="26606"/>
          <ac:spMkLst>
            <pc:docMk/>
            <pc:sldMk cId="1599505090" sldId="415"/>
            <ac:spMk id="1033" creationId="{D4974D33-8DC5-464E-8C6D-BE58F0669C17}"/>
          </ac:spMkLst>
        </pc:spChg>
        <pc:spChg chg="add del">
          <ac:chgData name="Daniella Rasera Chiaretto" userId="d05fa10b-e890-422d-8319-171c0ffaf5a3" providerId="ADAL" clId="{E8639E3A-7382-4E71-9763-CA676CFA3B89}" dt="2024-09-15T20:42:27.281" v="2472" actId="26606"/>
          <ac:spMkLst>
            <pc:docMk/>
            <pc:sldMk cId="1599505090" sldId="415"/>
            <ac:spMk id="1034" creationId="{C1F06963-6374-4B48-844F-071A9BAAAE02}"/>
          </ac:spMkLst>
        </pc:spChg>
        <pc:spChg chg="add del">
          <ac:chgData name="Daniella Rasera Chiaretto" userId="d05fa10b-e890-422d-8319-171c0ffaf5a3" providerId="ADAL" clId="{E8639E3A-7382-4E71-9763-CA676CFA3B89}" dt="2024-09-05T01:21:48.856" v="474" actId="26606"/>
          <ac:spMkLst>
            <pc:docMk/>
            <pc:sldMk cId="1599505090" sldId="415"/>
            <ac:spMk id="1035" creationId="{D0300FD3-5AF1-6305-15FA-9078072672E2}"/>
          </ac:spMkLst>
        </pc:spChg>
        <pc:spChg chg="add del">
          <ac:chgData name="Daniella Rasera Chiaretto" userId="d05fa10b-e890-422d-8319-171c0ffaf5a3" providerId="ADAL" clId="{E8639E3A-7382-4E71-9763-CA676CFA3B89}" dt="2024-09-05T01:21:48.856" v="474" actId="26606"/>
          <ac:spMkLst>
            <pc:docMk/>
            <pc:sldMk cId="1599505090" sldId="415"/>
            <ac:spMk id="1036" creationId="{9F7D5CDA-D291-4307-BF55-1381FED29634}"/>
          </ac:spMkLst>
        </pc:spChg>
        <pc:spChg chg="add del">
          <ac:chgData name="Daniella Rasera Chiaretto" userId="d05fa10b-e890-422d-8319-171c0ffaf5a3" providerId="ADAL" clId="{E8639E3A-7382-4E71-9763-CA676CFA3B89}" dt="2024-09-05T01:21:48.856" v="474" actId="26606"/>
          <ac:spMkLst>
            <pc:docMk/>
            <pc:sldMk cId="1599505090" sldId="415"/>
            <ac:spMk id="1037" creationId="{59B296B9-C5A5-4E4F-9B60-C907B5F1466C}"/>
          </ac:spMkLst>
        </pc:spChg>
        <pc:spChg chg="add del">
          <ac:chgData name="Daniella Rasera Chiaretto" userId="d05fa10b-e890-422d-8319-171c0ffaf5a3" providerId="ADAL" clId="{E8639E3A-7382-4E71-9763-CA676CFA3B89}" dt="2024-09-15T20:42:27.281" v="2472" actId="26606"/>
          <ac:spMkLst>
            <pc:docMk/>
            <pc:sldMk cId="1599505090" sldId="415"/>
            <ac:spMk id="1040" creationId="{6CB927A4-E432-4310-9CD5-E89FF5063179}"/>
          </ac:spMkLst>
        </pc:spChg>
        <pc:spChg chg="add del">
          <ac:chgData name="Daniella Rasera Chiaretto" userId="d05fa10b-e890-422d-8319-171c0ffaf5a3" providerId="ADAL" clId="{E8639E3A-7382-4E71-9763-CA676CFA3B89}" dt="2024-09-05T01:21:56.449" v="478" actId="26606"/>
          <ac:spMkLst>
            <pc:docMk/>
            <pc:sldMk cId="1599505090" sldId="415"/>
            <ac:spMk id="1041" creationId="{AE3A741D-C19B-960A-5803-1C5887147820}"/>
          </ac:spMkLst>
        </pc:spChg>
        <pc:spChg chg="add del">
          <ac:chgData name="Daniella Rasera Chiaretto" userId="d05fa10b-e890-422d-8319-171c0ffaf5a3" providerId="ADAL" clId="{E8639E3A-7382-4E71-9763-CA676CFA3B89}" dt="2024-09-05T01:21:56.449" v="478" actId="26606"/>
          <ac:spMkLst>
            <pc:docMk/>
            <pc:sldMk cId="1599505090" sldId="415"/>
            <ac:spMk id="1042" creationId="{9C3A50E9-9119-7BC3-083B-2D84CCC78E47}"/>
          </ac:spMkLst>
        </pc:spChg>
        <pc:spChg chg="add del">
          <ac:chgData name="Daniella Rasera Chiaretto" userId="d05fa10b-e890-422d-8319-171c0ffaf5a3" providerId="ADAL" clId="{E8639E3A-7382-4E71-9763-CA676CFA3B89}" dt="2024-09-05T01:21:56.449" v="478" actId="26606"/>
          <ac:spMkLst>
            <pc:docMk/>
            <pc:sldMk cId="1599505090" sldId="415"/>
            <ac:spMk id="1043" creationId="{DC39DE25-0E4E-0AA7-0932-1D78C2372786}"/>
          </ac:spMkLst>
        </pc:spChg>
        <pc:spChg chg="add del">
          <ac:chgData name="Daniella Rasera Chiaretto" userId="d05fa10b-e890-422d-8319-171c0ffaf5a3" providerId="ADAL" clId="{E8639E3A-7382-4E71-9763-CA676CFA3B89}" dt="2024-09-05T01:21:56.449" v="478" actId="26606"/>
          <ac:spMkLst>
            <pc:docMk/>
            <pc:sldMk cId="1599505090" sldId="415"/>
            <ac:spMk id="1044" creationId="{8D6EA299-0840-6DEA-E670-C49AEBC87E89}"/>
          </ac:spMkLst>
        </pc:spChg>
        <pc:spChg chg="add del">
          <ac:chgData name="Daniella Rasera Chiaretto" userId="d05fa10b-e890-422d-8319-171c0ffaf5a3" providerId="ADAL" clId="{E8639E3A-7382-4E71-9763-CA676CFA3B89}" dt="2024-09-15T20:18:50.518" v="2098" actId="26606"/>
          <ac:spMkLst>
            <pc:docMk/>
            <pc:sldMk cId="1599505090" sldId="415"/>
            <ac:spMk id="1045" creationId="{3873B707-463F-40B0-8227-E8CC6C67EB25}"/>
          </ac:spMkLst>
        </pc:spChg>
        <pc:spChg chg="add del">
          <ac:chgData name="Daniella Rasera Chiaretto" userId="d05fa10b-e890-422d-8319-171c0ffaf5a3" providerId="ADAL" clId="{E8639E3A-7382-4E71-9763-CA676CFA3B89}" dt="2024-09-05T01:22:00.772" v="480" actId="26606"/>
          <ac:spMkLst>
            <pc:docMk/>
            <pc:sldMk cId="1599505090" sldId="415"/>
            <ac:spMk id="1046" creationId="{C0763A76-9F1C-4FC5-82B7-DD475DA461B2}"/>
          </ac:spMkLst>
        </pc:spChg>
        <pc:spChg chg="add del">
          <ac:chgData name="Daniella Rasera Chiaretto" userId="d05fa10b-e890-422d-8319-171c0ffaf5a3" providerId="ADAL" clId="{E8639E3A-7382-4E71-9763-CA676CFA3B89}" dt="2024-09-05T01:22:00.772" v="480" actId="26606"/>
          <ac:spMkLst>
            <pc:docMk/>
            <pc:sldMk cId="1599505090" sldId="415"/>
            <ac:spMk id="1047" creationId="{E81BF4F6-F2CF-4984-9D14-D6966D92F99F}"/>
          </ac:spMkLst>
        </pc:spChg>
        <pc:spChg chg="add del">
          <ac:chgData name="Daniella Rasera Chiaretto" userId="d05fa10b-e890-422d-8319-171c0ffaf5a3" providerId="ADAL" clId="{E8639E3A-7382-4E71-9763-CA676CFA3B89}" dt="2024-09-15T20:18:50.518" v="2098" actId="26606"/>
          <ac:spMkLst>
            <pc:docMk/>
            <pc:sldMk cId="1599505090" sldId="415"/>
            <ac:spMk id="1048" creationId="{C13237C8-E62C-4F0D-A318-BD6FB6C2D138}"/>
          </ac:spMkLst>
        </pc:spChg>
        <pc:spChg chg="add del">
          <ac:chgData name="Daniella Rasera Chiaretto" userId="d05fa10b-e890-422d-8319-171c0ffaf5a3" providerId="ADAL" clId="{E8639E3A-7382-4E71-9763-CA676CFA3B89}" dt="2024-09-05T01:22:01.750" v="482" actId="26606"/>
          <ac:spMkLst>
            <pc:docMk/>
            <pc:sldMk cId="1599505090" sldId="415"/>
            <ac:spMk id="1049" creationId="{9F7D5CDA-D291-4307-BF55-1381FED29634}"/>
          </ac:spMkLst>
        </pc:spChg>
        <pc:spChg chg="add del">
          <ac:chgData name="Daniella Rasera Chiaretto" userId="d05fa10b-e890-422d-8319-171c0ffaf5a3" providerId="ADAL" clId="{E8639E3A-7382-4E71-9763-CA676CFA3B89}" dt="2024-09-15T20:18:50.518" v="2098" actId="26606"/>
          <ac:spMkLst>
            <pc:docMk/>
            <pc:sldMk cId="1599505090" sldId="415"/>
            <ac:spMk id="1050" creationId="{19C9EAEA-39D0-4B0E-A0EB-51E7B26740B1}"/>
          </ac:spMkLst>
        </pc:spChg>
        <pc:spChg chg="add del">
          <ac:chgData name="Daniella Rasera Chiaretto" userId="d05fa10b-e890-422d-8319-171c0ffaf5a3" providerId="ADAL" clId="{E8639E3A-7382-4E71-9763-CA676CFA3B89}" dt="2024-09-15T20:18:56.061" v="2100" actId="26606"/>
          <ac:spMkLst>
            <pc:docMk/>
            <pc:sldMk cId="1599505090" sldId="415"/>
            <ac:spMk id="1052" creationId="{23E547B5-89CF-4EC0-96DE-25771AED0799}"/>
          </ac:spMkLst>
        </pc:spChg>
        <pc:spChg chg="add del">
          <ac:chgData name="Daniella Rasera Chiaretto" userId="d05fa10b-e890-422d-8319-171c0ffaf5a3" providerId="ADAL" clId="{E8639E3A-7382-4E71-9763-CA676CFA3B89}" dt="2024-09-15T20:18:56.061" v="2100" actId="26606"/>
          <ac:spMkLst>
            <pc:docMk/>
            <pc:sldMk cId="1599505090" sldId="415"/>
            <ac:spMk id="1053" creationId="{3F0B8CEB-8279-4E5E-A0CE-1FC9F71736F2}"/>
          </ac:spMkLst>
        </pc:spChg>
        <pc:spChg chg="add del">
          <ac:chgData name="Daniella Rasera Chiaretto" userId="d05fa10b-e890-422d-8319-171c0ffaf5a3" providerId="ADAL" clId="{E8639E3A-7382-4E71-9763-CA676CFA3B89}" dt="2024-09-15T20:42:27.281" v="2472" actId="26606"/>
          <ac:spMkLst>
            <pc:docMk/>
            <pc:sldMk cId="1599505090" sldId="415"/>
            <ac:spMk id="1054" creationId="{1453BF6C-B012-48B7-B4E8-6D7AC7C27D02}"/>
          </ac:spMkLst>
        </pc:spChg>
        <pc:spChg chg="add del">
          <ac:chgData name="Daniella Rasera Chiaretto" userId="d05fa10b-e890-422d-8319-171c0ffaf5a3" providerId="ADAL" clId="{E8639E3A-7382-4E71-9763-CA676CFA3B89}" dt="2024-09-15T20:18:59.262" v="2102" actId="26606"/>
          <ac:spMkLst>
            <pc:docMk/>
            <pc:sldMk cId="1599505090" sldId="415"/>
            <ac:spMk id="1055" creationId="{45D37F4E-DDB4-456B-97E0-9937730A039F}"/>
          </ac:spMkLst>
        </pc:spChg>
        <pc:spChg chg="add del">
          <ac:chgData name="Daniella Rasera Chiaretto" userId="d05fa10b-e890-422d-8319-171c0ffaf5a3" providerId="ADAL" clId="{E8639E3A-7382-4E71-9763-CA676CFA3B89}" dt="2024-09-15T20:18:59.262" v="2102" actId="26606"/>
          <ac:spMkLst>
            <pc:docMk/>
            <pc:sldMk cId="1599505090" sldId="415"/>
            <ac:spMk id="1056" creationId="{B2DD41CD-8F47-4F56-AD12-4E2FF7696987}"/>
          </ac:spMkLst>
        </pc:spChg>
        <pc:spChg chg="add del">
          <ac:chgData name="Daniella Rasera Chiaretto" userId="d05fa10b-e890-422d-8319-171c0ffaf5a3" providerId="ADAL" clId="{E8639E3A-7382-4E71-9763-CA676CFA3B89}" dt="2024-09-15T20:42:27.281" v="2472" actId="26606"/>
          <ac:spMkLst>
            <pc:docMk/>
            <pc:sldMk cId="1599505090" sldId="415"/>
            <ac:spMk id="1057" creationId="{E3020543-B24B-4EC4-8FFC-8DD88EEA91A8}"/>
          </ac:spMkLst>
        </pc:spChg>
        <pc:spChg chg="add del">
          <ac:chgData name="Daniella Rasera Chiaretto" userId="d05fa10b-e890-422d-8319-171c0ffaf5a3" providerId="ADAL" clId="{E8639E3A-7382-4E71-9763-CA676CFA3B89}" dt="2024-09-15T20:19:01.574" v="2104" actId="26606"/>
          <ac:spMkLst>
            <pc:docMk/>
            <pc:sldMk cId="1599505090" sldId="415"/>
            <ac:spMk id="1058" creationId="{04812C46-200A-4DEB-A05E-3ED6C68C2387}"/>
          </ac:spMkLst>
        </pc:spChg>
        <pc:spChg chg="add del">
          <ac:chgData name="Daniella Rasera Chiaretto" userId="d05fa10b-e890-422d-8319-171c0ffaf5a3" providerId="ADAL" clId="{E8639E3A-7382-4E71-9763-CA676CFA3B89}" dt="2024-09-15T20:42:28.742" v="2474" actId="26606"/>
          <ac:spMkLst>
            <pc:docMk/>
            <pc:sldMk cId="1599505090" sldId="415"/>
            <ac:spMk id="1061" creationId="{04812C46-200A-4DEB-A05E-3ED6C68C2387}"/>
          </ac:spMkLst>
        </pc:spChg>
        <pc:spChg chg="add del">
          <ac:chgData name="Daniella Rasera Chiaretto" userId="d05fa10b-e890-422d-8319-171c0ffaf5a3" providerId="ADAL" clId="{E8639E3A-7382-4E71-9763-CA676CFA3B89}" dt="2024-09-15T20:42:28.742" v="2474" actId="26606"/>
          <ac:spMkLst>
            <pc:docMk/>
            <pc:sldMk cId="1599505090" sldId="415"/>
            <ac:spMk id="1063" creationId="{D1EA859B-E555-4109-94F3-6700E046E008}"/>
          </ac:spMkLst>
        </pc:spChg>
        <pc:spChg chg="add del">
          <ac:chgData name="Daniella Rasera Chiaretto" userId="d05fa10b-e890-422d-8319-171c0ffaf5a3" providerId="ADAL" clId="{E8639E3A-7382-4E71-9763-CA676CFA3B89}" dt="2024-09-15T20:42:30.198" v="2476" actId="26606"/>
          <ac:spMkLst>
            <pc:docMk/>
            <pc:sldMk cId="1599505090" sldId="415"/>
            <ac:spMk id="1065" creationId="{F13C74B1-5B17-4795-BED0-7140497B445A}"/>
          </ac:spMkLst>
        </pc:spChg>
        <pc:spChg chg="add del">
          <ac:chgData name="Daniella Rasera Chiaretto" userId="d05fa10b-e890-422d-8319-171c0ffaf5a3" providerId="ADAL" clId="{E8639E3A-7382-4E71-9763-CA676CFA3B89}" dt="2024-09-15T20:19:12.439" v="2112" actId="26606"/>
          <ac:spMkLst>
            <pc:docMk/>
            <pc:sldMk cId="1599505090" sldId="415"/>
            <ac:spMk id="1066" creationId="{45D37F4E-DDB4-456B-97E0-9937730A039F}"/>
          </ac:spMkLst>
        </pc:spChg>
        <pc:spChg chg="add del">
          <ac:chgData name="Daniella Rasera Chiaretto" userId="d05fa10b-e890-422d-8319-171c0ffaf5a3" providerId="ADAL" clId="{E8639E3A-7382-4E71-9763-CA676CFA3B89}" dt="2024-09-15T20:19:12.439" v="2112" actId="26606"/>
          <ac:spMkLst>
            <pc:docMk/>
            <pc:sldMk cId="1599505090" sldId="415"/>
            <ac:spMk id="1067" creationId="{B2DD41CD-8F47-4F56-AD12-4E2FF7696987}"/>
          </ac:spMkLst>
        </pc:spChg>
        <pc:spChg chg="add del">
          <ac:chgData name="Daniella Rasera Chiaretto" userId="d05fa10b-e890-422d-8319-171c0ffaf5a3" providerId="ADAL" clId="{E8639E3A-7382-4E71-9763-CA676CFA3B89}" dt="2024-09-15T20:42:30.198" v="2476" actId="26606"/>
          <ac:spMkLst>
            <pc:docMk/>
            <pc:sldMk cId="1599505090" sldId="415"/>
            <ac:spMk id="1068" creationId="{D4974D33-8DC5-464E-8C6D-BE58F0669C17}"/>
          </ac:spMkLst>
        </pc:spChg>
        <pc:spChg chg="add del">
          <ac:chgData name="Daniella Rasera Chiaretto" userId="d05fa10b-e890-422d-8319-171c0ffaf5a3" providerId="ADAL" clId="{E8639E3A-7382-4E71-9763-CA676CFA3B89}" dt="2024-09-15T20:19:14.894" v="2114" actId="26606"/>
          <ac:spMkLst>
            <pc:docMk/>
            <pc:sldMk cId="1599505090" sldId="415"/>
            <ac:spMk id="1069" creationId="{201CC55D-ED54-4C5C-95E6-10947BD1103B}"/>
          </ac:spMkLst>
        </pc:spChg>
        <pc:spChg chg="add del">
          <ac:chgData name="Daniella Rasera Chiaretto" userId="d05fa10b-e890-422d-8319-171c0ffaf5a3" providerId="ADAL" clId="{E8639E3A-7382-4E71-9763-CA676CFA3B89}" dt="2024-09-15T20:42:32.013" v="2478" actId="26606"/>
          <ac:spMkLst>
            <pc:docMk/>
            <pc:sldMk cId="1599505090" sldId="415"/>
            <ac:spMk id="1071" creationId="{C0763A76-9F1C-4FC5-82B7-DD475DA461B2}"/>
          </ac:spMkLst>
        </pc:spChg>
        <pc:spChg chg="add del">
          <ac:chgData name="Daniella Rasera Chiaretto" userId="d05fa10b-e890-422d-8319-171c0ffaf5a3" providerId="ADAL" clId="{E8639E3A-7382-4E71-9763-CA676CFA3B89}" dt="2024-09-15T20:19:14.894" v="2114" actId="26606"/>
          <ac:spMkLst>
            <pc:docMk/>
            <pc:sldMk cId="1599505090" sldId="415"/>
            <ac:spMk id="1072" creationId="{3873B707-463F-40B0-8227-E8CC6C67EB25}"/>
          </ac:spMkLst>
        </pc:spChg>
        <pc:spChg chg="add del">
          <ac:chgData name="Daniella Rasera Chiaretto" userId="d05fa10b-e890-422d-8319-171c0ffaf5a3" providerId="ADAL" clId="{E8639E3A-7382-4E71-9763-CA676CFA3B89}" dt="2024-09-15T20:19:14.894" v="2114" actId="26606"/>
          <ac:spMkLst>
            <pc:docMk/>
            <pc:sldMk cId="1599505090" sldId="415"/>
            <ac:spMk id="1073" creationId="{C13237C8-E62C-4F0D-A318-BD6FB6C2D138}"/>
          </ac:spMkLst>
        </pc:spChg>
        <pc:spChg chg="add del">
          <ac:chgData name="Daniella Rasera Chiaretto" userId="d05fa10b-e890-422d-8319-171c0ffaf5a3" providerId="ADAL" clId="{E8639E3A-7382-4E71-9763-CA676CFA3B89}" dt="2024-09-15T20:19:14.894" v="2114" actId="26606"/>
          <ac:spMkLst>
            <pc:docMk/>
            <pc:sldMk cId="1599505090" sldId="415"/>
            <ac:spMk id="1074" creationId="{19C9EAEA-39D0-4B0E-A0EB-51E7B26740B1}"/>
          </ac:spMkLst>
        </pc:spChg>
        <pc:spChg chg="add del">
          <ac:chgData name="Daniella Rasera Chiaretto" userId="d05fa10b-e890-422d-8319-171c0ffaf5a3" providerId="ADAL" clId="{E8639E3A-7382-4E71-9763-CA676CFA3B89}" dt="2024-09-15T20:42:32.013" v="2478" actId="26606"/>
          <ac:spMkLst>
            <pc:docMk/>
            <pc:sldMk cId="1599505090" sldId="415"/>
            <ac:spMk id="1075" creationId="{E81BF4F6-F2CF-4984-9D14-D6966D92F99F}"/>
          </ac:spMkLst>
        </pc:spChg>
        <pc:spChg chg="add del">
          <ac:chgData name="Daniella Rasera Chiaretto" userId="d05fa10b-e890-422d-8319-171c0ffaf5a3" providerId="ADAL" clId="{E8639E3A-7382-4E71-9763-CA676CFA3B89}" dt="2024-09-15T20:19:26.800" v="2116" actId="26606"/>
          <ac:spMkLst>
            <pc:docMk/>
            <pc:sldMk cId="1599505090" sldId="415"/>
            <ac:spMk id="1076" creationId="{F13C74B1-5B17-4795-BED0-7140497B445A}"/>
          </ac:spMkLst>
        </pc:spChg>
        <pc:spChg chg="add del">
          <ac:chgData name="Daniella Rasera Chiaretto" userId="d05fa10b-e890-422d-8319-171c0ffaf5a3" providerId="ADAL" clId="{E8639E3A-7382-4E71-9763-CA676CFA3B89}" dt="2024-09-15T20:19:26.800" v="2116" actId="26606"/>
          <ac:spMkLst>
            <pc:docMk/>
            <pc:sldMk cId="1599505090" sldId="415"/>
            <ac:spMk id="1077" creationId="{D4974D33-8DC5-464E-8C6D-BE58F0669C17}"/>
          </ac:spMkLst>
        </pc:spChg>
        <pc:spChg chg="add del">
          <ac:chgData name="Daniella Rasera Chiaretto" userId="d05fa10b-e890-422d-8319-171c0ffaf5a3" providerId="ADAL" clId="{E8639E3A-7382-4E71-9763-CA676CFA3B89}" dt="2024-09-15T20:19:29.810" v="2118" actId="26606"/>
          <ac:spMkLst>
            <pc:docMk/>
            <pc:sldMk cId="1599505090" sldId="415"/>
            <ac:spMk id="1079" creationId="{201CC55D-ED54-4C5C-95E6-10947BD1103B}"/>
          </ac:spMkLst>
        </pc:spChg>
        <pc:spChg chg="add del">
          <ac:chgData name="Daniella Rasera Chiaretto" userId="d05fa10b-e890-422d-8319-171c0ffaf5a3" providerId="ADAL" clId="{E8639E3A-7382-4E71-9763-CA676CFA3B89}" dt="2024-09-15T20:19:29.810" v="2118" actId="26606"/>
          <ac:spMkLst>
            <pc:docMk/>
            <pc:sldMk cId="1599505090" sldId="415"/>
            <ac:spMk id="1082" creationId="{3873B707-463F-40B0-8227-E8CC6C67EB25}"/>
          </ac:spMkLst>
        </pc:spChg>
        <pc:spChg chg="add del">
          <ac:chgData name="Daniella Rasera Chiaretto" userId="d05fa10b-e890-422d-8319-171c0ffaf5a3" providerId="ADAL" clId="{E8639E3A-7382-4E71-9763-CA676CFA3B89}" dt="2024-09-15T20:19:29.810" v="2118" actId="26606"/>
          <ac:spMkLst>
            <pc:docMk/>
            <pc:sldMk cId="1599505090" sldId="415"/>
            <ac:spMk id="1083" creationId="{C13237C8-E62C-4F0D-A318-BD6FB6C2D138}"/>
          </ac:spMkLst>
        </pc:spChg>
        <pc:spChg chg="add del">
          <ac:chgData name="Daniella Rasera Chiaretto" userId="d05fa10b-e890-422d-8319-171c0ffaf5a3" providerId="ADAL" clId="{E8639E3A-7382-4E71-9763-CA676CFA3B89}" dt="2024-09-15T20:19:29.810" v="2118" actId="26606"/>
          <ac:spMkLst>
            <pc:docMk/>
            <pc:sldMk cId="1599505090" sldId="415"/>
            <ac:spMk id="1084" creationId="{19C9EAEA-39D0-4B0E-A0EB-51E7B26740B1}"/>
          </ac:spMkLst>
        </pc:spChg>
        <pc:spChg chg="add del">
          <ac:chgData name="Daniella Rasera Chiaretto" userId="d05fa10b-e890-422d-8319-171c0ffaf5a3" providerId="ADAL" clId="{E8639E3A-7382-4E71-9763-CA676CFA3B89}" dt="2024-09-15T20:19:31.966" v="2120" actId="26606"/>
          <ac:spMkLst>
            <pc:docMk/>
            <pc:sldMk cId="1599505090" sldId="415"/>
            <ac:spMk id="1086" creationId="{23E547B5-89CF-4EC0-96DE-25771AED0799}"/>
          </ac:spMkLst>
        </pc:spChg>
        <pc:spChg chg="add del">
          <ac:chgData name="Daniella Rasera Chiaretto" userId="d05fa10b-e890-422d-8319-171c0ffaf5a3" providerId="ADAL" clId="{E8639E3A-7382-4E71-9763-CA676CFA3B89}" dt="2024-09-15T20:19:31.966" v="2120" actId="26606"/>
          <ac:spMkLst>
            <pc:docMk/>
            <pc:sldMk cId="1599505090" sldId="415"/>
            <ac:spMk id="1087" creationId="{3F0B8CEB-8279-4E5E-A0CE-1FC9F71736F2}"/>
          </ac:spMkLst>
        </pc:spChg>
        <pc:spChg chg="add del">
          <ac:chgData name="Daniella Rasera Chiaretto" userId="d05fa10b-e890-422d-8319-171c0ffaf5a3" providerId="ADAL" clId="{E8639E3A-7382-4E71-9763-CA676CFA3B89}" dt="2024-09-15T20:19:34.580" v="2122" actId="26606"/>
          <ac:spMkLst>
            <pc:docMk/>
            <pc:sldMk cId="1599505090" sldId="415"/>
            <ac:spMk id="1089" creationId="{45D37F4E-DDB4-456B-97E0-9937730A039F}"/>
          </ac:spMkLst>
        </pc:spChg>
        <pc:spChg chg="add del">
          <ac:chgData name="Daniella Rasera Chiaretto" userId="d05fa10b-e890-422d-8319-171c0ffaf5a3" providerId="ADAL" clId="{E8639E3A-7382-4E71-9763-CA676CFA3B89}" dt="2024-09-15T20:19:34.580" v="2122" actId="26606"/>
          <ac:spMkLst>
            <pc:docMk/>
            <pc:sldMk cId="1599505090" sldId="415"/>
            <ac:spMk id="1090" creationId="{B2DD41CD-8F47-4F56-AD12-4E2FF7696987}"/>
          </ac:spMkLst>
        </pc:spChg>
        <pc:spChg chg="add del">
          <ac:chgData name="Daniella Rasera Chiaretto" userId="d05fa10b-e890-422d-8319-171c0ffaf5a3" providerId="ADAL" clId="{E8639E3A-7382-4E71-9763-CA676CFA3B89}" dt="2024-09-15T20:19:36.607" v="2124" actId="26606"/>
          <ac:spMkLst>
            <pc:docMk/>
            <pc:sldMk cId="1599505090" sldId="415"/>
            <ac:spMk id="1092" creationId="{04812C46-200A-4DEB-A05E-3ED6C68C2387}"/>
          </ac:spMkLst>
        </pc:spChg>
        <pc:spChg chg="add del">
          <ac:chgData name="Daniella Rasera Chiaretto" userId="d05fa10b-e890-422d-8319-171c0ffaf5a3" providerId="ADAL" clId="{E8639E3A-7382-4E71-9763-CA676CFA3B89}" dt="2024-09-15T20:42:44.029" v="2486" actId="26606"/>
          <ac:spMkLst>
            <pc:docMk/>
            <pc:sldMk cId="1599505090" sldId="415"/>
            <ac:spMk id="1093" creationId="{7ED7575E-88D2-B771-681D-46A7E55415DD}"/>
          </ac:spMkLst>
        </pc:spChg>
        <pc:spChg chg="add del">
          <ac:chgData name="Daniella Rasera Chiaretto" userId="d05fa10b-e890-422d-8319-171c0ffaf5a3" providerId="ADAL" clId="{E8639E3A-7382-4E71-9763-CA676CFA3B89}" dt="2024-09-15T20:19:47.597" v="2132" actId="26606"/>
          <ac:spMkLst>
            <pc:docMk/>
            <pc:sldMk cId="1599505090" sldId="415"/>
            <ac:spMk id="1100" creationId="{C0763A76-9F1C-4FC5-82B7-DD475DA461B2}"/>
          </ac:spMkLst>
        </pc:spChg>
        <pc:spChg chg="add del">
          <ac:chgData name="Daniella Rasera Chiaretto" userId="d05fa10b-e890-422d-8319-171c0ffaf5a3" providerId="ADAL" clId="{E8639E3A-7382-4E71-9763-CA676CFA3B89}" dt="2024-09-15T20:19:47.597" v="2132" actId="26606"/>
          <ac:spMkLst>
            <pc:docMk/>
            <pc:sldMk cId="1599505090" sldId="415"/>
            <ac:spMk id="1101" creationId="{E81BF4F6-F2CF-4984-9D14-D6966D92F99F}"/>
          </ac:spMkLst>
        </pc:spChg>
        <pc:spChg chg="add del">
          <ac:chgData name="Daniella Rasera Chiaretto" userId="d05fa10b-e890-422d-8319-171c0ffaf5a3" providerId="ADAL" clId="{E8639E3A-7382-4E71-9763-CA676CFA3B89}" dt="2024-09-15T20:19:48.746" v="2134" actId="26606"/>
          <ac:spMkLst>
            <pc:docMk/>
            <pc:sldMk cId="1599505090" sldId="415"/>
            <ac:spMk id="1103" creationId="{79BB35BC-D5C2-4C8B-A22A-A71E6191913B}"/>
          </ac:spMkLst>
        </pc:spChg>
        <pc:spChg chg="add del">
          <ac:chgData name="Daniella Rasera Chiaretto" userId="d05fa10b-e890-422d-8319-171c0ffaf5a3" providerId="ADAL" clId="{E8639E3A-7382-4E71-9763-CA676CFA3B89}" dt="2024-09-15T20:19:50.954" v="2136" actId="26606"/>
          <ac:spMkLst>
            <pc:docMk/>
            <pc:sldMk cId="1599505090" sldId="415"/>
            <ac:spMk id="1105" creationId="{80DF40B2-80F7-4E71-B46C-284163F3654A}"/>
          </ac:spMkLst>
        </pc:spChg>
        <pc:spChg chg="add del">
          <ac:chgData name="Daniella Rasera Chiaretto" userId="d05fa10b-e890-422d-8319-171c0ffaf5a3" providerId="ADAL" clId="{E8639E3A-7382-4E71-9763-CA676CFA3B89}" dt="2024-09-15T20:19:52.529" v="2138" actId="26606"/>
          <ac:spMkLst>
            <pc:docMk/>
            <pc:sldMk cId="1599505090" sldId="415"/>
            <ac:spMk id="1107" creationId="{04812C46-200A-4DEB-A05E-3ED6C68C2387}"/>
          </ac:spMkLst>
        </pc:spChg>
        <pc:spChg chg="add del">
          <ac:chgData name="Daniella Rasera Chiaretto" userId="d05fa10b-e890-422d-8319-171c0ffaf5a3" providerId="ADAL" clId="{E8639E3A-7382-4E71-9763-CA676CFA3B89}" dt="2024-09-15T20:19:52.529" v="2138" actId="26606"/>
          <ac:spMkLst>
            <pc:docMk/>
            <pc:sldMk cId="1599505090" sldId="415"/>
            <ac:spMk id="1108" creationId="{D1EA859B-E555-4109-94F3-6700E046E008}"/>
          </ac:spMkLst>
        </pc:spChg>
        <pc:spChg chg="add del">
          <ac:chgData name="Daniella Rasera Chiaretto" userId="d05fa10b-e890-422d-8319-171c0ffaf5a3" providerId="ADAL" clId="{E8639E3A-7382-4E71-9763-CA676CFA3B89}" dt="2024-09-15T20:19:56.322" v="2140" actId="26606"/>
          <ac:spMkLst>
            <pc:docMk/>
            <pc:sldMk cId="1599505090" sldId="415"/>
            <ac:spMk id="1110" creationId="{F94AA2BD-2E3F-4B1D-8127-5744B8115311}"/>
          </ac:spMkLst>
        </pc:spChg>
        <pc:spChg chg="add del">
          <ac:chgData name="Daniella Rasera Chiaretto" userId="d05fa10b-e890-422d-8319-171c0ffaf5a3" providerId="ADAL" clId="{E8639E3A-7382-4E71-9763-CA676CFA3B89}" dt="2024-09-15T20:19:56.322" v="2140" actId="26606"/>
          <ac:spMkLst>
            <pc:docMk/>
            <pc:sldMk cId="1599505090" sldId="415"/>
            <ac:spMk id="1111" creationId="{4BD02261-2DC8-4AA8-9E16-7751AE892445}"/>
          </ac:spMkLst>
        </pc:spChg>
        <pc:spChg chg="add del">
          <ac:chgData name="Daniella Rasera Chiaretto" userId="d05fa10b-e890-422d-8319-171c0ffaf5a3" providerId="ADAL" clId="{E8639E3A-7382-4E71-9763-CA676CFA3B89}" dt="2024-09-15T20:19:56.322" v="2140" actId="26606"/>
          <ac:spMkLst>
            <pc:docMk/>
            <pc:sldMk cId="1599505090" sldId="415"/>
            <ac:spMk id="1112" creationId="{3D752CF2-2291-40B5-B462-C17B174C10BC}"/>
          </ac:spMkLst>
        </pc:spChg>
        <pc:spChg chg="add del">
          <ac:chgData name="Daniella Rasera Chiaretto" userId="d05fa10b-e890-422d-8319-171c0ffaf5a3" providerId="ADAL" clId="{E8639E3A-7382-4E71-9763-CA676CFA3B89}" dt="2024-09-15T20:19:58.353" v="2142" actId="26606"/>
          <ac:spMkLst>
            <pc:docMk/>
            <pc:sldMk cId="1599505090" sldId="415"/>
            <ac:spMk id="1114" creationId="{04812C46-200A-4DEB-A05E-3ED6C68C2387}"/>
          </ac:spMkLst>
        </pc:spChg>
        <pc:spChg chg="add del">
          <ac:chgData name="Daniella Rasera Chiaretto" userId="d05fa10b-e890-422d-8319-171c0ffaf5a3" providerId="ADAL" clId="{E8639E3A-7382-4E71-9763-CA676CFA3B89}" dt="2024-09-15T20:19:58.353" v="2142" actId="26606"/>
          <ac:spMkLst>
            <pc:docMk/>
            <pc:sldMk cId="1599505090" sldId="415"/>
            <ac:spMk id="1115" creationId="{D1EA859B-E555-4109-94F3-6700E046E008}"/>
          </ac:spMkLst>
        </pc:spChg>
        <pc:spChg chg="add del">
          <ac:chgData name="Daniella Rasera Chiaretto" userId="d05fa10b-e890-422d-8319-171c0ffaf5a3" providerId="ADAL" clId="{E8639E3A-7382-4E71-9763-CA676CFA3B89}" dt="2024-09-15T20:20:05.370" v="2146" actId="26606"/>
          <ac:spMkLst>
            <pc:docMk/>
            <pc:sldMk cId="1599505090" sldId="415"/>
            <ac:spMk id="1119" creationId="{327D73B4-9F5C-4A64-A179-51B9500CB8B5}"/>
          </ac:spMkLst>
        </pc:spChg>
        <pc:spChg chg="add del">
          <ac:chgData name="Daniella Rasera Chiaretto" userId="d05fa10b-e890-422d-8319-171c0ffaf5a3" providerId="ADAL" clId="{E8639E3A-7382-4E71-9763-CA676CFA3B89}" dt="2024-09-15T20:20:05.370" v="2146" actId="26606"/>
          <ac:spMkLst>
            <pc:docMk/>
            <pc:sldMk cId="1599505090" sldId="415"/>
            <ac:spMk id="1120" creationId="{C1F06963-6374-4B48-844F-071A9BAAAE02}"/>
          </ac:spMkLst>
        </pc:spChg>
        <pc:spChg chg="add del">
          <ac:chgData name="Daniella Rasera Chiaretto" userId="d05fa10b-e890-422d-8319-171c0ffaf5a3" providerId="ADAL" clId="{E8639E3A-7382-4E71-9763-CA676CFA3B89}" dt="2024-09-15T20:20:05.370" v="2146" actId="26606"/>
          <ac:spMkLst>
            <pc:docMk/>
            <pc:sldMk cId="1599505090" sldId="415"/>
            <ac:spMk id="1121" creationId="{6CB927A4-E432-4310-9CD5-E89FF5063179}"/>
          </ac:spMkLst>
        </pc:spChg>
        <pc:spChg chg="add del">
          <ac:chgData name="Daniella Rasera Chiaretto" userId="d05fa10b-e890-422d-8319-171c0ffaf5a3" providerId="ADAL" clId="{E8639E3A-7382-4E71-9763-CA676CFA3B89}" dt="2024-09-15T20:20:05.370" v="2146" actId="26606"/>
          <ac:spMkLst>
            <pc:docMk/>
            <pc:sldMk cId="1599505090" sldId="415"/>
            <ac:spMk id="1122" creationId="{1453BF6C-B012-48B7-B4E8-6D7AC7C27D02}"/>
          </ac:spMkLst>
        </pc:spChg>
        <pc:spChg chg="add del">
          <ac:chgData name="Daniella Rasera Chiaretto" userId="d05fa10b-e890-422d-8319-171c0ffaf5a3" providerId="ADAL" clId="{E8639E3A-7382-4E71-9763-CA676CFA3B89}" dt="2024-09-15T20:20:05.370" v="2146" actId="26606"/>
          <ac:spMkLst>
            <pc:docMk/>
            <pc:sldMk cId="1599505090" sldId="415"/>
            <ac:spMk id="1123" creationId="{E3020543-B24B-4EC4-8FFC-8DD88EEA91A8}"/>
          </ac:spMkLst>
        </pc:spChg>
        <pc:spChg chg="add del">
          <ac:chgData name="Daniella Rasera Chiaretto" userId="d05fa10b-e890-422d-8319-171c0ffaf5a3" providerId="ADAL" clId="{E8639E3A-7382-4E71-9763-CA676CFA3B89}" dt="2024-09-15T20:20:06.461" v="2148" actId="26606"/>
          <ac:spMkLst>
            <pc:docMk/>
            <pc:sldMk cId="1599505090" sldId="415"/>
            <ac:spMk id="1126" creationId="{F13C74B1-5B17-4795-BED0-7140497B445A}"/>
          </ac:spMkLst>
        </pc:spChg>
        <pc:spChg chg="add del">
          <ac:chgData name="Daniella Rasera Chiaretto" userId="d05fa10b-e890-422d-8319-171c0ffaf5a3" providerId="ADAL" clId="{E8639E3A-7382-4E71-9763-CA676CFA3B89}" dt="2024-09-15T20:20:06.461" v="2148" actId="26606"/>
          <ac:spMkLst>
            <pc:docMk/>
            <pc:sldMk cId="1599505090" sldId="415"/>
            <ac:spMk id="1127" creationId="{D4974D33-8DC5-464E-8C6D-BE58F0669C17}"/>
          </ac:spMkLst>
        </pc:spChg>
        <pc:spChg chg="add del">
          <ac:chgData name="Daniella Rasera Chiaretto" userId="d05fa10b-e890-422d-8319-171c0ffaf5a3" providerId="ADAL" clId="{E8639E3A-7382-4E71-9763-CA676CFA3B89}" dt="2024-09-15T20:20:07.690" v="2150" actId="26606"/>
          <ac:spMkLst>
            <pc:docMk/>
            <pc:sldMk cId="1599505090" sldId="415"/>
            <ac:spMk id="1129" creationId="{201CC55D-ED54-4C5C-95E6-10947BD1103B}"/>
          </ac:spMkLst>
        </pc:spChg>
        <pc:spChg chg="add del">
          <ac:chgData name="Daniella Rasera Chiaretto" userId="d05fa10b-e890-422d-8319-171c0ffaf5a3" providerId="ADAL" clId="{E8639E3A-7382-4E71-9763-CA676CFA3B89}" dt="2024-09-15T20:20:07.690" v="2150" actId="26606"/>
          <ac:spMkLst>
            <pc:docMk/>
            <pc:sldMk cId="1599505090" sldId="415"/>
            <ac:spMk id="1132" creationId="{3873B707-463F-40B0-8227-E8CC6C67EB25}"/>
          </ac:spMkLst>
        </pc:spChg>
        <pc:spChg chg="add del">
          <ac:chgData name="Daniella Rasera Chiaretto" userId="d05fa10b-e890-422d-8319-171c0ffaf5a3" providerId="ADAL" clId="{E8639E3A-7382-4E71-9763-CA676CFA3B89}" dt="2024-09-15T20:20:07.690" v="2150" actId="26606"/>
          <ac:spMkLst>
            <pc:docMk/>
            <pc:sldMk cId="1599505090" sldId="415"/>
            <ac:spMk id="1133" creationId="{C13237C8-E62C-4F0D-A318-BD6FB6C2D138}"/>
          </ac:spMkLst>
        </pc:spChg>
        <pc:spChg chg="add del">
          <ac:chgData name="Daniella Rasera Chiaretto" userId="d05fa10b-e890-422d-8319-171c0ffaf5a3" providerId="ADAL" clId="{E8639E3A-7382-4E71-9763-CA676CFA3B89}" dt="2024-09-15T20:20:07.690" v="2150" actId="26606"/>
          <ac:spMkLst>
            <pc:docMk/>
            <pc:sldMk cId="1599505090" sldId="415"/>
            <ac:spMk id="1134" creationId="{19C9EAEA-39D0-4B0E-A0EB-51E7B26740B1}"/>
          </ac:spMkLst>
        </pc:spChg>
        <pc:spChg chg="add del">
          <ac:chgData name="Daniella Rasera Chiaretto" userId="d05fa10b-e890-422d-8319-171c0ffaf5a3" providerId="ADAL" clId="{E8639E3A-7382-4E71-9763-CA676CFA3B89}" dt="2024-09-15T20:20:13.064" v="2152" actId="26606"/>
          <ac:spMkLst>
            <pc:docMk/>
            <pc:sldMk cId="1599505090" sldId="415"/>
            <ac:spMk id="1136" creationId="{F13C74B1-5B17-4795-BED0-7140497B445A}"/>
          </ac:spMkLst>
        </pc:spChg>
        <pc:spChg chg="add del">
          <ac:chgData name="Daniella Rasera Chiaretto" userId="d05fa10b-e890-422d-8319-171c0ffaf5a3" providerId="ADAL" clId="{E8639E3A-7382-4E71-9763-CA676CFA3B89}" dt="2024-09-15T20:20:13.064" v="2152" actId="26606"/>
          <ac:spMkLst>
            <pc:docMk/>
            <pc:sldMk cId="1599505090" sldId="415"/>
            <ac:spMk id="1137" creationId="{D4974D33-8DC5-464E-8C6D-BE58F0669C17}"/>
          </ac:spMkLst>
        </pc:spChg>
        <pc:spChg chg="add del">
          <ac:chgData name="Daniella Rasera Chiaretto" userId="d05fa10b-e890-422d-8319-171c0ffaf5a3" providerId="ADAL" clId="{E8639E3A-7382-4E71-9763-CA676CFA3B89}" dt="2024-09-15T20:22:02.892" v="2190" actId="26606"/>
          <ac:spMkLst>
            <pc:docMk/>
            <pc:sldMk cId="1599505090" sldId="415"/>
            <ac:spMk id="1139" creationId="{201CC55D-ED54-4C5C-95E6-10947BD1103B}"/>
          </ac:spMkLst>
        </pc:spChg>
        <pc:spChg chg="add del">
          <ac:chgData name="Daniella Rasera Chiaretto" userId="d05fa10b-e890-422d-8319-171c0ffaf5a3" providerId="ADAL" clId="{E8639E3A-7382-4E71-9763-CA676CFA3B89}" dt="2024-09-15T20:22:02.892" v="2190" actId="26606"/>
          <ac:spMkLst>
            <pc:docMk/>
            <pc:sldMk cId="1599505090" sldId="415"/>
            <ac:spMk id="1142" creationId="{3873B707-463F-40B0-8227-E8CC6C67EB25}"/>
          </ac:spMkLst>
        </pc:spChg>
        <pc:spChg chg="add del">
          <ac:chgData name="Daniella Rasera Chiaretto" userId="d05fa10b-e890-422d-8319-171c0ffaf5a3" providerId="ADAL" clId="{E8639E3A-7382-4E71-9763-CA676CFA3B89}" dt="2024-09-15T20:22:02.892" v="2190" actId="26606"/>
          <ac:spMkLst>
            <pc:docMk/>
            <pc:sldMk cId="1599505090" sldId="415"/>
            <ac:spMk id="1143" creationId="{C13237C8-E62C-4F0D-A318-BD6FB6C2D138}"/>
          </ac:spMkLst>
        </pc:spChg>
        <pc:spChg chg="add del">
          <ac:chgData name="Daniella Rasera Chiaretto" userId="d05fa10b-e890-422d-8319-171c0ffaf5a3" providerId="ADAL" clId="{E8639E3A-7382-4E71-9763-CA676CFA3B89}" dt="2024-09-15T20:22:02.892" v="2190" actId="26606"/>
          <ac:spMkLst>
            <pc:docMk/>
            <pc:sldMk cId="1599505090" sldId="415"/>
            <ac:spMk id="1144" creationId="{19C9EAEA-39D0-4B0E-A0EB-51E7B26740B1}"/>
          </ac:spMkLst>
        </pc:spChg>
        <pc:spChg chg="add del">
          <ac:chgData name="Daniella Rasera Chiaretto" userId="d05fa10b-e890-422d-8319-171c0ffaf5a3" providerId="ADAL" clId="{E8639E3A-7382-4E71-9763-CA676CFA3B89}" dt="2024-09-15T20:21:31.218" v="2166" actId="26606"/>
          <ac:spMkLst>
            <pc:docMk/>
            <pc:sldMk cId="1599505090" sldId="415"/>
            <ac:spMk id="1154" creationId="{F13C74B1-5B17-4795-BED0-7140497B445A}"/>
          </ac:spMkLst>
        </pc:spChg>
        <pc:spChg chg="add del">
          <ac:chgData name="Daniella Rasera Chiaretto" userId="d05fa10b-e890-422d-8319-171c0ffaf5a3" providerId="ADAL" clId="{E8639E3A-7382-4E71-9763-CA676CFA3B89}" dt="2024-09-15T20:21:31.218" v="2166" actId="26606"/>
          <ac:spMkLst>
            <pc:docMk/>
            <pc:sldMk cId="1599505090" sldId="415"/>
            <ac:spMk id="1156" creationId="{D4974D33-8DC5-464E-8C6D-BE58F0669C17}"/>
          </ac:spMkLst>
        </pc:spChg>
        <pc:spChg chg="add del">
          <ac:chgData name="Daniella Rasera Chiaretto" userId="d05fa10b-e890-422d-8319-171c0ffaf5a3" providerId="ADAL" clId="{E8639E3A-7382-4E71-9763-CA676CFA3B89}" dt="2024-09-15T20:21:35.999" v="2170" actId="26606"/>
          <ac:spMkLst>
            <pc:docMk/>
            <pc:sldMk cId="1599505090" sldId="415"/>
            <ac:spMk id="1160" creationId="{3873B707-463F-40B0-8227-E8CC6C67EB25}"/>
          </ac:spMkLst>
        </pc:spChg>
        <pc:spChg chg="add del">
          <ac:chgData name="Daniella Rasera Chiaretto" userId="d05fa10b-e890-422d-8319-171c0ffaf5a3" providerId="ADAL" clId="{E8639E3A-7382-4E71-9763-CA676CFA3B89}" dt="2024-09-15T20:21:35.999" v="2170" actId="26606"/>
          <ac:spMkLst>
            <pc:docMk/>
            <pc:sldMk cId="1599505090" sldId="415"/>
            <ac:spMk id="1161" creationId="{201CC55D-ED54-4C5C-95E6-10947BD1103B}"/>
          </ac:spMkLst>
        </pc:spChg>
        <pc:spChg chg="add del">
          <ac:chgData name="Daniella Rasera Chiaretto" userId="d05fa10b-e890-422d-8319-171c0ffaf5a3" providerId="ADAL" clId="{E8639E3A-7382-4E71-9763-CA676CFA3B89}" dt="2024-09-15T20:21:35.999" v="2170" actId="26606"/>
          <ac:spMkLst>
            <pc:docMk/>
            <pc:sldMk cId="1599505090" sldId="415"/>
            <ac:spMk id="1162" creationId="{C13237C8-E62C-4F0D-A318-BD6FB6C2D138}"/>
          </ac:spMkLst>
        </pc:spChg>
        <pc:spChg chg="add del">
          <ac:chgData name="Daniella Rasera Chiaretto" userId="d05fa10b-e890-422d-8319-171c0ffaf5a3" providerId="ADAL" clId="{E8639E3A-7382-4E71-9763-CA676CFA3B89}" dt="2024-09-15T20:21:35.999" v="2170" actId="26606"/>
          <ac:spMkLst>
            <pc:docMk/>
            <pc:sldMk cId="1599505090" sldId="415"/>
            <ac:spMk id="1164" creationId="{19C9EAEA-39D0-4B0E-A0EB-51E7B26740B1}"/>
          </ac:spMkLst>
        </pc:spChg>
        <pc:spChg chg="add del">
          <ac:chgData name="Daniella Rasera Chiaretto" userId="d05fa10b-e890-422d-8319-171c0ffaf5a3" providerId="ADAL" clId="{E8639E3A-7382-4E71-9763-CA676CFA3B89}" dt="2024-09-15T20:21:37.245" v="2172" actId="26606"/>
          <ac:spMkLst>
            <pc:docMk/>
            <pc:sldMk cId="1599505090" sldId="415"/>
            <ac:spMk id="1167" creationId="{F13C74B1-5B17-4795-BED0-7140497B445A}"/>
          </ac:spMkLst>
        </pc:spChg>
        <pc:spChg chg="add del">
          <ac:chgData name="Daniella Rasera Chiaretto" userId="d05fa10b-e890-422d-8319-171c0ffaf5a3" providerId="ADAL" clId="{E8639E3A-7382-4E71-9763-CA676CFA3B89}" dt="2024-09-15T20:21:37.245" v="2172" actId="26606"/>
          <ac:spMkLst>
            <pc:docMk/>
            <pc:sldMk cId="1599505090" sldId="415"/>
            <ac:spMk id="1168" creationId="{D4974D33-8DC5-464E-8C6D-BE58F0669C17}"/>
          </ac:spMkLst>
        </pc:spChg>
        <pc:spChg chg="add del">
          <ac:chgData name="Daniella Rasera Chiaretto" userId="d05fa10b-e890-422d-8319-171c0ffaf5a3" providerId="ADAL" clId="{E8639E3A-7382-4E71-9763-CA676CFA3B89}" dt="2024-09-15T20:21:39.306" v="2174" actId="26606"/>
          <ac:spMkLst>
            <pc:docMk/>
            <pc:sldMk cId="1599505090" sldId="415"/>
            <ac:spMk id="1170" creationId="{04812C46-200A-4DEB-A05E-3ED6C68C2387}"/>
          </ac:spMkLst>
        </pc:spChg>
        <pc:spChg chg="add del">
          <ac:chgData name="Daniella Rasera Chiaretto" userId="d05fa10b-e890-422d-8319-171c0ffaf5a3" providerId="ADAL" clId="{E8639E3A-7382-4E71-9763-CA676CFA3B89}" dt="2024-09-15T20:21:39.306" v="2174" actId="26606"/>
          <ac:spMkLst>
            <pc:docMk/>
            <pc:sldMk cId="1599505090" sldId="415"/>
            <ac:spMk id="1171" creationId="{D1EA859B-E555-4109-94F3-6700E046E008}"/>
          </ac:spMkLst>
        </pc:spChg>
        <pc:grpChg chg="add del">
          <ac:chgData name="Daniella Rasera Chiaretto" userId="d05fa10b-e890-422d-8319-171c0ffaf5a3" providerId="ADAL" clId="{E8639E3A-7382-4E71-9763-CA676CFA3B89}" dt="2024-09-15T20:18:50.518" v="2098" actId="26606"/>
          <ac:grpSpMkLst>
            <pc:docMk/>
            <pc:sldMk cId="1599505090" sldId="415"/>
            <ac:grpSpMk id="1038" creationId="{1DE889C7-FAD6-4397-98E2-05D503484459}"/>
          </ac:grpSpMkLst>
        </pc:grpChg>
        <pc:grpChg chg="add del">
          <ac:chgData name="Daniella Rasera Chiaretto" userId="d05fa10b-e890-422d-8319-171c0ffaf5a3" providerId="ADAL" clId="{E8639E3A-7382-4E71-9763-CA676CFA3B89}" dt="2024-09-15T20:19:14.894" v="2114" actId="26606"/>
          <ac:grpSpMkLst>
            <pc:docMk/>
            <pc:sldMk cId="1599505090" sldId="415"/>
            <ac:grpSpMk id="1070" creationId="{1DE889C7-FAD6-4397-98E2-05D503484459}"/>
          </ac:grpSpMkLst>
        </pc:grpChg>
        <pc:grpChg chg="add del">
          <ac:chgData name="Daniella Rasera Chiaretto" userId="d05fa10b-e890-422d-8319-171c0ffaf5a3" providerId="ADAL" clId="{E8639E3A-7382-4E71-9763-CA676CFA3B89}" dt="2024-09-15T20:19:29.810" v="2118" actId="26606"/>
          <ac:grpSpMkLst>
            <pc:docMk/>
            <pc:sldMk cId="1599505090" sldId="415"/>
            <ac:grpSpMk id="1080" creationId="{1DE889C7-FAD6-4397-98E2-05D503484459}"/>
          </ac:grpSpMkLst>
        </pc:grpChg>
        <pc:grpChg chg="add del">
          <ac:chgData name="Daniella Rasera Chiaretto" userId="d05fa10b-e890-422d-8319-171c0ffaf5a3" providerId="ADAL" clId="{E8639E3A-7382-4E71-9763-CA676CFA3B89}" dt="2024-09-15T20:42:40.276" v="2484" actId="26606"/>
          <ac:grpSpMkLst>
            <pc:docMk/>
            <pc:sldMk cId="1599505090" sldId="415"/>
            <ac:grpSpMk id="1085" creationId="{A5AFD70F-20E3-55D2-E154-7D4FACFBB016}"/>
          </ac:grpSpMkLst>
        </pc:grpChg>
        <pc:grpChg chg="add del">
          <ac:chgData name="Daniella Rasera Chiaretto" userId="d05fa10b-e890-422d-8319-171c0ffaf5a3" providerId="ADAL" clId="{E8639E3A-7382-4E71-9763-CA676CFA3B89}" dt="2024-09-15T20:20:07.690" v="2150" actId="26606"/>
          <ac:grpSpMkLst>
            <pc:docMk/>
            <pc:sldMk cId="1599505090" sldId="415"/>
            <ac:grpSpMk id="1130" creationId="{1DE889C7-FAD6-4397-98E2-05D503484459}"/>
          </ac:grpSpMkLst>
        </pc:grpChg>
        <pc:grpChg chg="add del">
          <ac:chgData name="Daniella Rasera Chiaretto" userId="d05fa10b-e890-422d-8319-171c0ffaf5a3" providerId="ADAL" clId="{E8639E3A-7382-4E71-9763-CA676CFA3B89}" dt="2024-09-15T20:22:02.892" v="2190" actId="26606"/>
          <ac:grpSpMkLst>
            <pc:docMk/>
            <pc:sldMk cId="1599505090" sldId="415"/>
            <ac:grpSpMk id="1140" creationId="{1DE889C7-FAD6-4397-98E2-05D503484459}"/>
          </ac:grpSpMkLst>
        </pc:grpChg>
        <pc:grpChg chg="add del">
          <ac:chgData name="Daniella Rasera Chiaretto" userId="d05fa10b-e890-422d-8319-171c0ffaf5a3" providerId="ADAL" clId="{E8639E3A-7382-4E71-9763-CA676CFA3B89}" dt="2024-09-15T20:21:35.999" v="2170" actId="26606"/>
          <ac:grpSpMkLst>
            <pc:docMk/>
            <pc:sldMk cId="1599505090" sldId="415"/>
            <ac:grpSpMk id="1163" creationId="{1DE889C7-FAD6-4397-98E2-05D503484459}"/>
          </ac:grpSpMkLst>
        </pc:grpChg>
        <pc:picChg chg="mod ord">
          <ac:chgData name="Daniella Rasera Chiaretto" userId="d05fa10b-e890-422d-8319-171c0ffaf5a3" providerId="ADAL" clId="{E8639E3A-7382-4E71-9763-CA676CFA3B89}" dt="2024-09-15T20:42:48.620" v="2488" actId="26606"/>
          <ac:picMkLst>
            <pc:docMk/>
            <pc:sldMk cId="1599505090" sldId="415"/>
            <ac:picMk id="1026" creationId="{914A5FC0-F65B-FF48-1631-FC2179EF60DF}"/>
          </ac:picMkLst>
        </pc:picChg>
        <pc:cxnChg chg="add del ord">
          <ac:chgData name="Daniella Rasera Chiaretto" userId="d05fa10b-e890-422d-8319-171c0ffaf5a3" providerId="ADAL" clId="{E8639E3A-7382-4E71-9763-CA676CFA3B89}" dt="2024-09-15T20:42:48.620" v="2488" actId="26606"/>
          <ac:cxnSpMkLst>
            <pc:docMk/>
            <pc:sldMk cId="1599505090" sldId="415"/>
            <ac:cxnSpMk id="6" creationId="{AD5E9C3C-BB67-DFFE-5F62-6D42FB064BFD}"/>
          </ac:cxnSpMkLst>
        </pc:cxnChg>
        <pc:cxnChg chg="add del">
          <ac:chgData name="Daniella Rasera Chiaretto" userId="d05fa10b-e890-422d-8319-171c0ffaf5a3" providerId="ADAL" clId="{E8639E3A-7382-4E71-9763-CA676CFA3B89}" dt="2024-09-05T01:21:54.793" v="476" actId="26606"/>
          <ac:cxnSpMkLst>
            <pc:docMk/>
            <pc:sldMk cId="1599505090" sldId="415"/>
            <ac:cxnSpMk id="1039" creationId="{1503BFE4-729B-D9D0-C17B-501E6AF1127A}"/>
          </ac:cxnSpMkLst>
        </pc:cxnChg>
        <pc:cxnChg chg="add del">
          <ac:chgData name="Daniella Rasera Chiaretto" userId="d05fa10b-e890-422d-8319-171c0ffaf5a3" providerId="ADAL" clId="{E8639E3A-7382-4E71-9763-CA676CFA3B89}" dt="2024-09-05T01:22:14.829" v="484" actId="26606"/>
          <ac:cxnSpMkLst>
            <pc:docMk/>
            <pc:sldMk cId="1599505090" sldId="415"/>
            <ac:cxnSpMk id="1051" creationId="{FC23E3B9-5ABF-58B3-E2B0-E9A5DAA90037}"/>
          </ac:cxnSpMkLst>
        </pc:cxnChg>
        <pc:cxnChg chg="add del">
          <ac:chgData name="Daniella Rasera Chiaretto" userId="d05fa10b-e890-422d-8319-171c0ffaf5a3" providerId="ADAL" clId="{E8639E3A-7382-4E71-9763-CA676CFA3B89}" dt="2024-09-15T20:42:27.281" v="2472" actId="26606"/>
          <ac:cxnSpMkLst>
            <pc:docMk/>
            <pc:sldMk cId="1599505090" sldId="415"/>
            <ac:cxnSpMk id="1059" creationId="{C49DA8F6-BCC1-4447-B54C-57856834B94B}"/>
          </ac:cxnSpMkLst>
        </pc:cxnChg>
        <pc:cxnChg chg="add del">
          <ac:chgData name="Daniella Rasera Chiaretto" userId="d05fa10b-e890-422d-8319-171c0ffaf5a3" providerId="ADAL" clId="{E8639E3A-7382-4E71-9763-CA676CFA3B89}" dt="2024-09-15T20:19:03.624" v="2106" actId="26606"/>
          <ac:cxnSpMkLst>
            <pc:docMk/>
            <pc:sldMk cId="1599505090" sldId="415"/>
            <ac:cxnSpMk id="1060" creationId="{FC23E3B9-5ABF-58B3-E2B0-E9A5DAA90037}"/>
          </ac:cxnSpMkLst>
        </pc:cxnChg>
        <pc:cxnChg chg="add del">
          <ac:chgData name="Daniella Rasera Chiaretto" userId="d05fa10b-e890-422d-8319-171c0ffaf5a3" providerId="ADAL" clId="{E8639E3A-7382-4E71-9763-CA676CFA3B89}" dt="2024-09-15T20:19:04.852" v="2108" actId="26606"/>
          <ac:cxnSpMkLst>
            <pc:docMk/>
            <pc:sldMk cId="1599505090" sldId="415"/>
            <ac:cxnSpMk id="1062" creationId="{1503BFE4-729B-D9D0-C17B-501E6AF1127A}"/>
          </ac:cxnSpMkLst>
        </pc:cxnChg>
        <pc:cxnChg chg="add del">
          <ac:chgData name="Daniella Rasera Chiaretto" userId="d05fa10b-e890-422d-8319-171c0ffaf5a3" providerId="ADAL" clId="{E8639E3A-7382-4E71-9763-CA676CFA3B89}" dt="2024-09-15T20:19:09.464" v="2110" actId="26606"/>
          <ac:cxnSpMkLst>
            <pc:docMk/>
            <pc:sldMk cId="1599505090" sldId="415"/>
            <ac:cxnSpMk id="1064" creationId="{249EDD1B-F94D-B4E6-ACAA-566B9A26FDE3}"/>
          </ac:cxnSpMkLst>
        </pc:cxnChg>
        <pc:cxnChg chg="add del">
          <ac:chgData name="Daniella Rasera Chiaretto" userId="d05fa10b-e890-422d-8319-171c0ffaf5a3" providerId="ADAL" clId="{E8639E3A-7382-4E71-9763-CA676CFA3B89}" dt="2024-09-15T20:42:34.931" v="2480" actId="26606"/>
          <ac:cxnSpMkLst>
            <pc:docMk/>
            <pc:sldMk cId="1599505090" sldId="415"/>
            <ac:cxnSpMk id="1078" creationId="{FC23E3B9-5ABF-58B3-E2B0-E9A5DAA90037}"/>
          </ac:cxnSpMkLst>
        </pc:cxnChg>
        <pc:cxnChg chg="add del">
          <ac:chgData name="Daniella Rasera Chiaretto" userId="d05fa10b-e890-422d-8319-171c0ffaf5a3" providerId="ADAL" clId="{E8639E3A-7382-4E71-9763-CA676CFA3B89}" dt="2024-09-15T20:42:36.373" v="2482" actId="26606"/>
          <ac:cxnSpMkLst>
            <pc:docMk/>
            <pc:sldMk cId="1599505090" sldId="415"/>
            <ac:cxnSpMk id="1081" creationId="{1503BFE4-729B-D9D0-C17B-501E6AF1127A}"/>
          </ac:cxnSpMkLst>
        </pc:cxnChg>
        <pc:cxnChg chg="add del">
          <ac:chgData name="Daniella Rasera Chiaretto" userId="d05fa10b-e890-422d-8319-171c0ffaf5a3" providerId="ADAL" clId="{E8639E3A-7382-4E71-9763-CA676CFA3B89}" dt="2024-09-15T20:19:39.813" v="2126" actId="26606"/>
          <ac:cxnSpMkLst>
            <pc:docMk/>
            <pc:sldMk cId="1599505090" sldId="415"/>
            <ac:cxnSpMk id="1094" creationId="{FC23E3B9-5ABF-58B3-E2B0-E9A5DAA90037}"/>
          </ac:cxnSpMkLst>
        </pc:cxnChg>
        <pc:cxnChg chg="add del">
          <ac:chgData name="Daniella Rasera Chiaretto" userId="d05fa10b-e890-422d-8319-171c0ffaf5a3" providerId="ADAL" clId="{E8639E3A-7382-4E71-9763-CA676CFA3B89}" dt="2024-09-15T20:42:44.029" v="2486" actId="26606"/>
          <ac:cxnSpMkLst>
            <pc:docMk/>
            <pc:sldMk cId="1599505090" sldId="415"/>
            <ac:cxnSpMk id="1095" creationId="{249EDD1B-F94D-B4E6-ACAA-566B9A26FDE3}"/>
          </ac:cxnSpMkLst>
        </pc:cxnChg>
        <pc:cxnChg chg="add del">
          <ac:chgData name="Daniella Rasera Chiaretto" userId="d05fa10b-e890-422d-8319-171c0ffaf5a3" providerId="ADAL" clId="{E8639E3A-7382-4E71-9763-CA676CFA3B89}" dt="2024-09-15T20:19:41.727" v="2128" actId="26606"/>
          <ac:cxnSpMkLst>
            <pc:docMk/>
            <pc:sldMk cId="1599505090" sldId="415"/>
            <ac:cxnSpMk id="1096" creationId="{1503BFE4-729B-D9D0-C17B-501E6AF1127A}"/>
          </ac:cxnSpMkLst>
        </pc:cxnChg>
        <pc:cxnChg chg="add del">
          <ac:chgData name="Daniella Rasera Chiaretto" userId="d05fa10b-e890-422d-8319-171c0ffaf5a3" providerId="ADAL" clId="{E8639E3A-7382-4E71-9763-CA676CFA3B89}" dt="2024-09-15T20:42:48.620" v="2488" actId="26606"/>
          <ac:cxnSpMkLst>
            <pc:docMk/>
            <pc:sldMk cId="1599505090" sldId="415"/>
            <ac:cxnSpMk id="1097" creationId="{FC23E3B9-5ABF-58B3-E2B0-E9A5DAA90037}"/>
          </ac:cxnSpMkLst>
        </pc:cxnChg>
        <pc:cxnChg chg="add del">
          <ac:chgData name="Daniella Rasera Chiaretto" userId="d05fa10b-e890-422d-8319-171c0ffaf5a3" providerId="ADAL" clId="{E8639E3A-7382-4E71-9763-CA676CFA3B89}" dt="2024-09-15T20:19:45.804" v="2130" actId="26606"/>
          <ac:cxnSpMkLst>
            <pc:docMk/>
            <pc:sldMk cId="1599505090" sldId="415"/>
            <ac:cxnSpMk id="1098" creationId="{249EDD1B-F94D-B4E6-ACAA-566B9A26FDE3}"/>
          </ac:cxnSpMkLst>
        </pc:cxnChg>
        <pc:cxnChg chg="add del">
          <ac:chgData name="Daniella Rasera Chiaretto" userId="d05fa10b-e890-422d-8319-171c0ffaf5a3" providerId="ADAL" clId="{E8639E3A-7382-4E71-9763-CA676CFA3B89}" dt="2024-09-15T20:20:00.287" v="2144" actId="26606"/>
          <ac:cxnSpMkLst>
            <pc:docMk/>
            <pc:sldMk cId="1599505090" sldId="415"/>
            <ac:cxnSpMk id="1117" creationId="{FC23E3B9-5ABF-58B3-E2B0-E9A5DAA90037}"/>
          </ac:cxnSpMkLst>
        </pc:cxnChg>
        <pc:cxnChg chg="add del">
          <ac:chgData name="Daniella Rasera Chiaretto" userId="d05fa10b-e890-422d-8319-171c0ffaf5a3" providerId="ADAL" clId="{E8639E3A-7382-4E71-9763-CA676CFA3B89}" dt="2024-09-15T20:20:05.370" v="2146" actId="26606"/>
          <ac:cxnSpMkLst>
            <pc:docMk/>
            <pc:sldMk cId="1599505090" sldId="415"/>
            <ac:cxnSpMk id="1124" creationId="{C49DA8F6-BCC1-4447-B54C-57856834B94B}"/>
          </ac:cxnSpMkLst>
        </pc:cxnChg>
        <pc:cxnChg chg="add del">
          <ac:chgData name="Daniella Rasera Chiaretto" userId="d05fa10b-e890-422d-8319-171c0ffaf5a3" providerId="ADAL" clId="{E8639E3A-7382-4E71-9763-CA676CFA3B89}" dt="2024-09-15T20:21:54.342" v="2181" actId="26606"/>
          <ac:cxnSpMkLst>
            <pc:docMk/>
            <pc:sldMk cId="1599505090" sldId="415"/>
            <ac:cxnSpMk id="1149" creationId="{1503BFE4-729B-D9D0-C17B-501E6AF1127A}"/>
          </ac:cxnSpMkLst>
        </pc:cxnChg>
        <pc:cxnChg chg="add del">
          <ac:chgData name="Daniella Rasera Chiaretto" userId="d05fa10b-e890-422d-8319-171c0ffaf5a3" providerId="ADAL" clId="{E8639E3A-7382-4E71-9763-CA676CFA3B89}" dt="2024-09-15T20:21:34.483" v="2168" actId="26606"/>
          <ac:cxnSpMkLst>
            <pc:docMk/>
            <pc:sldMk cId="1599505090" sldId="415"/>
            <ac:cxnSpMk id="1158" creationId="{1503BFE4-729B-D9D0-C17B-501E6AF1127A}"/>
          </ac:cxnSpMkLst>
        </pc:cxnChg>
        <pc:cxnChg chg="add del">
          <ac:chgData name="Daniella Rasera Chiaretto" userId="d05fa10b-e890-422d-8319-171c0ffaf5a3" providerId="ADAL" clId="{E8639E3A-7382-4E71-9763-CA676CFA3B89}" dt="2024-09-15T20:21:52.377" v="2178" actId="26606"/>
          <ac:cxnSpMkLst>
            <pc:docMk/>
            <pc:sldMk cId="1599505090" sldId="415"/>
            <ac:cxnSpMk id="1173" creationId="{1503BFE4-729B-D9D0-C17B-501E6AF1127A}"/>
          </ac:cxnSpMkLst>
        </pc:cxnChg>
      </pc:sldChg>
      <pc:sldChg chg="addSp delSp modSp del mod modTransition setBg">
        <pc:chgData name="Daniella Rasera Chiaretto" userId="d05fa10b-e890-422d-8319-171c0ffaf5a3" providerId="ADAL" clId="{E8639E3A-7382-4E71-9763-CA676CFA3B89}" dt="2024-09-15T21:38:38.343" v="3139" actId="47"/>
        <pc:sldMkLst>
          <pc:docMk/>
          <pc:sldMk cId="210027385" sldId="416"/>
        </pc:sldMkLst>
        <pc:spChg chg="mod ord">
          <ac:chgData name="Daniella Rasera Chiaretto" userId="d05fa10b-e890-422d-8319-171c0ffaf5a3" providerId="ADAL" clId="{E8639E3A-7382-4E71-9763-CA676CFA3B89}" dt="2024-09-15T21:38:03.209" v="3138" actId="26606"/>
          <ac:spMkLst>
            <pc:docMk/>
            <pc:sldMk cId="210027385" sldId="416"/>
            <ac:spMk id="4" creationId="{2F95835F-174D-DE7A-FCBB-8481EEBA3FB3}"/>
          </ac:spMkLst>
        </pc:spChg>
        <pc:spChg chg="mod ord">
          <ac:chgData name="Daniella Rasera Chiaretto" userId="d05fa10b-e890-422d-8319-171c0ffaf5a3" providerId="ADAL" clId="{E8639E3A-7382-4E71-9763-CA676CFA3B89}" dt="2024-09-15T21:38:03.209" v="3138" actId="26606"/>
          <ac:spMkLst>
            <pc:docMk/>
            <pc:sldMk cId="210027385" sldId="416"/>
            <ac:spMk id="5" creationId="{D764E907-11CC-DE0D-4382-1F59AC4BD4BB}"/>
          </ac:spMkLst>
        </pc:spChg>
        <pc:spChg chg="add del">
          <ac:chgData name="Daniella Rasera Chiaretto" userId="d05fa10b-e890-422d-8319-171c0ffaf5a3" providerId="ADAL" clId="{E8639E3A-7382-4E71-9763-CA676CFA3B89}" dt="2024-09-15T21:37:49.221" v="3121" actId="26606"/>
          <ac:spMkLst>
            <pc:docMk/>
            <pc:sldMk cId="210027385" sldId="416"/>
            <ac:spMk id="8" creationId="{7C432AFE-B3D2-4BFF-BF8F-96C27AFF1AC7}"/>
          </ac:spMkLst>
        </pc:spChg>
        <pc:spChg chg="add del">
          <ac:chgData name="Daniella Rasera Chiaretto" userId="d05fa10b-e890-422d-8319-171c0ffaf5a3" providerId="ADAL" clId="{E8639E3A-7382-4E71-9763-CA676CFA3B89}" dt="2024-09-15T21:37:49.221" v="3121" actId="26606"/>
          <ac:spMkLst>
            <pc:docMk/>
            <pc:sldMk cId="210027385" sldId="416"/>
            <ac:spMk id="9" creationId="{AF2F604E-43BE-4DC3-B983-E071523364F8}"/>
          </ac:spMkLst>
        </pc:spChg>
        <pc:spChg chg="add del">
          <ac:chgData name="Daniella Rasera Chiaretto" userId="d05fa10b-e890-422d-8319-171c0ffaf5a3" providerId="ADAL" clId="{E8639E3A-7382-4E71-9763-CA676CFA3B89}" dt="2024-09-15T21:37:49.221" v="3121" actId="26606"/>
          <ac:spMkLst>
            <pc:docMk/>
            <pc:sldMk cId="210027385" sldId="416"/>
            <ac:spMk id="10" creationId="{08C9B587-E65E-4B52-B37C-ABEBB6E87928}"/>
          </ac:spMkLst>
        </pc:spChg>
        <pc:spChg chg="add del">
          <ac:chgData name="Daniella Rasera Chiaretto" userId="d05fa10b-e890-422d-8319-171c0ffaf5a3" providerId="ADAL" clId="{E8639E3A-7382-4E71-9763-CA676CFA3B89}" dt="2024-09-15T20:38:59.553" v="2428" actId="26606"/>
          <ac:spMkLst>
            <pc:docMk/>
            <pc:sldMk cId="210027385" sldId="416"/>
            <ac:spMk id="11" creationId="{9AA72BD9-2C5A-4EDC-931F-5AA08EACA0F3}"/>
          </ac:spMkLst>
        </pc:spChg>
        <pc:spChg chg="add del">
          <ac:chgData name="Daniella Rasera Chiaretto" userId="d05fa10b-e890-422d-8319-171c0ffaf5a3" providerId="ADAL" clId="{E8639E3A-7382-4E71-9763-CA676CFA3B89}" dt="2024-09-15T21:37:50.994" v="3123" actId="26606"/>
          <ac:spMkLst>
            <pc:docMk/>
            <pc:sldMk cId="210027385" sldId="416"/>
            <ac:spMk id="12" creationId="{9AA72BD9-2C5A-4EDC-931F-5AA08EACA0F3}"/>
          </ac:spMkLst>
        </pc:spChg>
        <pc:spChg chg="add del">
          <ac:chgData name="Daniella Rasera Chiaretto" userId="d05fa10b-e890-422d-8319-171c0ffaf5a3" providerId="ADAL" clId="{E8639E3A-7382-4E71-9763-CA676CFA3B89}" dt="2024-09-15T20:38:59.553" v="2428" actId="26606"/>
          <ac:spMkLst>
            <pc:docMk/>
            <pc:sldMk cId="210027385" sldId="416"/>
            <ac:spMk id="13" creationId="{DD3981AC-7B61-4947-BCF3-F7AA7FA385B9}"/>
          </ac:spMkLst>
        </pc:spChg>
        <pc:spChg chg="add del">
          <ac:chgData name="Daniella Rasera Chiaretto" userId="d05fa10b-e890-422d-8319-171c0ffaf5a3" providerId="ADAL" clId="{E8639E3A-7382-4E71-9763-CA676CFA3B89}" dt="2024-09-15T21:37:50.994" v="3123" actId="26606"/>
          <ac:spMkLst>
            <pc:docMk/>
            <pc:sldMk cId="210027385" sldId="416"/>
            <ac:spMk id="14" creationId="{DD3981AC-7B61-4947-BCF3-F7AA7FA385B9}"/>
          </ac:spMkLst>
        </pc:spChg>
        <pc:spChg chg="add del">
          <ac:chgData name="Daniella Rasera Chiaretto" userId="d05fa10b-e890-422d-8319-171c0ffaf5a3" providerId="ADAL" clId="{E8639E3A-7382-4E71-9763-CA676CFA3B89}" dt="2024-09-15T20:38:59.553" v="2428" actId="26606"/>
          <ac:spMkLst>
            <pc:docMk/>
            <pc:sldMk cId="210027385" sldId="416"/>
            <ac:spMk id="15" creationId="{55D4142C-5077-457F-A6AD-3FECFDB39685}"/>
          </ac:spMkLst>
        </pc:spChg>
        <pc:spChg chg="add del">
          <ac:chgData name="Daniella Rasera Chiaretto" userId="d05fa10b-e890-422d-8319-171c0ffaf5a3" providerId="ADAL" clId="{E8639E3A-7382-4E71-9763-CA676CFA3B89}" dt="2024-09-15T21:37:50.994" v="3123" actId="26606"/>
          <ac:spMkLst>
            <pc:docMk/>
            <pc:sldMk cId="210027385" sldId="416"/>
            <ac:spMk id="16" creationId="{55D4142C-5077-457F-A6AD-3FECFDB39685}"/>
          </ac:spMkLst>
        </pc:spChg>
        <pc:spChg chg="add del">
          <ac:chgData name="Daniella Rasera Chiaretto" userId="d05fa10b-e890-422d-8319-171c0ffaf5a3" providerId="ADAL" clId="{E8639E3A-7382-4E71-9763-CA676CFA3B89}" dt="2024-09-15T20:38:59.553" v="2428" actId="26606"/>
          <ac:spMkLst>
            <pc:docMk/>
            <pc:sldMk cId="210027385" sldId="416"/>
            <ac:spMk id="17" creationId="{7A5F0580-5EE9-419F-96EE-B6529EF6E7D0}"/>
          </ac:spMkLst>
        </pc:spChg>
        <pc:spChg chg="add del">
          <ac:chgData name="Daniella Rasera Chiaretto" userId="d05fa10b-e890-422d-8319-171c0ffaf5a3" providerId="ADAL" clId="{E8639E3A-7382-4E71-9763-CA676CFA3B89}" dt="2024-09-15T21:37:50.994" v="3123" actId="26606"/>
          <ac:spMkLst>
            <pc:docMk/>
            <pc:sldMk cId="210027385" sldId="416"/>
            <ac:spMk id="18" creationId="{7A5F0580-5EE9-419F-96EE-B6529EF6E7D0}"/>
          </ac:spMkLst>
        </pc:spChg>
        <pc:spChg chg="add del">
          <ac:chgData name="Daniella Rasera Chiaretto" userId="d05fa10b-e890-422d-8319-171c0ffaf5a3" providerId="ADAL" clId="{E8639E3A-7382-4E71-9763-CA676CFA3B89}" dt="2024-09-15T20:39:01.500" v="2430" actId="26606"/>
          <ac:spMkLst>
            <pc:docMk/>
            <pc:sldMk cId="210027385" sldId="416"/>
            <ac:spMk id="19" creationId="{8FC9BE17-9A7B-462D-AE50-3D8777387304}"/>
          </ac:spMkLst>
        </pc:spChg>
        <pc:spChg chg="add del">
          <ac:chgData name="Daniella Rasera Chiaretto" userId="d05fa10b-e890-422d-8319-171c0ffaf5a3" providerId="ADAL" clId="{E8639E3A-7382-4E71-9763-CA676CFA3B89}" dt="2024-09-15T20:39:01.500" v="2430" actId="26606"/>
          <ac:spMkLst>
            <pc:docMk/>
            <pc:sldMk cId="210027385" sldId="416"/>
            <ac:spMk id="20" creationId="{3EBE8569-6AEC-4B8C-8D53-2DE337CDBA65}"/>
          </ac:spMkLst>
        </pc:spChg>
        <pc:spChg chg="add del">
          <ac:chgData name="Daniella Rasera Chiaretto" userId="d05fa10b-e890-422d-8319-171c0ffaf5a3" providerId="ADAL" clId="{E8639E3A-7382-4E71-9763-CA676CFA3B89}" dt="2024-09-15T20:39:01.500" v="2430" actId="26606"/>
          <ac:spMkLst>
            <pc:docMk/>
            <pc:sldMk cId="210027385" sldId="416"/>
            <ac:spMk id="21" creationId="{55D4142C-5077-457F-A6AD-3FECFDB39685}"/>
          </ac:spMkLst>
        </pc:spChg>
        <pc:spChg chg="add del">
          <ac:chgData name="Daniella Rasera Chiaretto" userId="d05fa10b-e890-422d-8319-171c0ffaf5a3" providerId="ADAL" clId="{E8639E3A-7382-4E71-9763-CA676CFA3B89}" dt="2024-09-15T20:39:01.500" v="2430" actId="26606"/>
          <ac:spMkLst>
            <pc:docMk/>
            <pc:sldMk cId="210027385" sldId="416"/>
            <ac:spMk id="22" creationId="{7A5F0580-5EE9-419F-96EE-B6529EF6E7D0}"/>
          </ac:spMkLst>
        </pc:spChg>
        <pc:spChg chg="add del">
          <ac:chgData name="Daniella Rasera Chiaretto" userId="d05fa10b-e890-422d-8319-171c0ffaf5a3" providerId="ADAL" clId="{E8639E3A-7382-4E71-9763-CA676CFA3B89}" dt="2024-09-15T21:37:52.658" v="3125" actId="26606"/>
          <ac:spMkLst>
            <pc:docMk/>
            <pc:sldMk cId="210027385" sldId="416"/>
            <ac:spMk id="23" creationId="{04812C46-200A-4DEB-A05E-3ED6C68C2387}"/>
          </ac:spMkLst>
        </pc:spChg>
        <pc:spChg chg="add del">
          <ac:chgData name="Daniella Rasera Chiaretto" userId="d05fa10b-e890-422d-8319-171c0ffaf5a3" providerId="ADAL" clId="{E8639E3A-7382-4E71-9763-CA676CFA3B89}" dt="2024-09-15T20:39:03.052" v="2432" actId="26606"/>
          <ac:spMkLst>
            <pc:docMk/>
            <pc:sldMk cId="210027385" sldId="416"/>
            <ac:spMk id="24" creationId="{04812C46-200A-4DEB-A05E-3ED6C68C2387}"/>
          </ac:spMkLst>
        </pc:spChg>
        <pc:spChg chg="add del">
          <ac:chgData name="Daniella Rasera Chiaretto" userId="d05fa10b-e890-422d-8319-171c0ffaf5a3" providerId="ADAL" clId="{E8639E3A-7382-4E71-9763-CA676CFA3B89}" dt="2024-09-15T20:39:03.052" v="2432" actId="26606"/>
          <ac:spMkLst>
            <pc:docMk/>
            <pc:sldMk cId="210027385" sldId="416"/>
            <ac:spMk id="25" creationId="{D1EA859B-E555-4109-94F3-6700E046E008}"/>
          </ac:spMkLst>
        </pc:spChg>
        <pc:spChg chg="add del">
          <ac:chgData name="Daniella Rasera Chiaretto" userId="d05fa10b-e890-422d-8319-171c0ffaf5a3" providerId="ADAL" clId="{E8639E3A-7382-4E71-9763-CA676CFA3B89}" dt="2024-09-15T21:37:52.658" v="3125" actId="26606"/>
          <ac:spMkLst>
            <pc:docMk/>
            <pc:sldMk cId="210027385" sldId="416"/>
            <ac:spMk id="26" creationId="{D1EA859B-E555-4109-94F3-6700E046E008}"/>
          </ac:spMkLst>
        </pc:spChg>
        <pc:spChg chg="add del">
          <ac:chgData name="Daniella Rasera Chiaretto" userId="d05fa10b-e890-422d-8319-171c0ffaf5a3" providerId="ADAL" clId="{E8639E3A-7382-4E71-9763-CA676CFA3B89}" dt="2024-09-15T21:37:54.209" v="3127" actId="26606"/>
          <ac:spMkLst>
            <pc:docMk/>
            <pc:sldMk cId="210027385" sldId="416"/>
            <ac:spMk id="28" creationId="{0B9EE3F3-89B7-43C3-8651-C4C96830993D}"/>
          </ac:spMkLst>
        </pc:spChg>
        <pc:spChg chg="add del">
          <ac:chgData name="Daniella Rasera Chiaretto" userId="d05fa10b-e890-422d-8319-171c0ffaf5a3" providerId="ADAL" clId="{E8639E3A-7382-4E71-9763-CA676CFA3B89}" dt="2024-09-15T21:37:54.209" v="3127" actId="26606"/>
          <ac:spMkLst>
            <pc:docMk/>
            <pc:sldMk cId="210027385" sldId="416"/>
            <ac:spMk id="30" creationId="{33AE4636-AEEC-45D6-84D4-7AC2DA48ECF8}"/>
          </ac:spMkLst>
        </pc:spChg>
        <pc:spChg chg="add del">
          <ac:chgData name="Daniella Rasera Chiaretto" userId="d05fa10b-e890-422d-8319-171c0ffaf5a3" providerId="ADAL" clId="{E8639E3A-7382-4E71-9763-CA676CFA3B89}" dt="2024-09-15T21:37:54.209" v="3127" actId="26606"/>
          <ac:spMkLst>
            <pc:docMk/>
            <pc:sldMk cId="210027385" sldId="416"/>
            <ac:spMk id="32" creationId="{8D9CE0F4-2EB2-4F1F-8AAC-DB3571D9FE10}"/>
          </ac:spMkLst>
        </pc:spChg>
        <pc:spChg chg="add del">
          <ac:chgData name="Daniella Rasera Chiaretto" userId="d05fa10b-e890-422d-8319-171c0ffaf5a3" providerId="ADAL" clId="{E8639E3A-7382-4E71-9763-CA676CFA3B89}" dt="2024-09-15T20:39:27.218" v="2442" actId="26606"/>
          <ac:spMkLst>
            <pc:docMk/>
            <pc:sldMk cId="210027385" sldId="416"/>
            <ac:spMk id="35" creationId="{327D73B4-9F5C-4A64-A179-51B9500CB8B5}"/>
          </ac:spMkLst>
        </pc:spChg>
        <pc:spChg chg="add del">
          <ac:chgData name="Daniella Rasera Chiaretto" userId="d05fa10b-e890-422d-8319-171c0ffaf5a3" providerId="ADAL" clId="{E8639E3A-7382-4E71-9763-CA676CFA3B89}" dt="2024-09-15T20:39:27.218" v="2442" actId="26606"/>
          <ac:spMkLst>
            <pc:docMk/>
            <pc:sldMk cId="210027385" sldId="416"/>
            <ac:spMk id="36" creationId="{C1F06963-6374-4B48-844F-071A9BAAAE02}"/>
          </ac:spMkLst>
        </pc:spChg>
        <pc:spChg chg="add del">
          <ac:chgData name="Daniella Rasera Chiaretto" userId="d05fa10b-e890-422d-8319-171c0ffaf5a3" providerId="ADAL" clId="{E8639E3A-7382-4E71-9763-CA676CFA3B89}" dt="2024-09-15T20:39:27.218" v="2442" actId="26606"/>
          <ac:spMkLst>
            <pc:docMk/>
            <pc:sldMk cId="210027385" sldId="416"/>
            <ac:spMk id="37" creationId="{6CB927A4-E432-4310-9CD5-E89FF5063179}"/>
          </ac:spMkLst>
        </pc:spChg>
        <pc:spChg chg="add del">
          <ac:chgData name="Daniella Rasera Chiaretto" userId="d05fa10b-e890-422d-8319-171c0ffaf5a3" providerId="ADAL" clId="{E8639E3A-7382-4E71-9763-CA676CFA3B89}" dt="2024-09-15T20:39:27.218" v="2442" actId="26606"/>
          <ac:spMkLst>
            <pc:docMk/>
            <pc:sldMk cId="210027385" sldId="416"/>
            <ac:spMk id="38" creationId="{1453BF6C-B012-48B7-B4E8-6D7AC7C27D02}"/>
          </ac:spMkLst>
        </pc:spChg>
        <pc:spChg chg="add del">
          <ac:chgData name="Daniella Rasera Chiaretto" userId="d05fa10b-e890-422d-8319-171c0ffaf5a3" providerId="ADAL" clId="{E8639E3A-7382-4E71-9763-CA676CFA3B89}" dt="2024-09-15T20:39:27.218" v="2442" actId="26606"/>
          <ac:spMkLst>
            <pc:docMk/>
            <pc:sldMk cId="210027385" sldId="416"/>
            <ac:spMk id="39" creationId="{E3020543-B24B-4EC4-8FFC-8DD88EEA91A8}"/>
          </ac:spMkLst>
        </pc:spChg>
        <pc:spChg chg="add del">
          <ac:chgData name="Daniella Rasera Chiaretto" userId="d05fa10b-e890-422d-8319-171c0ffaf5a3" providerId="ADAL" clId="{E8639E3A-7382-4E71-9763-CA676CFA3B89}" dt="2024-09-15T21:37:57.023" v="3131" actId="26606"/>
          <ac:spMkLst>
            <pc:docMk/>
            <pc:sldMk cId="210027385" sldId="416"/>
            <ac:spMk id="41" creationId="{0E3596DD-156A-473E-9BB3-C6A29F7574E9}"/>
          </ac:spMkLst>
        </pc:spChg>
        <pc:spChg chg="add del">
          <ac:chgData name="Daniella Rasera Chiaretto" userId="d05fa10b-e890-422d-8319-171c0ffaf5a3" providerId="ADAL" clId="{E8639E3A-7382-4E71-9763-CA676CFA3B89}" dt="2024-09-15T21:37:57.023" v="3131" actId="26606"/>
          <ac:spMkLst>
            <pc:docMk/>
            <pc:sldMk cId="210027385" sldId="416"/>
            <ac:spMk id="42" creationId="{2C46C4D6-C474-4E92-B52E-944C1118F7B6}"/>
          </ac:spMkLst>
        </pc:spChg>
        <pc:spChg chg="add del">
          <ac:chgData name="Daniella Rasera Chiaretto" userId="d05fa10b-e890-422d-8319-171c0ffaf5a3" providerId="ADAL" clId="{E8639E3A-7382-4E71-9763-CA676CFA3B89}" dt="2024-09-15T21:37:59.680" v="3135" actId="26606"/>
          <ac:spMkLst>
            <pc:docMk/>
            <pc:sldMk cId="210027385" sldId="416"/>
            <ac:spMk id="46" creationId="{C0763A76-9F1C-4FC5-82B7-DD475DA461B2}"/>
          </ac:spMkLst>
        </pc:spChg>
        <pc:spChg chg="add del">
          <ac:chgData name="Daniella Rasera Chiaretto" userId="d05fa10b-e890-422d-8319-171c0ffaf5a3" providerId="ADAL" clId="{E8639E3A-7382-4E71-9763-CA676CFA3B89}" dt="2024-09-15T21:37:59.680" v="3135" actId="26606"/>
          <ac:spMkLst>
            <pc:docMk/>
            <pc:sldMk cId="210027385" sldId="416"/>
            <ac:spMk id="47" creationId="{E81BF4F6-F2CF-4984-9D14-D6966D92F99F}"/>
          </ac:spMkLst>
        </pc:spChg>
        <pc:spChg chg="add del">
          <ac:chgData name="Daniella Rasera Chiaretto" userId="d05fa10b-e890-422d-8319-171c0ffaf5a3" providerId="ADAL" clId="{E8639E3A-7382-4E71-9763-CA676CFA3B89}" dt="2024-09-15T21:38:03.187" v="3137" actId="26606"/>
          <ac:spMkLst>
            <pc:docMk/>
            <pc:sldMk cId="210027385" sldId="416"/>
            <ac:spMk id="49" creationId="{9F7D5CDA-D291-4307-BF55-1381FED29634}"/>
          </ac:spMkLst>
        </pc:spChg>
        <pc:spChg chg="add del">
          <ac:chgData name="Daniella Rasera Chiaretto" userId="d05fa10b-e890-422d-8319-171c0ffaf5a3" providerId="ADAL" clId="{E8639E3A-7382-4E71-9763-CA676CFA3B89}" dt="2024-09-15T21:38:03.187" v="3137" actId="26606"/>
          <ac:spMkLst>
            <pc:docMk/>
            <pc:sldMk cId="210027385" sldId="416"/>
            <ac:spMk id="50" creationId="{59B296B9-C5A5-4E4F-9B60-C907B5F1466C}"/>
          </ac:spMkLst>
        </pc:spChg>
        <pc:spChg chg="add del">
          <ac:chgData name="Daniella Rasera Chiaretto" userId="d05fa10b-e890-422d-8319-171c0ffaf5a3" providerId="ADAL" clId="{E8639E3A-7382-4E71-9763-CA676CFA3B89}" dt="2024-09-15T21:38:03.187" v="3137" actId="26606"/>
          <ac:spMkLst>
            <pc:docMk/>
            <pc:sldMk cId="210027385" sldId="416"/>
            <ac:spMk id="51" creationId="{D0300FD3-5AF1-6305-15FA-9078072672E2}"/>
          </ac:spMkLst>
        </pc:spChg>
        <pc:spChg chg="add">
          <ac:chgData name="Daniella Rasera Chiaretto" userId="d05fa10b-e890-422d-8319-171c0ffaf5a3" providerId="ADAL" clId="{E8639E3A-7382-4E71-9763-CA676CFA3B89}" dt="2024-09-15T21:38:03.209" v="3138" actId="26606"/>
          <ac:spMkLst>
            <pc:docMk/>
            <pc:sldMk cId="210027385" sldId="416"/>
            <ac:spMk id="53" creationId="{8FC9BE17-9A7B-462D-AE50-3D8777387304}"/>
          </ac:spMkLst>
        </pc:spChg>
        <pc:spChg chg="add">
          <ac:chgData name="Daniella Rasera Chiaretto" userId="d05fa10b-e890-422d-8319-171c0ffaf5a3" providerId="ADAL" clId="{E8639E3A-7382-4E71-9763-CA676CFA3B89}" dt="2024-09-15T21:38:03.209" v="3138" actId="26606"/>
          <ac:spMkLst>
            <pc:docMk/>
            <pc:sldMk cId="210027385" sldId="416"/>
            <ac:spMk id="54" creationId="{3EBE8569-6AEC-4B8C-8D53-2DE337CDBA65}"/>
          </ac:spMkLst>
        </pc:spChg>
        <pc:spChg chg="add">
          <ac:chgData name="Daniella Rasera Chiaretto" userId="d05fa10b-e890-422d-8319-171c0ffaf5a3" providerId="ADAL" clId="{E8639E3A-7382-4E71-9763-CA676CFA3B89}" dt="2024-09-15T21:38:03.209" v="3138" actId="26606"/>
          <ac:spMkLst>
            <pc:docMk/>
            <pc:sldMk cId="210027385" sldId="416"/>
            <ac:spMk id="55" creationId="{55D4142C-5077-457F-A6AD-3FECFDB39685}"/>
          </ac:spMkLst>
        </pc:spChg>
        <pc:spChg chg="add">
          <ac:chgData name="Daniella Rasera Chiaretto" userId="d05fa10b-e890-422d-8319-171c0ffaf5a3" providerId="ADAL" clId="{E8639E3A-7382-4E71-9763-CA676CFA3B89}" dt="2024-09-15T21:38:03.209" v="3138" actId="26606"/>
          <ac:spMkLst>
            <pc:docMk/>
            <pc:sldMk cId="210027385" sldId="416"/>
            <ac:spMk id="56" creationId="{7A5F0580-5EE9-419F-96EE-B6529EF6E7D0}"/>
          </ac:spMkLst>
        </pc:spChg>
        <pc:picChg chg="mod ord">
          <ac:chgData name="Daniella Rasera Chiaretto" userId="d05fa10b-e890-422d-8319-171c0ffaf5a3" providerId="ADAL" clId="{E8639E3A-7382-4E71-9763-CA676CFA3B89}" dt="2024-09-15T21:38:03.209" v="3138" actId="26606"/>
          <ac:picMkLst>
            <pc:docMk/>
            <pc:sldMk cId="210027385" sldId="416"/>
            <ac:picMk id="3" creationId="{A40207E8-9CC0-50C5-7CDB-5C8AABB79E13}"/>
          </ac:picMkLst>
        </pc:picChg>
        <pc:cxnChg chg="add del">
          <ac:chgData name="Daniella Rasera Chiaretto" userId="d05fa10b-e890-422d-8319-171c0ffaf5a3" providerId="ADAL" clId="{E8639E3A-7382-4E71-9763-CA676CFA3B89}" dt="2024-09-15T20:39:04.228" v="2434" actId="26606"/>
          <ac:cxnSpMkLst>
            <pc:docMk/>
            <pc:sldMk cId="210027385" sldId="416"/>
            <ac:cxnSpMk id="27" creationId="{FC23E3B9-5ABF-58B3-E2B0-E9A5DAA90037}"/>
          </ac:cxnSpMkLst>
        </pc:cxnChg>
        <pc:cxnChg chg="add del">
          <ac:chgData name="Daniella Rasera Chiaretto" userId="d05fa10b-e890-422d-8319-171c0ffaf5a3" providerId="ADAL" clId="{E8639E3A-7382-4E71-9763-CA676CFA3B89}" dt="2024-09-15T20:39:05.434" v="2436" actId="26606"/>
          <ac:cxnSpMkLst>
            <pc:docMk/>
            <pc:sldMk cId="210027385" sldId="416"/>
            <ac:cxnSpMk id="29" creationId="{249EDD1B-F94D-B4E6-ACAA-566B9A26FDE3}"/>
          </ac:cxnSpMkLst>
        </pc:cxnChg>
        <pc:cxnChg chg="add del">
          <ac:chgData name="Daniella Rasera Chiaretto" userId="d05fa10b-e890-422d-8319-171c0ffaf5a3" providerId="ADAL" clId="{E8639E3A-7382-4E71-9763-CA676CFA3B89}" dt="2024-09-15T20:39:06.634" v="2438" actId="26606"/>
          <ac:cxnSpMkLst>
            <pc:docMk/>
            <pc:sldMk cId="210027385" sldId="416"/>
            <ac:cxnSpMk id="31" creationId="{1503BFE4-729B-D9D0-C17B-501E6AF1127A}"/>
          </ac:cxnSpMkLst>
        </pc:cxnChg>
        <pc:cxnChg chg="add del">
          <ac:chgData name="Daniella Rasera Chiaretto" userId="d05fa10b-e890-422d-8319-171c0ffaf5a3" providerId="ADAL" clId="{E8639E3A-7382-4E71-9763-CA676CFA3B89}" dt="2024-09-15T20:39:17.128" v="2440" actId="26606"/>
          <ac:cxnSpMkLst>
            <pc:docMk/>
            <pc:sldMk cId="210027385" sldId="416"/>
            <ac:cxnSpMk id="33" creationId="{FC23E3B9-5ABF-58B3-E2B0-E9A5DAA90037}"/>
          </ac:cxnSpMkLst>
        </pc:cxnChg>
        <pc:cxnChg chg="add del">
          <ac:chgData name="Daniella Rasera Chiaretto" userId="d05fa10b-e890-422d-8319-171c0ffaf5a3" providerId="ADAL" clId="{E8639E3A-7382-4E71-9763-CA676CFA3B89}" dt="2024-09-15T21:37:56.008" v="3129" actId="26606"/>
          <ac:cxnSpMkLst>
            <pc:docMk/>
            <pc:sldMk cId="210027385" sldId="416"/>
            <ac:cxnSpMk id="34" creationId="{249EDD1B-F94D-B4E6-ACAA-566B9A26FDE3}"/>
          </ac:cxnSpMkLst>
        </pc:cxnChg>
        <pc:cxnChg chg="add del">
          <ac:chgData name="Daniella Rasera Chiaretto" userId="d05fa10b-e890-422d-8319-171c0ffaf5a3" providerId="ADAL" clId="{E8639E3A-7382-4E71-9763-CA676CFA3B89}" dt="2024-09-15T20:39:27.218" v="2442" actId="26606"/>
          <ac:cxnSpMkLst>
            <pc:docMk/>
            <pc:sldMk cId="210027385" sldId="416"/>
            <ac:cxnSpMk id="40" creationId="{C49DA8F6-BCC1-4447-B54C-57856834B94B}"/>
          </ac:cxnSpMkLst>
        </pc:cxnChg>
        <pc:cxnChg chg="add del">
          <ac:chgData name="Daniella Rasera Chiaretto" userId="d05fa10b-e890-422d-8319-171c0ffaf5a3" providerId="ADAL" clId="{E8639E3A-7382-4E71-9763-CA676CFA3B89}" dt="2024-09-15T21:37:58.427" v="3133" actId="26606"/>
          <ac:cxnSpMkLst>
            <pc:docMk/>
            <pc:sldMk cId="210027385" sldId="416"/>
            <ac:cxnSpMk id="44" creationId="{1503BFE4-729B-D9D0-C17B-501E6AF1127A}"/>
          </ac:cxnSpMkLst>
        </pc:cxnChg>
      </pc:sldChg>
      <pc:sldChg chg="addSp modSp mod ord modTransition modNotesTx">
        <pc:chgData name="Daniella Rasera Chiaretto" userId="d05fa10b-e890-422d-8319-171c0ffaf5a3" providerId="ADAL" clId="{E8639E3A-7382-4E71-9763-CA676CFA3B89}" dt="2024-09-13T23:58:51.753" v="2077" actId="14100"/>
        <pc:sldMkLst>
          <pc:docMk/>
          <pc:sldMk cId="3519979721" sldId="417"/>
        </pc:sldMkLst>
        <pc:spChg chg="mod">
          <ac:chgData name="Daniella Rasera Chiaretto" userId="d05fa10b-e890-422d-8319-171c0ffaf5a3" providerId="ADAL" clId="{E8639E3A-7382-4E71-9763-CA676CFA3B89}" dt="2024-09-05T01:12:56.955" v="409" actId="21"/>
          <ac:spMkLst>
            <pc:docMk/>
            <pc:sldMk cId="3519979721" sldId="417"/>
            <ac:spMk id="4" creationId="{EE788A39-5172-7A58-0A21-FD2FFAA2D9A9}"/>
          </ac:spMkLst>
        </pc:spChg>
        <pc:picChg chg="add mod">
          <ac:chgData name="Daniella Rasera Chiaretto" userId="d05fa10b-e890-422d-8319-171c0ffaf5a3" providerId="ADAL" clId="{E8639E3A-7382-4E71-9763-CA676CFA3B89}" dt="2024-09-13T23:58:51.753" v="2077" actId="14100"/>
          <ac:picMkLst>
            <pc:docMk/>
            <pc:sldMk cId="3519979721" sldId="417"/>
            <ac:picMk id="3" creationId="{FF6C2358-FAD8-4946-A342-C94BFD4F9942}"/>
          </ac:picMkLst>
        </pc:picChg>
      </pc:sldChg>
      <pc:sldChg chg="del">
        <pc:chgData name="Daniella Rasera Chiaretto" userId="d05fa10b-e890-422d-8319-171c0ffaf5a3" providerId="ADAL" clId="{E8639E3A-7382-4E71-9763-CA676CFA3B89}" dt="2024-09-05T01:19:14.910" v="444" actId="47"/>
        <pc:sldMkLst>
          <pc:docMk/>
          <pc:sldMk cId="4191069502" sldId="418"/>
        </pc:sldMkLst>
      </pc:sldChg>
      <pc:sldChg chg="del">
        <pc:chgData name="Daniella Rasera Chiaretto" userId="d05fa10b-e890-422d-8319-171c0ffaf5a3" providerId="ADAL" clId="{E8639E3A-7382-4E71-9763-CA676CFA3B89}" dt="2024-09-05T01:19:22.815" v="457" actId="47"/>
        <pc:sldMkLst>
          <pc:docMk/>
          <pc:sldMk cId="1553620042" sldId="419"/>
        </pc:sldMkLst>
      </pc:sldChg>
      <pc:sldChg chg="del">
        <pc:chgData name="Daniella Rasera Chiaretto" userId="d05fa10b-e890-422d-8319-171c0ffaf5a3" providerId="ADAL" clId="{E8639E3A-7382-4E71-9763-CA676CFA3B89}" dt="2024-09-05T01:19:22.279" v="456" actId="47"/>
        <pc:sldMkLst>
          <pc:docMk/>
          <pc:sldMk cId="1414934621" sldId="420"/>
        </pc:sldMkLst>
      </pc:sldChg>
      <pc:sldChg chg="delSp modSp mod modTransition delDesignElem">
        <pc:chgData name="Daniella Rasera Chiaretto" userId="d05fa10b-e890-422d-8319-171c0ffaf5a3" providerId="ADAL" clId="{E8639E3A-7382-4E71-9763-CA676CFA3B89}" dt="2024-09-15T21:33:00.508" v="3092" actId="1076"/>
        <pc:sldMkLst>
          <pc:docMk/>
          <pc:sldMk cId="292614112" sldId="424"/>
        </pc:sldMkLst>
        <pc:spChg chg="mod">
          <ac:chgData name="Daniella Rasera Chiaretto" userId="d05fa10b-e890-422d-8319-171c0ffaf5a3" providerId="ADAL" clId="{E8639E3A-7382-4E71-9763-CA676CFA3B89}" dt="2024-09-15T21:32:54.878" v="3091" actId="1076"/>
          <ac:spMkLst>
            <pc:docMk/>
            <pc:sldMk cId="292614112" sldId="424"/>
            <ac:spMk id="2" creationId="{E7A251CF-20C0-B352-5A8E-A18D0B5F6A4D}"/>
          </ac:spMkLst>
        </pc:spChg>
        <pc:spChg chg="mod">
          <ac:chgData name="Daniella Rasera Chiaretto" userId="d05fa10b-e890-422d-8319-171c0ffaf5a3" providerId="ADAL" clId="{E8639E3A-7382-4E71-9763-CA676CFA3B89}" dt="2024-09-15T21:32:54.878" v="3091" actId="1076"/>
          <ac:spMkLst>
            <pc:docMk/>
            <pc:sldMk cId="292614112" sldId="424"/>
            <ac:spMk id="8" creationId="{A0DAAFD2-D7AD-ECDD-60D1-B90BAF48CB89}"/>
          </ac:spMkLst>
        </pc:spChg>
        <pc:spChg chg="del">
          <ac:chgData name="Daniella Rasera Chiaretto" userId="d05fa10b-e890-422d-8319-171c0ffaf5a3" providerId="ADAL" clId="{E8639E3A-7382-4E71-9763-CA676CFA3B89}" dt="2024-09-05T01:25:48.894" v="546"/>
          <ac:spMkLst>
            <pc:docMk/>
            <pc:sldMk cId="292614112" sldId="424"/>
            <ac:spMk id="1031" creationId="{43FCDA63-538C-4FB3-911D-7DF75B5993C9}"/>
          </ac:spMkLst>
        </pc:spChg>
        <pc:spChg chg="del">
          <ac:chgData name="Daniella Rasera Chiaretto" userId="d05fa10b-e890-422d-8319-171c0ffaf5a3" providerId="ADAL" clId="{E8639E3A-7382-4E71-9763-CA676CFA3B89}" dt="2024-09-05T01:25:48.894" v="546"/>
          <ac:spMkLst>
            <pc:docMk/>
            <pc:sldMk cId="292614112" sldId="424"/>
            <ac:spMk id="1033" creationId="{C0F36B17-8009-453B-9C49-36A9D6F9D0EC}"/>
          </ac:spMkLst>
        </pc:spChg>
        <pc:picChg chg="mod">
          <ac:chgData name="Daniella Rasera Chiaretto" userId="d05fa10b-e890-422d-8319-171c0ffaf5a3" providerId="ADAL" clId="{E8639E3A-7382-4E71-9763-CA676CFA3B89}" dt="2024-09-15T20:41:30.014" v="2466" actId="14100"/>
          <ac:picMkLst>
            <pc:docMk/>
            <pc:sldMk cId="292614112" sldId="424"/>
            <ac:picMk id="5" creationId="{629B7524-826C-C29D-0934-6F58EF16E45A}"/>
          </ac:picMkLst>
        </pc:picChg>
        <pc:picChg chg="mod">
          <ac:chgData name="Daniella Rasera Chiaretto" userId="d05fa10b-e890-422d-8319-171c0ffaf5a3" providerId="ADAL" clId="{E8639E3A-7382-4E71-9763-CA676CFA3B89}" dt="2024-09-15T21:31:23.044" v="3081" actId="1076"/>
          <ac:picMkLst>
            <pc:docMk/>
            <pc:sldMk cId="292614112" sldId="424"/>
            <ac:picMk id="11" creationId="{06B058DD-458F-7DA2-BE34-BE3444BBA61C}"/>
          </ac:picMkLst>
        </pc:picChg>
        <pc:picChg chg="mod">
          <ac:chgData name="Daniella Rasera Chiaretto" userId="d05fa10b-e890-422d-8319-171c0ffaf5a3" providerId="ADAL" clId="{E8639E3A-7382-4E71-9763-CA676CFA3B89}" dt="2024-09-15T21:31:15.111" v="3080" actId="1076"/>
          <ac:picMkLst>
            <pc:docMk/>
            <pc:sldMk cId="292614112" sldId="424"/>
            <ac:picMk id="12" creationId="{152454E2-8A7B-48EA-0C8D-E60352E8E74D}"/>
          </ac:picMkLst>
        </pc:picChg>
        <pc:picChg chg="mod">
          <ac:chgData name="Daniella Rasera Chiaretto" userId="d05fa10b-e890-422d-8319-171c0ffaf5a3" providerId="ADAL" clId="{E8639E3A-7382-4E71-9763-CA676CFA3B89}" dt="2024-09-15T21:33:00.508" v="3092" actId="1076"/>
          <ac:picMkLst>
            <pc:docMk/>
            <pc:sldMk cId="292614112" sldId="424"/>
            <ac:picMk id="1026" creationId="{914A5FC0-F65B-FF48-1631-FC2179EF60DF}"/>
          </ac:picMkLst>
        </pc:picChg>
      </pc:sldChg>
      <pc:sldChg chg="addSp delSp modSp mod modTransition setBg">
        <pc:chgData name="Daniella Rasera Chiaretto" userId="d05fa10b-e890-422d-8319-171c0ffaf5a3" providerId="ADAL" clId="{E8639E3A-7382-4E71-9763-CA676CFA3B89}" dt="2024-09-11T03:34:55.183" v="1691" actId="6549"/>
        <pc:sldMkLst>
          <pc:docMk/>
          <pc:sldMk cId="2002421082" sldId="425"/>
        </pc:sldMkLst>
        <pc:spChg chg="mod ord">
          <ac:chgData name="Daniella Rasera Chiaretto" userId="d05fa10b-e890-422d-8319-171c0ffaf5a3" providerId="ADAL" clId="{E8639E3A-7382-4E71-9763-CA676CFA3B89}" dt="2024-09-11T03:34:55.183" v="1691" actId="6549"/>
          <ac:spMkLst>
            <pc:docMk/>
            <pc:sldMk cId="2002421082" sldId="425"/>
            <ac:spMk id="4" creationId="{21F062A4-FB12-BC26-027A-9B693FDE7803}"/>
          </ac:spMkLst>
        </pc:spChg>
        <pc:spChg chg="mod ord">
          <ac:chgData name="Daniella Rasera Chiaretto" userId="d05fa10b-e890-422d-8319-171c0ffaf5a3" providerId="ADAL" clId="{E8639E3A-7382-4E71-9763-CA676CFA3B89}" dt="2024-09-05T01:36:10.306" v="652" actId="26606"/>
          <ac:spMkLst>
            <pc:docMk/>
            <pc:sldMk cId="2002421082" sldId="425"/>
            <ac:spMk id="8" creationId="{A0DAAFD2-D7AD-ECDD-60D1-B90BAF48CB89}"/>
          </ac:spMkLst>
        </pc:spChg>
        <pc:spChg chg="add del">
          <ac:chgData name="Daniella Rasera Chiaretto" userId="d05fa10b-e890-422d-8319-171c0ffaf5a3" providerId="ADAL" clId="{E8639E3A-7382-4E71-9763-CA676CFA3B89}" dt="2024-09-05T01:33:47.039" v="644" actId="26606"/>
          <ac:spMkLst>
            <pc:docMk/>
            <pc:sldMk cId="2002421082" sldId="425"/>
            <ac:spMk id="1028" creationId="{5AC1364A-3E3D-4F0D-8776-78AF3A270DD6}"/>
          </ac:spMkLst>
        </pc:spChg>
        <pc:spChg chg="add del">
          <ac:chgData name="Daniella Rasera Chiaretto" userId="d05fa10b-e890-422d-8319-171c0ffaf5a3" providerId="ADAL" clId="{E8639E3A-7382-4E71-9763-CA676CFA3B89}" dt="2024-09-05T01:33:47.039" v="644" actId="26606"/>
          <ac:spMkLst>
            <pc:docMk/>
            <pc:sldMk cId="2002421082" sldId="425"/>
            <ac:spMk id="1029" creationId="{3FCFB1DE-0B7E-48CC-BA90-B2AB0889F9D6}"/>
          </ac:spMkLst>
        </pc:spChg>
        <pc:spChg chg="add del">
          <ac:chgData name="Daniella Rasera Chiaretto" userId="d05fa10b-e890-422d-8319-171c0ffaf5a3" providerId="ADAL" clId="{E8639E3A-7382-4E71-9763-CA676CFA3B89}" dt="2024-09-05T01:36:10.306" v="652" actId="26606"/>
          <ac:spMkLst>
            <pc:docMk/>
            <pc:sldMk cId="2002421082" sldId="425"/>
            <ac:spMk id="1030" creationId="{EFE6CFD5-509D-42EE-82A6-1E376C36505C}"/>
          </ac:spMkLst>
        </pc:spChg>
        <pc:spChg chg="add del">
          <ac:chgData name="Daniella Rasera Chiaretto" userId="d05fa10b-e890-422d-8319-171c0ffaf5a3" providerId="ADAL" clId="{E8639E3A-7382-4E71-9763-CA676CFA3B89}" dt="2024-09-05T01:33:54.857" v="646" actId="26606"/>
          <ac:spMkLst>
            <pc:docMk/>
            <pc:sldMk cId="2002421082" sldId="425"/>
            <ac:spMk id="1032" creationId="{5C8908E2-EE49-44D2-9428-A28D2312A8D5}"/>
          </ac:spMkLst>
        </pc:spChg>
        <pc:spChg chg="add del">
          <ac:chgData name="Daniella Rasera Chiaretto" userId="d05fa10b-e890-422d-8319-171c0ffaf5a3" providerId="ADAL" clId="{E8639E3A-7382-4E71-9763-CA676CFA3B89}" dt="2024-09-05T01:33:02.144" v="640" actId="26606"/>
          <ac:spMkLst>
            <pc:docMk/>
            <pc:sldMk cId="2002421082" sldId="425"/>
            <ac:spMk id="1033" creationId="{9DD005C1-8C51-42D6-9BEE-B9B83849743D}"/>
          </ac:spMkLst>
        </pc:spChg>
        <pc:spChg chg="add del">
          <ac:chgData name="Daniella Rasera Chiaretto" userId="d05fa10b-e890-422d-8319-171c0ffaf5a3" providerId="ADAL" clId="{E8639E3A-7382-4E71-9763-CA676CFA3B89}" dt="2024-09-05T01:36:10.306" v="652" actId="26606"/>
          <ac:spMkLst>
            <pc:docMk/>
            <pc:sldMk cId="2002421082" sldId="425"/>
            <ac:spMk id="1034" creationId="{70A48D59-8581-41F7-B529-F4617FE07A9A}"/>
          </ac:spMkLst>
        </pc:spChg>
        <pc:spChg chg="add del">
          <ac:chgData name="Daniella Rasera Chiaretto" userId="d05fa10b-e890-422d-8319-171c0ffaf5a3" providerId="ADAL" clId="{E8639E3A-7382-4E71-9763-CA676CFA3B89}" dt="2024-09-05T01:32:53.944" v="638" actId="26606"/>
          <ac:spMkLst>
            <pc:docMk/>
            <pc:sldMk cId="2002421082" sldId="425"/>
            <ac:spMk id="1036" creationId="{EFE6CFD5-509D-42EE-82A6-1E376C36505C}"/>
          </ac:spMkLst>
        </pc:spChg>
        <pc:spChg chg="add del">
          <ac:chgData name="Daniella Rasera Chiaretto" userId="d05fa10b-e890-422d-8319-171c0ffaf5a3" providerId="ADAL" clId="{E8639E3A-7382-4E71-9763-CA676CFA3B89}" dt="2024-09-05T01:32:53.944" v="638" actId="26606"/>
          <ac:spMkLst>
            <pc:docMk/>
            <pc:sldMk cId="2002421082" sldId="425"/>
            <ac:spMk id="1037" creationId="{70A48D59-8581-41F7-B529-F4617FE07A9A}"/>
          </ac:spMkLst>
        </pc:spChg>
        <pc:spChg chg="add del">
          <ac:chgData name="Daniella Rasera Chiaretto" userId="d05fa10b-e890-422d-8319-171c0ffaf5a3" providerId="ADAL" clId="{E8639E3A-7382-4E71-9763-CA676CFA3B89}" dt="2024-09-05T01:33:02.144" v="640" actId="26606"/>
          <ac:spMkLst>
            <pc:docMk/>
            <pc:sldMk cId="2002421082" sldId="425"/>
            <ac:spMk id="1039" creationId="{E8A8EAB8-D2FF-444D-B34B-7D32F106AD0E}"/>
          </ac:spMkLst>
        </pc:spChg>
        <pc:spChg chg="add del">
          <ac:chgData name="Daniella Rasera Chiaretto" userId="d05fa10b-e890-422d-8319-171c0ffaf5a3" providerId="ADAL" clId="{E8639E3A-7382-4E71-9763-CA676CFA3B89}" dt="2024-09-05T01:33:02.144" v="640" actId="26606"/>
          <ac:spMkLst>
            <pc:docMk/>
            <pc:sldMk cId="2002421082" sldId="425"/>
            <ac:spMk id="1040" creationId="{C61F2F60-14E3-4196-B7CE-175E46F04481}"/>
          </ac:spMkLst>
        </pc:spChg>
        <pc:spChg chg="add del">
          <ac:chgData name="Daniella Rasera Chiaretto" userId="d05fa10b-e890-422d-8319-171c0ffaf5a3" providerId="ADAL" clId="{E8639E3A-7382-4E71-9763-CA676CFA3B89}" dt="2024-09-05T01:33:08.191" v="642" actId="26606"/>
          <ac:spMkLst>
            <pc:docMk/>
            <pc:sldMk cId="2002421082" sldId="425"/>
            <ac:spMk id="1042" creationId="{B712E947-0734-45F9-9C4F-41114EC3A33E}"/>
          </ac:spMkLst>
        </pc:spChg>
        <pc:spChg chg="add del">
          <ac:chgData name="Daniella Rasera Chiaretto" userId="d05fa10b-e890-422d-8319-171c0ffaf5a3" providerId="ADAL" clId="{E8639E3A-7382-4E71-9763-CA676CFA3B89}" dt="2024-09-05T01:33:08.191" v="642" actId="26606"/>
          <ac:spMkLst>
            <pc:docMk/>
            <pc:sldMk cId="2002421082" sldId="425"/>
            <ac:spMk id="1043" creationId="{5A65989E-BBD5-44D7-AA86-7AFD5D46BBC0}"/>
          </ac:spMkLst>
        </pc:spChg>
        <pc:spChg chg="add del">
          <ac:chgData name="Daniella Rasera Chiaretto" userId="d05fa10b-e890-422d-8319-171c0ffaf5a3" providerId="ADAL" clId="{E8639E3A-7382-4E71-9763-CA676CFA3B89}" dt="2024-09-05T01:33:08.191" v="642" actId="26606"/>
          <ac:spMkLst>
            <pc:docMk/>
            <pc:sldMk cId="2002421082" sldId="425"/>
            <ac:spMk id="1044" creationId="{231A2881-D8D7-4A7D-ACA3-E9F849F853D8}"/>
          </ac:spMkLst>
        </pc:spChg>
        <pc:spChg chg="add del">
          <ac:chgData name="Daniella Rasera Chiaretto" userId="d05fa10b-e890-422d-8319-171c0ffaf5a3" providerId="ADAL" clId="{E8639E3A-7382-4E71-9763-CA676CFA3B89}" dt="2024-09-05T01:33:54.857" v="646" actId="26606"/>
          <ac:spMkLst>
            <pc:docMk/>
            <pc:sldMk cId="2002421082" sldId="425"/>
            <ac:spMk id="1045" creationId="{8B88B599-C539-4F18-A32A-40207EC6E21A}"/>
          </ac:spMkLst>
        </pc:spChg>
        <pc:spChg chg="add del">
          <ac:chgData name="Daniella Rasera Chiaretto" userId="d05fa10b-e890-422d-8319-171c0ffaf5a3" providerId="ADAL" clId="{E8639E3A-7382-4E71-9763-CA676CFA3B89}" dt="2024-09-05T01:33:54.857" v="646" actId="26606"/>
          <ac:spMkLst>
            <pc:docMk/>
            <pc:sldMk cId="2002421082" sldId="425"/>
            <ac:spMk id="1046" creationId="{ED888B23-07FA-482A-96DF-47E31AF1A603}"/>
          </ac:spMkLst>
        </pc:spChg>
        <pc:spChg chg="add del">
          <ac:chgData name="Daniella Rasera Chiaretto" userId="d05fa10b-e890-422d-8319-171c0ffaf5a3" providerId="ADAL" clId="{E8639E3A-7382-4E71-9763-CA676CFA3B89}" dt="2024-09-05T01:34:04.569" v="648" actId="26606"/>
          <ac:spMkLst>
            <pc:docMk/>
            <pc:sldMk cId="2002421082" sldId="425"/>
            <ac:spMk id="1048" creationId="{70974B75-0842-4B76-957F-0E0C736A55FA}"/>
          </ac:spMkLst>
        </pc:spChg>
        <pc:spChg chg="add del">
          <ac:chgData name="Daniella Rasera Chiaretto" userId="d05fa10b-e890-422d-8319-171c0ffaf5a3" providerId="ADAL" clId="{E8639E3A-7382-4E71-9763-CA676CFA3B89}" dt="2024-09-05T01:34:04.569" v="648" actId="26606"/>
          <ac:spMkLst>
            <pc:docMk/>
            <pc:sldMk cId="2002421082" sldId="425"/>
            <ac:spMk id="1049" creationId="{72E29C87-9572-491A-BB3F-FB46403398BA}"/>
          </ac:spMkLst>
        </pc:spChg>
        <pc:spChg chg="add del">
          <ac:chgData name="Daniella Rasera Chiaretto" userId="d05fa10b-e890-422d-8319-171c0ffaf5a3" providerId="ADAL" clId="{E8639E3A-7382-4E71-9763-CA676CFA3B89}" dt="2024-09-05T01:34:04.569" v="648" actId="26606"/>
          <ac:spMkLst>
            <pc:docMk/>
            <pc:sldMk cId="2002421082" sldId="425"/>
            <ac:spMk id="1050" creationId="{B3E7C62F-013B-4BF0-A4FA-40596DEA7D73}"/>
          </ac:spMkLst>
        </pc:spChg>
        <pc:spChg chg="add del">
          <ac:chgData name="Daniella Rasera Chiaretto" userId="d05fa10b-e890-422d-8319-171c0ffaf5a3" providerId="ADAL" clId="{E8639E3A-7382-4E71-9763-CA676CFA3B89}" dt="2024-09-05T01:34:04.569" v="648" actId="26606"/>
          <ac:spMkLst>
            <pc:docMk/>
            <pc:sldMk cId="2002421082" sldId="425"/>
            <ac:spMk id="1051" creationId="{A06EE196-46B1-4987-B8E2-2681AD6A94D2}"/>
          </ac:spMkLst>
        </pc:spChg>
        <pc:spChg chg="add del">
          <ac:chgData name="Daniella Rasera Chiaretto" userId="d05fa10b-e890-422d-8319-171c0ffaf5a3" providerId="ADAL" clId="{E8639E3A-7382-4E71-9763-CA676CFA3B89}" dt="2024-09-05T01:34:04.569" v="648" actId="26606"/>
          <ac:spMkLst>
            <pc:docMk/>
            <pc:sldMk cId="2002421082" sldId="425"/>
            <ac:spMk id="1052" creationId="{C99D11B4-B61D-4ECC-AA3A-DE3A9B6926D1}"/>
          </ac:spMkLst>
        </pc:spChg>
        <pc:grpChg chg="add del">
          <ac:chgData name="Daniella Rasera Chiaretto" userId="d05fa10b-e890-422d-8319-171c0ffaf5a3" providerId="ADAL" clId="{E8639E3A-7382-4E71-9763-CA676CFA3B89}" dt="2024-09-05T01:32:50.665" v="636" actId="26606"/>
          <ac:grpSpMkLst>
            <pc:docMk/>
            <pc:sldMk cId="2002421082" sldId="425"/>
            <ac:grpSpMk id="1031" creationId="{5AE92083-24AA-7071-CFD2-79FF2AE8CF8C}"/>
          </ac:grpSpMkLst>
        </pc:grpChg>
        <pc:grpChg chg="add del">
          <ac:chgData name="Daniella Rasera Chiaretto" userId="d05fa10b-e890-422d-8319-171c0ffaf5a3" providerId="ADAL" clId="{E8639E3A-7382-4E71-9763-CA676CFA3B89}" dt="2024-09-05T01:33:54.857" v="646" actId="26606"/>
          <ac:grpSpMkLst>
            <pc:docMk/>
            <pc:sldMk cId="2002421082" sldId="425"/>
            <ac:grpSpMk id="1038" creationId="{B29018A0-5DE6-4CC9-AB25-675616AF7225}"/>
          </ac:grpSpMkLst>
        </pc:grpChg>
        <pc:grpChg chg="add del">
          <ac:chgData name="Daniella Rasera Chiaretto" userId="d05fa10b-e890-422d-8319-171c0ffaf5a3" providerId="ADAL" clId="{E8639E3A-7382-4E71-9763-CA676CFA3B89}" dt="2024-09-05T01:34:07.161" v="650" actId="26606"/>
          <ac:grpSpMkLst>
            <pc:docMk/>
            <pc:sldMk cId="2002421082" sldId="425"/>
            <ac:grpSpMk id="1054" creationId="{5AE92083-24AA-7071-CFD2-79FF2AE8CF8C}"/>
          </ac:grpSpMkLst>
        </pc:grpChg>
        <pc:picChg chg="mod ord">
          <ac:chgData name="Daniella Rasera Chiaretto" userId="d05fa10b-e890-422d-8319-171c0ffaf5a3" providerId="ADAL" clId="{E8639E3A-7382-4E71-9763-CA676CFA3B89}" dt="2024-09-05T01:36:10.306" v="652" actId="26606"/>
          <ac:picMkLst>
            <pc:docMk/>
            <pc:sldMk cId="2002421082" sldId="425"/>
            <ac:picMk id="5" creationId="{629B7524-826C-C29D-0934-6F58EF16E45A}"/>
          </ac:picMkLst>
        </pc:picChg>
        <pc:picChg chg="mod">
          <ac:chgData name="Daniella Rasera Chiaretto" userId="d05fa10b-e890-422d-8319-171c0ffaf5a3" providerId="ADAL" clId="{E8639E3A-7382-4E71-9763-CA676CFA3B89}" dt="2024-09-05T01:36:10.306" v="652" actId="26606"/>
          <ac:picMkLst>
            <pc:docMk/>
            <pc:sldMk cId="2002421082" sldId="425"/>
            <ac:picMk id="1026" creationId="{914A5FC0-F65B-FF48-1631-FC2179EF60DF}"/>
          </ac:picMkLst>
        </pc:picChg>
        <pc:cxnChg chg="add del">
          <ac:chgData name="Daniella Rasera Chiaretto" userId="d05fa10b-e890-422d-8319-171c0ffaf5a3" providerId="ADAL" clId="{E8639E3A-7382-4E71-9763-CA676CFA3B89}" dt="2024-09-05T01:32:53.944" v="638" actId="26606"/>
          <ac:cxnSpMkLst>
            <pc:docMk/>
            <pc:sldMk cId="2002421082" sldId="425"/>
            <ac:cxnSpMk id="1035" creationId="{967F2066-0253-4771-A5F6-68111E1FE832}"/>
          </ac:cxnSpMkLst>
        </pc:cxnChg>
        <pc:cxnChg chg="add del">
          <ac:chgData name="Daniella Rasera Chiaretto" userId="d05fa10b-e890-422d-8319-171c0ffaf5a3" providerId="ADAL" clId="{E8639E3A-7382-4E71-9763-CA676CFA3B89}" dt="2024-09-05T01:36:10.306" v="652" actId="26606"/>
          <ac:cxnSpMkLst>
            <pc:docMk/>
            <pc:sldMk cId="2002421082" sldId="425"/>
            <ac:cxnSpMk id="1041" creationId="{967F2066-0253-4771-A5F6-68111E1FE832}"/>
          </ac:cxnSpMkLst>
        </pc:cxnChg>
      </pc:sldChg>
      <pc:sldChg chg="modSp mod modTransition">
        <pc:chgData name="Daniella Rasera Chiaretto" userId="d05fa10b-e890-422d-8319-171c0ffaf5a3" providerId="ADAL" clId="{E8639E3A-7382-4E71-9763-CA676CFA3B89}" dt="2024-09-11T02:56:03.844" v="957" actId="26606"/>
        <pc:sldMkLst>
          <pc:docMk/>
          <pc:sldMk cId="1927148099" sldId="426"/>
        </pc:sldMkLst>
        <pc:spChg chg="mod">
          <ac:chgData name="Daniella Rasera Chiaretto" userId="d05fa10b-e890-422d-8319-171c0ffaf5a3" providerId="ADAL" clId="{E8639E3A-7382-4E71-9763-CA676CFA3B89}" dt="2024-09-05T01:29:07.543" v="624"/>
          <ac:spMkLst>
            <pc:docMk/>
            <pc:sldMk cId="1927148099" sldId="426"/>
            <ac:spMk id="4" creationId="{80F10BBF-42EA-3376-E52B-5D48C024D1C8}"/>
          </ac:spMkLst>
        </pc:spChg>
        <pc:graphicFrameChg chg="modGraphic">
          <ac:chgData name="Daniella Rasera Chiaretto" userId="d05fa10b-e890-422d-8319-171c0ffaf5a3" providerId="ADAL" clId="{E8639E3A-7382-4E71-9763-CA676CFA3B89}" dt="2024-09-11T02:56:03.844" v="957" actId="26606"/>
          <ac:graphicFrameMkLst>
            <pc:docMk/>
            <pc:sldMk cId="1927148099" sldId="426"/>
            <ac:graphicFrameMk id="6" creationId="{54493E7E-2D5F-1980-0DA3-69A2A385212E}"/>
          </ac:graphicFrameMkLst>
        </pc:graphicFrameChg>
      </pc:sldChg>
      <pc:sldChg chg="modSp del mod modTransition">
        <pc:chgData name="Daniella Rasera Chiaretto" userId="d05fa10b-e890-422d-8319-171c0ffaf5a3" providerId="ADAL" clId="{E8639E3A-7382-4E71-9763-CA676CFA3B89}" dt="2024-09-13T23:11:03.939" v="1974" actId="47"/>
        <pc:sldMkLst>
          <pc:docMk/>
          <pc:sldMk cId="1720509007" sldId="427"/>
        </pc:sldMkLst>
        <pc:spChg chg="mod">
          <ac:chgData name="Daniella Rasera Chiaretto" userId="d05fa10b-e890-422d-8319-171c0ffaf5a3" providerId="ADAL" clId="{E8639E3A-7382-4E71-9763-CA676CFA3B89}" dt="2024-09-13T23:07:37.298" v="1967" actId="20577"/>
          <ac:spMkLst>
            <pc:docMk/>
            <pc:sldMk cId="1720509007" sldId="427"/>
            <ac:spMk id="6" creationId="{75896B0A-02F5-4F8E-A3A9-203E9B9C46B6}"/>
          </ac:spMkLst>
        </pc:spChg>
      </pc:sldChg>
      <pc:sldChg chg="modSp del mod modTransition">
        <pc:chgData name="Daniella Rasera Chiaretto" userId="d05fa10b-e890-422d-8319-171c0ffaf5a3" providerId="ADAL" clId="{E8639E3A-7382-4E71-9763-CA676CFA3B89}" dt="2024-09-15T21:47:51.922" v="3520" actId="47"/>
        <pc:sldMkLst>
          <pc:docMk/>
          <pc:sldMk cId="2647032862" sldId="429"/>
        </pc:sldMkLst>
        <pc:spChg chg="mod">
          <ac:chgData name="Daniella Rasera Chiaretto" userId="d05fa10b-e890-422d-8319-171c0ffaf5a3" providerId="ADAL" clId="{E8639E3A-7382-4E71-9763-CA676CFA3B89}" dt="2024-09-15T21:46:17.029" v="3505" actId="1076"/>
          <ac:spMkLst>
            <pc:docMk/>
            <pc:sldMk cId="2647032862" sldId="429"/>
            <ac:spMk id="2" creationId="{F787C463-75BC-4CB9-DCC5-0762FEB67A62}"/>
          </ac:spMkLst>
        </pc:spChg>
      </pc:sldChg>
      <pc:sldChg chg="modSp mod modTransition">
        <pc:chgData name="Daniella Rasera Chiaretto" userId="d05fa10b-e890-422d-8319-171c0ffaf5a3" providerId="ADAL" clId="{E8639E3A-7382-4E71-9763-CA676CFA3B89}" dt="2024-09-05T01:25:56.464" v="550"/>
        <pc:sldMkLst>
          <pc:docMk/>
          <pc:sldMk cId="1293028014" sldId="430"/>
        </pc:sldMkLst>
        <pc:spChg chg="mod">
          <ac:chgData name="Daniella Rasera Chiaretto" userId="d05fa10b-e890-422d-8319-171c0ffaf5a3" providerId="ADAL" clId="{E8639E3A-7382-4E71-9763-CA676CFA3B89}" dt="2024-09-05T01:15:00.736" v="424" actId="20577"/>
          <ac:spMkLst>
            <pc:docMk/>
            <pc:sldMk cId="1293028014" sldId="430"/>
            <ac:spMk id="4" creationId="{EE788A39-5172-7A58-0A21-FD2FFAA2D9A9}"/>
          </ac:spMkLst>
        </pc:spChg>
      </pc:sldChg>
      <pc:sldChg chg="addSp modSp mod setBg">
        <pc:chgData name="Daniella Rasera Chiaretto" userId="d05fa10b-e890-422d-8319-171c0ffaf5a3" providerId="ADAL" clId="{E8639E3A-7382-4E71-9763-CA676CFA3B89}" dt="2024-09-11T03:04:51.016" v="998" actId="26606"/>
        <pc:sldMkLst>
          <pc:docMk/>
          <pc:sldMk cId="1900733676" sldId="431"/>
        </pc:sldMkLst>
        <pc:spChg chg="mod">
          <ac:chgData name="Daniella Rasera Chiaretto" userId="d05fa10b-e890-422d-8319-171c0ffaf5a3" providerId="ADAL" clId="{E8639E3A-7382-4E71-9763-CA676CFA3B89}" dt="2024-09-11T03:04:51.016" v="998" actId="26606"/>
          <ac:spMkLst>
            <pc:docMk/>
            <pc:sldMk cId="1900733676" sldId="431"/>
            <ac:spMk id="4" creationId="{28646D25-A857-68D1-589B-95FA79628F6B}"/>
          </ac:spMkLst>
        </pc:spChg>
        <pc:spChg chg="add">
          <ac:chgData name="Daniella Rasera Chiaretto" userId="d05fa10b-e890-422d-8319-171c0ffaf5a3" providerId="ADAL" clId="{E8639E3A-7382-4E71-9763-CA676CFA3B89}" dt="2024-09-11T03:04:51.016" v="998" actId="26606"/>
          <ac:spMkLst>
            <pc:docMk/>
            <pc:sldMk cId="1900733676" sldId="431"/>
            <ac:spMk id="10" creationId="{7B831B6F-405A-4B47-B9BB-5CA88F285844}"/>
          </ac:spMkLst>
        </pc:spChg>
        <pc:spChg chg="add">
          <ac:chgData name="Daniella Rasera Chiaretto" userId="d05fa10b-e890-422d-8319-171c0ffaf5a3" providerId="ADAL" clId="{E8639E3A-7382-4E71-9763-CA676CFA3B89}" dt="2024-09-11T03:04:51.016" v="998" actId="26606"/>
          <ac:spMkLst>
            <pc:docMk/>
            <pc:sldMk cId="1900733676" sldId="431"/>
            <ac:spMk id="12" creationId="{953EE71A-6488-4203-A7C4-77102FD0DCCA}"/>
          </ac:spMkLst>
        </pc:spChg>
        <pc:picChg chg="mod">
          <ac:chgData name="Daniella Rasera Chiaretto" userId="d05fa10b-e890-422d-8319-171c0ffaf5a3" providerId="ADAL" clId="{E8639E3A-7382-4E71-9763-CA676CFA3B89}" dt="2024-09-11T03:04:51.016" v="998" actId="26606"/>
          <ac:picMkLst>
            <pc:docMk/>
            <pc:sldMk cId="1900733676" sldId="431"/>
            <ac:picMk id="5" creationId="{C632CC8B-E1EC-80B3-1346-94BF958030B9}"/>
          </ac:picMkLst>
        </pc:picChg>
      </pc:sldChg>
      <pc:sldChg chg="addSp modSp add del mod modNotesTx">
        <pc:chgData name="Daniella Rasera Chiaretto" userId="d05fa10b-e890-422d-8319-171c0ffaf5a3" providerId="ADAL" clId="{E8639E3A-7382-4E71-9763-CA676CFA3B89}" dt="2024-09-11T03:37:47.124" v="1695" actId="47"/>
        <pc:sldMkLst>
          <pc:docMk/>
          <pc:sldMk cId="639660265" sldId="432"/>
        </pc:sldMkLst>
        <pc:spChg chg="mod">
          <ac:chgData name="Daniella Rasera Chiaretto" userId="d05fa10b-e890-422d-8319-171c0ffaf5a3" providerId="ADAL" clId="{E8639E3A-7382-4E71-9763-CA676CFA3B89}" dt="2024-09-11T03:01:46.406" v="980" actId="6549"/>
          <ac:spMkLst>
            <pc:docMk/>
            <pc:sldMk cId="639660265" sldId="432"/>
            <ac:spMk id="4" creationId="{EE788A39-5172-7A58-0A21-FD2FFAA2D9A9}"/>
          </ac:spMkLst>
        </pc:spChg>
        <pc:picChg chg="add mod">
          <ac:chgData name="Daniella Rasera Chiaretto" userId="d05fa10b-e890-422d-8319-171c0ffaf5a3" providerId="ADAL" clId="{E8639E3A-7382-4E71-9763-CA676CFA3B89}" dt="2024-09-11T03:01:56.375" v="981"/>
          <ac:picMkLst>
            <pc:docMk/>
            <pc:sldMk cId="639660265" sldId="432"/>
            <ac:picMk id="8" creationId="{F06D2E49-9A66-416B-A96E-236766319ACD}"/>
          </ac:picMkLst>
        </pc:picChg>
      </pc:sldChg>
      <pc:sldChg chg="add del">
        <pc:chgData name="Daniella Rasera Chiaretto" userId="d05fa10b-e890-422d-8319-171c0ffaf5a3" providerId="ADAL" clId="{E8639E3A-7382-4E71-9763-CA676CFA3B89}" dt="2024-09-11T02:31:31.236" v="755" actId="47"/>
        <pc:sldMkLst>
          <pc:docMk/>
          <pc:sldMk cId="2144681308" sldId="432"/>
        </pc:sldMkLst>
      </pc:sldChg>
      <pc:sldChg chg="addSp delSp modSp add mod addAnim delAnim modAnim">
        <pc:chgData name="Daniella Rasera Chiaretto" userId="d05fa10b-e890-422d-8319-171c0ffaf5a3" providerId="ADAL" clId="{E8639E3A-7382-4E71-9763-CA676CFA3B89}" dt="2024-09-15T21:45:10.041" v="3497" actId="478"/>
        <pc:sldMkLst>
          <pc:docMk/>
          <pc:sldMk cId="2098954019" sldId="433"/>
        </pc:sldMkLst>
        <pc:spChg chg="add del mod">
          <ac:chgData name="Daniella Rasera Chiaretto" userId="d05fa10b-e890-422d-8319-171c0ffaf5a3" providerId="ADAL" clId="{E8639E3A-7382-4E71-9763-CA676CFA3B89}" dt="2024-09-15T21:25:03.779" v="3047" actId="478"/>
          <ac:spMkLst>
            <pc:docMk/>
            <pc:sldMk cId="2098954019" sldId="433"/>
            <ac:spMk id="2" creationId="{E5A20058-705B-1EF6-7FC0-5471A671B95F}"/>
          </ac:spMkLst>
        </pc:spChg>
        <pc:spChg chg="add del mod">
          <ac:chgData name="Daniella Rasera Chiaretto" userId="d05fa10b-e890-422d-8319-171c0ffaf5a3" providerId="ADAL" clId="{E8639E3A-7382-4E71-9763-CA676CFA3B89}" dt="2024-09-15T21:23:07.462" v="3025"/>
          <ac:spMkLst>
            <pc:docMk/>
            <pc:sldMk cId="2098954019" sldId="433"/>
            <ac:spMk id="3" creationId="{44876A73-A7A0-4D74-8DD8-633FC42B9C0D}"/>
          </ac:spMkLst>
        </pc:spChg>
        <pc:spChg chg="add del mod">
          <ac:chgData name="Daniella Rasera Chiaretto" userId="d05fa10b-e890-422d-8319-171c0ffaf5a3" providerId="ADAL" clId="{E8639E3A-7382-4E71-9763-CA676CFA3B89}" dt="2024-09-15T21:23:07.465" v="3027"/>
          <ac:spMkLst>
            <pc:docMk/>
            <pc:sldMk cId="2098954019" sldId="433"/>
            <ac:spMk id="4" creationId="{FDDE97BF-28ED-46D8-8191-600E513C5FE2}"/>
          </ac:spMkLst>
        </pc:spChg>
        <pc:spChg chg="add del mod">
          <ac:chgData name="Daniella Rasera Chiaretto" userId="d05fa10b-e890-422d-8319-171c0ffaf5a3" providerId="ADAL" clId="{E8639E3A-7382-4E71-9763-CA676CFA3B89}" dt="2024-09-15T21:23:07.469" v="3029"/>
          <ac:spMkLst>
            <pc:docMk/>
            <pc:sldMk cId="2098954019" sldId="433"/>
            <ac:spMk id="5" creationId="{DFF2CCC8-5065-4139-B7C1-1FF3BD868B2D}"/>
          </ac:spMkLst>
        </pc:spChg>
        <pc:spChg chg="add del mod">
          <ac:chgData name="Daniella Rasera Chiaretto" userId="d05fa10b-e890-422d-8319-171c0ffaf5a3" providerId="ADAL" clId="{E8639E3A-7382-4E71-9763-CA676CFA3B89}" dt="2024-09-15T21:24:08.049" v="3042"/>
          <ac:spMkLst>
            <pc:docMk/>
            <pc:sldMk cId="2098954019" sldId="433"/>
            <ac:spMk id="6" creationId="{4CCDB58A-36A6-4A63-8B4C-E36EF1F0E42D}"/>
          </ac:spMkLst>
        </pc:spChg>
        <pc:spChg chg="add del mod">
          <ac:chgData name="Daniella Rasera Chiaretto" userId="d05fa10b-e890-422d-8319-171c0ffaf5a3" providerId="ADAL" clId="{E8639E3A-7382-4E71-9763-CA676CFA3B89}" dt="2024-09-15T21:25:03.779" v="3047" actId="478"/>
          <ac:spMkLst>
            <pc:docMk/>
            <pc:sldMk cId="2098954019" sldId="433"/>
            <ac:spMk id="8" creationId="{372F1539-8E26-4118-A1BA-603F65BC18BB}"/>
          </ac:spMkLst>
        </pc:spChg>
        <pc:spChg chg="add del mod">
          <ac:chgData name="Daniella Rasera Chiaretto" userId="d05fa10b-e890-422d-8319-171c0ffaf5a3" providerId="ADAL" clId="{E8639E3A-7382-4E71-9763-CA676CFA3B89}" dt="2024-09-15T21:45:10.041" v="3497" actId="478"/>
          <ac:spMkLst>
            <pc:docMk/>
            <pc:sldMk cId="2098954019" sldId="433"/>
            <ac:spMk id="9" creationId="{71300A62-8A9D-3F54-872B-59DAD547D9A2}"/>
          </ac:spMkLst>
        </pc:spChg>
        <pc:spChg chg="add mod">
          <ac:chgData name="Daniella Rasera Chiaretto" userId="d05fa10b-e890-422d-8319-171c0ffaf5a3" providerId="ADAL" clId="{E8639E3A-7382-4E71-9763-CA676CFA3B89}" dt="2024-09-15T21:23:40.064" v="3032" actId="1076"/>
          <ac:spMkLst>
            <pc:docMk/>
            <pc:sldMk cId="2098954019" sldId="433"/>
            <ac:spMk id="11" creationId="{9844404A-CFBF-45DD-8E43-AD8D6FEC589A}"/>
          </ac:spMkLst>
        </pc:spChg>
        <pc:spChg chg="add mod">
          <ac:chgData name="Daniella Rasera Chiaretto" userId="d05fa10b-e890-422d-8319-171c0ffaf5a3" providerId="ADAL" clId="{E8639E3A-7382-4E71-9763-CA676CFA3B89}" dt="2024-09-15T21:23:46.447" v="3034" actId="1076"/>
          <ac:spMkLst>
            <pc:docMk/>
            <pc:sldMk cId="2098954019" sldId="433"/>
            <ac:spMk id="12" creationId="{66E29212-3FF1-4FF3-9C18-0201315B6EFE}"/>
          </ac:spMkLst>
        </pc:spChg>
        <pc:spChg chg="add mod">
          <ac:chgData name="Daniella Rasera Chiaretto" userId="d05fa10b-e890-422d-8319-171c0ffaf5a3" providerId="ADAL" clId="{E8639E3A-7382-4E71-9763-CA676CFA3B89}" dt="2024-09-15T21:23:50.727" v="3036" actId="1076"/>
          <ac:spMkLst>
            <pc:docMk/>
            <pc:sldMk cId="2098954019" sldId="433"/>
            <ac:spMk id="13" creationId="{2734CF42-B1AF-4E2E-86CB-61BBB9B36B4C}"/>
          </ac:spMkLst>
        </pc:spChg>
        <pc:spChg chg="add mod">
          <ac:chgData name="Daniella Rasera Chiaretto" userId="d05fa10b-e890-422d-8319-171c0ffaf5a3" providerId="ADAL" clId="{E8639E3A-7382-4E71-9763-CA676CFA3B89}" dt="2024-09-15T21:23:54.792" v="3038" actId="1076"/>
          <ac:spMkLst>
            <pc:docMk/>
            <pc:sldMk cId="2098954019" sldId="433"/>
            <ac:spMk id="14" creationId="{9C5A4446-7176-4A94-A9C8-62D3108EFF9E}"/>
          </ac:spMkLst>
        </pc:spChg>
        <pc:spChg chg="add mod">
          <ac:chgData name="Daniella Rasera Chiaretto" userId="d05fa10b-e890-422d-8319-171c0ffaf5a3" providerId="ADAL" clId="{E8639E3A-7382-4E71-9763-CA676CFA3B89}" dt="2024-09-15T21:23:59.632" v="3040" actId="1076"/>
          <ac:spMkLst>
            <pc:docMk/>
            <pc:sldMk cId="2098954019" sldId="433"/>
            <ac:spMk id="15" creationId="{704EB61A-29BD-43C1-80FD-C0A6F56E3F06}"/>
          </ac:spMkLst>
        </pc:spChg>
        <pc:picChg chg="del">
          <ac:chgData name="Daniella Rasera Chiaretto" userId="d05fa10b-e890-422d-8319-171c0ffaf5a3" providerId="ADAL" clId="{E8639E3A-7382-4E71-9763-CA676CFA3B89}" dt="2024-09-11T03:08:27.610" v="1050" actId="478"/>
          <ac:picMkLst>
            <pc:docMk/>
            <pc:sldMk cId="2098954019" sldId="433"/>
            <ac:picMk id="6" creationId="{29E6A66F-A557-4224-A3C6-CA9E4C4B5F8B}"/>
          </ac:picMkLst>
        </pc:picChg>
        <pc:picChg chg="mod">
          <ac:chgData name="Daniella Rasera Chiaretto" userId="d05fa10b-e890-422d-8319-171c0ffaf5a3" providerId="ADAL" clId="{E8639E3A-7382-4E71-9763-CA676CFA3B89}" dt="2024-09-13T23:03:29.518" v="1761" actId="1076"/>
          <ac:picMkLst>
            <pc:docMk/>
            <pc:sldMk cId="2098954019" sldId="433"/>
            <ac:picMk id="1026" creationId="{AF57F9EB-DDE3-F880-9EAA-44E9D993CDC5}"/>
          </ac:picMkLst>
        </pc:picChg>
        <pc:cxnChg chg="add del">
          <ac:chgData name="Daniella Rasera Chiaretto" userId="d05fa10b-e890-422d-8319-171c0ffaf5a3" providerId="ADAL" clId="{E8639E3A-7382-4E71-9763-CA676CFA3B89}" dt="2024-09-15T21:45:09.437" v="3496" actId="478"/>
          <ac:cxnSpMkLst>
            <pc:docMk/>
            <pc:sldMk cId="2098954019" sldId="433"/>
            <ac:cxnSpMk id="10" creationId="{38CFF395-747E-F663-275F-34B67942E35D}"/>
          </ac:cxnSpMkLst>
        </pc:cxnChg>
      </pc:sldChg>
      <pc:sldChg chg="addSp delSp modSp new del mod setBg">
        <pc:chgData name="Daniella Rasera Chiaretto" userId="d05fa10b-e890-422d-8319-171c0ffaf5a3" providerId="ADAL" clId="{E8639E3A-7382-4E71-9763-CA676CFA3B89}" dt="2024-09-11T02:31:28.654" v="754" actId="47"/>
        <pc:sldMkLst>
          <pc:docMk/>
          <pc:sldMk cId="3399406640" sldId="433"/>
        </pc:sldMkLst>
        <pc:spChg chg="add mod">
          <ac:chgData name="Daniella Rasera Chiaretto" userId="d05fa10b-e890-422d-8319-171c0ffaf5a3" providerId="ADAL" clId="{E8639E3A-7382-4E71-9763-CA676CFA3B89}" dt="2024-09-11T02:31:12.314" v="753" actId="26606"/>
          <ac:spMkLst>
            <pc:docMk/>
            <pc:sldMk cId="3399406640" sldId="433"/>
            <ac:spMk id="4" creationId="{BEC520E3-92EA-4368-8BB1-D1A485F28538}"/>
          </ac:spMkLst>
        </pc:spChg>
        <pc:spChg chg="add del">
          <ac:chgData name="Daniella Rasera Chiaretto" userId="d05fa10b-e890-422d-8319-171c0ffaf5a3" providerId="ADAL" clId="{E8639E3A-7382-4E71-9763-CA676CFA3B89}" dt="2024-09-11T02:31:02.439" v="748" actId="26606"/>
          <ac:spMkLst>
            <pc:docMk/>
            <pc:sldMk cId="3399406640" sldId="433"/>
            <ac:spMk id="9" creationId="{D1D34770-47A8-402C-AF23-2B653F2D88C1}"/>
          </ac:spMkLst>
        </pc:spChg>
        <pc:spChg chg="add del">
          <ac:chgData name="Daniella Rasera Chiaretto" userId="d05fa10b-e890-422d-8319-171c0ffaf5a3" providerId="ADAL" clId="{E8639E3A-7382-4E71-9763-CA676CFA3B89}" dt="2024-09-11T02:31:09.573" v="750" actId="26606"/>
          <ac:spMkLst>
            <pc:docMk/>
            <pc:sldMk cId="3399406640" sldId="433"/>
            <ac:spMk id="11" creationId="{3EBE8569-6AEC-4B8C-8D53-2DE337CDBA65}"/>
          </ac:spMkLst>
        </pc:spChg>
        <pc:spChg chg="add del">
          <ac:chgData name="Daniella Rasera Chiaretto" userId="d05fa10b-e890-422d-8319-171c0ffaf5a3" providerId="ADAL" clId="{E8639E3A-7382-4E71-9763-CA676CFA3B89}" dt="2024-09-11T02:31:09.573" v="750" actId="26606"/>
          <ac:spMkLst>
            <pc:docMk/>
            <pc:sldMk cId="3399406640" sldId="433"/>
            <ac:spMk id="12" creationId="{8FC9BE17-9A7B-462D-AE50-3D8777387304}"/>
          </ac:spMkLst>
        </pc:spChg>
        <pc:spChg chg="add del">
          <ac:chgData name="Daniella Rasera Chiaretto" userId="d05fa10b-e890-422d-8319-171c0ffaf5a3" providerId="ADAL" clId="{E8639E3A-7382-4E71-9763-CA676CFA3B89}" dt="2024-09-11T02:31:09.573" v="750" actId="26606"/>
          <ac:spMkLst>
            <pc:docMk/>
            <pc:sldMk cId="3399406640" sldId="433"/>
            <ac:spMk id="13" creationId="{55D4142C-5077-457F-A6AD-3FECFDB39685}"/>
          </ac:spMkLst>
        </pc:spChg>
        <pc:spChg chg="add del">
          <ac:chgData name="Daniella Rasera Chiaretto" userId="d05fa10b-e890-422d-8319-171c0ffaf5a3" providerId="ADAL" clId="{E8639E3A-7382-4E71-9763-CA676CFA3B89}" dt="2024-09-11T02:31:09.573" v="750" actId="26606"/>
          <ac:spMkLst>
            <pc:docMk/>
            <pc:sldMk cId="3399406640" sldId="433"/>
            <ac:spMk id="15" creationId="{7A5F0580-5EE9-419F-96EE-B6529EF6E7D0}"/>
          </ac:spMkLst>
        </pc:spChg>
        <pc:spChg chg="add del">
          <ac:chgData name="Daniella Rasera Chiaretto" userId="d05fa10b-e890-422d-8319-171c0ffaf5a3" providerId="ADAL" clId="{E8639E3A-7382-4E71-9763-CA676CFA3B89}" dt="2024-09-11T02:31:12.286" v="752" actId="26606"/>
          <ac:spMkLst>
            <pc:docMk/>
            <pc:sldMk cId="3399406640" sldId="433"/>
            <ac:spMk id="17" creationId="{2EB492CD-616E-47F8-933B-5E2D952A0593}"/>
          </ac:spMkLst>
        </pc:spChg>
        <pc:spChg chg="add del">
          <ac:chgData name="Daniella Rasera Chiaretto" userId="d05fa10b-e890-422d-8319-171c0ffaf5a3" providerId="ADAL" clId="{E8639E3A-7382-4E71-9763-CA676CFA3B89}" dt="2024-09-11T02:31:12.286" v="752" actId="26606"/>
          <ac:spMkLst>
            <pc:docMk/>
            <pc:sldMk cId="3399406640" sldId="433"/>
            <ac:spMk id="18" creationId="{59383CF9-23B5-4335-9B21-1791C4CF1C75}"/>
          </ac:spMkLst>
        </pc:spChg>
        <pc:spChg chg="add del">
          <ac:chgData name="Daniella Rasera Chiaretto" userId="d05fa10b-e890-422d-8319-171c0ffaf5a3" providerId="ADAL" clId="{E8639E3A-7382-4E71-9763-CA676CFA3B89}" dt="2024-09-11T02:31:12.286" v="752" actId="26606"/>
          <ac:spMkLst>
            <pc:docMk/>
            <pc:sldMk cId="3399406640" sldId="433"/>
            <ac:spMk id="19" creationId="{0007FE00-9498-4706-B255-6437B0252C02}"/>
          </ac:spMkLst>
        </pc:spChg>
        <pc:spChg chg="add">
          <ac:chgData name="Daniella Rasera Chiaretto" userId="d05fa10b-e890-422d-8319-171c0ffaf5a3" providerId="ADAL" clId="{E8639E3A-7382-4E71-9763-CA676CFA3B89}" dt="2024-09-11T02:31:12.314" v="753" actId="26606"/>
          <ac:spMkLst>
            <pc:docMk/>
            <pc:sldMk cId="3399406640" sldId="433"/>
            <ac:spMk id="21" creationId="{F13C74B1-5B17-4795-BED0-7140497B445A}"/>
          </ac:spMkLst>
        </pc:spChg>
        <pc:spChg chg="add">
          <ac:chgData name="Daniella Rasera Chiaretto" userId="d05fa10b-e890-422d-8319-171c0ffaf5a3" providerId="ADAL" clId="{E8639E3A-7382-4E71-9763-CA676CFA3B89}" dt="2024-09-11T02:31:12.314" v="753" actId="26606"/>
          <ac:spMkLst>
            <pc:docMk/>
            <pc:sldMk cId="3399406640" sldId="433"/>
            <ac:spMk id="22" creationId="{D4974D33-8DC5-464E-8C6D-BE58F0669C17}"/>
          </ac:spMkLst>
        </pc:spChg>
        <pc:picChg chg="add mod ord">
          <ac:chgData name="Daniella Rasera Chiaretto" userId="d05fa10b-e890-422d-8319-171c0ffaf5a3" providerId="ADAL" clId="{E8639E3A-7382-4E71-9763-CA676CFA3B89}" dt="2024-09-11T02:31:12.314" v="753" actId="26606"/>
          <ac:picMkLst>
            <pc:docMk/>
            <pc:sldMk cId="3399406640" sldId="433"/>
            <ac:picMk id="3" creationId="{6D3D3259-B09E-40E2-96A2-2C4DF585F370}"/>
          </ac:picMkLst>
        </pc:picChg>
      </pc:sldChg>
      <pc:sldChg chg="addSp delSp modSp add del mod modTransition setBg delAnim modAnim">
        <pc:chgData name="Daniella Rasera Chiaretto" userId="d05fa10b-e890-422d-8319-171c0ffaf5a3" providerId="ADAL" clId="{E8639E3A-7382-4E71-9763-CA676CFA3B89}" dt="2024-09-15T21:05:32.618" v="2764" actId="47"/>
        <pc:sldMkLst>
          <pc:docMk/>
          <pc:sldMk cId="226535836" sldId="434"/>
        </pc:sldMkLst>
        <pc:spChg chg="del">
          <ac:chgData name="Daniella Rasera Chiaretto" userId="d05fa10b-e890-422d-8319-171c0ffaf5a3" providerId="ADAL" clId="{E8639E3A-7382-4E71-9763-CA676CFA3B89}" dt="2024-09-15T20:52:44.560" v="2631" actId="478"/>
          <ac:spMkLst>
            <pc:docMk/>
            <pc:sldMk cId="226535836" sldId="434"/>
            <ac:spMk id="2" creationId="{948300AD-D903-CD78-959D-E1621B80E847}"/>
          </ac:spMkLst>
        </pc:spChg>
        <pc:spChg chg="del">
          <ac:chgData name="Daniella Rasera Chiaretto" userId="d05fa10b-e890-422d-8319-171c0ffaf5a3" providerId="ADAL" clId="{E8639E3A-7382-4E71-9763-CA676CFA3B89}" dt="2024-09-15T20:53:42.717" v="2725" actId="478"/>
          <ac:spMkLst>
            <pc:docMk/>
            <pc:sldMk cId="226535836" sldId="434"/>
            <ac:spMk id="3" creationId="{0F4B0E52-011A-FEB3-F3D9-C6E46F71B019}"/>
          </ac:spMkLst>
        </pc:spChg>
        <pc:spChg chg="del mod">
          <ac:chgData name="Daniella Rasera Chiaretto" userId="d05fa10b-e890-422d-8319-171c0ffaf5a3" providerId="ADAL" clId="{E8639E3A-7382-4E71-9763-CA676CFA3B89}" dt="2024-09-15T20:53:37.077" v="2724" actId="478"/>
          <ac:spMkLst>
            <pc:docMk/>
            <pc:sldMk cId="226535836" sldId="434"/>
            <ac:spMk id="4" creationId="{2DEFBBE8-D659-5811-518C-9EEB7B312613}"/>
          </ac:spMkLst>
        </pc:spChg>
        <pc:spChg chg="del">
          <ac:chgData name="Daniella Rasera Chiaretto" userId="d05fa10b-e890-422d-8319-171c0ffaf5a3" providerId="ADAL" clId="{E8639E3A-7382-4E71-9763-CA676CFA3B89}" dt="2024-09-15T20:52:39.556" v="2629" actId="478"/>
          <ac:spMkLst>
            <pc:docMk/>
            <pc:sldMk cId="226535836" sldId="434"/>
            <ac:spMk id="7" creationId="{9E588B11-3024-13A2-A8C2-40370B37BB46}"/>
          </ac:spMkLst>
        </pc:spChg>
        <pc:spChg chg="del mod">
          <ac:chgData name="Daniella Rasera Chiaretto" userId="d05fa10b-e890-422d-8319-171c0ffaf5a3" providerId="ADAL" clId="{E8639E3A-7382-4E71-9763-CA676CFA3B89}" dt="2024-09-15T20:52:37.393" v="2628" actId="478"/>
          <ac:spMkLst>
            <pc:docMk/>
            <pc:sldMk cId="226535836" sldId="434"/>
            <ac:spMk id="8" creationId="{5BD70961-A416-C2F5-B23B-69B8AB3F550B}"/>
          </ac:spMkLst>
        </pc:spChg>
        <pc:spChg chg="del">
          <ac:chgData name="Daniella Rasera Chiaretto" userId="d05fa10b-e890-422d-8319-171c0ffaf5a3" providerId="ADAL" clId="{E8639E3A-7382-4E71-9763-CA676CFA3B89}" dt="2024-09-15T20:52:41.549" v="2630" actId="478"/>
          <ac:spMkLst>
            <pc:docMk/>
            <pc:sldMk cId="226535836" sldId="434"/>
            <ac:spMk id="9" creationId="{FA2F37AD-27FF-53EC-AD26-D6BDE31EBF4C}"/>
          </ac:spMkLst>
        </pc:spChg>
        <pc:spChg chg="del">
          <ac:chgData name="Daniella Rasera Chiaretto" userId="d05fa10b-e890-422d-8319-171c0ffaf5a3" providerId="ADAL" clId="{E8639E3A-7382-4E71-9763-CA676CFA3B89}" dt="2024-09-15T20:53:45.050" v="2726" actId="478"/>
          <ac:spMkLst>
            <pc:docMk/>
            <pc:sldMk cId="226535836" sldId="434"/>
            <ac:spMk id="15" creationId="{A486E8EF-CE6C-0D36-C023-4F4AA468F1BB}"/>
          </ac:spMkLst>
        </pc:spChg>
        <pc:spChg chg="mod ord">
          <ac:chgData name="Daniella Rasera Chiaretto" userId="d05fa10b-e890-422d-8319-171c0ffaf5a3" providerId="ADAL" clId="{E8639E3A-7382-4E71-9763-CA676CFA3B89}" dt="2024-09-15T20:57:46.078" v="2740" actId="14100"/>
          <ac:spMkLst>
            <pc:docMk/>
            <pc:sldMk cId="226535836" sldId="434"/>
            <ac:spMk id="16" creationId="{B53595F9-0779-74B5-BD11-ED9C9166633A}"/>
          </ac:spMkLst>
        </pc:spChg>
        <pc:spChg chg="del">
          <ac:chgData name="Daniella Rasera Chiaretto" userId="d05fa10b-e890-422d-8319-171c0ffaf5a3" providerId="ADAL" clId="{E8639E3A-7382-4E71-9763-CA676CFA3B89}" dt="2024-09-15T20:53:47.248" v="2727" actId="478"/>
          <ac:spMkLst>
            <pc:docMk/>
            <pc:sldMk cId="226535836" sldId="434"/>
            <ac:spMk id="19" creationId="{EFA2AAE5-7912-58E1-9EE5-5498F92B7EB3}"/>
          </ac:spMkLst>
        </pc:spChg>
        <pc:spChg chg="add">
          <ac:chgData name="Daniella Rasera Chiaretto" userId="d05fa10b-e890-422d-8319-171c0ffaf5a3" providerId="ADAL" clId="{E8639E3A-7382-4E71-9763-CA676CFA3B89}" dt="2024-09-15T20:54:12.375" v="2729" actId="26606"/>
          <ac:spMkLst>
            <pc:docMk/>
            <pc:sldMk cId="226535836" sldId="434"/>
            <ac:spMk id="21" creationId="{79BB35BC-D5C2-4C8B-A22A-A71E6191913B}"/>
          </ac:spMkLst>
        </pc:spChg>
        <pc:picChg chg="mod ord">
          <ac:chgData name="Daniella Rasera Chiaretto" userId="d05fa10b-e890-422d-8319-171c0ffaf5a3" providerId="ADAL" clId="{E8639E3A-7382-4E71-9763-CA676CFA3B89}" dt="2024-09-15T20:54:12.375" v="2729" actId="26606"/>
          <ac:picMkLst>
            <pc:docMk/>
            <pc:sldMk cId="226535836" sldId="434"/>
            <ac:picMk id="5" creationId="{C414A1B2-E2F1-BC85-BEBA-186597262D7F}"/>
          </ac:picMkLst>
        </pc:picChg>
      </pc:sldChg>
      <pc:sldChg chg="delSp modSp add del mod setBg delDesignElem">
        <pc:chgData name="Daniella Rasera Chiaretto" userId="d05fa10b-e890-422d-8319-171c0ffaf5a3" providerId="ADAL" clId="{E8639E3A-7382-4E71-9763-CA676CFA3B89}" dt="2024-09-13T23:01:33.349" v="1758" actId="47"/>
        <pc:sldMkLst>
          <pc:docMk/>
          <pc:sldMk cId="460895922" sldId="434"/>
        </pc:sldMkLst>
        <pc:spChg chg="del">
          <ac:chgData name="Daniella Rasera Chiaretto" userId="d05fa10b-e890-422d-8319-171c0ffaf5a3" providerId="ADAL" clId="{E8639E3A-7382-4E71-9763-CA676CFA3B89}" dt="2024-09-13T23:01:16.018" v="1756"/>
          <ac:spMkLst>
            <pc:docMk/>
            <pc:sldMk cId="460895922" sldId="434"/>
            <ac:spMk id="33" creationId="{42A4FC2C-047E-45A5-965D-8E1E3BF09BC6}"/>
          </ac:spMkLst>
        </pc:spChg>
        <pc:picChg chg="mod">
          <ac:chgData name="Daniella Rasera Chiaretto" userId="d05fa10b-e890-422d-8319-171c0ffaf5a3" providerId="ADAL" clId="{E8639E3A-7382-4E71-9763-CA676CFA3B89}" dt="2024-09-13T23:01:30.715" v="1757" actId="1076"/>
          <ac:picMkLst>
            <pc:docMk/>
            <pc:sldMk cId="460895922" sldId="434"/>
            <ac:picMk id="3" creationId="{A40207E8-9CC0-50C5-7CDB-5C8AABB79E13}"/>
          </ac:picMkLst>
        </pc:picChg>
      </pc:sldChg>
      <pc:sldChg chg="addSp delSp modSp add mod setBg">
        <pc:chgData name="Daniella Rasera Chiaretto" userId="d05fa10b-e890-422d-8319-171c0ffaf5a3" providerId="ADAL" clId="{E8639E3A-7382-4E71-9763-CA676CFA3B89}" dt="2024-09-15T21:38:56.489" v="3141" actId="478"/>
        <pc:sldMkLst>
          <pc:docMk/>
          <pc:sldMk cId="2878892477" sldId="434"/>
        </pc:sldMkLst>
        <pc:spChg chg="mod">
          <ac:chgData name="Daniella Rasera Chiaretto" userId="d05fa10b-e890-422d-8319-171c0ffaf5a3" providerId="ADAL" clId="{E8639E3A-7382-4E71-9763-CA676CFA3B89}" dt="2024-09-15T21:13:40.023" v="2844" actId="5793"/>
          <ac:spMkLst>
            <pc:docMk/>
            <pc:sldMk cId="2878892477" sldId="434"/>
            <ac:spMk id="4" creationId="{2F95835F-174D-DE7A-FCBB-8481EEBA3FB3}"/>
          </ac:spMkLst>
        </pc:spChg>
        <pc:spChg chg="del">
          <ac:chgData name="Daniella Rasera Chiaretto" userId="d05fa10b-e890-422d-8319-171c0ffaf5a3" providerId="ADAL" clId="{E8639E3A-7382-4E71-9763-CA676CFA3B89}" dt="2024-09-15T21:10:17.992" v="2809" actId="478"/>
          <ac:spMkLst>
            <pc:docMk/>
            <pc:sldMk cId="2878892477" sldId="434"/>
            <ac:spMk id="5" creationId="{D764E907-11CC-DE0D-4382-1F59AC4BD4BB}"/>
          </ac:spMkLst>
        </pc:spChg>
        <pc:spChg chg="add del">
          <ac:chgData name="Daniella Rasera Chiaretto" userId="d05fa10b-e890-422d-8319-171c0ffaf5a3" providerId="ADAL" clId="{E8639E3A-7382-4E71-9763-CA676CFA3B89}" dt="2024-09-15T21:11:24.648" v="2829" actId="26606"/>
          <ac:spMkLst>
            <pc:docMk/>
            <pc:sldMk cId="2878892477" sldId="434"/>
            <ac:spMk id="7" creationId="{9AA72BD9-2C5A-4EDC-931F-5AA08EACA0F3}"/>
          </ac:spMkLst>
        </pc:spChg>
        <pc:spChg chg="add del">
          <ac:chgData name="Daniella Rasera Chiaretto" userId="d05fa10b-e890-422d-8319-171c0ffaf5a3" providerId="ADAL" clId="{E8639E3A-7382-4E71-9763-CA676CFA3B89}" dt="2024-09-15T21:11:24.648" v="2829" actId="26606"/>
          <ac:spMkLst>
            <pc:docMk/>
            <pc:sldMk cId="2878892477" sldId="434"/>
            <ac:spMk id="8" creationId="{DD3981AC-7B61-4947-BCF3-F7AA7FA385B9}"/>
          </ac:spMkLst>
        </pc:spChg>
        <pc:spChg chg="add del">
          <ac:chgData name="Daniella Rasera Chiaretto" userId="d05fa10b-e890-422d-8319-171c0ffaf5a3" providerId="ADAL" clId="{E8639E3A-7382-4E71-9763-CA676CFA3B89}" dt="2024-09-15T21:11:24.648" v="2829" actId="26606"/>
          <ac:spMkLst>
            <pc:docMk/>
            <pc:sldMk cId="2878892477" sldId="434"/>
            <ac:spMk id="10" creationId="{55D4142C-5077-457F-A6AD-3FECFDB39685}"/>
          </ac:spMkLst>
        </pc:spChg>
        <pc:spChg chg="add del">
          <ac:chgData name="Daniella Rasera Chiaretto" userId="d05fa10b-e890-422d-8319-171c0ffaf5a3" providerId="ADAL" clId="{E8639E3A-7382-4E71-9763-CA676CFA3B89}" dt="2024-09-15T21:11:24.648" v="2829" actId="26606"/>
          <ac:spMkLst>
            <pc:docMk/>
            <pc:sldMk cId="2878892477" sldId="434"/>
            <ac:spMk id="12" creationId="{7A5F0580-5EE9-419F-96EE-B6529EF6E7D0}"/>
          </ac:spMkLst>
        </pc:spChg>
        <pc:spChg chg="add del">
          <ac:chgData name="Daniella Rasera Chiaretto" userId="d05fa10b-e890-422d-8319-171c0ffaf5a3" providerId="ADAL" clId="{E8639E3A-7382-4E71-9763-CA676CFA3B89}" dt="2024-09-15T21:11:27.542" v="2831" actId="26606"/>
          <ac:spMkLst>
            <pc:docMk/>
            <pc:sldMk cId="2878892477" sldId="434"/>
            <ac:spMk id="14" creationId="{7C432AFE-B3D2-4BFF-BF8F-96C27AFF1AC7}"/>
          </ac:spMkLst>
        </pc:spChg>
        <pc:spChg chg="add del">
          <ac:chgData name="Daniella Rasera Chiaretto" userId="d05fa10b-e890-422d-8319-171c0ffaf5a3" providerId="ADAL" clId="{E8639E3A-7382-4E71-9763-CA676CFA3B89}" dt="2024-09-15T21:10:46.137" v="2818" actId="26606"/>
          <ac:spMkLst>
            <pc:docMk/>
            <pc:sldMk cId="2878892477" sldId="434"/>
            <ac:spMk id="15" creationId="{7C432AFE-B3D2-4BFF-BF8F-96C27AFF1AC7}"/>
          </ac:spMkLst>
        </pc:spChg>
        <pc:spChg chg="add del">
          <ac:chgData name="Daniella Rasera Chiaretto" userId="d05fa10b-e890-422d-8319-171c0ffaf5a3" providerId="ADAL" clId="{E8639E3A-7382-4E71-9763-CA676CFA3B89}" dt="2024-09-15T21:10:46.137" v="2818" actId="26606"/>
          <ac:spMkLst>
            <pc:docMk/>
            <pc:sldMk cId="2878892477" sldId="434"/>
            <ac:spMk id="16" creationId="{AF2F604E-43BE-4DC3-B983-E071523364F8}"/>
          </ac:spMkLst>
        </pc:spChg>
        <pc:spChg chg="add del">
          <ac:chgData name="Daniella Rasera Chiaretto" userId="d05fa10b-e890-422d-8319-171c0ffaf5a3" providerId="ADAL" clId="{E8639E3A-7382-4E71-9763-CA676CFA3B89}" dt="2024-09-15T21:10:46.137" v="2818" actId="26606"/>
          <ac:spMkLst>
            <pc:docMk/>
            <pc:sldMk cId="2878892477" sldId="434"/>
            <ac:spMk id="17" creationId="{08C9B587-E65E-4B52-B37C-ABEBB6E87928}"/>
          </ac:spMkLst>
        </pc:spChg>
        <pc:spChg chg="add del">
          <ac:chgData name="Daniella Rasera Chiaretto" userId="d05fa10b-e890-422d-8319-171c0ffaf5a3" providerId="ADAL" clId="{E8639E3A-7382-4E71-9763-CA676CFA3B89}" dt="2024-09-15T21:11:27.542" v="2831" actId="26606"/>
          <ac:spMkLst>
            <pc:docMk/>
            <pc:sldMk cId="2878892477" sldId="434"/>
            <ac:spMk id="18" creationId="{AF2F604E-43BE-4DC3-B983-E071523364F8}"/>
          </ac:spMkLst>
        </pc:spChg>
        <pc:spChg chg="add del">
          <ac:chgData name="Daniella Rasera Chiaretto" userId="d05fa10b-e890-422d-8319-171c0ffaf5a3" providerId="ADAL" clId="{E8639E3A-7382-4E71-9763-CA676CFA3B89}" dt="2024-09-15T21:10:49.477" v="2820" actId="26606"/>
          <ac:spMkLst>
            <pc:docMk/>
            <pc:sldMk cId="2878892477" sldId="434"/>
            <ac:spMk id="19" creationId="{04812C46-200A-4DEB-A05E-3ED6C68C2387}"/>
          </ac:spMkLst>
        </pc:spChg>
        <pc:spChg chg="add del">
          <ac:chgData name="Daniella Rasera Chiaretto" userId="d05fa10b-e890-422d-8319-171c0ffaf5a3" providerId="ADAL" clId="{E8639E3A-7382-4E71-9763-CA676CFA3B89}" dt="2024-09-15T21:10:49.477" v="2820" actId="26606"/>
          <ac:spMkLst>
            <pc:docMk/>
            <pc:sldMk cId="2878892477" sldId="434"/>
            <ac:spMk id="20" creationId="{D1EA859B-E555-4109-94F3-6700E046E008}"/>
          </ac:spMkLst>
        </pc:spChg>
        <pc:spChg chg="add del">
          <ac:chgData name="Daniella Rasera Chiaretto" userId="d05fa10b-e890-422d-8319-171c0ffaf5a3" providerId="ADAL" clId="{E8639E3A-7382-4E71-9763-CA676CFA3B89}" dt="2024-09-15T21:11:27.542" v="2831" actId="26606"/>
          <ac:spMkLst>
            <pc:docMk/>
            <pc:sldMk cId="2878892477" sldId="434"/>
            <ac:spMk id="21" creationId="{08C9B587-E65E-4B52-B37C-ABEBB6E87928}"/>
          </ac:spMkLst>
        </pc:spChg>
        <pc:spChg chg="add del">
          <ac:chgData name="Daniella Rasera Chiaretto" userId="d05fa10b-e890-422d-8319-171c0ffaf5a3" providerId="ADAL" clId="{E8639E3A-7382-4E71-9763-CA676CFA3B89}" dt="2024-09-15T21:10:51.409" v="2822" actId="26606"/>
          <ac:spMkLst>
            <pc:docMk/>
            <pc:sldMk cId="2878892477" sldId="434"/>
            <ac:spMk id="22" creationId="{D009D6D5-DAC2-4A8B-A17A-E206B9012D09}"/>
          </ac:spMkLst>
        </pc:spChg>
        <pc:spChg chg="add del">
          <ac:chgData name="Daniella Rasera Chiaretto" userId="d05fa10b-e890-422d-8319-171c0ffaf5a3" providerId="ADAL" clId="{E8639E3A-7382-4E71-9763-CA676CFA3B89}" dt="2024-09-15T21:11:47.172" v="2833" actId="26606"/>
          <ac:spMkLst>
            <pc:docMk/>
            <pc:sldMk cId="2878892477" sldId="434"/>
            <ac:spMk id="23" creationId="{79BB35BC-D5C2-4C8B-A22A-A71E6191913B}"/>
          </ac:spMkLst>
        </pc:spChg>
        <pc:spChg chg="add del">
          <ac:chgData name="Daniella Rasera Chiaretto" userId="d05fa10b-e890-422d-8319-171c0ffaf5a3" providerId="ADAL" clId="{E8639E3A-7382-4E71-9763-CA676CFA3B89}" dt="2024-09-15T21:10:52.681" v="2824" actId="26606"/>
          <ac:spMkLst>
            <pc:docMk/>
            <pc:sldMk cId="2878892477" sldId="434"/>
            <ac:spMk id="24" creationId="{79BB35BC-D5C2-4C8B-A22A-A71E6191913B}"/>
          </ac:spMkLst>
        </pc:spChg>
        <pc:spChg chg="add del">
          <ac:chgData name="Daniella Rasera Chiaretto" userId="d05fa10b-e890-422d-8319-171c0ffaf5a3" providerId="ADAL" clId="{E8639E3A-7382-4E71-9763-CA676CFA3B89}" dt="2024-09-15T21:12:16.580" v="2837" actId="26606"/>
          <ac:spMkLst>
            <pc:docMk/>
            <pc:sldMk cId="2878892477" sldId="434"/>
            <ac:spMk id="25" creationId="{D009D6D5-DAC2-4A8B-A17A-E206B9012D09}"/>
          </ac:spMkLst>
        </pc:spChg>
        <pc:spChg chg="add del">
          <ac:chgData name="Daniella Rasera Chiaretto" userId="d05fa10b-e890-422d-8319-171c0ffaf5a3" providerId="ADAL" clId="{E8639E3A-7382-4E71-9763-CA676CFA3B89}" dt="2024-09-15T21:10:55.412" v="2826" actId="26606"/>
          <ac:spMkLst>
            <pc:docMk/>
            <pc:sldMk cId="2878892477" sldId="434"/>
            <ac:spMk id="26" creationId="{9AA72BD9-2C5A-4EDC-931F-5AA08EACA0F3}"/>
          </ac:spMkLst>
        </pc:spChg>
        <pc:spChg chg="add del">
          <ac:chgData name="Daniella Rasera Chiaretto" userId="d05fa10b-e890-422d-8319-171c0ffaf5a3" providerId="ADAL" clId="{E8639E3A-7382-4E71-9763-CA676CFA3B89}" dt="2024-09-15T21:10:55.412" v="2826" actId="26606"/>
          <ac:spMkLst>
            <pc:docMk/>
            <pc:sldMk cId="2878892477" sldId="434"/>
            <ac:spMk id="27" creationId="{DD3981AC-7B61-4947-BCF3-F7AA7FA385B9}"/>
          </ac:spMkLst>
        </pc:spChg>
        <pc:spChg chg="add del">
          <ac:chgData name="Daniella Rasera Chiaretto" userId="d05fa10b-e890-422d-8319-171c0ffaf5a3" providerId="ADAL" clId="{E8639E3A-7382-4E71-9763-CA676CFA3B89}" dt="2024-09-15T21:10:55.412" v="2826" actId="26606"/>
          <ac:spMkLst>
            <pc:docMk/>
            <pc:sldMk cId="2878892477" sldId="434"/>
            <ac:spMk id="28" creationId="{55D4142C-5077-457F-A6AD-3FECFDB39685}"/>
          </ac:spMkLst>
        </pc:spChg>
        <pc:spChg chg="add del">
          <ac:chgData name="Daniella Rasera Chiaretto" userId="d05fa10b-e890-422d-8319-171c0ffaf5a3" providerId="ADAL" clId="{E8639E3A-7382-4E71-9763-CA676CFA3B89}" dt="2024-09-15T21:10:55.412" v="2826" actId="26606"/>
          <ac:spMkLst>
            <pc:docMk/>
            <pc:sldMk cId="2878892477" sldId="434"/>
            <ac:spMk id="29" creationId="{7A5F0580-5EE9-419F-96EE-B6529EF6E7D0}"/>
          </ac:spMkLst>
        </pc:spChg>
        <pc:spChg chg="add">
          <ac:chgData name="Daniella Rasera Chiaretto" userId="d05fa10b-e890-422d-8319-171c0ffaf5a3" providerId="ADAL" clId="{E8639E3A-7382-4E71-9763-CA676CFA3B89}" dt="2024-09-15T21:12:16.580" v="2837" actId="26606"/>
          <ac:spMkLst>
            <pc:docMk/>
            <pc:sldMk cId="2878892477" sldId="434"/>
            <ac:spMk id="30" creationId="{F13C74B1-5B17-4795-BED0-7140497B445A}"/>
          </ac:spMkLst>
        </pc:spChg>
        <pc:spChg chg="add">
          <ac:chgData name="Daniella Rasera Chiaretto" userId="d05fa10b-e890-422d-8319-171c0ffaf5a3" providerId="ADAL" clId="{E8639E3A-7382-4E71-9763-CA676CFA3B89}" dt="2024-09-15T21:12:16.580" v="2837" actId="26606"/>
          <ac:spMkLst>
            <pc:docMk/>
            <pc:sldMk cId="2878892477" sldId="434"/>
            <ac:spMk id="32" creationId="{D4974D33-8DC5-464E-8C6D-BE58F0669C17}"/>
          </ac:spMkLst>
        </pc:spChg>
        <pc:spChg chg="add del mod">
          <ac:chgData name="Daniella Rasera Chiaretto" userId="d05fa10b-e890-422d-8319-171c0ffaf5a3" providerId="ADAL" clId="{E8639E3A-7382-4E71-9763-CA676CFA3B89}" dt="2024-09-15T21:38:56.489" v="3141" actId="478"/>
          <ac:spMkLst>
            <pc:docMk/>
            <pc:sldMk cId="2878892477" sldId="434"/>
            <ac:spMk id="33" creationId="{AA2DFCA0-47D5-44E7-8EAE-0D6233C9EAC6}"/>
          </ac:spMkLst>
        </pc:spChg>
        <pc:picChg chg="mod ord">
          <ac:chgData name="Daniella Rasera Chiaretto" userId="d05fa10b-e890-422d-8319-171c0ffaf5a3" providerId="ADAL" clId="{E8639E3A-7382-4E71-9763-CA676CFA3B89}" dt="2024-09-15T21:12:16.580" v="2837" actId="26606"/>
          <ac:picMkLst>
            <pc:docMk/>
            <pc:sldMk cId="2878892477" sldId="434"/>
            <ac:picMk id="3" creationId="{A40207E8-9CC0-50C5-7CDB-5C8AABB79E13}"/>
          </ac:picMkLst>
        </pc:picChg>
        <pc:cxnChg chg="del">
          <ac:chgData name="Daniella Rasera Chiaretto" userId="d05fa10b-e890-422d-8319-171c0ffaf5a3" providerId="ADAL" clId="{E8639E3A-7382-4E71-9763-CA676CFA3B89}" dt="2024-09-15T21:10:22.816" v="2810" actId="478"/>
          <ac:cxnSpMkLst>
            <pc:docMk/>
            <pc:sldMk cId="2878892477" sldId="434"/>
            <ac:cxnSpMk id="6" creationId="{14BFA7E0-CA86-50A1-E930-2FF800D1C1D7}"/>
          </ac:cxnSpMkLst>
        </pc:cxnChg>
        <pc:cxnChg chg="add del">
          <ac:chgData name="Daniella Rasera Chiaretto" userId="d05fa10b-e890-422d-8319-171c0ffaf5a3" providerId="ADAL" clId="{E8639E3A-7382-4E71-9763-CA676CFA3B89}" dt="2024-09-15T21:10:37.982" v="2812" actId="26606"/>
          <ac:cxnSpMkLst>
            <pc:docMk/>
            <pc:sldMk cId="2878892477" sldId="434"/>
            <ac:cxnSpMk id="9" creationId="{249EDD1B-F94D-B4E6-ACAA-566B9A26FDE3}"/>
          </ac:cxnSpMkLst>
        </pc:cxnChg>
        <pc:cxnChg chg="add del">
          <ac:chgData name="Daniella Rasera Chiaretto" userId="d05fa10b-e890-422d-8319-171c0ffaf5a3" providerId="ADAL" clId="{E8639E3A-7382-4E71-9763-CA676CFA3B89}" dt="2024-09-15T21:10:39.877" v="2814" actId="26606"/>
          <ac:cxnSpMkLst>
            <pc:docMk/>
            <pc:sldMk cId="2878892477" sldId="434"/>
            <ac:cxnSpMk id="11" creationId="{FC23E3B9-5ABF-58B3-E2B0-E9A5DAA90037}"/>
          </ac:cxnSpMkLst>
        </pc:cxnChg>
        <pc:cxnChg chg="add del">
          <ac:chgData name="Daniella Rasera Chiaretto" userId="d05fa10b-e890-422d-8319-171c0ffaf5a3" providerId="ADAL" clId="{E8639E3A-7382-4E71-9763-CA676CFA3B89}" dt="2024-09-15T21:10:42.225" v="2816" actId="26606"/>
          <ac:cxnSpMkLst>
            <pc:docMk/>
            <pc:sldMk cId="2878892477" sldId="434"/>
            <ac:cxnSpMk id="13" creationId="{1503BFE4-729B-D9D0-C17B-501E6AF1127A}"/>
          </ac:cxnSpMkLst>
        </pc:cxnChg>
        <pc:cxnChg chg="add del mod">
          <ac:chgData name="Daniella Rasera Chiaretto" userId="d05fa10b-e890-422d-8319-171c0ffaf5a3" providerId="ADAL" clId="{E8639E3A-7382-4E71-9763-CA676CFA3B89}" dt="2024-09-15T21:38:53.991" v="3140" actId="478"/>
          <ac:cxnSpMkLst>
            <pc:docMk/>
            <pc:sldMk cId="2878892477" sldId="434"/>
            <ac:cxnSpMk id="31" creationId="{6D9C956E-1741-4F16-AD65-C26079B668AF}"/>
          </ac:cxnSpMkLst>
        </pc:cxnChg>
      </pc:sldChg>
      <pc:sldChg chg="add del">
        <pc:chgData name="Daniella Rasera Chiaretto" userId="d05fa10b-e890-422d-8319-171c0ffaf5a3" providerId="ADAL" clId="{E8639E3A-7382-4E71-9763-CA676CFA3B89}" dt="2024-09-15T21:04:11.826" v="2758" actId="47"/>
        <pc:sldMkLst>
          <pc:docMk/>
          <pc:sldMk cId="2183736981" sldId="435"/>
        </pc:sldMkLst>
      </pc:sldChg>
      <pc:sldChg chg="addSp delSp modSp add mod setBg addAnim delAnim setClrOvrMap">
        <pc:chgData name="Daniella Rasera Chiaretto" userId="d05fa10b-e890-422d-8319-171c0ffaf5a3" providerId="ADAL" clId="{E8639E3A-7382-4E71-9763-CA676CFA3B89}" dt="2024-09-15T21:16:22.023" v="2882"/>
        <pc:sldMkLst>
          <pc:docMk/>
          <pc:sldMk cId="3431083331" sldId="435"/>
        </pc:sldMkLst>
        <pc:spChg chg="mod ord">
          <ac:chgData name="Daniella Rasera Chiaretto" userId="d05fa10b-e890-422d-8319-171c0ffaf5a3" providerId="ADAL" clId="{E8639E3A-7382-4E71-9763-CA676CFA3B89}" dt="2024-09-15T21:16:22.021" v="2881" actId="26606"/>
          <ac:spMkLst>
            <pc:docMk/>
            <pc:sldMk cId="3431083331" sldId="435"/>
            <ac:spMk id="2" creationId="{E5A20058-705B-1EF6-7FC0-5471A671B95F}"/>
          </ac:spMkLst>
        </pc:spChg>
        <pc:spChg chg="del">
          <ac:chgData name="Daniella Rasera Chiaretto" userId="d05fa10b-e890-422d-8319-171c0ffaf5a3" providerId="ADAL" clId="{E8639E3A-7382-4E71-9763-CA676CFA3B89}" dt="2024-09-15T21:14:24.671" v="2846" actId="478"/>
          <ac:spMkLst>
            <pc:docMk/>
            <pc:sldMk cId="3431083331" sldId="435"/>
            <ac:spMk id="9" creationId="{71300A62-8A9D-3F54-872B-59DAD547D9A2}"/>
          </ac:spMkLst>
        </pc:spChg>
        <pc:spChg chg="add del">
          <ac:chgData name="Daniella Rasera Chiaretto" userId="d05fa10b-e890-422d-8319-171c0ffaf5a3" providerId="ADAL" clId="{E8639E3A-7382-4E71-9763-CA676CFA3B89}" dt="2024-09-15T21:15:06.739" v="2856" actId="26606"/>
          <ac:spMkLst>
            <pc:docMk/>
            <pc:sldMk cId="3431083331" sldId="435"/>
            <ac:spMk id="1031" creationId="{5A59F003-E00A-43F9-91DC-CC54E3B87466}"/>
          </ac:spMkLst>
        </pc:spChg>
        <pc:spChg chg="add del">
          <ac:chgData name="Daniella Rasera Chiaretto" userId="d05fa10b-e890-422d-8319-171c0ffaf5a3" providerId="ADAL" clId="{E8639E3A-7382-4E71-9763-CA676CFA3B89}" dt="2024-09-15T21:15:06.739" v="2856" actId="26606"/>
          <ac:spMkLst>
            <pc:docMk/>
            <pc:sldMk cId="3431083331" sldId="435"/>
            <ac:spMk id="1033" creationId="{D74A4382-E3AD-430A-9A1F-DFA3E0E77A7D}"/>
          </ac:spMkLst>
        </pc:spChg>
        <pc:spChg chg="add del">
          <ac:chgData name="Daniella Rasera Chiaretto" userId="d05fa10b-e890-422d-8319-171c0ffaf5a3" providerId="ADAL" clId="{E8639E3A-7382-4E71-9763-CA676CFA3B89}" dt="2024-09-15T21:15:06.739" v="2856" actId="26606"/>
          <ac:spMkLst>
            <pc:docMk/>
            <pc:sldMk cId="3431083331" sldId="435"/>
            <ac:spMk id="1035" creationId="{79F40191-0F44-4FD1-82CC-ACB507C14BE6}"/>
          </ac:spMkLst>
        </pc:spChg>
        <pc:spChg chg="add del">
          <ac:chgData name="Daniella Rasera Chiaretto" userId="d05fa10b-e890-422d-8319-171c0ffaf5a3" providerId="ADAL" clId="{E8639E3A-7382-4E71-9763-CA676CFA3B89}" dt="2024-09-15T21:15:00.067" v="2851" actId="26606"/>
          <ac:spMkLst>
            <pc:docMk/>
            <pc:sldMk cId="3431083331" sldId="435"/>
            <ac:spMk id="1040" creationId="{0671A8AE-40A1-4631-A6B8-581AFF065482}"/>
          </ac:spMkLst>
        </pc:spChg>
        <pc:spChg chg="add del">
          <ac:chgData name="Daniella Rasera Chiaretto" userId="d05fa10b-e890-422d-8319-171c0ffaf5a3" providerId="ADAL" clId="{E8639E3A-7382-4E71-9763-CA676CFA3B89}" dt="2024-09-15T21:15:00.067" v="2851" actId="26606"/>
          <ac:spMkLst>
            <pc:docMk/>
            <pc:sldMk cId="3431083331" sldId="435"/>
            <ac:spMk id="1042" creationId="{AB58EF07-17C2-48CF-ABB0-EEF1F17CB8F0}"/>
          </ac:spMkLst>
        </pc:spChg>
        <pc:spChg chg="add del">
          <ac:chgData name="Daniella Rasera Chiaretto" userId="d05fa10b-e890-422d-8319-171c0ffaf5a3" providerId="ADAL" clId="{E8639E3A-7382-4E71-9763-CA676CFA3B89}" dt="2024-09-15T21:15:00.067" v="2851" actId="26606"/>
          <ac:spMkLst>
            <pc:docMk/>
            <pc:sldMk cId="3431083331" sldId="435"/>
            <ac:spMk id="1044" creationId="{AF2F604E-43BE-4DC3-B983-E071523364F8}"/>
          </ac:spMkLst>
        </pc:spChg>
        <pc:spChg chg="add del">
          <ac:chgData name="Daniella Rasera Chiaretto" userId="d05fa10b-e890-422d-8319-171c0ffaf5a3" providerId="ADAL" clId="{E8639E3A-7382-4E71-9763-CA676CFA3B89}" dt="2024-09-15T21:15:00.067" v="2851" actId="26606"/>
          <ac:spMkLst>
            <pc:docMk/>
            <pc:sldMk cId="3431083331" sldId="435"/>
            <ac:spMk id="1046" creationId="{08C9B587-E65E-4B52-B37C-ABEBB6E87928}"/>
          </ac:spMkLst>
        </pc:spChg>
        <pc:spChg chg="add del">
          <ac:chgData name="Daniella Rasera Chiaretto" userId="d05fa10b-e890-422d-8319-171c0ffaf5a3" providerId="ADAL" clId="{E8639E3A-7382-4E71-9763-CA676CFA3B89}" dt="2024-09-15T21:15:02.258" v="2853" actId="26606"/>
          <ac:spMkLst>
            <pc:docMk/>
            <pc:sldMk cId="3431083331" sldId="435"/>
            <ac:spMk id="1048" creationId="{E91DC736-0EF8-4F87-9146-EBF1D2EE4D3D}"/>
          </ac:spMkLst>
        </pc:spChg>
        <pc:spChg chg="add del">
          <ac:chgData name="Daniella Rasera Chiaretto" userId="d05fa10b-e890-422d-8319-171c0ffaf5a3" providerId="ADAL" clId="{E8639E3A-7382-4E71-9763-CA676CFA3B89}" dt="2024-09-15T21:15:02.258" v="2853" actId="26606"/>
          <ac:spMkLst>
            <pc:docMk/>
            <pc:sldMk cId="3431083331" sldId="435"/>
            <ac:spMk id="1049" creationId="{097CD68E-23E3-4007-8847-CD0944C4F7BE}"/>
          </ac:spMkLst>
        </pc:spChg>
        <pc:spChg chg="add del">
          <ac:chgData name="Daniella Rasera Chiaretto" userId="d05fa10b-e890-422d-8319-171c0ffaf5a3" providerId="ADAL" clId="{E8639E3A-7382-4E71-9763-CA676CFA3B89}" dt="2024-09-15T21:15:02.258" v="2853" actId="26606"/>
          <ac:spMkLst>
            <pc:docMk/>
            <pc:sldMk cId="3431083331" sldId="435"/>
            <ac:spMk id="1050" creationId="{AF2F604E-43BE-4DC3-B983-E071523364F8}"/>
          </ac:spMkLst>
        </pc:spChg>
        <pc:spChg chg="add del">
          <ac:chgData name="Daniella Rasera Chiaretto" userId="d05fa10b-e890-422d-8319-171c0ffaf5a3" providerId="ADAL" clId="{E8639E3A-7382-4E71-9763-CA676CFA3B89}" dt="2024-09-15T21:15:02.258" v="2853" actId="26606"/>
          <ac:spMkLst>
            <pc:docMk/>
            <pc:sldMk cId="3431083331" sldId="435"/>
            <ac:spMk id="1051" creationId="{08C9B587-E65E-4B52-B37C-ABEBB6E87928}"/>
          </ac:spMkLst>
        </pc:spChg>
        <pc:spChg chg="add del">
          <ac:chgData name="Daniella Rasera Chiaretto" userId="d05fa10b-e890-422d-8319-171c0ffaf5a3" providerId="ADAL" clId="{E8639E3A-7382-4E71-9763-CA676CFA3B89}" dt="2024-09-15T21:15:06.728" v="2855" actId="26606"/>
          <ac:spMkLst>
            <pc:docMk/>
            <pc:sldMk cId="3431083331" sldId="435"/>
            <ac:spMk id="1053" creationId="{657F69E0-C4B0-4BEC-A689-4F8D877F05D4}"/>
          </ac:spMkLst>
        </pc:spChg>
        <pc:spChg chg="add del">
          <ac:chgData name="Daniella Rasera Chiaretto" userId="d05fa10b-e890-422d-8319-171c0ffaf5a3" providerId="ADAL" clId="{E8639E3A-7382-4E71-9763-CA676CFA3B89}" dt="2024-09-15T21:15:06.728" v="2855" actId="26606"/>
          <ac:spMkLst>
            <pc:docMk/>
            <pc:sldMk cId="3431083331" sldId="435"/>
            <ac:spMk id="1054" creationId="{9F6380B4-6A1C-481E-8408-B4E6C75B9B81}"/>
          </ac:spMkLst>
        </pc:spChg>
        <pc:spChg chg="add del">
          <ac:chgData name="Daniella Rasera Chiaretto" userId="d05fa10b-e890-422d-8319-171c0ffaf5a3" providerId="ADAL" clId="{E8639E3A-7382-4E71-9763-CA676CFA3B89}" dt="2024-09-15T21:16:09.078" v="2879" actId="26606"/>
          <ac:spMkLst>
            <pc:docMk/>
            <pc:sldMk cId="3431083331" sldId="435"/>
            <ac:spMk id="1056" creationId="{C1DD1A8A-57D5-4A81-AD04-532B043C5611}"/>
          </ac:spMkLst>
        </pc:spChg>
        <pc:spChg chg="add del">
          <ac:chgData name="Daniella Rasera Chiaretto" userId="d05fa10b-e890-422d-8319-171c0ffaf5a3" providerId="ADAL" clId="{E8639E3A-7382-4E71-9763-CA676CFA3B89}" dt="2024-09-15T21:16:09.078" v="2879" actId="26606"/>
          <ac:spMkLst>
            <pc:docMk/>
            <pc:sldMk cId="3431083331" sldId="435"/>
            <ac:spMk id="1057" creationId="{007891EC-4501-44ED-A8C8-B11B6DB767AB}"/>
          </ac:spMkLst>
        </pc:spChg>
        <pc:spChg chg="add del">
          <ac:chgData name="Daniella Rasera Chiaretto" userId="d05fa10b-e890-422d-8319-171c0ffaf5a3" providerId="ADAL" clId="{E8639E3A-7382-4E71-9763-CA676CFA3B89}" dt="2024-09-15T21:15:21.633" v="2858" actId="26606"/>
          <ac:spMkLst>
            <pc:docMk/>
            <pc:sldMk cId="3431083331" sldId="435"/>
            <ac:spMk id="1062" creationId="{0671A8AE-40A1-4631-A6B8-581AFF065482}"/>
          </ac:spMkLst>
        </pc:spChg>
        <pc:spChg chg="add del">
          <ac:chgData name="Daniella Rasera Chiaretto" userId="d05fa10b-e890-422d-8319-171c0ffaf5a3" providerId="ADAL" clId="{E8639E3A-7382-4E71-9763-CA676CFA3B89}" dt="2024-09-15T21:15:21.633" v="2858" actId="26606"/>
          <ac:spMkLst>
            <pc:docMk/>
            <pc:sldMk cId="3431083331" sldId="435"/>
            <ac:spMk id="1064" creationId="{AB58EF07-17C2-48CF-ABB0-EEF1F17CB8F0}"/>
          </ac:spMkLst>
        </pc:spChg>
        <pc:spChg chg="add del">
          <ac:chgData name="Daniella Rasera Chiaretto" userId="d05fa10b-e890-422d-8319-171c0ffaf5a3" providerId="ADAL" clId="{E8639E3A-7382-4E71-9763-CA676CFA3B89}" dt="2024-09-15T21:15:21.633" v="2858" actId="26606"/>
          <ac:spMkLst>
            <pc:docMk/>
            <pc:sldMk cId="3431083331" sldId="435"/>
            <ac:spMk id="1066" creationId="{AF2F604E-43BE-4DC3-B983-E071523364F8}"/>
          </ac:spMkLst>
        </pc:spChg>
        <pc:spChg chg="add del">
          <ac:chgData name="Daniella Rasera Chiaretto" userId="d05fa10b-e890-422d-8319-171c0ffaf5a3" providerId="ADAL" clId="{E8639E3A-7382-4E71-9763-CA676CFA3B89}" dt="2024-09-15T21:15:21.633" v="2858" actId="26606"/>
          <ac:spMkLst>
            <pc:docMk/>
            <pc:sldMk cId="3431083331" sldId="435"/>
            <ac:spMk id="1068" creationId="{08C9B587-E65E-4B52-B37C-ABEBB6E87928}"/>
          </ac:spMkLst>
        </pc:spChg>
        <pc:spChg chg="add del">
          <ac:chgData name="Daniella Rasera Chiaretto" userId="d05fa10b-e890-422d-8319-171c0ffaf5a3" providerId="ADAL" clId="{E8639E3A-7382-4E71-9763-CA676CFA3B89}" dt="2024-09-15T21:15:24.310" v="2860" actId="26606"/>
          <ac:spMkLst>
            <pc:docMk/>
            <pc:sldMk cId="3431083331" sldId="435"/>
            <ac:spMk id="1070" creationId="{657F69E0-C4B0-4BEC-A689-4F8D877F05D4}"/>
          </ac:spMkLst>
        </pc:spChg>
        <pc:spChg chg="add del">
          <ac:chgData name="Daniella Rasera Chiaretto" userId="d05fa10b-e890-422d-8319-171c0ffaf5a3" providerId="ADAL" clId="{E8639E3A-7382-4E71-9763-CA676CFA3B89}" dt="2024-09-15T21:15:24.310" v="2860" actId="26606"/>
          <ac:spMkLst>
            <pc:docMk/>
            <pc:sldMk cId="3431083331" sldId="435"/>
            <ac:spMk id="1071" creationId="{9F6380B4-6A1C-481E-8408-B4E6C75B9B81}"/>
          </ac:spMkLst>
        </pc:spChg>
        <pc:spChg chg="add del">
          <ac:chgData name="Daniella Rasera Chiaretto" userId="d05fa10b-e890-422d-8319-171c0ffaf5a3" providerId="ADAL" clId="{E8639E3A-7382-4E71-9763-CA676CFA3B89}" dt="2024-09-15T21:15:43.343" v="2862" actId="26606"/>
          <ac:spMkLst>
            <pc:docMk/>
            <pc:sldMk cId="3431083331" sldId="435"/>
            <ac:spMk id="1073" creationId="{94714483-7072-431F-9DBE-87F44E4D44BC}"/>
          </ac:spMkLst>
        </pc:spChg>
        <pc:spChg chg="add del">
          <ac:chgData name="Daniella Rasera Chiaretto" userId="d05fa10b-e890-422d-8319-171c0ffaf5a3" providerId="ADAL" clId="{E8639E3A-7382-4E71-9763-CA676CFA3B89}" dt="2024-09-15T21:15:43.343" v="2862" actId="26606"/>
          <ac:spMkLst>
            <pc:docMk/>
            <pc:sldMk cId="3431083331" sldId="435"/>
            <ac:spMk id="1074" creationId="{E2683E3F-F855-4549-84F8-42064EC0F247}"/>
          </ac:spMkLst>
        </pc:spChg>
        <pc:spChg chg="add del">
          <ac:chgData name="Daniella Rasera Chiaretto" userId="d05fa10b-e890-422d-8319-171c0ffaf5a3" providerId="ADAL" clId="{E8639E3A-7382-4E71-9763-CA676CFA3B89}" dt="2024-09-15T21:15:43.343" v="2862" actId="26606"/>
          <ac:spMkLst>
            <pc:docMk/>
            <pc:sldMk cId="3431083331" sldId="435"/>
            <ac:spMk id="1075" creationId="{495892E1-F4A5-4991-AC52-4F417B14A2A2}"/>
          </ac:spMkLst>
        </pc:spChg>
        <pc:spChg chg="add del">
          <ac:chgData name="Daniella Rasera Chiaretto" userId="d05fa10b-e890-422d-8319-171c0ffaf5a3" providerId="ADAL" clId="{E8639E3A-7382-4E71-9763-CA676CFA3B89}" dt="2024-09-15T21:15:43.343" v="2862" actId="26606"/>
          <ac:spMkLst>
            <pc:docMk/>
            <pc:sldMk cId="3431083331" sldId="435"/>
            <ac:spMk id="1082" creationId="{832F3179-0CD5-40C8-9939-D8355006F7BA}"/>
          </ac:spMkLst>
        </pc:spChg>
        <pc:spChg chg="add del">
          <ac:chgData name="Daniella Rasera Chiaretto" userId="d05fa10b-e890-422d-8319-171c0ffaf5a3" providerId="ADAL" clId="{E8639E3A-7382-4E71-9763-CA676CFA3B89}" dt="2024-09-15T21:15:46.310" v="2864" actId="26606"/>
          <ac:spMkLst>
            <pc:docMk/>
            <pc:sldMk cId="3431083331" sldId="435"/>
            <ac:spMk id="1092" creationId="{E91DC736-0EF8-4F87-9146-EBF1D2EE4D3D}"/>
          </ac:spMkLst>
        </pc:spChg>
        <pc:spChg chg="add del">
          <ac:chgData name="Daniella Rasera Chiaretto" userId="d05fa10b-e890-422d-8319-171c0ffaf5a3" providerId="ADAL" clId="{E8639E3A-7382-4E71-9763-CA676CFA3B89}" dt="2024-09-15T21:15:46.310" v="2864" actId="26606"/>
          <ac:spMkLst>
            <pc:docMk/>
            <pc:sldMk cId="3431083331" sldId="435"/>
            <ac:spMk id="1093" creationId="{097CD68E-23E3-4007-8847-CD0944C4F7BE}"/>
          </ac:spMkLst>
        </pc:spChg>
        <pc:spChg chg="add del">
          <ac:chgData name="Daniella Rasera Chiaretto" userId="d05fa10b-e890-422d-8319-171c0ffaf5a3" providerId="ADAL" clId="{E8639E3A-7382-4E71-9763-CA676CFA3B89}" dt="2024-09-15T21:15:46.310" v="2864" actId="26606"/>
          <ac:spMkLst>
            <pc:docMk/>
            <pc:sldMk cId="3431083331" sldId="435"/>
            <ac:spMk id="1094" creationId="{AF2F604E-43BE-4DC3-B983-E071523364F8}"/>
          </ac:spMkLst>
        </pc:spChg>
        <pc:spChg chg="add del">
          <ac:chgData name="Daniella Rasera Chiaretto" userId="d05fa10b-e890-422d-8319-171c0ffaf5a3" providerId="ADAL" clId="{E8639E3A-7382-4E71-9763-CA676CFA3B89}" dt="2024-09-15T21:15:46.310" v="2864" actId="26606"/>
          <ac:spMkLst>
            <pc:docMk/>
            <pc:sldMk cId="3431083331" sldId="435"/>
            <ac:spMk id="1095" creationId="{08C9B587-E65E-4B52-B37C-ABEBB6E87928}"/>
          </ac:spMkLst>
        </pc:spChg>
        <pc:spChg chg="add del">
          <ac:chgData name="Daniella Rasera Chiaretto" userId="d05fa10b-e890-422d-8319-171c0ffaf5a3" providerId="ADAL" clId="{E8639E3A-7382-4E71-9763-CA676CFA3B89}" dt="2024-09-15T21:15:50.602" v="2866" actId="26606"/>
          <ac:spMkLst>
            <pc:docMk/>
            <pc:sldMk cId="3431083331" sldId="435"/>
            <ac:spMk id="1097" creationId="{0671A8AE-40A1-4631-A6B8-581AFF065482}"/>
          </ac:spMkLst>
        </pc:spChg>
        <pc:spChg chg="add del">
          <ac:chgData name="Daniella Rasera Chiaretto" userId="d05fa10b-e890-422d-8319-171c0ffaf5a3" providerId="ADAL" clId="{E8639E3A-7382-4E71-9763-CA676CFA3B89}" dt="2024-09-15T21:15:50.602" v="2866" actId="26606"/>
          <ac:spMkLst>
            <pc:docMk/>
            <pc:sldMk cId="3431083331" sldId="435"/>
            <ac:spMk id="1098" creationId="{AB58EF07-17C2-48CF-ABB0-EEF1F17CB8F0}"/>
          </ac:spMkLst>
        </pc:spChg>
        <pc:spChg chg="add del">
          <ac:chgData name="Daniella Rasera Chiaretto" userId="d05fa10b-e890-422d-8319-171c0ffaf5a3" providerId="ADAL" clId="{E8639E3A-7382-4E71-9763-CA676CFA3B89}" dt="2024-09-15T21:15:50.602" v="2866" actId="26606"/>
          <ac:spMkLst>
            <pc:docMk/>
            <pc:sldMk cId="3431083331" sldId="435"/>
            <ac:spMk id="1099" creationId="{AF2F604E-43BE-4DC3-B983-E071523364F8}"/>
          </ac:spMkLst>
        </pc:spChg>
        <pc:spChg chg="add del">
          <ac:chgData name="Daniella Rasera Chiaretto" userId="d05fa10b-e890-422d-8319-171c0ffaf5a3" providerId="ADAL" clId="{E8639E3A-7382-4E71-9763-CA676CFA3B89}" dt="2024-09-15T21:15:50.602" v="2866" actId="26606"/>
          <ac:spMkLst>
            <pc:docMk/>
            <pc:sldMk cId="3431083331" sldId="435"/>
            <ac:spMk id="1100" creationId="{08C9B587-E65E-4B52-B37C-ABEBB6E87928}"/>
          </ac:spMkLst>
        </pc:spChg>
        <pc:spChg chg="add del">
          <ac:chgData name="Daniella Rasera Chiaretto" userId="d05fa10b-e890-422d-8319-171c0ffaf5a3" providerId="ADAL" clId="{E8639E3A-7382-4E71-9763-CA676CFA3B89}" dt="2024-09-15T21:15:54.244" v="2868" actId="26606"/>
          <ac:spMkLst>
            <pc:docMk/>
            <pc:sldMk cId="3431083331" sldId="435"/>
            <ac:spMk id="1102" creationId="{71B2258F-86CA-4D4D-8270-BC05FCDEBFB3}"/>
          </ac:spMkLst>
        </pc:spChg>
        <pc:spChg chg="add del">
          <ac:chgData name="Daniella Rasera Chiaretto" userId="d05fa10b-e890-422d-8319-171c0ffaf5a3" providerId="ADAL" clId="{E8639E3A-7382-4E71-9763-CA676CFA3B89}" dt="2024-09-15T21:15:57.038" v="2871" actId="26606"/>
          <ac:spMkLst>
            <pc:docMk/>
            <pc:sldMk cId="3431083331" sldId="435"/>
            <ac:spMk id="1104" creationId="{5A59F003-E00A-43F9-91DC-CC54E3B87466}"/>
          </ac:spMkLst>
        </pc:spChg>
        <pc:spChg chg="add del">
          <ac:chgData name="Daniella Rasera Chiaretto" userId="d05fa10b-e890-422d-8319-171c0ffaf5a3" providerId="ADAL" clId="{E8639E3A-7382-4E71-9763-CA676CFA3B89}" dt="2024-09-15T21:15:57.038" v="2871" actId="26606"/>
          <ac:spMkLst>
            <pc:docMk/>
            <pc:sldMk cId="3431083331" sldId="435"/>
            <ac:spMk id="1105" creationId="{D74A4382-E3AD-430A-9A1F-DFA3E0E77A7D}"/>
          </ac:spMkLst>
        </pc:spChg>
        <pc:spChg chg="add del">
          <ac:chgData name="Daniella Rasera Chiaretto" userId="d05fa10b-e890-422d-8319-171c0ffaf5a3" providerId="ADAL" clId="{E8639E3A-7382-4E71-9763-CA676CFA3B89}" dt="2024-09-15T21:15:57.038" v="2871" actId="26606"/>
          <ac:spMkLst>
            <pc:docMk/>
            <pc:sldMk cId="3431083331" sldId="435"/>
            <ac:spMk id="1106" creationId="{79F40191-0F44-4FD1-82CC-ACB507C14BE6}"/>
          </ac:spMkLst>
        </pc:spChg>
        <pc:spChg chg="add del">
          <ac:chgData name="Daniella Rasera Chiaretto" userId="d05fa10b-e890-422d-8319-171c0ffaf5a3" providerId="ADAL" clId="{E8639E3A-7382-4E71-9763-CA676CFA3B89}" dt="2024-09-15T21:15:59.816" v="2874" actId="26606"/>
          <ac:spMkLst>
            <pc:docMk/>
            <pc:sldMk cId="3431083331" sldId="435"/>
            <ac:spMk id="1108" creationId="{C1DD1A8A-57D5-4A81-AD04-532B043C5611}"/>
          </ac:spMkLst>
        </pc:spChg>
        <pc:spChg chg="add del">
          <ac:chgData name="Daniella Rasera Chiaretto" userId="d05fa10b-e890-422d-8319-171c0ffaf5a3" providerId="ADAL" clId="{E8639E3A-7382-4E71-9763-CA676CFA3B89}" dt="2024-09-15T21:15:59.816" v="2874" actId="26606"/>
          <ac:spMkLst>
            <pc:docMk/>
            <pc:sldMk cId="3431083331" sldId="435"/>
            <ac:spMk id="1109" creationId="{007891EC-4501-44ED-A8C8-B11B6DB767AB}"/>
          </ac:spMkLst>
        </pc:spChg>
        <pc:spChg chg="add del">
          <ac:chgData name="Daniella Rasera Chiaretto" userId="d05fa10b-e890-422d-8319-171c0ffaf5a3" providerId="ADAL" clId="{E8639E3A-7382-4E71-9763-CA676CFA3B89}" dt="2024-09-15T21:16:06.870" v="2876" actId="26606"/>
          <ac:spMkLst>
            <pc:docMk/>
            <pc:sldMk cId="3431083331" sldId="435"/>
            <ac:spMk id="1111" creationId="{71B2258F-86CA-4D4D-8270-BC05FCDEBFB3}"/>
          </ac:spMkLst>
        </pc:spChg>
        <pc:spChg chg="add del">
          <ac:chgData name="Daniella Rasera Chiaretto" userId="d05fa10b-e890-422d-8319-171c0ffaf5a3" providerId="ADAL" clId="{E8639E3A-7382-4E71-9763-CA676CFA3B89}" dt="2024-09-15T21:16:09.059" v="2878" actId="26606"/>
          <ac:spMkLst>
            <pc:docMk/>
            <pc:sldMk cId="3431083331" sldId="435"/>
            <ac:spMk id="1113" creationId="{0671A8AE-40A1-4631-A6B8-581AFF065482}"/>
          </ac:spMkLst>
        </pc:spChg>
        <pc:spChg chg="add del">
          <ac:chgData name="Daniella Rasera Chiaretto" userId="d05fa10b-e890-422d-8319-171c0ffaf5a3" providerId="ADAL" clId="{E8639E3A-7382-4E71-9763-CA676CFA3B89}" dt="2024-09-15T21:16:09.059" v="2878" actId="26606"/>
          <ac:spMkLst>
            <pc:docMk/>
            <pc:sldMk cId="3431083331" sldId="435"/>
            <ac:spMk id="1114" creationId="{AB58EF07-17C2-48CF-ABB0-EEF1F17CB8F0}"/>
          </ac:spMkLst>
        </pc:spChg>
        <pc:spChg chg="add del">
          <ac:chgData name="Daniella Rasera Chiaretto" userId="d05fa10b-e890-422d-8319-171c0ffaf5a3" providerId="ADAL" clId="{E8639E3A-7382-4E71-9763-CA676CFA3B89}" dt="2024-09-15T21:16:09.059" v="2878" actId="26606"/>
          <ac:spMkLst>
            <pc:docMk/>
            <pc:sldMk cId="3431083331" sldId="435"/>
            <ac:spMk id="1115" creationId="{AF2F604E-43BE-4DC3-B983-E071523364F8}"/>
          </ac:spMkLst>
        </pc:spChg>
        <pc:spChg chg="add del">
          <ac:chgData name="Daniella Rasera Chiaretto" userId="d05fa10b-e890-422d-8319-171c0ffaf5a3" providerId="ADAL" clId="{E8639E3A-7382-4E71-9763-CA676CFA3B89}" dt="2024-09-15T21:16:09.059" v="2878" actId="26606"/>
          <ac:spMkLst>
            <pc:docMk/>
            <pc:sldMk cId="3431083331" sldId="435"/>
            <ac:spMk id="1116" creationId="{08C9B587-E65E-4B52-B37C-ABEBB6E87928}"/>
          </ac:spMkLst>
        </pc:spChg>
        <pc:spChg chg="add del">
          <ac:chgData name="Daniella Rasera Chiaretto" userId="d05fa10b-e890-422d-8319-171c0ffaf5a3" providerId="ADAL" clId="{E8639E3A-7382-4E71-9763-CA676CFA3B89}" dt="2024-09-15T21:16:22.021" v="2881" actId="26606"/>
          <ac:spMkLst>
            <pc:docMk/>
            <pc:sldMk cId="3431083331" sldId="435"/>
            <ac:spMk id="1118" creationId="{71B2258F-86CA-4D4D-8270-BC05FCDEBFB3}"/>
          </ac:spMkLst>
        </pc:spChg>
        <pc:spChg chg="add">
          <ac:chgData name="Daniella Rasera Chiaretto" userId="d05fa10b-e890-422d-8319-171c0ffaf5a3" providerId="ADAL" clId="{E8639E3A-7382-4E71-9763-CA676CFA3B89}" dt="2024-09-15T21:16:22.021" v="2881" actId="26606"/>
          <ac:spMkLst>
            <pc:docMk/>
            <pc:sldMk cId="3431083331" sldId="435"/>
            <ac:spMk id="1123" creationId="{5A59F003-E00A-43F9-91DC-CC54E3B87466}"/>
          </ac:spMkLst>
        </pc:spChg>
        <pc:spChg chg="add">
          <ac:chgData name="Daniella Rasera Chiaretto" userId="d05fa10b-e890-422d-8319-171c0ffaf5a3" providerId="ADAL" clId="{E8639E3A-7382-4E71-9763-CA676CFA3B89}" dt="2024-09-15T21:16:22.021" v="2881" actId="26606"/>
          <ac:spMkLst>
            <pc:docMk/>
            <pc:sldMk cId="3431083331" sldId="435"/>
            <ac:spMk id="1125" creationId="{D74A4382-E3AD-430A-9A1F-DFA3E0E77A7D}"/>
          </ac:spMkLst>
        </pc:spChg>
        <pc:spChg chg="add">
          <ac:chgData name="Daniella Rasera Chiaretto" userId="d05fa10b-e890-422d-8319-171c0ffaf5a3" providerId="ADAL" clId="{E8639E3A-7382-4E71-9763-CA676CFA3B89}" dt="2024-09-15T21:16:22.021" v="2881" actId="26606"/>
          <ac:spMkLst>
            <pc:docMk/>
            <pc:sldMk cId="3431083331" sldId="435"/>
            <ac:spMk id="1127" creationId="{79F40191-0F44-4FD1-82CC-ACB507C14BE6}"/>
          </ac:spMkLst>
        </pc:spChg>
        <pc:grpChg chg="add del">
          <ac:chgData name="Daniella Rasera Chiaretto" userId="d05fa10b-e890-422d-8319-171c0ffaf5a3" providerId="ADAL" clId="{E8639E3A-7382-4E71-9763-CA676CFA3B89}" dt="2024-09-15T21:15:43.343" v="2862" actId="26606"/>
          <ac:grpSpMkLst>
            <pc:docMk/>
            <pc:sldMk cId="3431083331" sldId="435"/>
            <ac:grpSpMk id="1076" creationId="{8FC90B1E-0223-4440-AF22-8F32F6F0C7D2}"/>
          </ac:grpSpMkLst>
        </pc:grpChg>
        <pc:grpChg chg="add del">
          <ac:chgData name="Daniella Rasera Chiaretto" userId="d05fa10b-e890-422d-8319-171c0ffaf5a3" providerId="ADAL" clId="{E8639E3A-7382-4E71-9763-CA676CFA3B89}" dt="2024-09-15T21:15:43.343" v="2862" actId="26606"/>
          <ac:grpSpMkLst>
            <pc:docMk/>
            <pc:sldMk cId="3431083331" sldId="435"/>
            <ac:grpSpMk id="1081" creationId="{ACF597F8-76AA-44FA-8E6A-06223B66C0DD}"/>
          </ac:grpSpMkLst>
        </pc:grpChg>
        <pc:grpChg chg="add del">
          <ac:chgData name="Daniella Rasera Chiaretto" userId="d05fa10b-e890-422d-8319-171c0ffaf5a3" providerId="ADAL" clId="{E8639E3A-7382-4E71-9763-CA676CFA3B89}" dt="2024-09-15T21:15:43.343" v="2862" actId="26606"/>
          <ac:grpSpMkLst>
            <pc:docMk/>
            <pc:sldMk cId="3431083331" sldId="435"/>
            <ac:grpSpMk id="1084" creationId="{11CE155D-684B-4F5E-B835-C52765E310E7}"/>
          </ac:grpSpMkLst>
        </pc:grpChg>
        <pc:picChg chg="mod">
          <ac:chgData name="Daniella Rasera Chiaretto" userId="d05fa10b-e890-422d-8319-171c0ffaf5a3" providerId="ADAL" clId="{E8639E3A-7382-4E71-9763-CA676CFA3B89}" dt="2024-09-15T21:16:22.021" v="2881" actId="26606"/>
          <ac:picMkLst>
            <pc:docMk/>
            <pc:sldMk cId="3431083331" sldId="435"/>
            <ac:picMk id="1026" creationId="{AF57F9EB-DDE3-F880-9EAA-44E9D993CDC5}"/>
          </ac:picMkLst>
        </pc:picChg>
        <pc:cxnChg chg="del">
          <ac:chgData name="Daniella Rasera Chiaretto" userId="d05fa10b-e890-422d-8319-171c0ffaf5a3" providerId="ADAL" clId="{E8639E3A-7382-4E71-9763-CA676CFA3B89}" dt="2024-09-15T21:14:26.445" v="2847" actId="478"/>
          <ac:cxnSpMkLst>
            <pc:docMk/>
            <pc:sldMk cId="3431083331" sldId="435"/>
            <ac:cxnSpMk id="10" creationId="{38CFF395-747E-F663-275F-34B67942E35D}"/>
          </ac:cxnSpMkLst>
        </pc:cxnChg>
      </pc:sldChg>
      <pc:sldChg chg="addSp delSp modSp add mod ord setBg addAnim delAnim">
        <pc:chgData name="Daniella Rasera Chiaretto" userId="d05fa10b-e890-422d-8319-171c0ffaf5a3" providerId="ADAL" clId="{E8639E3A-7382-4E71-9763-CA676CFA3B89}" dt="2024-09-15T21:46:43.526" v="3513"/>
        <pc:sldMkLst>
          <pc:docMk/>
          <pc:sldMk cId="3696792772" sldId="436"/>
        </pc:sldMkLst>
        <pc:spChg chg="mod ord">
          <ac:chgData name="Daniella Rasera Chiaretto" userId="d05fa10b-e890-422d-8319-171c0ffaf5a3" providerId="ADAL" clId="{E8639E3A-7382-4E71-9763-CA676CFA3B89}" dt="2024-09-15T21:40:03.664" v="3152" actId="122"/>
          <ac:spMkLst>
            <pc:docMk/>
            <pc:sldMk cId="3696792772" sldId="436"/>
            <ac:spMk id="2" creationId="{E5A20058-705B-1EF6-7FC0-5471A671B95F}"/>
          </ac:spMkLst>
        </pc:spChg>
        <pc:spChg chg="del">
          <ac:chgData name="Daniella Rasera Chiaretto" userId="d05fa10b-e890-422d-8319-171c0ffaf5a3" providerId="ADAL" clId="{E8639E3A-7382-4E71-9763-CA676CFA3B89}" dt="2024-09-15T21:16:49.008" v="2884" actId="478"/>
          <ac:spMkLst>
            <pc:docMk/>
            <pc:sldMk cId="3696792772" sldId="436"/>
            <ac:spMk id="9" creationId="{71300A62-8A9D-3F54-872B-59DAD547D9A2}"/>
          </ac:spMkLst>
        </pc:spChg>
        <pc:spChg chg="add del">
          <ac:chgData name="Daniella Rasera Chiaretto" userId="d05fa10b-e890-422d-8319-171c0ffaf5a3" providerId="ADAL" clId="{E8639E3A-7382-4E71-9763-CA676CFA3B89}" dt="2024-09-15T21:17:03.407" v="2888" actId="26606"/>
          <ac:spMkLst>
            <pc:docMk/>
            <pc:sldMk cId="3696792772" sldId="436"/>
            <ac:spMk id="1031" creationId="{6234BCC6-39B9-47D9-8BF8-C665401AE23C}"/>
          </ac:spMkLst>
        </pc:spChg>
        <pc:spChg chg="add del">
          <ac:chgData name="Daniella Rasera Chiaretto" userId="d05fa10b-e890-422d-8319-171c0ffaf5a3" providerId="ADAL" clId="{E8639E3A-7382-4E71-9763-CA676CFA3B89}" dt="2024-09-15T21:17:03.407" v="2888" actId="26606"/>
          <ac:spMkLst>
            <pc:docMk/>
            <pc:sldMk cId="3696792772" sldId="436"/>
            <ac:spMk id="1033" creationId="{72A9CE9D-DAC3-40AF-B504-78A64A909F9D}"/>
          </ac:spMkLst>
        </pc:spChg>
        <pc:spChg chg="add del">
          <ac:chgData name="Daniella Rasera Chiaretto" userId="d05fa10b-e890-422d-8319-171c0ffaf5a3" providerId="ADAL" clId="{E8639E3A-7382-4E71-9763-CA676CFA3B89}" dt="2024-09-15T21:17:03.407" v="2888" actId="26606"/>
          <ac:spMkLst>
            <pc:docMk/>
            <pc:sldMk cId="3696792772" sldId="436"/>
            <ac:spMk id="1035" creationId="{506D7452-6CDE-4381-86CE-07B2459383D5}"/>
          </ac:spMkLst>
        </pc:spChg>
        <pc:spChg chg="add del">
          <ac:chgData name="Daniella Rasera Chiaretto" userId="d05fa10b-e890-422d-8319-171c0ffaf5a3" providerId="ADAL" clId="{E8639E3A-7382-4E71-9763-CA676CFA3B89}" dt="2024-09-15T21:17:03.407" v="2888" actId="26606"/>
          <ac:spMkLst>
            <pc:docMk/>
            <pc:sldMk cId="3696792772" sldId="436"/>
            <ac:spMk id="1037" creationId="{762DA937-8B55-4317-BD32-98D7AF30E39E}"/>
          </ac:spMkLst>
        </pc:spChg>
        <pc:spChg chg="add del">
          <ac:chgData name="Daniella Rasera Chiaretto" userId="d05fa10b-e890-422d-8319-171c0ffaf5a3" providerId="ADAL" clId="{E8639E3A-7382-4E71-9763-CA676CFA3B89}" dt="2024-09-15T21:17:03.407" v="2888" actId="26606"/>
          <ac:spMkLst>
            <pc:docMk/>
            <pc:sldMk cId="3696792772" sldId="436"/>
            <ac:spMk id="1039" creationId="{C52EE5A8-045B-4D39-8ED1-513334085EEC}"/>
          </ac:spMkLst>
        </pc:spChg>
        <pc:spChg chg="add del">
          <ac:chgData name="Daniella Rasera Chiaretto" userId="d05fa10b-e890-422d-8319-171c0ffaf5a3" providerId="ADAL" clId="{E8639E3A-7382-4E71-9763-CA676CFA3B89}" dt="2024-09-15T21:17:06.777" v="2891" actId="26606"/>
          <ac:spMkLst>
            <pc:docMk/>
            <pc:sldMk cId="3696792772" sldId="436"/>
            <ac:spMk id="1041" creationId="{27BDFED6-6E33-4606-AFE2-886ADB1C018E}"/>
          </ac:spMkLst>
        </pc:spChg>
        <pc:spChg chg="add del">
          <ac:chgData name="Daniella Rasera Chiaretto" userId="d05fa10b-e890-422d-8319-171c0ffaf5a3" providerId="ADAL" clId="{E8639E3A-7382-4E71-9763-CA676CFA3B89}" dt="2024-09-15T21:17:06.777" v="2891" actId="26606"/>
          <ac:spMkLst>
            <pc:docMk/>
            <pc:sldMk cId="3696792772" sldId="436"/>
            <ac:spMk id="1042" creationId="{890DEF05-784E-4B61-89E4-04C4ECF4E5A0}"/>
          </ac:spMkLst>
        </pc:spChg>
        <pc:spChg chg="add del">
          <ac:chgData name="Daniella Rasera Chiaretto" userId="d05fa10b-e890-422d-8319-171c0ffaf5a3" providerId="ADAL" clId="{E8639E3A-7382-4E71-9763-CA676CFA3B89}" dt="2024-09-15T21:17:08.743" v="2893" actId="26606"/>
          <ac:spMkLst>
            <pc:docMk/>
            <pc:sldMk cId="3696792772" sldId="436"/>
            <ac:spMk id="1045" creationId="{FA69AAE0-49D5-4C8B-8BA2-55898C00E05E}"/>
          </ac:spMkLst>
        </pc:spChg>
        <pc:spChg chg="add del">
          <ac:chgData name="Daniella Rasera Chiaretto" userId="d05fa10b-e890-422d-8319-171c0ffaf5a3" providerId="ADAL" clId="{E8639E3A-7382-4E71-9763-CA676CFA3B89}" dt="2024-09-15T21:18:29.007" v="2922" actId="26606"/>
          <ac:spMkLst>
            <pc:docMk/>
            <pc:sldMk cId="3696792772" sldId="436"/>
            <ac:spMk id="1047" creationId="{0A597D97-203B-498B-95D3-E90DC961039F}"/>
          </ac:spMkLst>
        </pc:spChg>
        <pc:spChg chg="add del">
          <ac:chgData name="Daniella Rasera Chiaretto" userId="d05fa10b-e890-422d-8319-171c0ffaf5a3" providerId="ADAL" clId="{E8639E3A-7382-4E71-9763-CA676CFA3B89}" dt="2024-09-15T21:18:29.007" v="2922" actId="26606"/>
          <ac:spMkLst>
            <pc:docMk/>
            <pc:sldMk cId="3696792772" sldId="436"/>
            <ac:spMk id="1048" creationId="{6A6EF10E-DF41-4BD3-8EB4-6F646531DC26}"/>
          </ac:spMkLst>
        </pc:spChg>
        <pc:spChg chg="add del">
          <ac:chgData name="Daniella Rasera Chiaretto" userId="d05fa10b-e890-422d-8319-171c0ffaf5a3" providerId="ADAL" clId="{E8639E3A-7382-4E71-9763-CA676CFA3B89}" dt="2024-09-15T21:17:28.284" v="2896" actId="26606"/>
          <ac:spMkLst>
            <pc:docMk/>
            <pc:sldMk cId="3696792772" sldId="436"/>
            <ac:spMk id="1053" creationId="{B9E248E0-55F8-4E45-A07F-B49E0EEA97ED}"/>
          </ac:spMkLst>
        </pc:spChg>
        <pc:spChg chg="add del">
          <ac:chgData name="Daniella Rasera Chiaretto" userId="d05fa10b-e890-422d-8319-171c0ffaf5a3" providerId="ADAL" clId="{E8639E3A-7382-4E71-9763-CA676CFA3B89}" dt="2024-09-15T21:17:28.284" v="2896" actId="26606"/>
          <ac:spMkLst>
            <pc:docMk/>
            <pc:sldMk cId="3696792772" sldId="436"/>
            <ac:spMk id="1055" creationId="{311F016A-A753-449B-9EA6-322199B7119E}"/>
          </ac:spMkLst>
        </pc:spChg>
        <pc:spChg chg="add del">
          <ac:chgData name="Daniella Rasera Chiaretto" userId="d05fa10b-e890-422d-8319-171c0ffaf5a3" providerId="ADAL" clId="{E8639E3A-7382-4E71-9763-CA676CFA3B89}" dt="2024-09-15T21:17:38.933" v="2898" actId="26606"/>
          <ac:spMkLst>
            <pc:docMk/>
            <pc:sldMk cId="3696792772" sldId="436"/>
            <ac:spMk id="1057" creationId="{60926200-45C2-41E9-839F-31CD5FE4CD59}"/>
          </ac:spMkLst>
        </pc:spChg>
        <pc:spChg chg="add del">
          <ac:chgData name="Daniella Rasera Chiaretto" userId="d05fa10b-e890-422d-8319-171c0ffaf5a3" providerId="ADAL" clId="{E8639E3A-7382-4E71-9763-CA676CFA3B89}" dt="2024-09-15T21:17:38.933" v="2898" actId="26606"/>
          <ac:spMkLst>
            <pc:docMk/>
            <pc:sldMk cId="3696792772" sldId="436"/>
            <ac:spMk id="1058" creationId="{FB33DC6A-1F1C-4A06-834E-CFF88F1C0BB9}"/>
          </ac:spMkLst>
        </pc:spChg>
        <pc:spChg chg="add del">
          <ac:chgData name="Daniella Rasera Chiaretto" userId="d05fa10b-e890-422d-8319-171c0ffaf5a3" providerId="ADAL" clId="{E8639E3A-7382-4E71-9763-CA676CFA3B89}" dt="2024-09-15T21:17:38.933" v="2898" actId="26606"/>
          <ac:spMkLst>
            <pc:docMk/>
            <pc:sldMk cId="3696792772" sldId="436"/>
            <ac:spMk id="1059" creationId="{AF2F604E-43BE-4DC3-B983-E071523364F8}"/>
          </ac:spMkLst>
        </pc:spChg>
        <pc:spChg chg="add del">
          <ac:chgData name="Daniella Rasera Chiaretto" userId="d05fa10b-e890-422d-8319-171c0ffaf5a3" providerId="ADAL" clId="{E8639E3A-7382-4E71-9763-CA676CFA3B89}" dt="2024-09-15T21:17:38.933" v="2898" actId="26606"/>
          <ac:spMkLst>
            <pc:docMk/>
            <pc:sldMk cId="3696792772" sldId="436"/>
            <ac:spMk id="1060" creationId="{0FE1D5CF-87B8-4A8A-AD3C-01D06A60769B}"/>
          </ac:spMkLst>
        </pc:spChg>
        <pc:spChg chg="add del">
          <ac:chgData name="Daniella Rasera Chiaretto" userId="d05fa10b-e890-422d-8319-171c0ffaf5a3" providerId="ADAL" clId="{E8639E3A-7382-4E71-9763-CA676CFA3B89}" dt="2024-09-15T21:17:38.933" v="2898" actId="26606"/>
          <ac:spMkLst>
            <pc:docMk/>
            <pc:sldMk cId="3696792772" sldId="436"/>
            <ac:spMk id="1061" creationId="{08C9B587-E65E-4B52-B37C-ABEBB6E87928}"/>
          </ac:spMkLst>
        </pc:spChg>
        <pc:spChg chg="add del">
          <ac:chgData name="Daniella Rasera Chiaretto" userId="d05fa10b-e890-422d-8319-171c0ffaf5a3" providerId="ADAL" clId="{E8639E3A-7382-4E71-9763-CA676CFA3B89}" dt="2024-09-15T21:17:46.383" v="2904" actId="26606"/>
          <ac:spMkLst>
            <pc:docMk/>
            <pc:sldMk cId="3696792772" sldId="436"/>
            <ac:spMk id="1066" creationId="{FB5B0058-AF13-4859-B429-4EDDE2A26F7F}"/>
          </ac:spMkLst>
        </pc:spChg>
        <pc:spChg chg="add del">
          <ac:chgData name="Daniella Rasera Chiaretto" userId="d05fa10b-e890-422d-8319-171c0ffaf5a3" providerId="ADAL" clId="{E8639E3A-7382-4E71-9763-CA676CFA3B89}" dt="2024-09-15T21:17:46.383" v="2904" actId="26606"/>
          <ac:spMkLst>
            <pc:docMk/>
            <pc:sldMk cId="3696792772" sldId="436"/>
            <ac:spMk id="1068" creationId="{81BD432D-FAB3-4B5D-BF27-4DA7C75B3238}"/>
          </ac:spMkLst>
        </pc:spChg>
        <pc:spChg chg="add del">
          <ac:chgData name="Daniella Rasera Chiaretto" userId="d05fa10b-e890-422d-8319-171c0ffaf5a3" providerId="ADAL" clId="{E8639E3A-7382-4E71-9763-CA676CFA3B89}" dt="2024-09-15T21:17:50.888" v="2906" actId="26606"/>
          <ac:spMkLst>
            <pc:docMk/>
            <pc:sldMk cId="3696792772" sldId="436"/>
            <ac:spMk id="1070" creationId="{99ED5833-B85B-4103-8A3B-CAB0308E6C15}"/>
          </ac:spMkLst>
        </pc:spChg>
        <pc:spChg chg="add del">
          <ac:chgData name="Daniella Rasera Chiaretto" userId="d05fa10b-e890-422d-8319-171c0ffaf5a3" providerId="ADAL" clId="{E8639E3A-7382-4E71-9763-CA676CFA3B89}" dt="2024-09-15T21:18:03.140" v="2908" actId="26606"/>
          <ac:spMkLst>
            <pc:docMk/>
            <pc:sldMk cId="3696792772" sldId="436"/>
            <ac:spMk id="1072" creationId="{9A2AA00F-5896-4994-BC0E-75070DE6BF6B}"/>
          </ac:spMkLst>
        </pc:spChg>
        <pc:spChg chg="add del">
          <ac:chgData name="Daniella Rasera Chiaretto" userId="d05fa10b-e890-422d-8319-171c0ffaf5a3" providerId="ADAL" clId="{E8639E3A-7382-4E71-9763-CA676CFA3B89}" dt="2024-09-15T21:18:03.140" v="2908" actId="26606"/>
          <ac:spMkLst>
            <pc:docMk/>
            <pc:sldMk cId="3696792772" sldId="436"/>
            <ac:spMk id="1073" creationId="{525AB062-92FF-4E0B-9B19-2D5D7422A145}"/>
          </ac:spMkLst>
        </pc:spChg>
        <pc:spChg chg="add del">
          <ac:chgData name="Daniella Rasera Chiaretto" userId="d05fa10b-e890-422d-8319-171c0ffaf5a3" providerId="ADAL" clId="{E8639E3A-7382-4E71-9763-CA676CFA3B89}" dt="2024-09-15T21:18:03.140" v="2908" actId="26606"/>
          <ac:spMkLst>
            <pc:docMk/>
            <pc:sldMk cId="3696792772" sldId="436"/>
            <ac:spMk id="1074" creationId="{0D67612D-2CF6-4831-8BE5-EE34DC823F73}"/>
          </ac:spMkLst>
        </pc:spChg>
        <pc:spChg chg="add del">
          <ac:chgData name="Daniella Rasera Chiaretto" userId="d05fa10b-e890-422d-8319-171c0ffaf5a3" providerId="ADAL" clId="{E8639E3A-7382-4E71-9763-CA676CFA3B89}" dt="2024-09-15T21:18:06.937" v="2910" actId="26606"/>
          <ac:spMkLst>
            <pc:docMk/>
            <pc:sldMk cId="3696792772" sldId="436"/>
            <ac:spMk id="1076" creationId="{99ED5833-B85B-4103-8A3B-CAB0308E6C15}"/>
          </ac:spMkLst>
        </pc:spChg>
        <pc:spChg chg="add del">
          <ac:chgData name="Daniella Rasera Chiaretto" userId="d05fa10b-e890-422d-8319-171c0ffaf5a3" providerId="ADAL" clId="{E8639E3A-7382-4E71-9763-CA676CFA3B89}" dt="2024-09-15T21:18:10.586" v="2912" actId="26606"/>
          <ac:spMkLst>
            <pc:docMk/>
            <pc:sldMk cId="3696792772" sldId="436"/>
            <ac:spMk id="1078" creationId="{932495F0-C5CB-4823-AE70-EED61EBAB1BD}"/>
          </ac:spMkLst>
        </pc:spChg>
        <pc:spChg chg="add del">
          <ac:chgData name="Daniella Rasera Chiaretto" userId="d05fa10b-e890-422d-8319-171c0ffaf5a3" providerId="ADAL" clId="{E8639E3A-7382-4E71-9763-CA676CFA3B89}" dt="2024-09-15T21:18:10.586" v="2912" actId="26606"/>
          <ac:spMkLst>
            <pc:docMk/>
            <pc:sldMk cId="3696792772" sldId="436"/>
            <ac:spMk id="1079" creationId="{CB8B9C25-D80D-48EC-B83A-231219A80C3F}"/>
          </ac:spMkLst>
        </pc:spChg>
        <pc:spChg chg="add del">
          <ac:chgData name="Daniella Rasera Chiaretto" userId="d05fa10b-e890-422d-8319-171c0ffaf5a3" providerId="ADAL" clId="{E8639E3A-7382-4E71-9763-CA676CFA3B89}" dt="2024-09-15T21:18:10.586" v="2912" actId="26606"/>
          <ac:spMkLst>
            <pc:docMk/>
            <pc:sldMk cId="3696792772" sldId="436"/>
            <ac:spMk id="1080" creationId="{601CC70B-8875-45A1-8AFD-7D546E3C0C16}"/>
          </ac:spMkLst>
        </pc:spChg>
        <pc:spChg chg="add del">
          <ac:chgData name="Daniella Rasera Chiaretto" userId="d05fa10b-e890-422d-8319-171c0ffaf5a3" providerId="ADAL" clId="{E8639E3A-7382-4E71-9763-CA676CFA3B89}" dt="2024-09-15T21:18:15.640" v="2914" actId="26606"/>
          <ac:spMkLst>
            <pc:docMk/>
            <pc:sldMk cId="3696792772" sldId="436"/>
            <ac:spMk id="1082" creationId="{FB33DC6A-1F1C-4A06-834E-CFF88F1C0BB9}"/>
          </ac:spMkLst>
        </pc:spChg>
        <pc:spChg chg="add del">
          <ac:chgData name="Daniella Rasera Chiaretto" userId="d05fa10b-e890-422d-8319-171c0ffaf5a3" providerId="ADAL" clId="{E8639E3A-7382-4E71-9763-CA676CFA3B89}" dt="2024-09-15T21:18:15.640" v="2914" actId="26606"/>
          <ac:spMkLst>
            <pc:docMk/>
            <pc:sldMk cId="3696792772" sldId="436"/>
            <ac:spMk id="1083" creationId="{0FE1D5CF-87B8-4A8A-AD3C-01D06A60769B}"/>
          </ac:spMkLst>
        </pc:spChg>
        <pc:spChg chg="add del">
          <ac:chgData name="Daniella Rasera Chiaretto" userId="d05fa10b-e890-422d-8319-171c0ffaf5a3" providerId="ADAL" clId="{E8639E3A-7382-4E71-9763-CA676CFA3B89}" dt="2024-09-15T21:18:15.640" v="2914" actId="26606"/>
          <ac:spMkLst>
            <pc:docMk/>
            <pc:sldMk cId="3696792772" sldId="436"/>
            <ac:spMk id="1084" creationId="{60926200-45C2-41E9-839F-31CD5FE4CD59}"/>
          </ac:spMkLst>
        </pc:spChg>
        <pc:spChg chg="add del">
          <ac:chgData name="Daniella Rasera Chiaretto" userId="d05fa10b-e890-422d-8319-171c0ffaf5a3" providerId="ADAL" clId="{E8639E3A-7382-4E71-9763-CA676CFA3B89}" dt="2024-09-15T21:18:15.640" v="2914" actId="26606"/>
          <ac:spMkLst>
            <pc:docMk/>
            <pc:sldMk cId="3696792772" sldId="436"/>
            <ac:spMk id="1085" creationId="{AF2F604E-43BE-4DC3-B983-E071523364F8}"/>
          </ac:spMkLst>
        </pc:spChg>
        <pc:spChg chg="add del">
          <ac:chgData name="Daniella Rasera Chiaretto" userId="d05fa10b-e890-422d-8319-171c0ffaf5a3" providerId="ADAL" clId="{E8639E3A-7382-4E71-9763-CA676CFA3B89}" dt="2024-09-15T21:18:15.640" v="2914" actId="26606"/>
          <ac:spMkLst>
            <pc:docMk/>
            <pc:sldMk cId="3696792772" sldId="436"/>
            <ac:spMk id="1086" creationId="{08C9B587-E65E-4B52-B37C-ABEBB6E87928}"/>
          </ac:spMkLst>
        </pc:spChg>
        <pc:spChg chg="add del">
          <ac:chgData name="Daniella Rasera Chiaretto" userId="d05fa10b-e890-422d-8319-171c0ffaf5a3" providerId="ADAL" clId="{E8639E3A-7382-4E71-9763-CA676CFA3B89}" dt="2024-09-15T21:18:21.995" v="2916" actId="26606"/>
          <ac:spMkLst>
            <pc:docMk/>
            <pc:sldMk cId="3696792772" sldId="436"/>
            <ac:spMk id="1088" creationId="{B9E248E0-55F8-4E45-A07F-B49E0EEA97ED}"/>
          </ac:spMkLst>
        </pc:spChg>
        <pc:spChg chg="add del">
          <ac:chgData name="Daniella Rasera Chiaretto" userId="d05fa10b-e890-422d-8319-171c0ffaf5a3" providerId="ADAL" clId="{E8639E3A-7382-4E71-9763-CA676CFA3B89}" dt="2024-09-15T21:18:21.995" v="2916" actId="26606"/>
          <ac:spMkLst>
            <pc:docMk/>
            <pc:sldMk cId="3696792772" sldId="436"/>
            <ac:spMk id="1089" creationId="{311F016A-A753-449B-9EA6-322199B7119E}"/>
          </ac:spMkLst>
        </pc:spChg>
        <pc:spChg chg="add del">
          <ac:chgData name="Daniella Rasera Chiaretto" userId="d05fa10b-e890-422d-8319-171c0ffaf5a3" providerId="ADAL" clId="{E8639E3A-7382-4E71-9763-CA676CFA3B89}" dt="2024-09-15T21:18:26.011" v="2918" actId="26606"/>
          <ac:spMkLst>
            <pc:docMk/>
            <pc:sldMk cId="3696792772" sldId="436"/>
            <ac:spMk id="1091" creationId="{6234BCC6-39B9-47D9-8BF8-C665401AE23C}"/>
          </ac:spMkLst>
        </pc:spChg>
        <pc:spChg chg="add del">
          <ac:chgData name="Daniella Rasera Chiaretto" userId="d05fa10b-e890-422d-8319-171c0ffaf5a3" providerId="ADAL" clId="{E8639E3A-7382-4E71-9763-CA676CFA3B89}" dt="2024-09-15T21:18:26.011" v="2918" actId="26606"/>
          <ac:spMkLst>
            <pc:docMk/>
            <pc:sldMk cId="3696792772" sldId="436"/>
            <ac:spMk id="1092" creationId="{72A9CE9D-DAC3-40AF-B504-78A64A909F9D}"/>
          </ac:spMkLst>
        </pc:spChg>
        <pc:spChg chg="add del">
          <ac:chgData name="Daniella Rasera Chiaretto" userId="d05fa10b-e890-422d-8319-171c0ffaf5a3" providerId="ADAL" clId="{E8639E3A-7382-4E71-9763-CA676CFA3B89}" dt="2024-09-15T21:18:26.011" v="2918" actId="26606"/>
          <ac:spMkLst>
            <pc:docMk/>
            <pc:sldMk cId="3696792772" sldId="436"/>
            <ac:spMk id="1093" creationId="{506D7452-6CDE-4381-86CE-07B2459383D5}"/>
          </ac:spMkLst>
        </pc:spChg>
        <pc:spChg chg="add del">
          <ac:chgData name="Daniella Rasera Chiaretto" userId="d05fa10b-e890-422d-8319-171c0ffaf5a3" providerId="ADAL" clId="{E8639E3A-7382-4E71-9763-CA676CFA3B89}" dt="2024-09-15T21:18:26.011" v="2918" actId="26606"/>
          <ac:spMkLst>
            <pc:docMk/>
            <pc:sldMk cId="3696792772" sldId="436"/>
            <ac:spMk id="1094" creationId="{762DA937-8B55-4317-BD32-98D7AF30E39E}"/>
          </ac:spMkLst>
        </pc:spChg>
        <pc:spChg chg="add del">
          <ac:chgData name="Daniella Rasera Chiaretto" userId="d05fa10b-e890-422d-8319-171c0ffaf5a3" providerId="ADAL" clId="{E8639E3A-7382-4E71-9763-CA676CFA3B89}" dt="2024-09-15T21:18:26.011" v="2918" actId="26606"/>
          <ac:spMkLst>
            <pc:docMk/>
            <pc:sldMk cId="3696792772" sldId="436"/>
            <ac:spMk id="1095" creationId="{C52EE5A8-045B-4D39-8ED1-513334085EEC}"/>
          </ac:spMkLst>
        </pc:spChg>
        <pc:spChg chg="add del">
          <ac:chgData name="Daniella Rasera Chiaretto" userId="d05fa10b-e890-422d-8319-171c0ffaf5a3" providerId="ADAL" clId="{E8639E3A-7382-4E71-9763-CA676CFA3B89}" dt="2024-09-15T21:18:28.982" v="2921" actId="26606"/>
          <ac:spMkLst>
            <pc:docMk/>
            <pc:sldMk cId="3696792772" sldId="436"/>
            <ac:spMk id="1097" creationId="{27BDFED6-6E33-4606-AFE2-886ADB1C018E}"/>
          </ac:spMkLst>
        </pc:spChg>
        <pc:spChg chg="add del">
          <ac:chgData name="Daniella Rasera Chiaretto" userId="d05fa10b-e890-422d-8319-171c0ffaf5a3" providerId="ADAL" clId="{E8639E3A-7382-4E71-9763-CA676CFA3B89}" dt="2024-09-15T21:18:28.982" v="2921" actId="26606"/>
          <ac:spMkLst>
            <pc:docMk/>
            <pc:sldMk cId="3696792772" sldId="436"/>
            <ac:spMk id="1098" creationId="{890DEF05-784E-4B61-89E4-04C4ECF4E5A0}"/>
          </ac:spMkLst>
        </pc:spChg>
        <pc:spChg chg="add">
          <ac:chgData name="Daniella Rasera Chiaretto" userId="d05fa10b-e890-422d-8319-171c0ffaf5a3" providerId="ADAL" clId="{E8639E3A-7382-4E71-9763-CA676CFA3B89}" dt="2024-09-15T21:18:29.007" v="2922" actId="26606"/>
          <ac:spMkLst>
            <pc:docMk/>
            <pc:sldMk cId="3696792772" sldId="436"/>
            <ac:spMk id="1101" creationId="{6234BCC6-39B9-47D9-8BF8-C665401AE23C}"/>
          </ac:spMkLst>
        </pc:spChg>
        <pc:spChg chg="add">
          <ac:chgData name="Daniella Rasera Chiaretto" userId="d05fa10b-e890-422d-8319-171c0ffaf5a3" providerId="ADAL" clId="{E8639E3A-7382-4E71-9763-CA676CFA3B89}" dt="2024-09-15T21:18:29.007" v="2922" actId="26606"/>
          <ac:spMkLst>
            <pc:docMk/>
            <pc:sldMk cId="3696792772" sldId="436"/>
            <ac:spMk id="1102" creationId="{72A9CE9D-DAC3-40AF-B504-78A64A909F9D}"/>
          </ac:spMkLst>
        </pc:spChg>
        <pc:spChg chg="add">
          <ac:chgData name="Daniella Rasera Chiaretto" userId="d05fa10b-e890-422d-8319-171c0ffaf5a3" providerId="ADAL" clId="{E8639E3A-7382-4E71-9763-CA676CFA3B89}" dt="2024-09-15T21:18:29.007" v="2922" actId="26606"/>
          <ac:spMkLst>
            <pc:docMk/>
            <pc:sldMk cId="3696792772" sldId="436"/>
            <ac:spMk id="1103" creationId="{506D7452-6CDE-4381-86CE-07B2459383D5}"/>
          </ac:spMkLst>
        </pc:spChg>
        <pc:spChg chg="add">
          <ac:chgData name="Daniella Rasera Chiaretto" userId="d05fa10b-e890-422d-8319-171c0ffaf5a3" providerId="ADAL" clId="{E8639E3A-7382-4E71-9763-CA676CFA3B89}" dt="2024-09-15T21:18:29.007" v="2922" actId="26606"/>
          <ac:spMkLst>
            <pc:docMk/>
            <pc:sldMk cId="3696792772" sldId="436"/>
            <ac:spMk id="1104" creationId="{762DA937-8B55-4317-BD32-98D7AF30E39E}"/>
          </ac:spMkLst>
        </pc:spChg>
        <pc:spChg chg="add">
          <ac:chgData name="Daniella Rasera Chiaretto" userId="d05fa10b-e890-422d-8319-171c0ffaf5a3" providerId="ADAL" clId="{E8639E3A-7382-4E71-9763-CA676CFA3B89}" dt="2024-09-15T21:18:29.007" v="2922" actId="26606"/>
          <ac:spMkLst>
            <pc:docMk/>
            <pc:sldMk cId="3696792772" sldId="436"/>
            <ac:spMk id="1105" creationId="{C52EE5A8-045B-4D39-8ED1-513334085EEC}"/>
          </ac:spMkLst>
        </pc:spChg>
        <pc:grpChg chg="add del">
          <ac:chgData name="Daniella Rasera Chiaretto" userId="d05fa10b-e890-422d-8319-171c0ffaf5a3" providerId="ADAL" clId="{E8639E3A-7382-4E71-9763-CA676CFA3B89}" dt="2024-09-15T21:17:43.275" v="2901" actId="26606"/>
          <ac:grpSpMkLst>
            <pc:docMk/>
            <pc:sldMk cId="3696792772" sldId="436"/>
            <ac:grpSpMk id="1063" creationId="{56A77200-9B15-84B5-E871-73F17539A4BA}"/>
          </ac:grpSpMkLst>
        </pc:grpChg>
        <pc:picChg chg="mod ord">
          <ac:chgData name="Daniella Rasera Chiaretto" userId="d05fa10b-e890-422d-8319-171c0ffaf5a3" providerId="ADAL" clId="{E8639E3A-7382-4E71-9763-CA676CFA3B89}" dt="2024-09-15T21:18:29.007" v="2922" actId="26606"/>
          <ac:picMkLst>
            <pc:docMk/>
            <pc:sldMk cId="3696792772" sldId="436"/>
            <ac:picMk id="6" creationId="{29E6A66F-A557-4224-A3C6-CA9E4C4B5F8B}"/>
          </ac:picMkLst>
        </pc:picChg>
        <pc:picChg chg="mod ord">
          <ac:chgData name="Daniella Rasera Chiaretto" userId="d05fa10b-e890-422d-8319-171c0ffaf5a3" providerId="ADAL" clId="{E8639E3A-7382-4E71-9763-CA676CFA3B89}" dt="2024-09-15T21:18:29.007" v="2922" actId="26606"/>
          <ac:picMkLst>
            <pc:docMk/>
            <pc:sldMk cId="3696792772" sldId="436"/>
            <ac:picMk id="1026" creationId="{AF57F9EB-DDE3-F880-9EAA-44E9D993CDC5}"/>
          </ac:picMkLst>
        </pc:picChg>
        <pc:cxnChg chg="del">
          <ac:chgData name="Daniella Rasera Chiaretto" userId="d05fa10b-e890-422d-8319-171c0ffaf5a3" providerId="ADAL" clId="{E8639E3A-7382-4E71-9763-CA676CFA3B89}" dt="2024-09-15T21:16:50.731" v="2885" actId="478"/>
          <ac:cxnSpMkLst>
            <pc:docMk/>
            <pc:sldMk cId="3696792772" sldId="436"/>
            <ac:cxnSpMk id="10" creationId="{38CFF395-747E-F663-275F-34B67942E35D}"/>
          </ac:cxnSpMkLst>
        </pc:cxnChg>
        <pc:cxnChg chg="add del">
          <ac:chgData name="Daniella Rasera Chiaretto" userId="d05fa10b-e890-422d-8319-171c0ffaf5a3" providerId="ADAL" clId="{E8639E3A-7382-4E71-9763-CA676CFA3B89}" dt="2024-09-15T21:17:06.777" v="2891" actId="26606"/>
          <ac:cxnSpMkLst>
            <pc:docMk/>
            <pc:sldMk cId="3696792772" sldId="436"/>
            <ac:cxnSpMk id="1043" creationId="{C41BAEC7-F7B0-4224-8B18-8F74B7D87F0B}"/>
          </ac:cxnSpMkLst>
        </pc:cxnChg>
        <pc:cxnChg chg="add del">
          <ac:chgData name="Daniella Rasera Chiaretto" userId="d05fa10b-e890-422d-8319-171c0ffaf5a3" providerId="ADAL" clId="{E8639E3A-7382-4E71-9763-CA676CFA3B89}" dt="2024-09-15T21:17:46.383" v="2904" actId="26606"/>
          <ac:cxnSpMkLst>
            <pc:docMk/>
            <pc:sldMk cId="3696792772" sldId="436"/>
            <ac:cxnSpMk id="1067" creationId="{07A9243D-8FC3-4B36-874B-55906B03F484}"/>
          </ac:cxnSpMkLst>
        </pc:cxnChg>
        <pc:cxnChg chg="add del">
          <ac:chgData name="Daniella Rasera Chiaretto" userId="d05fa10b-e890-422d-8319-171c0ffaf5a3" providerId="ADAL" clId="{E8639E3A-7382-4E71-9763-CA676CFA3B89}" dt="2024-09-15T21:18:28.982" v="2921" actId="26606"/>
          <ac:cxnSpMkLst>
            <pc:docMk/>
            <pc:sldMk cId="3696792772" sldId="436"/>
            <ac:cxnSpMk id="1099" creationId="{C41BAEC7-F7B0-4224-8B18-8F74B7D87F0B}"/>
          </ac:cxnSpMkLst>
        </pc:cxnChg>
      </pc:sldChg>
      <pc:sldChg chg="addSp delSp modSp add mod setBg">
        <pc:chgData name="Daniella Rasera Chiaretto" userId="d05fa10b-e890-422d-8319-171c0ffaf5a3" providerId="ADAL" clId="{E8639E3A-7382-4E71-9763-CA676CFA3B89}" dt="2024-09-15T21:47:30.288" v="3519" actId="5793"/>
        <pc:sldMkLst>
          <pc:docMk/>
          <pc:sldMk cId="1269583760" sldId="437"/>
        </pc:sldMkLst>
        <pc:spChg chg="mod ord">
          <ac:chgData name="Daniella Rasera Chiaretto" userId="d05fa10b-e890-422d-8319-171c0ffaf5a3" providerId="ADAL" clId="{E8639E3A-7382-4E71-9763-CA676CFA3B89}" dt="2024-09-15T21:47:30.288" v="3519" actId="5793"/>
          <ac:spMkLst>
            <pc:docMk/>
            <pc:sldMk cId="1269583760" sldId="437"/>
            <ac:spMk id="2" creationId="{F787C463-75BC-4CB9-DCC5-0762FEB67A62}"/>
          </ac:spMkLst>
        </pc:spChg>
        <pc:spChg chg="del">
          <ac:chgData name="Daniella Rasera Chiaretto" userId="d05fa10b-e890-422d-8319-171c0ffaf5a3" providerId="ADAL" clId="{E8639E3A-7382-4E71-9763-CA676CFA3B89}" dt="2024-09-15T21:46:26.328" v="3507" actId="478"/>
          <ac:spMkLst>
            <pc:docMk/>
            <pc:sldMk cId="1269583760" sldId="437"/>
            <ac:spMk id="7" creationId="{5E8BE89C-06A0-BC3C-F3D9-FE1913E372F1}"/>
          </ac:spMkLst>
        </pc:spChg>
        <pc:spChg chg="add del">
          <ac:chgData name="Daniella Rasera Chiaretto" userId="d05fa10b-e890-422d-8319-171c0ffaf5a3" providerId="ADAL" clId="{E8639E3A-7382-4E71-9763-CA676CFA3B89}" dt="2024-09-15T21:46:35.505" v="3510" actId="26606"/>
          <ac:spMkLst>
            <pc:docMk/>
            <pc:sldMk cId="1269583760" sldId="437"/>
            <ac:spMk id="11" creationId="{8FC9BE17-9A7B-462D-AE50-3D8777387304}"/>
          </ac:spMkLst>
        </pc:spChg>
        <pc:spChg chg="add del">
          <ac:chgData name="Daniella Rasera Chiaretto" userId="d05fa10b-e890-422d-8319-171c0ffaf5a3" providerId="ADAL" clId="{E8639E3A-7382-4E71-9763-CA676CFA3B89}" dt="2024-09-15T21:46:35.505" v="3510" actId="26606"/>
          <ac:spMkLst>
            <pc:docMk/>
            <pc:sldMk cId="1269583760" sldId="437"/>
            <ac:spMk id="13" creationId="{3EBE8569-6AEC-4B8C-8D53-2DE337CDBA65}"/>
          </ac:spMkLst>
        </pc:spChg>
        <pc:spChg chg="add del">
          <ac:chgData name="Daniella Rasera Chiaretto" userId="d05fa10b-e890-422d-8319-171c0ffaf5a3" providerId="ADAL" clId="{E8639E3A-7382-4E71-9763-CA676CFA3B89}" dt="2024-09-15T21:46:35.505" v="3510" actId="26606"/>
          <ac:spMkLst>
            <pc:docMk/>
            <pc:sldMk cId="1269583760" sldId="437"/>
            <ac:spMk id="15" creationId="{55D4142C-5077-457F-A6AD-3FECFDB39685}"/>
          </ac:spMkLst>
        </pc:spChg>
        <pc:spChg chg="add del">
          <ac:chgData name="Daniella Rasera Chiaretto" userId="d05fa10b-e890-422d-8319-171c0ffaf5a3" providerId="ADAL" clId="{E8639E3A-7382-4E71-9763-CA676CFA3B89}" dt="2024-09-15T21:46:35.505" v="3510" actId="26606"/>
          <ac:spMkLst>
            <pc:docMk/>
            <pc:sldMk cId="1269583760" sldId="437"/>
            <ac:spMk id="17" creationId="{7A5F0580-5EE9-419F-96EE-B6529EF6E7D0}"/>
          </ac:spMkLst>
        </pc:spChg>
        <pc:spChg chg="add">
          <ac:chgData name="Daniella Rasera Chiaretto" userId="d05fa10b-e890-422d-8319-171c0ffaf5a3" providerId="ADAL" clId="{E8639E3A-7382-4E71-9763-CA676CFA3B89}" dt="2024-09-15T21:46:35.506" v="3511" actId="26606"/>
          <ac:spMkLst>
            <pc:docMk/>
            <pc:sldMk cId="1269583760" sldId="437"/>
            <ac:spMk id="19" creationId="{F13C74B1-5B17-4795-BED0-7140497B445A}"/>
          </ac:spMkLst>
        </pc:spChg>
        <pc:spChg chg="add">
          <ac:chgData name="Daniella Rasera Chiaretto" userId="d05fa10b-e890-422d-8319-171c0ffaf5a3" providerId="ADAL" clId="{E8639E3A-7382-4E71-9763-CA676CFA3B89}" dt="2024-09-15T21:46:35.506" v="3511" actId="26606"/>
          <ac:spMkLst>
            <pc:docMk/>
            <pc:sldMk cId="1269583760" sldId="437"/>
            <ac:spMk id="20" creationId="{D4974D33-8DC5-464E-8C6D-BE58F0669C17}"/>
          </ac:spMkLst>
        </pc:spChg>
        <pc:picChg chg="mod">
          <ac:chgData name="Daniella Rasera Chiaretto" userId="d05fa10b-e890-422d-8319-171c0ffaf5a3" providerId="ADAL" clId="{E8639E3A-7382-4E71-9763-CA676CFA3B89}" dt="2024-09-15T21:46:44.158" v="3514" actId="27614"/>
          <ac:picMkLst>
            <pc:docMk/>
            <pc:sldMk cId="1269583760" sldId="437"/>
            <ac:picMk id="6" creationId="{816E4942-B571-2DA0-FF13-B58B0E0B85DF}"/>
          </ac:picMkLst>
        </pc:picChg>
        <pc:cxnChg chg="del">
          <ac:chgData name="Daniella Rasera Chiaretto" userId="d05fa10b-e890-422d-8319-171c0ffaf5a3" providerId="ADAL" clId="{E8639E3A-7382-4E71-9763-CA676CFA3B89}" dt="2024-09-15T21:46:27.924" v="3508" actId="478"/>
          <ac:cxnSpMkLst>
            <pc:docMk/>
            <pc:sldMk cId="1269583760" sldId="437"/>
            <ac:cxnSpMk id="8" creationId="{BC1789F6-942C-C0DA-8BE6-5C353C352CBB}"/>
          </ac:cxnSpMkLst>
        </pc:cxnChg>
      </pc:sldChg>
      <pc:sldChg chg="addSp delSp modSp add del mod setBg addAnim delAnim">
        <pc:chgData name="Daniella Rasera Chiaretto" userId="d05fa10b-e890-422d-8319-171c0ffaf5a3" providerId="ADAL" clId="{E8639E3A-7382-4E71-9763-CA676CFA3B89}" dt="2024-09-15T21:44:42.341" v="3493" actId="47"/>
        <pc:sldMkLst>
          <pc:docMk/>
          <pc:sldMk cId="2411687349" sldId="437"/>
        </pc:sldMkLst>
        <pc:spChg chg="mod ord">
          <ac:chgData name="Daniella Rasera Chiaretto" userId="d05fa10b-e890-422d-8319-171c0ffaf5a3" providerId="ADAL" clId="{E8639E3A-7382-4E71-9763-CA676CFA3B89}" dt="2024-09-15T21:43:59.411" v="3491" actId="1076"/>
          <ac:spMkLst>
            <pc:docMk/>
            <pc:sldMk cId="2411687349" sldId="437"/>
            <ac:spMk id="2" creationId="{E5A20058-705B-1EF6-7FC0-5471A671B95F}"/>
          </ac:spMkLst>
        </pc:spChg>
        <pc:spChg chg="add del mod">
          <ac:chgData name="Daniella Rasera Chiaretto" userId="d05fa10b-e890-422d-8319-171c0ffaf5a3" providerId="ADAL" clId="{E8639E3A-7382-4E71-9763-CA676CFA3B89}" dt="2024-09-15T21:43:11.131" v="3184"/>
          <ac:spMkLst>
            <pc:docMk/>
            <pc:sldMk cId="2411687349" sldId="437"/>
            <ac:spMk id="5" creationId="{131D2FF0-A447-492F-A909-C9B79AA03201}"/>
          </ac:spMkLst>
        </pc:spChg>
        <pc:spChg chg="add del mod">
          <ac:chgData name="Daniella Rasera Chiaretto" userId="d05fa10b-e890-422d-8319-171c0ffaf5a3" providerId="ADAL" clId="{E8639E3A-7382-4E71-9763-CA676CFA3B89}" dt="2024-09-15T21:43:10.221" v="3183"/>
          <ac:spMkLst>
            <pc:docMk/>
            <pc:sldMk cId="2411687349" sldId="437"/>
            <ac:spMk id="6" creationId="{636A9C27-AEBB-4B11-85D3-320BFCE77F6F}"/>
          </ac:spMkLst>
        </pc:spChg>
        <pc:spChg chg="add del mod">
          <ac:chgData name="Daniella Rasera Chiaretto" userId="d05fa10b-e890-422d-8319-171c0ffaf5a3" providerId="ADAL" clId="{E8639E3A-7382-4E71-9763-CA676CFA3B89}" dt="2024-09-15T21:43:09.994" v="3182"/>
          <ac:spMkLst>
            <pc:docMk/>
            <pc:sldMk cId="2411687349" sldId="437"/>
            <ac:spMk id="7" creationId="{20D022B7-FEC3-4725-A1F8-F8F84F240485}"/>
          </ac:spMkLst>
        </pc:spChg>
        <pc:spChg chg="add del mod">
          <ac:chgData name="Daniella Rasera Chiaretto" userId="d05fa10b-e890-422d-8319-171c0ffaf5a3" providerId="ADAL" clId="{E8639E3A-7382-4E71-9763-CA676CFA3B89}" dt="2024-09-15T21:43:09.766" v="3181"/>
          <ac:spMkLst>
            <pc:docMk/>
            <pc:sldMk cId="2411687349" sldId="437"/>
            <ac:spMk id="8" creationId="{EEE5D62B-27B6-4DC8-8FBC-3C57E25AC9CE}"/>
          </ac:spMkLst>
        </pc:spChg>
        <pc:spChg chg="add del mod">
          <ac:chgData name="Daniella Rasera Chiaretto" userId="d05fa10b-e890-422d-8319-171c0ffaf5a3" providerId="ADAL" clId="{E8639E3A-7382-4E71-9763-CA676CFA3B89}" dt="2024-09-15T21:43:09.485" v="3180"/>
          <ac:spMkLst>
            <pc:docMk/>
            <pc:sldMk cId="2411687349" sldId="437"/>
            <ac:spMk id="9" creationId="{0156F042-1A56-4215-A4C2-35A5459186C4}"/>
          </ac:spMkLst>
        </pc:spChg>
        <pc:spChg chg="del mod">
          <ac:chgData name="Daniella Rasera Chiaretto" userId="d05fa10b-e890-422d-8319-171c0ffaf5a3" providerId="ADAL" clId="{E8639E3A-7382-4E71-9763-CA676CFA3B89}" dt="2024-09-15T21:19:53.698" v="2941" actId="478"/>
          <ac:spMkLst>
            <pc:docMk/>
            <pc:sldMk cId="2411687349" sldId="437"/>
            <ac:spMk id="9" creationId="{71300A62-8A9D-3F54-872B-59DAD547D9A2}"/>
          </ac:spMkLst>
        </pc:spChg>
        <pc:spChg chg="add del mod">
          <ac:chgData name="Daniella Rasera Chiaretto" userId="d05fa10b-e890-422d-8319-171c0ffaf5a3" providerId="ADAL" clId="{E8639E3A-7382-4E71-9763-CA676CFA3B89}" dt="2024-09-15T21:43:08.992" v="3179"/>
          <ac:spMkLst>
            <pc:docMk/>
            <pc:sldMk cId="2411687349" sldId="437"/>
            <ac:spMk id="10" creationId="{C8B8CA1B-20ED-44A8-AB19-A4D8903E00E0}"/>
          </ac:spMkLst>
        </pc:spChg>
        <pc:spChg chg="add del mod">
          <ac:chgData name="Daniella Rasera Chiaretto" userId="d05fa10b-e890-422d-8319-171c0ffaf5a3" providerId="ADAL" clId="{E8639E3A-7382-4E71-9763-CA676CFA3B89}" dt="2024-09-15T21:43:06.993" v="3178"/>
          <ac:spMkLst>
            <pc:docMk/>
            <pc:sldMk cId="2411687349" sldId="437"/>
            <ac:spMk id="11" creationId="{861B95CD-14DE-4E60-A6D2-136B6AC35D29}"/>
          </ac:spMkLst>
        </pc:spChg>
        <pc:spChg chg="add mod">
          <ac:chgData name="Daniella Rasera Chiaretto" userId="d05fa10b-e890-422d-8319-171c0ffaf5a3" providerId="ADAL" clId="{E8639E3A-7382-4E71-9763-CA676CFA3B89}" dt="2024-09-15T21:44:14.479" v="3492" actId="1076"/>
          <ac:spMkLst>
            <pc:docMk/>
            <pc:sldMk cId="2411687349" sldId="437"/>
            <ac:spMk id="12" creationId="{97FBB7FE-C631-4AF0-9EFA-198636592D67}"/>
          </ac:spMkLst>
        </pc:spChg>
        <pc:spChg chg="add del">
          <ac:chgData name="Daniella Rasera Chiaretto" userId="d05fa10b-e890-422d-8319-171c0ffaf5a3" providerId="ADAL" clId="{E8639E3A-7382-4E71-9763-CA676CFA3B89}" dt="2024-09-15T21:21:07.962" v="2972" actId="26606"/>
          <ac:spMkLst>
            <pc:docMk/>
            <pc:sldMk cId="2411687349" sldId="437"/>
            <ac:spMk id="1028" creationId="{E91DC736-0EF8-4F87-9146-EBF1D2EE4D3D}"/>
          </ac:spMkLst>
        </pc:spChg>
        <pc:spChg chg="add del">
          <ac:chgData name="Daniella Rasera Chiaretto" userId="d05fa10b-e890-422d-8319-171c0ffaf5a3" providerId="ADAL" clId="{E8639E3A-7382-4E71-9763-CA676CFA3B89}" dt="2024-09-15T21:21:07.962" v="2972" actId="26606"/>
          <ac:spMkLst>
            <pc:docMk/>
            <pc:sldMk cId="2411687349" sldId="437"/>
            <ac:spMk id="1029" creationId="{097CD68E-23E3-4007-8847-CD0944C4F7BE}"/>
          </ac:spMkLst>
        </pc:spChg>
        <pc:spChg chg="add del">
          <ac:chgData name="Daniella Rasera Chiaretto" userId="d05fa10b-e890-422d-8319-171c0ffaf5a3" providerId="ADAL" clId="{E8639E3A-7382-4E71-9763-CA676CFA3B89}" dt="2024-09-15T21:21:07.962" v="2972" actId="26606"/>
          <ac:spMkLst>
            <pc:docMk/>
            <pc:sldMk cId="2411687349" sldId="437"/>
            <ac:spMk id="1030" creationId="{AF2F604E-43BE-4DC3-B983-E071523364F8}"/>
          </ac:spMkLst>
        </pc:spChg>
        <pc:spChg chg="add del">
          <ac:chgData name="Daniella Rasera Chiaretto" userId="d05fa10b-e890-422d-8319-171c0ffaf5a3" providerId="ADAL" clId="{E8639E3A-7382-4E71-9763-CA676CFA3B89}" dt="2024-09-15T21:20:02.290" v="2946" actId="26606"/>
          <ac:spMkLst>
            <pc:docMk/>
            <pc:sldMk cId="2411687349" sldId="437"/>
            <ac:spMk id="1031" creationId="{E91DC736-0EF8-4F87-9146-EBF1D2EE4D3D}"/>
          </ac:spMkLst>
        </pc:spChg>
        <pc:spChg chg="add del">
          <ac:chgData name="Daniella Rasera Chiaretto" userId="d05fa10b-e890-422d-8319-171c0ffaf5a3" providerId="ADAL" clId="{E8639E3A-7382-4E71-9763-CA676CFA3B89}" dt="2024-09-15T21:21:07.962" v="2972" actId="26606"/>
          <ac:spMkLst>
            <pc:docMk/>
            <pc:sldMk cId="2411687349" sldId="437"/>
            <ac:spMk id="1032" creationId="{08C9B587-E65E-4B52-B37C-ABEBB6E87928}"/>
          </ac:spMkLst>
        </pc:spChg>
        <pc:spChg chg="add del">
          <ac:chgData name="Daniella Rasera Chiaretto" userId="d05fa10b-e890-422d-8319-171c0ffaf5a3" providerId="ADAL" clId="{E8639E3A-7382-4E71-9763-CA676CFA3B89}" dt="2024-09-15T21:20:02.290" v="2946" actId="26606"/>
          <ac:spMkLst>
            <pc:docMk/>
            <pc:sldMk cId="2411687349" sldId="437"/>
            <ac:spMk id="1033" creationId="{097CD68E-23E3-4007-8847-CD0944C4F7BE}"/>
          </ac:spMkLst>
        </pc:spChg>
        <pc:spChg chg="add del">
          <ac:chgData name="Daniella Rasera Chiaretto" userId="d05fa10b-e890-422d-8319-171c0ffaf5a3" providerId="ADAL" clId="{E8639E3A-7382-4E71-9763-CA676CFA3B89}" dt="2024-09-15T21:21:11.086" v="2975" actId="26606"/>
          <ac:spMkLst>
            <pc:docMk/>
            <pc:sldMk cId="2411687349" sldId="437"/>
            <ac:spMk id="1034" creationId="{55666830-9A19-4E01-8505-D6C7F9AC5665}"/>
          </ac:spMkLst>
        </pc:spChg>
        <pc:spChg chg="add del">
          <ac:chgData name="Daniella Rasera Chiaretto" userId="d05fa10b-e890-422d-8319-171c0ffaf5a3" providerId="ADAL" clId="{E8639E3A-7382-4E71-9763-CA676CFA3B89}" dt="2024-09-15T21:20:02.290" v="2946" actId="26606"/>
          <ac:spMkLst>
            <pc:docMk/>
            <pc:sldMk cId="2411687349" sldId="437"/>
            <ac:spMk id="1035" creationId="{AF2F604E-43BE-4DC3-B983-E071523364F8}"/>
          </ac:spMkLst>
        </pc:spChg>
        <pc:spChg chg="add del">
          <ac:chgData name="Daniella Rasera Chiaretto" userId="d05fa10b-e890-422d-8319-171c0ffaf5a3" providerId="ADAL" clId="{E8639E3A-7382-4E71-9763-CA676CFA3B89}" dt="2024-09-15T21:21:11.086" v="2975" actId="26606"/>
          <ac:spMkLst>
            <pc:docMk/>
            <pc:sldMk cId="2411687349" sldId="437"/>
            <ac:spMk id="1036" creationId="{AE9FC877-7FB6-4D22-9988-35420644E202}"/>
          </ac:spMkLst>
        </pc:spChg>
        <pc:spChg chg="add del">
          <ac:chgData name="Daniella Rasera Chiaretto" userId="d05fa10b-e890-422d-8319-171c0ffaf5a3" providerId="ADAL" clId="{E8639E3A-7382-4E71-9763-CA676CFA3B89}" dt="2024-09-15T21:20:02.290" v="2946" actId="26606"/>
          <ac:spMkLst>
            <pc:docMk/>
            <pc:sldMk cId="2411687349" sldId="437"/>
            <ac:spMk id="1037" creationId="{08C9B587-E65E-4B52-B37C-ABEBB6E87928}"/>
          </ac:spMkLst>
        </pc:spChg>
        <pc:spChg chg="add del">
          <ac:chgData name="Daniella Rasera Chiaretto" userId="d05fa10b-e890-422d-8319-171c0ffaf5a3" providerId="ADAL" clId="{E8639E3A-7382-4E71-9763-CA676CFA3B89}" dt="2024-09-15T21:21:11.086" v="2975" actId="26606"/>
          <ac:spMkLst>
            <pc:docMk/>
            <pc:sldMk cId="2411687349" sldId="437"/>
            <ac:spMk id="1038" creationId="{E41809D1-F12E-46BB-B804-5F209D325E8B}"/>
          </ac:spMkLst>
        </pc:spChg>
        <pc:spChg chg="add del">
          <ac:chgData name="Daniella Rasera Chiaretto" userId="d05fa10b-e890-422d-8319-171c0ffaf5a3" providerId="ADAL" clId="{E8639E3A-7382-4E71-9763-CA676CFA3B89}" dt="2024-09-15T21:20:11.780" v="2949" actId="26606"/>
          <ac:spMkLst>
            <pc:docMk/>
            <pc:sldMk cId="2411687349" sldId="437"/>
            <ac:spMk id="1039" creationId="{06DA9DF9-31F7-4056-B42E-878CC92417B8}"/>
          </ac:spMkLst>
        </pc:spChg>
        <pc:spChg chg="add del">
          <ac:chgData name="Daniella Rasera Chiaretto" userId="d05fa10b-e890-422d-8319-171c0ffaf5a3" providerId="ADAL" clId="{E8639E3A-7382-4E71-9763-CA676CFA3B89}" dt="2024-09-15T21:21:11.086" v="2975" actId="26606"/>
          <ac:spMkLst>
            <pc:docMk/>
            <pc:sldMk cId="2411687349" sldId="437"/>
            <ac:spMk id="1040" creationId="{AF2F604E-43BE-4DC3-B983-E071523364F8}"/>
          </ac:spMkLst>
        </pc:spChg>
        <pc:spChg chg="add del">
          <ac:chgData name="Daniella Rasera Chiaretto" userId="d05fa10b-e890-422d-8319-171c0ffaf5a3" providerId="ADAL" clId="{E8639E3A-7382-4E71-9763-CA676CFA3B89}" dt="2024-09-15T21:20:14.016" v="2952" actId="26606"/>
          <ac:spMkLst>
            <pc:docMk/>
            <pc:sldMk cId="2411687349" sldId="437"/>
            <ac:spMk id="1041" creationId="{9B7AD9F6-8CE7-4299-8FC6-328F4DCD3FF9}"/>
          </ac:spMkLst>
        </pc:spChg>
        <pc:spChg chg="add del">
          <ac:chgData name="Daniella Rasera Chiaretto" userId="d05fa10b-e890-422d-8319-171c0ffaf5a3" providerId="ADAL" clId="{E8639E3A-7382-4E71-9763-CA676CFA3B89}" dt="2024-09-15T21:20:14.016" v="2952" actId="26606"/>
          <ac:spMkLst>
            <pc:docMk/>
            <pc:sldMk cId="2411687349" sldId="437"/>
            <ac:spMk id="1042" creationId="{F49775AF-8896-43EE-92C6-83497D6DC56F}"/>
          </ac:spMkLst>
        </pc:spChg>
        <pc:spChg chg="add del">
          <ac:chgData name="Daniella Rasera Chiaretto" userId="d05fa10b-e890-422d-8319-171c0ffaf5a3" providerId="ADAL" clId="{E8639E3A-7382-4E71-9763-CA676CFA3B89}" dt="2024-09-15T21:21:11.086" v="2975" actId="26606"/>
          <ac:spMkLst>
            <pc:docMk/>
            <pc:sldMk cId="2411687349" sldId="437"/>
            <ac:spMk id="1043" creationId="{08C9B587-E65E-4B52-B37C-ABEBB6E87928}"/>
          </ac:spMkLst>
        </pc:spChg>
        <pc:spChg chg="add del">
          <ac:chgData name="Daniella Rasera Chiaretto" userId="d05fa10b-e890-422d-8319-171c0ffaf5a3" providerId="ADAL" clId="{E8639E3A-7382-4E71-9763-CA676CFA3B89}" dt="2024-09-15T21:20:15.265" v="2954" actId="26606"/>
          <ac:spMkLst>
            <pc:docMk/>
            <pc:sldMk cId="2411687349" sldId="437"/>
            <ac:spMk id="1044" creationId="{16C5FA50-8D52-4617-AF91-5C7B1C8352F1}"/>
          </ac:spMkLst>
        </pc:spChg>
        <pc:spChg chg="add del">
          <ac:chgData name="Daniella Rasera Chiaretto" userId="d05fa10b-e890-422d-8319-171c0ffaf5a3" providerId="ADAL" clId="{E8639E3A-7382-4E71-9763-CA676CFA3B89}" dt="2024-09-15T21:20:15.265" v="2954" actId="26606"/>
          <ac:spMkLst>
            <pc:docMk/>
            <pc:sldMk cId="2411687349" sldId="437"/>
            <ac:spMk id="1045" creationId="{E223798C-12AD-4B0C-A50C-D676347D67CF}"/>
          </ac:spMkLst>
        </pc:spChg>
        <pc:spChg chg="add del">
          <ac:chgData name="Daniella Rasera Chiaretto" userId="d05fa10b-e890-422d-8319-171c0ffaf5a3" providerId="ADAL" clId="{E8639E3A-7382-4E71-9763-CA676CFA3B89}" dt="2024-09-15T21:21:13.089" v="2977" actId="26606"/>
          <ac:spMkLst>
            <pc:docMk/>
            <pc:sldMk cId="2411687349" sldId="437"/>
            <ac:spMk id="1046" creationId="{06DA9DF9-31F7-4056-B42E-878CC92417B8}"/>
          </ac:spMkLst>
        </pc:spChg>
        <pc:spChg chg="add del">
          <ac:chgData name="Daniella Rasera Chiaretto" userId="d05fa10b-e890-422d-8319-171c0ffaf5a3" providerId="ADAL" clId="{E8639E3A-7382-4E71-9763-CA676CFA3B89}" dt="2024-09-15T21:20:16.988" v="2957" actId="26606"/>
          <ac:spMkLst>
            <pc:docMk/>
            <pc:sldMk cId="2411687349" sldId="437"/>
            <ac:spMk id="1047" creationId="{55666830-9A19-4E01-8505-D6C7F9AC5665}"/>
          </ac:spMkLst>
        </pc:spChg>
        <pc:spChg chg="add del">
          <ac:chgData name="Daniella Rasera Chiaretto" userId="d05fa10b-e890-422d-8319-171c0ffaf5a3" providerId="ADAL" clId="{E8639E3A-7382-4E71-9763-CA676CFA3B89}" dt="2024-09-15T21:20:16.988" v="2957" actId="26606"/>
          <ac:spMkLst>
            <pc:docMk/>
            <pc:sldMk cId="2411687349" sldId="437"/>
            <ac:spMk id="1048" creationId="{AE9FC877-7FB6-4D22-9988-35420644E202}"/>
          </ac:spMkLst>
        </pc:spChg>
        <pc:spChg chg="add del">
          <ac:chgData name="Daniella Rasera Chiaretto" userId="d05fa10b-e890-422d-8319-171c0ffaf5a3" providerId="ADAL" clId="{E8639E3A-7382-4E71-9763-CA676CFA3B89}" dt="2024-09-15T21:20:16.988" v="2957" actId="26606"/>
          <ac:spMkLst>
            <pc:docMk/>
            <pc:sldMk cId="2411687349" sldId="437"/>
            <ac:spMk id="1049" creationId="{E41809D1-F12E-46BB-B804-5F209D325E8B}"/>
          </ac:spMkLst>
        </pc:spChg>
        <pc:spChg chg="add del">
          <ac:chgData name="Daniella Rasera Chiaretto" userId="d05fa10b-e890-422d-8319-171c0ffaf5a3" providerId="ADAL" clId="{E8639E3A-7382-4E71-9763-CA676CFA3B89}" dt="2024-09-15T21:20:16.988" v="2957" actId="26606"/>
          <ac:spMkLst>
            <pc:docMk/>
            <pc:sldMk cId="2411687349" sldId="437"/>
            <ac:spMk id="1050" creationId="{AF2F604E-43BE-4DC3-B983-E071523364F8}"/>
          </ac:spMkLst>
        </pc:spChg>
        <pc:spChg chg="add del">
          <ac:chgData name="Daniella Rasera Chiaretto" userId="d05fa10b-e890-422d-8319-171c0ffaf5a3" providerId="ADAL" clId="{E8639E3A-7382-4E71-9763-CA676CFA3B89}" dt="2024-09-15T21:20:16.988" v="2957" actId="26606"/>
          <ac:spMkLst>
            <pc:docMk/>
            <pc:sldMk cId="2411687349" sldId="437"/>
            <ac:spMk id="1051" creationId="{08C9B587-E65E-4B52-B37C-ABEBB6E87928}"/>
          </ac:spMkLst>
        </pc:spChg>
        <pc:spChg chg="add del">
          <ac:chgData name="Daniella Rasera Chiaretto" userId="d05fa10b-e890-422d-8319-171c0ffaf5a3" providerId="ADAL" clId="{E8639E3A-7382-4E71-9763-CA676CFA3B89}" dt="2024-09-15T21:21:15.374" v="2979" actId="26606"/>
          <ac:spMkLst>
            <pc:docMk/>
            <pc:sldMk cId="2411687349" sldId="437"/>
            <ac:spMk id="1052" creationId="{6F828D28-8E09-41CC-8229-3070B5467A96}"/>
          </ac:spMkLst>
        </pc:spChg>
        <pc:spChg chg="add del">
          <ac:chgData name="Daniella Rasera Chiaretto" userId="d05fa10b-e890-422d-8319-171c0ffaf5a3" providerId="ADAL" clId="{E8639E3A-7382-4E71-9763-CA676CFA3B89}" dt="2024-09-15T21:20:18.565" v="2959" actId="26606"/>
          <ac:spMkLst>
            <pc:docMk/>
            <pc:sldMk cId="2411687349" sldId="437"/>
            <ac:spMk id="1053" creationId="{B7BD7FCF-A254-4A97-A15C-319B67622677}"/>
          </ac:spMkLst>
        </pc:spChg>
        <pc:spChg chg="add del">
          <ac:chgData name="Daniella Rasera Chiaretto" userId="d05fa10b-e890-422d-8319-171c0ffaf5a3" providerId="ADAL" clId="{E8639E3A-7382-4E71-9763-CA676CFA3B89}" dt="2024-09-15T21:20:18.565" v="2959" actId="26606"/>
          <ac:spMkLst>
            <pc:docMk/>
            <pc:sldMk cId="2411687349" sldId="437"/>
            <ac:spMk id="1054" creationId="{52FFAF72-6204-4676-9C6F-9A4CC4D91805}"/>
          </ac:spMkLst>
        </pc:spChg>
        <pc:spChg chg="add del">
          <ac:chgData name="Daniella Rasera Chiaretto" userId="d05fa10b-e890-422d-8319-171c0ffaf5a3" providerId="ADAL" clId="{E8639E3A-7382-4E71-9763-CA676CFA3B89}" dt="2024-09-15T21:21:15.374" v="2979" actId="26606"/>
          <ac:spMkLst>
            <pc:docMk/>
            <pc:sldMk cId="2411687349" sldId="437"/>
            <ac:spMk id="1055" creationId="{D5B012D8-7F27-4758-9AC6-C889B154BD73}"/>
          </ac:spMkLst>
        </pc:spChg>
        <pc:spChg chg="add del">
          <ac:chgData name="Daniella Rasera Chiaretto" userId="d05fa10b-e890-422d-8319-171c0ffaf5a3" providerId="ADAL" clId="{E8639E3A-7382-4E71-9763-CA676CFA3B89}" dt="2024-09-15T21:20:21.840" v="2961" actId="26606"/>
          <ac:spMkLst>
            <pc:docMk/>
            <pc:sldMk cId="2411687349" sldId="437"/>
            <ac:spMk id="1056" creationId="{275D6C10-B5A7-4715-803E-0501C9C2CC21}"/>
          </ac:spMkLst>
        </pc:spChg>
        <pc:spChg chg="add del">
          <ac:chgData name="Daniella Rasera Chiaretto" userId="d05fa10b-e890-422d-8319-171c0ffaf5a3" providerId="ADAL" clId="{E8639E3A-7382-4E71-9763-CA676CFA3B89}" dt="2024-09-15T21:21:15.374" v="2979" actId="26606"/>
          <ac:spMkLst>
            <pc:docMk/>
            <pc:sldMk cId="2411687349" sldId="437"/>
            <ac:spMk id="1057" creationId="{4063B759-00FC-46D1-9898-8E8625268FAF}"/>
          </ac:spMkLst>
        </pc:spChg>
        <pc:spChg chg="add del">
          <ac:chgData name="Daniella Rasera Chiaretto" userId="d05fa10b-e890-422d-8319-171c0ffaf5a3" providerId="ADAL" clId="{E8639E3A-7382-4E71-9763-CA676CFA3B89}" dt="2024-09-15T21:20:23.541" v="2964" actId="26606"/>
          <ac:spMkLst>
            <pc:docMk/>
            <pc:sldMk cId="2411687349" sldId="437"/>
            <ac:spMk id="1058" creationId="{06DA9DF9-31F7-4056-B42E-878CC92417B8}"/>
          </ac:spMkLst>
        </pc:spChg>
        <pc:spChg chg="add del">
          <ac:chgData name="Daniella Rasera Chiaretto" userId="d05fa10b-e890-422d-8319-171c0ffaf5a3" providerId="ADAL" clId="{E8639E3A-7382-4E71-9763-CA676CFA3B89}" dt="2024-09-15T21:21:17.485" v="2982" actId="26606"/>
          <ac:spMkLst>
            <pc:docMk/>
            <pc:sldMk cId="2411687349" sldId="437"/>
            <ac:spMk id="1059" creationId="{0E2F58BF-12E5-4B5A-AD25-4DAAA2742A7B}"/>
          </ac:spMkLst>
        </pc:spChg>
        <pc:spChg chg="add del">
          <ac:chgData name="Daniella Rasera Chiaretto" userId="d05fa10b-e890-422d-8319-171c0ffaf5a3" providerId="ADAL" clId="{E8639E3A-7382-4E71-9763-CA676CFA3B89}" dt="2024-09-15T21:20:30.174" v="2968" actId="26606"/>
          <ac:spMkLst>
            <pc:docMk/>
            <pc:sldMk cId="2411687349" sldId="437"/>
            <ac:spMk id="1060" creationId="{E91DC736-0EF8-4F87-9146-EBF1D2EE4D3D}"/>
          </ac:spMkLst>
        </pc:spChg>
        <pc:spChg chg="add del">
          <ac:chgData name="Daniella Rasera Chiaretto" userId="d05fa10b-e890-422d-8319-171c0ffaf5a3" providerId="ADAL" clId="{E8639E3A-7382-4E71-9763-CA676CFA3B89}" dt="2024-09-15T21:20:30.174" v="2968" actId="26606"/>
          <ac:spMkLst>
            <pc:docMk/>
            <pc:sldMk cId="2411687349" sldId="437"/>
            <ac:spMk id="1061" creationId="{097CD68E-23E3-4007-8847-CD0944C4F7BE}"/>
          </ac:spMkLst>
        </pc:spChg>
        <pc:spChg chg="add del">
          <ac:chgData name="Daniella Rasera Chiaretto" userId="d05fa10b-e890-422d-8319-171c0ffaf5a3" providerId="ADAL" clId="{E8639E3A-7382-4E71-9763-CA676CFA3B89}" dt="2024-09-15T21:20:30.174" v="2968" actId="26606"/>
          <ac:spMkLst>
            <pc:docMk/>
            <pc:sldMk cId="2411687349" sldId="437"/>
            <ac:spMk id="1062" creationId="{AF2F604E-43BE-4DC3-B983-E071523364F8}"/>
          </ac:spMkLst>
        </pc:spChg>
        <pc:spChg chg="add del">
          <ac:chgData name="Daniella Rasera Chiaretto" userId="d05fa10b-e890-422d-8319-171c0ffaf5a3" providerId="ADAL" clId="{E8639E3A-7382-4E71-9763-CA676CFA3B89}" dt="2024-09-15T21:20:30.174" v="2968" actId="26606"/>
          <ac:spMkLst>
            <pc:docMk/>
            <pc:sldMk cId="2411687349" sldId="437"/>
            <ac:spMk id="1063" creationId="{08C9B587-E65E-4B52-B37C-ABEBB6E87928}"/>
          </ac:spMkLst>
        </pc:spChg>
        <pc:spChg chg="add del">
          <ac:chgData name="Daniella Rasera Chiaretto" userId="d05fa10b-e890-422d-8319-171c0ffaf5a3" providerId="ADAL" clId="{E8639E3A-7382-4E71-9763-CA676CFA3B89}" dt="2024-09-15T21:21:17.485" v="2982" actId="26606"/>
          <ac:spMkLst>
            <pc:docMk/>
            <pc:sldMk cId="2411687349" sldId="437"/>
            <ac:spMk id="1064" creationId="{AF2F604E-43BE-4DC3-B983-E071523364F8}"/>
          </ac:spMkLst>
        </pc:spChg>
        <pc:spChg chg="add del">
          <ac:chgData name="Daniella Rasera Chiaretto" userId="d05fa10b-e890-422d-8319-171c0ffaf5a3" providerId="ADAL" clId="{E8639E3A-7382-4E71-9763-CA676CFA3B89}" dt="2024-09-15T21:21:17.485" v="2982" actId="26606"/>
          <ac:spMkLst>
            <pc:docMk/>
            <pc:sldMk cId="2411687349" sldId="437"/>
            <ac:spMk id="1065" creationId="{08C9B587-E65E-4B52-B37C-ABEBB6E87928}"/>
          </ac:spMkLst>
        </pc:spChg>
        <pc:spChg chg="add del">
          <ac:chgData name="Daniella Rasera Chiaretto" userId="d05fa10b-e890-422d-8319-171c0ffaf5a3" providerId="ADAL" clId="{E8639E3A-7382-4E71-9763-CA676CFA3B89}" dt="2024-09-15T21:21:18.334" v="2984" actId="26606"/>
          <ac:spMkLst>
            <pc:docMk/>
            <pc:sldMk cId="2411687349" sldId="437"/>
            <ac:spMk id="1067" creationId="{B7BD7FCF-A254-4A97-A15C-319B67622677}"/>
          </ac:spMkLst>
        </pc:spChg>
        <pc:spChg chg="add del">
          <ac:chgData name="Daniella Rasera Chiaretto" userId="d05fa10b-e890-422d-8319-171c0ffaf5a3" providerId="ADAL" clId="{E8639E3A-7382-4E71-9763-CA676CFA3B89}" dt="2024-09-15T21:21:18.334" v="2984" actId="26606"/>
          <ac:spMkLst>
            <pc:docMk/>
            <pc:sldMk cId="2411687349" sldId="437"/>
            <ac:spMk id="1068" creationId="{52FFAF72-6204-4676-9C6F-9A4CC4D91805}"/>
          </ac:spMkLst>
        </pc:spChg>
        <pc:spChg chg="add del">
          <ac:chgData name="Daniella Rasera Chiaretto" userId="d05fa10b-e890-422d-8319-171c0ffaf5a3" providerId="ADAL" clId="{E8639E3A-7382-4E71-9763-CA676CFA3B89}" dt="2024-09-15T21:21:24.268" v="2987" actId="26606"/>
          <ac:spMkLst>
            <pc:docMk/>
            <pc:sldMk cId="2411687349" sldId="437"/>
            <ac:spMk id="1070" creationId="{5DCB5928-DC7D-4612-9922-441966E15627}"/>
          </ac:spMkLst>
        </pc:spChg>
        <pc:spChg chg="add del">
          <ac:chgData name="Daniella Rasera Chiaretto" userId="d05fa10b-e890-422d-8319-171c0ffaf5a3" providerId="ADAL" clId="{E8639E3A-7382-4E71-9763-CA676CFA3B89}" dt="2024-09-15T21:21:24.268" v="2987" actId="26606"/>
          <ac:spMkLst>
            <pc:docMk/>
            <pc:sldMk cId="2411687349" sldId="437"/>
            <ac:spMk id="1071" creationId="{682C1161-1736-45EC-99B7-33F3CAE9D517}"/>
          </ac:spMkLst>
        </pc:spChg>
        <pc:spChg chg="add del">
          <ac:chgData name="Daniella Rasera Chiaretto" userId="d05fa10b-e890-422d-8319-171c0ffaf5a3" providerId="ADAL" clId="{E8639E3A-7382-4E71-9763-CA676CFA3B89}" dt="2024-09-15T21:21:24.268" v="2987" actId="26606"/>
          <ac:spMkLst>
            <pc:docMk/>
            <pc:sldMk cId="2411687349" sldId="437"/>
            <ac:spMk id="1072" creationId="{84D4DDB8-B68F-45B0-9F62-C4279996F672}"/>
          </ac:spMkLst>
        </pc:spChg>
        <pc:spChg chg="add del">
          <ac:chgData name="Daniella Rasera Chiaretto" userId="d05fa10b-e890-422d-8319-171c0ffaf5a3" providerId="ADAL" clId="{E8639E3A-7382-4E71-9763-CA676CFA3B89}" dt="2024-09-15T21:21:24.268" v="2987" actId="26606"/>
          <ac:spMkLst>
            <pc:docMk/>
            <pc:sldMk cId="2411687349" sldId="437"/>
            <ac:spMk id="1073" creationId="{AF2F604E-43BE-4DC3-B983-E071523364F8}"/>
          </ac:spMkLst>
        </pc:spChg>
        <pc:spChg chg="add del">
          <ac:chgData name="Daniella Rasera Chiaretto" userId="d05fa10b-e890-422d-8319-171c0ffaf5a3" providerId="ADAL" clId="{E8639E3A-7382-4E71-9763-CA676CFA3B89}" dt="2024-09-15T21:21:24.268" v="2987" actId="26606"/>
          <ac:spMkLst>
            <pc:docMk/>
            <pc:sldMk cId="2411687349" sldId="437"/>
            <ac:spMk id="1074" creationId="{08C9B587-E65E-4B52-B37C-ABEBB6E87928}"/>
          </ac:spMkLst>
        </pc:spChg>
        <pc:spChg chg="add del">
          <ac:chgData name="Daniella Rasera Chiaretto" userId="d05fa10b-e890-422d-8319-171c0ffaf5a3" providerId="ADAL" clId="{E8639E3A-7382-4E71-9763-CA676CFA3B89}" dt="2024-09-15T21:21:38.434" v="2991" actId="26606"/>
          <ac:spMkLst>
            <pc:docMk/>
            <pc:sldMk cId="2411687349" sldId="437"/>
            <ac:spMk id="1076" creationId="{5A59F003-E00A-43F9-91DC-CC54E3B87466}"/>
          </ac:spMkLst>
        </pc:spChg>
        <pc:spChg chg="add del">
          <ac:chgData name="Daniella Rasera Chiaretto" userId="d05fa10b-e890-422d-8319-171c0ffaf5a3" providerId="ADAL" clId="{E8639E3A-7382-4E71-9763-CA676CFA3B89}" dt="2024-09-15T21:21:38.434" v="2991" actId="26606"/>
          <ac:spMkLst>
            <pc:docMk/>
            <pc:sldMk cId="2411687349" sldId="437"/>
            <ac:spMk id="1077" creationId="{D74A4382-E3AD-430A-9A1F-DFA3E0E77A7D}"/>
          </ac:spMkLst>
        </pc:spChg>
        <pc:spChg chg="add del">
          <ac:chgData name="Daniella Rasera Chiaretto" userId="d05fa10b-e890-422d-8319-171c0ffaf5a3" providerId="ADAL" clId="{E8639E3A-7382-4E71-9763-CA676CFA3B89}" dt="2024-09-15T21:21:38.434" v="2991" actId="26606"/>
          <ac:spMkLst>
            <pc:docMk/>
            <pc:sldMk cId="2411687349" sldId="437"/>
            <ac:spMk id="1078" creationId="{79F40191-0F44-4FD1-82CC-ACB507C14BE6}"/>
          </ac:spMkLst>
        </pc:spChg>
        <pc:spChg chg="add del">
          <ac:chgData name="Daniella Rasera Chiaretto" userId="d05fa10b-e890-422d-8319-171c0ffaf5a3" providerId="ADAL" clId="{E8639E3A-7382-4E71-9763-CA676CFA3B89}" dt="2024-09-15T21:21:40.821" v="2994" actId="26606"/>
          <ac:spMkLst>
            <pc:docMk/>
            <pc:sldMk cId="2411687349" sldId="437"/>
            <ac:spMk id="1080" creationId="{C1DD1A8A-57D5-4A81-AD04-532B043C5611}"/>
          </ac:spMkLst>
        </pc:spChg>
        <pc:spChg chg="add del">
          <ac:chgData name="Daniella Rasera Chiaretto" userId="d05fa10b-e890-422d-8319-171c0ffaf5a3" providerId="ADAL" clId="{E8639E3A-7382-4E71-9763-CA676CFA3B89}" dt="2024-09-15T21:21:40.821" v="2994" actId="26606"/>
          <ac:spMkLst>
            <pc:docMk/>
            <pc:sldMk cId="2411687349" sldId="437"/>
            <ac:spMk id="1081" creationId="{007891EC-4501-44ED-A8C8-B11B6DB767AB}"/>
          </ac:spMkLst>
        </pc:spChg>
        <pc:spChg chg="add del">
          <ac:chgData name="Daniella Rasera Chiaretto" userId="d05fa10b-e890-422d-8319-171c0ffaf5a3" providerId="ADAL" clId="{E8639E3A-7382-4E71-9763-CA676CFA3B89}" dt="2024-09-15T21:21:43.718" v="2997" actId="26606"/>
          <ac:spMkLst>
            <pc:docMk/>
            <pc:sldMk cId="2411687349" sldId="437"/>
            <ac:spMk id="1083" creationId="{9B7AD9F6-8CE7-4299-8FC6-328F4DCD3FF9}"/>
          </ac:spMkLst>
        </pc:spChg>
        <pc:spChg chg="add del">
          <ac:chgData name="Daniella Rasera Chiaretto" userId="d05fa10b-e890-422d-8319-171c0ffaf5a3" providerId="ADAL" clId="{E8639E3A-7382-4E71-9763-CA676CFA3B89}" dt="2024-09-15T21:21:43.718" v="2997" actId="26606"/>
          <ac:spMkLst>
            <pc:docMk/>
            <pc:sldMk cId="2411687349" sldId="437"/>
            <ac:spMk id="1084" creationId="{F49775AF-8896-43EE-92C6-83497D6DC56F}"/>
          </ac:spMkLst>
        </pc:spChg>
        <pc:spChg chg="add del">
          <ac:chgData name="Daniella Rasera Chiaretto" userId="d05fa10b-e890-422d-8319-171c0ffaf5a3" providerId="ADAL" clId="{E8639E3A-7382-4E71-9763-CA676CFA3B89}" dt="2024-09-15T21:21:45.339" v="3000" actId="26606"/>
          <ac:spMkLst>
            <pc:docMk/>
            <pc:sldMk cId="2411687349" sldId="437"/>
            <ac:spMk id="1086" creationId="{6CCA5F87-1D1E-45CB-8D83-FC7EEFAD9935}"/>
          </ac:spMkLst>
        </pc:spChg>
        <pc:spChg chg="add del">
          <ac:chgData name="Daniella Rasera Chiaretto" userId="d05fa10b-e890-422d-8319-171c0ffaf5a3" providerId="ADAL" clId="{E8639E3A-7382-4E71-9763-CA676CFA3B89}" dt="2024-09-15T21:21:45.339" v="3000" actId="26606"/>
          <ac:spMkLst>
            <pc:docMk/>
            <pc:sldMk cId="2411687349" sldId="437"/>
            <ac:spMk id="1087" creationId="{7CCFC2C6-6238-4A2F-93DE-2ADF74AF635E}"/>
          </ac:spMkLst>
        </pc:spChg>
        <pc:spChg chg="add del">
          <ac:chgData name="Daniella Rasera Chiaretto" userId="d05fa10b-e890-422d-8319-171c0ffaf5a3" providerId="ADAL" clId="{E8639E3A-7382-4E71-9763-CA676CFA3B89}" dt="2024-09-15T21:21:45.339" v="3000" actId="26606"/>
          <ac:spMkLst>
            <pc:docMk/>
            <pc:sldMk cId="2411687349" sldId="437"/>
            <ac:spMk id="1088" creationId="{AF2F604E-43BE-4DC3-B983-E071523364F8}"/>
          </ac:spMkLst>
        </pc:spChg>
        <pc:spChg chg="add del">
          <ac:chgData name="Daniella Rasera Chiaretto" userId="d05fa10b-e890-422d-8319-171c0ffaf5a3" providerId="ADAL" clId="{E8639E3A-7382-4E71-9763-CA676CFA3B89}" dt="2024-09-15T21:21:45.339" v="3000" actId="26606"/>
          <ac:spMkLst>
            <pc:docMk/>
            <pc:sldMk cId="2411687349" sldId="437"/>
            <ac:spMk id="1089" creationId="{08C9B587-E65E-4B52-B37C-ABEBB6E87928}"/>
          </ac:spMkLst>
        </pc:spChg>
        <pc:spChg chg="add del">
          <ac:chgData name="Daniella Rasera Chiaretto" userId="d05fa10b-e890-422d-8319-171c0ffaf5a3" providerId="ADAL" clId="{E8639E3A-7382-4E71-9763-CA676CFA3B89}" dt="2024-09-15T21:21:47.269" v="3003" actId="26606"/>
          <ac:spMkLst>
            <pc:docMk/>
            <pc:sldMk cId="2411687349" sldId="437"/>
            <ac:spMk id="1091" creationId="{ECC07320-C2CA-4E29-8481-9D9E143C7788}"/>
          </ac:spMkLst>
        </pc:spChg>
        <pc:spChg chg="add del">
          <ac:chgData name="Daniella Rasera Chiaretto" userId="d05fa10b-e890-422d-8319-171c0ffaf5a3" providerId="ADAL" clId="{E8639E3A-7382-4E71-9763-CA676CFA3B89}" dt="2024-09-15T21:21:47.269" v="3003" actId="26606"/>
          <ac:spMkLst>
            <pc:docMk/>
            <pc:sldMk cId="2411687349" sldId="437"/>
            <ac:spMk id="1092" creationId="{178FB36B-5BFE-42CA-BC60-1115E0D95EEC}"/>
          </ac:spMkLst>
        </pc:spChg>
        <pc:spChg chg="add del">
          <ac:chgData name="Daniella Rasera Chiaretto" userId="d05fa10b-e890-422d-8319-171c0ffaf5a3" providerId="ADAL" clId="{E8639E3A-7382-4E71-9763-CA676CFA3B89}" dt="2024-09-15T21:21:50.428" v="3006" actId="26606"/>
          <ac:spMkLst>
            <pc:docMk/>
            <pc:sldMk cId="2411687349" sldId="437"/>
            <ac:spMk id="1094" creationId="{68AF5748-FED8-45BA-8631-26D1D10F3246}"/>
          </ac:spMkLst>
        </pc:spChg>
        <pc:spChg chg="add del">
          <ac:chgData name="Daniella Rasera Chiaretto" userId="d05fa10b-e890-422d-8319-171c0ffaf5a3" providerId="ADAL" clId="{E8639E3A-7382-4E71-9763-CA676CFA3B89}" dt="2024-09-15T21:21:50.428" v="3006" actId="26606"/>
          <ac:spMkLst>
            <pc:docMk/>
            <pc:sldMk cId="2411687349" sldId="437"/>
            <ac:spMk id="1095" creationId="{AF2F604E-43BE-4DC3-B983-E071523364F8}"/>
          </ac:spMkLst>
        </pc:spChg>
        <pc:spChg chg="add del">
          <ac:chgData name="Daniella Rasera Chiaretto" userId="d05fa10b-e890-422d-8319-171c0ffaf5a3" providerId="ADAL" clId="{E8639E3A-7382-4E71-9763-CA676CFA3B89}" dt="2024-09-15T21:21:50.428" v="3006" actId="26606"/>
          <ac:spMkLst>
            <pc:docMk/>
            <pc:sldMk cId="2411687349" sldId="437"/>
            <ac:spMk id="1096" creationId="{08C9B587-E65E-4B52-B37C-ABEBB6E87928}"/>
          </ac:spMkLst>
        </pc:spChg>
        <pc:spChg chg="add del">
          <ac:chgData name="Daniella Rasera Chiaretto" userId="d05fa10b-e890-422d-8319-171c0ffaf5a3" providerId="ADAL" clId="{E8639E3A-7382-4E71-9763-CA676CFA3B89}" dt="2024-09-15T21:21:53.125" v="3009" actId="26606"/>
          <ac:spMkLst>
            <pc:docMk/>
            <pc:sldMk cId="2411687349" sldId="437"/>
            <ac:spMk id="1098" creationId="{9B7AD9F6-8CE7-4299-8FC6-328F4DCD3FF9}"/>
          </ac:spMkLst>
        </pc:spChg>
        <pc:spChg chg="add del">
          <ac:chgData name="Daniella Rasera Chiaretto" userId="d05fa10b-e890-422d-8319-171c0ffaf5a3" providerId="ADAL" clId="{E8639E3A-7382-4E71-9763-CA676CFA3B89}" dt="2024-09-15T21:21:53.125" v="3009" actId="26606"/>
          <ac:spMkLst>
            <pc:docMk/>
            <pc:sldMk cId="2411687349" sldId="437"/>
            <ac:spMk id="1099" creationId="{F49775AF-8896-43EE-92C6-83497D6DC56F}"/>
          </ac:spMkLst>
        </pc:spChg>
        <pc:spChg chg="add del">
          <ac:chgData name="Daniella Rasera Chiaretto" userId="d05fa10b-e890-422d-8319-171c0ffaf5a3" providerId="ADAL" clId="{E8639E3A-7382-4E71-9763-CA676CFA3B89}" dt="2024-09-15T21:21:58.289" v="3013" actId="26606"/>
          <ac:spMkLst>
            <pc:docMk/>
            <pc:sldMk cId="2411687349" sldId="437"/>
            <ac:spMk id="1101" creationId="{5A59F003-E00A-43F9-91DC-CC54E3B87466}"/>
          </ac:spMkLst>
        </pc:spChg>
        <pc:spChg chg="add del">
          <ac:chgData name="Daniella Rasera Chiaretto" userId="d05fa10b-e890-422d-8319-171c0ffaf5a3" providerId="ADAL" clId="{E8639E3A-7382-4E71-9763-CA676CFA3B89}" dt="2024-09-15T21:21:58.289" v="3013" actId="26606"/>
          <ac:spMkLst>
            <pc:docMk/>
            <pc:sldMk cId="2411687349" sldId="437"/>
            <ac:spMk id="1102" creationId="{D74A4382-E3AD-430A-9A1F-DFA3E0E77A7D}"/>
          </ac:spMkLst>
        </pc:spChg>
        <pc:spChg chg="add del">
          <ac:chgData name="Daniella Rasera Chiaretto" userId="d05fa10b-e890-422d-8319-171c0ffaf5a3" providerId="ADAL" clId="{E8639E3A-7382-4E71-9763-CA676CFA3B89}" dt="2024-09-15T21:21:58.289" v="3013" actId="26606"/>
          <ac:spMkLst>
            <pc:docMk/>
            <pc:sldMk cId="2411687349" sldId="437"/>
            <ac:spMk id="1103" creationId="{79F40191-0F44-4FD1-82CC-ACB507C14BE6}"/>
          </ac:spMkLst>
        </pc:spChg>
        <pc:spChg chg="add del">
          <ac:chgData name="Daniella Rasera Chiaretto" userId="d05fa10b-e890-422d-8319-171c0ffaf5a3" providerId="ADAL" clId="{E8639E3A-7382-4E71-9763-CA676CFA3B89}" dt="2024-09-15T21:22:00.037" v="3016" actId="26606"/>
          <ac:spMkLst>
            <pc:docMk/>
            <pc:sldMk cId="2411687349" sldId="437"/>
            <ac:spMk id="1105" creationId="{5DCB5928-DC7D-4612-9922-441966E15627}"/>
          </ac:spMkLst>
        </pc:spChg>
        <pc:spChg chg="add del">
          <ac:chgData name="Daniella Rasera Chiaretto" userId="d05fa10b-e890-422d-8319-171c0ffaf5a3" providerId="ADAL" clId="{E8639E3A-7382-4E71-9763-CA676CFA3B89}" dt="2024-09-15T21:22:00.037" v="3016" actId="26606"/>
          <ac:spMkLst>
            <pc:docMk/>
            <pc:sldMk cId="2411687349" sldId="437"/>
            <ac:spMk id="1106" creationId="{682C1161-1736-45EC-99B7-33F3CAE9D517}"/>
          </ac:spMkLst>
        </pc:spChg>
        <pc:spChg chg="add del">
          <ac:chgData name="Daniella Rasera Chiaretto" userId="d05fa10b-e890-422d-8319-171c0ffaf5a3" providerId="ADAL" clId="{E8639E3A-7382-4E71-9763-CA676CFA3B89}" dt="2024-09-15T21:22:00.037" v="3016" actId="26606"/>
          <ac:spMkLst>
            <pc:docMk/>
            <pc:sldMk cId="2411687349" sldId="437"/>
            <ac:spMk id="1107" creationId="{84D4DDB8-B68F-45B0-9F62-C4279996F672}"/>
          </ac:spMkLst>
        </pc:spChg>
        <pc:spChg chg="add del">
          <ac:chgData name="Daniella Rasera Chiaretto" userId="d05fa10b-e890-422d-8319-171c0ffaf5a3" providerId="ADAL" clId="{E8639E3A-7382-4E71-9763-CA676CFA3B89}" dt="2024-09-15T21:22:00.037" v="3016" actId="26606"/>
          <ac:spMkLst>
            <pc:docMk/>
            <pc:sldMk cId="2411687349" sldId="437"/>
            <ac:spMk id="1108" creationId="{AF2F604E-43BE-4DC3-B983-E071523364F8}"/>
          </ac:spMkLst>
        </pc:spChg>
        <pc:spChg chg="add del">
          <ac:chgData name="Daniella Rasera Chiaretto" userId="d05fa10b-e890-422d-8319-171c0ffaf5a3" providerId="ADAL" clId="{E8639E3A-7382-4E71-9763-CA676CFA3B89}" dt="2024-09-15T21:22:00.037" v="3016" actId="26606"/>
          <ac:spMkLst>
            <pc:docMk/>
            <pc:sldMk cId="2411687349" sldId="437"/>
            <ac:spMk id="1109" creationId="{08C9B587-E65E-4B52-B37C-ABEBB6E87928}"/>
          </ac:spMkLst>
        </pc:spChg>
        <pc:spChg chg="add del">
          <ac:chgData name="Daniella Rasera Chiaretto" userId="d05fa10b-e890-422d-8319-171c0ffaf5a3" providerId="ADAL" clId="{E8639E3A-7382-4E71-9763-CA676CFA3B89}" dt="2024-09-15T21:22:03.135" v="3019" actId="26606"/>
          <ac:spMkLst>
            <pc:docMk/>
            <pc:sldMk cId="2411687349" sldId="437"/>
            <ac:spMk id="1111" creationId="{0E2F58BF-12E5-4B5A-AD25-4DAAA2742A7B}"/>
          </ac:spMkLst>
        </pc:spChg>
        <pc:spChg chg="add del">
          <ac:chgData name="Daniella Rasera Chiaretto" userId="d05fa10b-e890-422d-8319-171c0ffaf5a3" providerId="ADAL" clId="{E8639E3A-7382-4E71-9763-CA676CFA3B89}" dt="2024-09-15T21:22:03.135" v="3019" actId="26606"/>
          <ac:spMkLst>
            <pc:docMk/>
            <pc:sldMk cId="2411687349" sldId="437"/>
            <ac:spMk id="1112" creationId="{AF2F604E-43BE-4DC3-B983-E071523364F8}"/>
          </ac:spMkLst>
        </pc:spChg>
        <pc:spChg chg="add del">
          <ac:chgData name="Daniella Rasera Chiaretto" userId="d05fa10b-e890-422d-8319-171c0ffaf5a3" providerId="ADAL" clId="{E8639E3A-7382-4E71-9763-CA676CFA3B89}" dt="2024-09-15T21:22:03.135" v="3019" actId="26606"/>
          <ac:spMkLst>
            <pc:docMk/>
            <pc:sldMk cId="2411687349" sldId="437"/>
            <ac:spMk id="1113" creationId="{08C9B587-E65E-4B52-B37C-ABEBB6E87928}"/>
          </ac:spMkLst>
        </pc:spChg>
        <pc:spChg chg="add">
          <ac:chgData name="Daniella Rasera Chiaretto" userId="d05fa10b-e890-422d-8319-171c0ffaf5a3" providerId="ADAL" clId="{E8639E3A-7382-4E71-9763-CA676CFA3B89}" dt="2024-09-15T21:22:03.157" v="3020" actId="26606"/>
          <ac:spMkLst>
            <pc:docMk/>
            <pc:sldMk cId="2411687349" sldId="437"/>
            <ac:spMk id="1115" creationId="{06DA9DF9-31F7-4056-B42E-878CC92417B8}"/>
          </ac:spMkLst>
        </pc:spChg>
        <pc:picChg chg="mod">
          <ac:chgData name="Daniella Rasera Chiaretto" userId="d05fa10b-e890-422d-8319-171c0ffaf5a3" providerId="ADAL" clId="{E8639E3A-7382-4E71-9763-CA676CFA3B89}" dt="2024-09-15T21:22:03.157" v="3020" actId="26606"/>
          <ac:picMkLst>
            <pc:docMk/>
            <pc:sldMk cId="2411687349" sldId="437"/>
            <ac:picMk id="1026" creationId="{AF57F9EB-DDE3-F880-9EAA-44E9D993CDC5}"/>
          </ac:picMkLst>
        </pc:picChg>
        <pc:cxnChg chg="del">
          <ac:chgData name="Daniella Rasera Chiaretto" userId="d05fa10b-e890-422d-8319-171c0ffaf5a3" providerId="ADAL" clId="{E8639E3A-7382-4E71-9763-CA676CFA3B89}" dt="2024-09-15T21:19:55.074" v="2942" actId="478"/>
          <ac:cxnSpMkLst>
            <pc:docMk/>
            <pc:sldMk cId="2411687349" sldId="437"/>
            <ac:cxnSpMk id="10" creationId="{38CFF395-747E-F663-275F-34B67942E35D}"/>
          </ac:cxnSpMkLst>
        </pc:cxnChg>
      </pc:sld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4" Type="http://schemas.openxmlformats.org/officeDocument/2006/relationships/image" Target="../media/image22.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4" Type="http://schemas.openxmlformats.org/officeDocument/2006/relationships/image" Target="../media/image22.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62A5A0-C45F-432E-9FF1-D5DA37BD2152}"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D50D7AF7-4D22-4D75-9E39-CB06F1358F34}">
      <dgm:prSet/>
      <dgm:spPr/>
      <dgm:t>
        <a:bodyPr/>
        <a:lstStyle/>
        <a:p>
          <a:r>
            <a:rPr lang="en-US" b="1"/>
            <a:t>Corruption</a:t>
          </a:r>
          <a:r>
            <a:rPr lang="en-US"/>
            <a:t> is a major challenge that affects governments and companies worldwide. </a:t>
          </a:r>
        </a:p>
      </dgm:t>
    </dgm:pt>
    <dgm:pt modelId="{902AE0C2-76A9-4992-A216-27234B341A96}" type="parTrans" cxnId="{502F5C67-B0E3-476C-A09E-5048C6A72314}">
      <dgm:prSet/>
      <dgm:spPr/>
      <dgm:t>
        <a:bodyPr/>
        <a:lstStyle/>
        <a:p>
          <a:endParaRPr lang="en-US"/>
        </a:p>
      </dgm:t>
    </dgm:pt>
    <dgm:pt modelId="{BAB3AC3B-C840-4D02-96A5-051D0264D13B}" type="sibTrans" cxnId="{502F5C67-B0E3-476C-A09E-5048C6A72314}">
      <dgm:prSet/>
      <dgm:spPr/>
      <dgm:t>
        <a:bodyPr/>
        <a:lstStyle/>
        <a:p>
          <a:endParaRPr lang="en-US"/>
        </a:p>
      </dgm:t>
    </dgm:pt>
    <dgm:pt modelId="{486603AB-8362-4683-820D-E0065B3B0CDD}">
      <dgm:prSet/>
      <dgm:spPr/>
      <dgm:t>
        <a:bodyPr/>
        <a:lstStyle/>
        <a:p>
          <a:r>
            <a:rPr lang="en-US"/>
            <a:t>This presentation will approach the topic through </a:t>
          </a:r>
          <a:r>
            <a:rPr lang="en-US" b="1"/>
            <a:t>Internal Affairs </a:t>
          </a:r>
          <a:r>
            <a:rPr lang="en-US"/>
            <a:t>point of view, the role played by </a:t>
          </a:r>
          <a:r>
            <a:rPr lang="en-US" b="1"/>
            <a:t>public agents </a:t>
          </a:r>
          <a:r>
            <a:rPr lang="en-US"/>
            <a:t>and will encourage participants to discuss the subject through practical cases.</a:t>
          </a:r>
        </a:p>
      </dgm:t>
    </dgm:pt>
    <dgm:pt modelId="{920595F4-F4C5-400B-B9C2-A69FABCB57CC}" type="parTrans" cxnId="{5B6A9DB7-4BF6-4292-BF65-BD99BF6978C2}">
      <dgm:prSet/>
      <dgm:spPr/>
      <dgm:t>
        <a:bodyPr/>
        <a:lstStyle/>
        <a:p>
          <a:endParaRPr lang="en-US"/>
        </a:p>
      </dgm:t>
    </dgm:pt>
    <dgm:pt modelId="{7CF8F9CB-29BD-4122-B065-B3DEDE2845AF}" type="sibTrans" cxnId="{5B6A9DB7-4BF6-4292-BF65-BD99BF6978C2}">
      <dgm:prSet/>
      <dgm:spPr/>
      <dgm:t>
        <a:bodyPr/>
        <a:lstStyle/>
        <a:p>
          <a:endParaRPr lang="en-US"/>
        </a:p>
      </dgm:t>
    </dgm:pt>
    <dgm:pt modelId="{E121CBFA-8714-49DB-A123-73B5416CD6B8}" type="pres">
      <dgm:prSet presAssocID="{5262A5A0-C45F-432E-9FF1-D5DA37BD2152}" presName="linear" presStyleCnt="0">
        <dgm:presLayoutVars>
          <dgm:animLvl val="lvl"/>
          <dgm:resizeHandles val="exact"/>
        </dgm:presLayoutVars>
      </dgm:prSet>
      <dgm:spPr/>
    </dgm:pt>
    <dgm:pt modelId="{BAE5595B-8D24-45DE-A693-F821478E30FA}" type="pres">
      <dgm:prSet presAssocID="{D50D7AF7-4D22-4D75-9E39-CB06F1358F34}" presName="parentText" presStyleLbl="node1" presStyleIdx="0" presStyleCnt="2" custLinFactY="-39678" custLinFactNeighborX="0" custLinFactNeighborY="-100000">
        <dgm:presLayoutVars>
          <dgm:chMax val="0"/>
          <dgm:bulletEnabled val="1"/>
        </dgm:presLayoutVars>
      </dgm:prSet>
      <dgm:spPr/>
    </dgm:pt>
    <dgm:pt modelId="{D8CCF566-D8C5-4503-9399-F462F31EBC0E}" type="pres">
      <dgm:prSet presAssocID="{BAB3AC3B-C840-4D02-96A5-051D0264D13B}" presName="spacer" presStyleCnt="0"/>
      <dgm:spPr/>
    </dgm:pt>
    <dgm:pt modelId="{92760AD1-EFE8-48FD-905C-36323CA8CA14}" type="pres">
      <dgm:prSet presAssocID="{486603AB-8362-4683-820D-E0065B3B0CDD}" presName="parentText" presStyleLbl="node1" presStyleIdx="1" presStyleCnt="2">
        <dgm:presLayoutVars>
          <dgm:chMax val="0"/>
          <dgm:bulletEnabled val="1"/>
        </dgm:presLayoutVars>
      </dgm:prSet>
      <dgm:spPr/>
    </dgm:pt>
  </dgm:ptLst>
  <dgm:cxnLst>
    <dgm:cxn modelId="{415E3D66-7F43-4DD8-9AAC-8C8A28A5A54A}" type="presOf" srcId="{D50D7AF7-4D22-4D75-9E39-CB06F1358F34}" destId="{BAE5595B-8D24-45DE-A693-F821478E30FA}" srcOrd="0" destOrd="0" presId="urn:microsoft.com/office/officeart/2005/8/layout/vList2"/>
    <dgm:cxn modelId="{502F5C67-B0E3-476C-A09E-5048C6A72314}" srcId="{5262A5A0-C45F-432E-9FF1-D5DA37BD2152}" destId="{D50D7AF7-4D22-4D75-9E39-CB06F1358F34}" srcOrd="0" destOrd="0" parTransId="{902AE0C2-76A9-4992-A216-27234B341A96}" sibTransId="{BAB3AC3B-C840-4D02-96A5-051D0264D13B}"/>
    <dgm:cxn modelId="{D76E0655-E921-4BB9-98BA-94135A41D81D}" type="presOf" srcId="{486603AB-8362-4683-820D-E0065B3B0CDD}" destId="{92760AD1-EFE8-48FD-905C-36323CA8CA14}" srcOrd="0" destOrd="0" presId="urn:microsoft.com/office/officeart/2005/8/layout/vList2"/>
    <dgm:cxn modelId="{11F62578-5E85-4974-9A42-3547E8BBD6A6}" type="presOf" srcId="{5262A5A0-C45F-432E-9FF1-D5DA37BD2152}" destId="{E121CBFA-8714-49DB-A123-73B5416CD6B8}" srcOrd="0" destOrd="0" presId="urn:microsoft.com/office/officeart/2005/8/layout/vList2"/>
    <dgm:cxn modelId="{5B6A9DB7-4BF6-4292-BF65-BD99BF6978C2}" srcId="{5262A5A0-C45F-432E-9FF1-D5DA37BD2152}" destId="{486603AB-8362-4683-820D-E0065B3B0CDD}" srcOrd="1" destOrd="0" parTransId="{920595F4-F4C5-400B-B9C2-A69FABCB57CC}" sibTransId="{7CF8F9CB-29BD-4122-B065-B3DEDE2845AF}"/>
    <dgm:cxn modelId="{94E2601E-5819-4645-B9EA-35E066BD20ED}" type="presParOf" srcId="{E121CBFA-8714-49DB-A123-73B5416CD6B8}" destId="{BAE5595B-8D24-45DE-A693-F821478E30FA}" srcOrd="0" destOrd="0" presId="urn:microsoft.com/office/officeart/2005/8/layout/vList2"/>
    <dgm:cxn modelId="{91B83D89-B2E9-4B83-971E-F931DC278D37}" type="presParOf" srcId="{E121CBFA-8714-49DB-A123-73B5416CD6B8}" destId="{D8CCF566-D8C5-4503-9399-F462F31EBC0E}" srcOrd="1" destOrd="0" presId="urn:microsoft.com/office/officeart/2005/8/layout/vList2"/>
    <dgm:cxn modelId="{5CB34378-C5DB-4C03-A3DF-DFB7073B1360}" type="presParOf" srcId="{E121CBFA-8714-49DB-A123-73B5416CD6B8}" destId="{92760AD1-EFE8-48FD-905C-36323CA8CA14}"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B49339-F838-4B61-897C-761093308E13}"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4FA99A38-306F-4E43-919E-7868A76BA73C}">
      <dgm:prSet/>
      <dgm:spPr/>
      <dgm:t>
        <a:bodyPr/>
        <a:lstStyle/>
        <a:p>
          <a:pPr>
            <a:lnSpc>
              <a:spcPct val="100000"/>
            </a:lnSpc>
          </a:pPr>
          <a:r>
            <a:rPr lang="pt-BR" b="1"/>
            <a:t>People</a:t>
          </a:r>
          <a:r>
            <a:rPr lang="pt-BR"/>
            <a:t> are in the center of organizations and governments.  They are one of the key elements for the success or failure in companies.</a:t>
          </a:r>
          <a:endParaRPr lang="en-US"/>
        </a:p>
      </dgm:t>
    </dgm:pt>
    <dgm:pt modelId="{FB64E86E-6E27-4B46-8371-697A39FC6E58}" type="parTrans" cxnId="{4297F642-2C31-4AE4-806D-3A4424A90725}">
      <dgm:prSet/>
      <dgm:spPr/>
      <dgm:t>
        <a:bodyPr/>
        <a:lstStyle/>
        <a:p>
          <a:endParaRPr lang="en-US"/>
        </a:p>
      </dgm:t>
    </dgm:pt>
    <dgm:pt modelId="{277B8D6C-48EE-4217-A65D-5C88DB6C1B75}" type="sibTrans" cxnId="{4297F642-2C31-4AE4-806D-3A4424A90725}">
      <dgm:prSet/>
      <dgm:spPr/>
      <dgm:t>
        <a:bodyPr/>
        <a:lstStyle/>
        <a:p>
          <a:endParaRPr lang="en-US"/>
        </a:p>
      </dgm:t>
    </dgm:pt>
    <dgm:pt modelId="{AFED2DF8-2CB3-493A-AC17-8F003B9E37D8}">
      <dgm:prSet/>
      <dgm:spPr/>
      <dgm:t>
        <a:bodyPr/>
        <a:lstStyle/>
        <a:p>
          <a:pPr>
            <a:lnSpc>
              <a:spcPct val="100000"/>
            </a:lnSpc>
          </a:pPr>
          <a:r>
            <a:rPr lang="pt-BR" b="1"/>
            <a:t>Public Agents </a:t>
          </a:r>
          <a:r>
            <a:rPr lang="pt-BR"/>
            <a:t>are entrusted with protecting the public interest.  When engaged in corrupt behavior they can undermine the institutions they serve and its credibility.</a:t>
          </a:r>
          <a:endParaRPr lang="en-US"/>
        </a:p>
      </dgm:t>
    </dgm:pt>
    <dgm:pt modelId="{45DE3E61-CD79-4839-A4CF-A9D54CF89AE9}" type="parTrans" cxnId="{18C9F999-2985-467C-AD2B-8D27EC940BF2}">
      <dgm:prSet/>
      <dgm:spPr/>
      <dgm:t>
        <a:bodyPr/>
        <a:lstStyle/>
        <a:p>
          <a:endParaRPr lang="en-US"/>
        </a:p>
      </dgm:t>
    </dgm:pt>
    <dgm:pt modelId="{E698E718-7793-497A-B291-41F050B931DA}" type="sibTrans" cxnId="{18C9F999-2985-467C-AD2B-8D27EC940BF2}">
      <dgm:prSet/>
      <dgm:spPr/>
      <dgm:t>
        <a:bodyPr/>
        <a:lstStyle/>
        <a:p>
          <a:endParaRPr lang="en-US"/>
        </a:p>
      </dgm:t>
    </dgm:pt>
    <dgm:pt modelId="{38E89C6D-A239-4924-8E20-E917A4718944}" type="pres">
      <dgm:prSet presAssocID="{3CB49339-F838-4B61-897C-761093308E13}" presName="root" presStyleCnt="0">
        <dgm:presLayoutVars>
          <dgm:dir/>
          <dgm:resizeHandles val="exact"/>
        </dgm:presLayoutVars>
      </dgm:prSet>
      <dgm:spPr/>
    </dgm:pt>
    <dgm:pt modelId="{2E8FCC2A-B9C5-44D6-ADB5-67E6FA3DD9AE}" type="pres">
      <dgm:prSet presAssocID="{4FA99A38-306F-4E43-919E-7868A76BA73C}" presName="compNode" presStyleCnt="0"/>
      <dgm:spPr/>
    </dgm:pt>
    <dgm:pt modelId="{669DB343-F860-4E11-951C-6DA9B0980B35}" type="pres">
      <dgm:prSet presAssocID="{4FA99A38-306F-4E43-919E-7868A76BA73C}" presName="bgRect" presStyleLbl="bgShp" presStyleIdx="0" presStyleCnt="2"/>
      <dgm:spPr/>
    </dgm:pt>
    <dgm:pt modelId="{2E28F407-DFA4-421C-BB9C-32742D9CB5F8}" type="pres">
      <dgm:prSet presAssocID="{4FA99A38-306F-4E43-919E-7868A76BA73C}" presName="iconRect" presStyleLbl="node1" presStyleIdx="0" presStyleCnt="2"/>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anco"/>
        </a:ext>
      </dgm:extLst>
    </dgm:pt>
    <dgm:pt modelId="{1E6D4F18-23EE-4DA9-A94A-683E712A84B6}" type="pres">
      <dgm:prSet presAssocID="{4FA99A38-306F-4E43-919E-7868A76BA73C}" presName="spaceRect" presStyleCnt="0"/>
      <dgm:spPr/>
    </dgm:pt>
    <dgm:pt modelId="{E6547597-E70E-4D27-BE30-2EBAE733F838}" type="pres">
      <dgm:prSet presAssocID="{4FA99A38-306F-4E43-919E-7868A76BA73C}" presName="parTx" presStyleLbl="revTx" presStyleIdx="0" presStyleCnt="2">
        <dgm:presLayoutVars>
          <dgm:chMax val="0"/>
          <dgm:chPref val="0"/>
        </dgm:presLayoutVars>
      </dgm:prSet>
      <dgm:spPr/>
    </dgm:pt>
    <dgm:pt modelId="{AEB727EC-603F-4217-8375-A3E40E3EC4AA}" type="pres">
      <dgm:prSet presAssocID="{277B8D6C-48EE-4217-A65D-5C88DB6C1B75}" presName="sibTrans" presStyleCnt="0"/>
      <dgm:spPr/>
    </dgm:pt>
    <dgm:pt modelId="{65AC3E22-C143-4B33-8C0F-A5AB8B67ADD9}" type="pres">
      <dgm:prSet presAssocID="{AFED2DF8-2CB3-493A-AC17-8F003B9E37D8}" presName="compNode" presStyleCnt="0"/>
      <dgm:spPr/>
    </dgm:pt>
    <dgm:pt modelId="{6011ACC5-5894-4A16-8D01-FCF47F33C7E5}" type="pres">
      <dgm:prSet presAssocID="{AFED2DF8-2CB3-493A-AC17-8F003B9E37D8}" presName="bgRect" presStyleLbl="bgShp" presStyleIdx="1" presStyleCnt="2"/>
      <dgm:spPr/>
    </dgm:pt>
    <dgm:pt modelId="{660031CF-E9DC-45AC-8DBB-EF84ED4B4771}" type="pres">
      <dgm:prSet presAssocID="{AFED2DF8-2CB3-493A-AC17-8F003B9E37D8}" presName="iconRect" presStyleLbl="node1" presStyleIdx="1" presStyleCnt="2"/>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Juiz"/>
        </a:ext>
      </dgm:extLst>
    </dgm:pt>
    <dgm:pt modelId="{E062ACD5-9A89-45F5-AC47-861A18D1D5D3}" type="pres">
      <dgm:prSet presAssocID="{AFED2DF8-2CB3-493A-AC17-8F003B9E37D8}" presName="spaceRect" presStyleCnt="0"/>
      <dgm:spPr/>
    </dgm:pt>
    <dgm:pt modelId="{CD04068F-6133-46DC-9E11-D171ACE54074}" type="pres">
      <dgm:prSet presAssocID="{AFED2DF8-2CB3-493A-AC17-8F003B9E37D8}" presName="parTx" presStyleLbl="revTx" presStyleIdx="1" presStyleCnt="2">
        <dgm:presLayoutVars>
          <dgm:chMax val="0"/>
          <dgm:chPref val="0"/>
        </dgm:presLayoutVars>
      </dgm:prSet>
      <dgm:spPr/>
    </dgm:pt>
  </dgm:ptLst>
  <dgm:cxnLst>
    <dgm:cxn modelId="{EAEDD505-555C-4138-93A1-3A281AA097DA}" type="presOf" srcId="{3CB49339-F838-4B61-897C-761093308E13}" destId="{38E89C6D-A239-4924-8E20-E917A4718944}" srcOrd="0" destOrd="0" presId="urn:microsoft.com/office/officeart/2018/2/layout/IconVerticalSolidList"/>
    <dgm:cxn modelId="{4297F642-2C31-4AE4-806D-3A4424A90725}" srcId="{3CB49339-F838-4B61-897C-761093308E13}" destId="{4FA99A38-306F-4E43-919E-7868A76BA73C}" srcOrd="0" destOrd="0" parTransId="{FB64E86E-6E27-4B46-8371-697A39FC6E58}" sibTransId="{277B8D6C-48EE-4217-A65D-5C88DB6C1B75}"/>
    <dgm:cxn modelId="{24539E92-6329-4F6D-98F3-E78B5B3DF6CC}" type="presOf" srcId="{4FA99A38-306F-4E43-919E-7868A76BA73C}" destId="{E6547597-E70E-4D27-BE30-2EBAE733F838}" srcOrd="0" destOrd="0" presId="urn:microsoft.com/office/officeart/2018/2/layout/IconVerticalSolidList"/>
    <dgm:cxn modelId="{18C9F999-2985-467C-AD2B-8D27EC940BF2}" srcId="{3CB49339-F838-4B61-897C-761093308E13}" destId="{AFED2DF8-2CB3-493A-AC17-8F003B9E37D8}" srcOrd="1" destOrd="0" parTransId="{45DE3E61-CD79-4839-A4CF-A9D54CF89AE9}" sibTransId="{E698E718-7793-497A-B291-41F050B931DA}"/>
    <dgm:cxn modelId="{AE3E43D5-B355-4382-9B1B-EE3B343A0E88}" type="presOf" srcId="{AFED2DF8-2CB3-493A-AC17-8F003B9E37D8}" destId="{CD04068F-6133-46DC-9E11-D171ACE54074}" srcOrd="0" destOrd="0" presId="urn:microsoft.com/office/officeart/2018/2/layout/IconVerticalSolidList"/>
    <dgm:cxn modelId="{89D526B7-A8B6-4492-A1DC-26214E7D6295}" type="presParOf" srcId="{38E89C6D-A239-4924-8E20-E917A4718944}" destId="{2E8FCC2A-B9C5-44D6-ADB5-67E6FA3DD9AE}" srcOrd="0" destOrd="0" presId="urn:microsoft.com/office/officeart/2018/2/layout/IconVerticalSolidList"/>
    <dgm:cxn modelId="{C8E0A898-FE61-4589-B9D7-AF73B20424B9}" type="presParOf" srcId="{2E8FCC2A-B9C5-44D6-ADB5-67E6FA3DD9AE}" destId="{669DB343-F860-4E11-951C-6DA9B0980B35}" srcOrd="0" destOrd="0" presId="urn:microsoft.com/office/officeart/2018/2/layout/IconVerticalSolidList"/>
    <dgm:cxn modelId="{B4E14096-2CB1-415A-8480-84029AD4B312}" type="presParOf" srcId="{2E8FCC2A-B9C5-44D6-ADB5-67E6FA3DD9AE}" destId="{2E28F407-DFA4-421C-BB9C-32742D9CB5F8}" srcOrd="1" destOrd="0" presId="urn:microsoft.com/office/officeart/2018/2/layout/IconVerticalSolidList"/>
    <dgm:cxn modelId="{81F765E7-F486-407A-AC3A-073D2AAA50ED}" type="presParOf" srcId="{2E8FCC2A-B9C5-44D6-ADB5-67E6FA3DD9AE}" destId="{1E6D4F18-23EE-4DA9-A94A-683E712A84B6}" srcOrd="2" destOrd="0" presId="urn:microsoft.com/office/officeart/2018/2/layout/IconVerticalSolidList"/>
    <dgm:cxn modelId="{82C70FFE-CFE2-4E07-9795-6D607DF0F5E8}" type="presParOf" srcId="{2E8FCC2A-B9C5-44D6-ADB5-67E6FA3DD9AE}" destId="{E6547597-E70E-4D27-BE30-2EBAE733F838}" srcOrd="3" destOrd="0" presId="urn:microsoft.com/office/officeart/2018/2/layout/IconVerticalSolidList"/>
    <dgm:cxn modelId="{596FCFB7-73D6-4799-9E2B-3C646F77CEF5}" type="presParOf" srcId="{38E89C6D-A239-4924-8E20-E917A4718944}" destId="{AEB727EC-603F-4217-8375-A3E40E3EC4AA}" srcOrd="1" destOrd="0" presId="urn:microsoft.com/office/officeart/2018/2/layout/IconVerticalSolidList"/>
    <dgm:cxn modelId="{EB41D1CE-4A51-45C5-B474-42C13DB800AB}" type="presParOf" srcId="{38E89C6D-A239-4924-8E20-E917A4718944}" destId="{65AC3E22-C143-4B33-8C0F-A5AB8B67ADD9}" srcOrd="2" destOrd="0" presId="urn:microsoft.com/office/officeart/2018/2/layout/IconVerticalSolidList"/>
    <dgm:cxn modelId="{CA333004-57FE-4BF4-B187-29B5DB15B2E7}" type="presParOf" srcId="{65AC3E22-C143-4B33-8C0F-A5AB8B67ADD9}" destId="{6011ACC5-5894-4A16-8D01-FCF47F33C7E5}" srcOrd="0" destOrd="0" presId="urn:microsoft.com/office/officeart/2018/2/layout/IconVerticalSolidList"/>
    <dgm:cxn modelId="{577D5C75-8213-4785-8D79-5214C3FF2EA8}" type="presParOf" srcId="{65AC3E22-C143-4B33-8C0F-A5AB8B67ADD9}" destId="{660031CF-E9DC-45AC-8DBB-EF84ED4B4771}" srcOrd="1" destOrd="0" presId="urn:microsoft.com/office/officeart/2018/2/layout/IconVerticalSolidList"/>
    <dgm:cxn modelId="{62F84DAC-270E-46F8-BCE6-844FE4352D1C}" type="presParOf" srcId="{65AC3E22-C143-4B33-8C0F-A5AB8B67ADD9}" destId="{E062ACD5-9A89-45F5-AC47-861A18D1D5D3}" srcOrd="2" destOrd="0" presId="urn:microsoft.com/office/officeart/2018/2/layout/IconVerticalSolidList"/>
    <dgm:cxn modelId="{9599D31C-4A85-4EDA-A749-3B1ADDBEDEFB}" type="presParOf" srcId="{65AC3E22-C143-4B33-8C0F-A5AB8B67ADD9}" destId="{CD04068F-6133-46DC-9E11-D171ACE5407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5B7FA3D-50E7-4389-8BD1-C7CB0F9C5F6B}" type="doc">
      <dgm:prSet loTypeId="urn:microsoft.com/office/officeart/2005/8/layout/process5" loCatId="process" qsTypeId="urn:microsoft.com/office/officeart/2005/8/quickstyle/simple1" qsCatId="simple" csTypeId="urn:microsoft.com/office/officeart/2005/8/colors/accent1_2" csCatId="accent1"/>
      <dgm:spPr/>
      <dgm:t>
        <a:bodyPr/>
        <a:lstStyle/>
        <a:p>
          <a:endParaRPr lang="en-US"/>
        </a:p>
      </dgm:t>
    </dgm:pt>
    <dgm:pt modelId="{EC80F6C5-819D-4000-A56E-0E4D032683EE}">
      <dgm:prSet/>
      <dgm:spPr/>
      <dgm:t>
        <a:bodyPr/>
        <a:lstStyle/>
        <a:p>
          <a:r>
            <a:rPr lang="pt-BR"/>
            <a:t>Public Agents:</a:t>
          </a:r>
          <a:endParaRPr lang="en-US"/>
        </a:p>
      </dgm:t>
    </dgm:pt>
    <dgm:pt modelId="{FF3C397A-C759-4DA8-8538-40F289A4F372}" type="parTrans" cxnId="{25F5600C-85C5-4D2D-8274-895366148441}">
      <dgm:prSet/>
      <dgm:spPr/>
      <dgm:t>
        <a:bodyPr/>
        <a:lstStyle/>
        <a:p>
          <a:endParaRPr lang="en-US"/>
        </a:p>
      </dgm:t>
    </dgm:pt>
    <dgm:pt modelId="{924EE830-F3B8-404A-A59E-44C6DF9C67B9}" type="sibTrans" cxnId="{25F5600C-85C5-4D2D-8274-895366148441}">
      <dgm:prSet/>
      <dgm:spPr/>
      <dgm:t>
        <a:bodyPr/>
        <a:lstStyle/>
        <a:p>
          <a:endParaRPr lang="en-US"/>
        </a:p>
      </dgm:t>
    </dgm:pt>
    <dgm:pt modelId="{E24D0E0E-FFEF-4388-922C-4109E9C2E184}">
      <dgm:prSet/>
      <dgm:spPr/>
      <dgm:t>
        <a:bodyPr/>
        <a:lstStyle/>
        <a:p>
          <a:r>
            <a:rPr lang="pt-BR" i="1" dirty="0" err="1"/>
            <a:t>Speak</a:t>
          </a:r>
          <a:r>
            <a:rPr lang="pt-BR" i="1" dirty="0"/>
            <a:t> for </a:t>
          </a:r>
          <a:r>
            <a:rPr lang="pt-BR" dirty="0" err="1"/>
            <a:t>and</a:t>
          </a:r>
          <a:r>
            <a:rPr lang="pt-BR" dirty="0"/>
            <a:t> </a:t>
          </a:r>
          <a:r>
            <a:rPr lang="pt-BR" i="1" dirty="0"/>
            <a:t>in </a:t>
          </a:r>
          <a:r>
            <a:rPr lang="pt-BR" i="1" dirty="0" err="1"/>
            <a:t>the</a:t>
          </a:r>
          <a:r>
            <a:rPr lang="pt-BR" i="1" dirty="0"/>
            <a:t> </a:t>
          </a:r>
          <a:r>
            <a:rPr lang="pt-BR" i="1" dirty="0" err="1"/>
            <a:t>name</a:t>
          </a:r>
          <a:r>
            <a:rPr lang="pt-BR" i="1" dirty="0"/>
            <a:t> </a:t>
          </a:r>
          <a:r>
            <a:rPr lang="pt-BR" dirty="0" err="1"/>
            <a:t>of</a:t>
          </a:r>
          <a:r>
            <a:rPr lang="pt-BR" dirty="0"/>
            <a:t> </a:t>
          </a:r>
          <a:r>
            <a:rPr lang="pt-BR" dirty="0" err="1"/>
            <a:t>the</a:t>
          </a:r>
          <a:r>
            <a:rPr lang="pt-BR" dirty="0"/>
            <a:t> </a:t>
          </a:r>
          <a:r>
            <a:rPr lang="pt-BR" dirty="0" err="1"/>
            <a:t>Public</a:t>
          </a:r>
          <a:r>
            <a:rPr lang="pt-BR" dirty="0"/>
            <a:t> </a:t>
          </a:r>
          <a:r>
            <a:rPr lang="pt-BR" dirty="0" err="1"/>
            <a:t>Administration</a:t>
          </a:r>
          <a:endParaRPr lang="en-US" dirty="0"/>
        </a:p>
      </dgm:t>
    </dgm:pt>
    <dgm:pt modelId="{C8C8C841-0F64-42BC-9C67-A523CF0F0FA1}" type="parTrans" cxnId="{BAC2CCE4-E3C9-4973-A503-00B9A95F6861}">
      <dgm:prSet/>
      <dgm:spPr/>
      <dgm:t>
        <a:bodyPr/>
        <a:lstStyle/>
        <a:p>
          <a:endParaRPr lang="en-US"/>
        </a:p>
      </dgm:t>
    </dgm:pt>
    <dgm:pt modelId="{48571B80-434C-4ED2-84BC-5DE2D348B685}" type="sibTrans" cxnId="{BAC2CCE4-E3C9-4973-A503-00B9A95F6861}">
      <dgm:prSet/>
      <dgm:spPr/>
      <dgm:t>
        <a:bodyPr/>
        <a:lstStyle/>
        <a:p>
          <a:endParaRPr lang="en-US"/>
        </a:p>
      </dgm:t>
    </dgm:pt>
    <dgm:pt modelId="{6FCC7344-93E4-4B51-AA57-98A9A8018679}">
      <dgm:prSet/>
      <dgm:spPr/>
      <dgm:t>
        <a:bodyPr/>
        <a:lstStyle/>
        <a:p>
          <a:r>
            <a:rPr lang="pt-BR" dirty="0" err="1"/>
            <a:t>Public</a:t>
          </a:r>
          <a:r>
            <a:rPr lang="pt-BR" dirty="0"/>
            <a:t> </a:t>
          </a:r>
          <a:r>
            <a:rPr lang="pt-BR" dirty="0" err="1"/>
            <a:t>Integrity</a:t>
          </a:r>
          <a:r>
            <a:rPr lang="pt-BR" dirty="0"/>
            <a:t> </a:t>
          </a:r>
          <a:r>
            <a:rPr lang="pt-BR" dirty="0" err="1"/>
            <a:t>Orientated</a:t>
          </a:r>
          <a:endParaRPr lang="en-US" dirty="0"/>
        </a:p>
      </dgm:t>
    </dgm:pt>
    <dgm:pt modelId="{626DE2FE-6DE2-4266-A1E4-6E1E2B265844}" type="parTrans" cxnId="{2AF14F50-18DD-4BAE-A769-5C0A276207C7}">
      <dgm:prSet/>
      <dgm:spPr/>
      <dgm:t>
        <a:bodyPr/>
        <a:lstStyle/>
        <a:p>
          <a:endParaRPr lang="en-US"/>
        </a:p>
      </dgm:t>
    </dgm:pt>
    <dgm:pt modelId="{5D9C9792-E009-402E-9FEC-B9568462526E}" type="sibTrans" cxnId="{2AF14F50-18DD-4BAE-A769-5C0A276207C7}">
      <dgm:prSet/>
      <dgm:spPr/>
      <dgm:t>
        <a:bodyPr/>
        <a:lstStyle/>
        <a:p>
          <a:endParaRPr lang="en-US"/>
        </a:p>
      </dgm:t>
    </dgm:pt>
    <dgm:pt modelId="{972FAD34-EF42-4AD5-9248-653734BC4327}">
      <dgm:prSet/>
      <dgm:spPr/>
      <dgm:t>
        <a:bodyPr/>
        <a:lstStyle/>
        <a:p>
          <a:r>
            <a:rPr lang="pt-BR" dirty="0" err="1"/>
            <a:t>Code</a:t>
          </a:r>
          <a:r>
            <a:rPr lang="pt-BR" dirty="0"/>
            <a:t> </a:t>
          </a:r>
          <a:r>
            <a:rPr lang="pt-BR" dirty="0" err="1"/>
            <a:t>of</a:t>
          </a:r>
          <a:r>
            <a:rPr lang="pt-BR" dirty="0"/>
            <a:t> </a:t>
          </a:r>
          <a:r>
            <a:rPr lang="pt-BR" dirty="0" err="1"/>
            <a:t>Conduct</a:t>
          </a:r>
          <a:endParaRPr lang="en-US" dirty="0"/>
        </a:p>
      </dgm:t>
    </dgm:pt>
    <dgm:pt modelId="{ADB5C8D8-B063-47BE-91F3-836B07B2EA6B}" type="parTrans" cxnId="{8F0F9E59-C5F7-441B-BE3F-F65281C5ED3F}">
      <dgm:prSet/>
      <dgm:spPr/>
      <dgm:t>
        <a:bodyPr/>
        <a:lstStyle/>
        <a:p>
          <a:endParaRPr lang="en-US"/>
        </a:p>
      </dgm:t>
    </dgm:pt>
    <dgm:pt modelId="{5270A50D-7ACD-407C-BED2-0CA3E048F4D4}" type="sibTrans" cxnId="{8F0F9E59-C5F7-441B-BE3F-F65281C5ED3F}">
      <dgm:prSet/>
      <dgm:spPr/>
      <dgm:t>
        <a:bodyPr/>
        <a:lstStyle/>
        <a:p>
          <a:endParaRPr lang="en-US"/>
        </a:p>
      </dgm:t>
    </dgm:pt>
    <dgm:pt modelId="{2B56DE08-7EB5-4D9F-9F5C-679158F44FDC}" type="pres">
      <dgm:prSet presAssocID="{E5B7FA3D-50E7-4389-8BD1-C7CB0F9C5F6B}" presName="diagram" presStyleCnt="0">
        <dgm:presLayoutVars>
          <dgm:dir/>
          <dgm:resizeHandles val="exact"/>
        </dgm:presLayoutVars>
      </dgm:prSet>
      <dgm:spPr/>
    </dgm:pt>
    <dgm:pt modelId="{1D5FCB81-FCF0-4433-97A3-744F6CE9473D}" type="pres">
      <dgm:prSet presAssocID="{EC80F6C5-819D-4000-A56E-0E4D032683EE}" presName="node" presStyleLbl="node1" presStyleIdx="0" presStyleCnt="1">
        <dgm:presLayoutVars>
          <dgm:bulletEnabled val="1"/>
        </dgm:presLayoutVars>
      </dgm:prSet>
      <dgm:spPr/>
    </dgm:pt>
  </dgm:ptLst>
  <dgm:cxnLst>
    <dgm:cxn modelId="{25F5600C-85C5-4D2D-8274-895366148441}" srcId="{E5B7FA3D-50E7-4389-8BD1-C7CB0F9C5F6B}" destId="{EC80F6C5-819D-4000-A56E-0E4D032683EE}" srcOrd="0" destOrd="0" parTransId="{FF3C397A-C759-4DA8-8538-40F289A4F372}" sibTransId="{924EE830-F3B8-404A-A59E-44C6DF9C67B9}"/>
    <dgm:cxn modelId="{369A833F-5D13-4B58-BA29-8AD10F9A86E6}" type="presOf" srcId="{6FCC7344-93E4-4B51-AA57-98A9A8018679}" destId="{1D5FCB81-FCF0-4433-97A3-744F6CE9473D}" srcOrd="0" destOrd="2" presId="urn:microsoft.com/office/officeart/2005/8/layout/process5"/>
    <dgm:cxn modelId="{F99A3550-744E-4783-A835-A54743A5DA5B}" type="presOf" srcId="{E24D0E0E-FFEF-4388-922C-4109E9C2E184}" destId="{1D5FCB81-FCF0-4433-97A3-744F6CE9473D}" srcOrd="0" destOrd="1" presId="urn:microsoft.com/office/officeart/2005/8/layout/process5"/>
    <dgm:cxn modelId="{2AF14F50-18DD-4BAE-A769-5C0A276207C7}" srcId="{EC80F6C5-819D-4000-A56E-0E4D032683EE}" destId="{6FCC7344-93E4-4B51-AA57-98A9A8018679}" srcOrd="1" destOrd="0" parTransId="{626DE2FE-6DE2-4266-A1E4-6E1E2B265844}" sibTransId="{5D9C9792-E009-402E-9FEC-B9568462526E}"/>
    <dgm:cxn modelId="{25A56079-774D-49B4-8596-B59A97A628A6}" type="presOf" srcId="{972FAD34-EF42-4AD5-9248-653734BC4327}" destId="{1D5FCB81-FCF0-4433-97A3-744F6CE9473D}" srcOrd="0" destOrd="3" presId="urn:microsoft.com/office/officeart/2005/8/layout/process5"/>
    <dgm:cxn modelId="{8F0F9E59-C5F7-441B-BE3F-F65281C5ED3F}" srcId="{EC80F6C5-819D-4000-A56E-0E4D032683EE}" destId="{972FAD34-EF42-4AD5-9248-653734BC4327}" srcOrd="2" destOrd="0" parTransId="{ADB5C8D8-B063-47BE-91F3-836B07B2EA6B}" sibTransId="{5270A50D-7ACD-407C-BED2-0CA3E048F4D4}"/>
    <dgm:cxn modelId="{5D3F01AA-E26E-4A12-A68B-23EC653099E3}" type="presOf" srcId="{E5B7FA3D-50E7-4389-8BD1-C7CB0F9C5F6B}" destId="{2B56DE08-7EB5-4D9F-9F5C-679158F44FDC}" srcOrd="0" destOrd="0" presId="urn:microsoft.com/office/officeart/2005/8/layout/process5"/>
    <dgm:cxn modelId="{233640DE-2B1D-4C7B-8E65-904A36E72A43}" type="presOf" srcId="{EC80F6C5-819D-4000-A56E-0E4D032683EE}" destId="{1D5FCB81-FCF0-4433-97A3-744F6CE9473D}" srcOrd="0" destOrd="0" presId="urn:microsoft.com/office/officeart/2005/8/layout/process5"/>
    <dgm:cxn modelId="{BAC2CCE4-E3C9-4973-A503-00B9A95F6861}" srcId="{EC80F6C5-819D-4000-A56E-0E4D032683EE}" destId="{E24D0E0E-FFEF-4388-922C-4109E9C2E184}" srcOrd="0" destOrd="0" parTransId="{C8C8C841-0F64-42BC-9C67-A523CF0F0FA1}" sibTransId="{48571B80-434C-4ED2-84BC-5DE2D348B685}"/>
    <dgm:cxn modelId="{44DEA1A6-497B-4871-907A-D0815962A82F}" type="presParOf" srcId="{2B56DE08-7EB5-4D9F-9F5C-679158F44FDC}" destId="{1D5FCB81-FCF0-4433-97A3-744F6CE9473D}" srcOrd="0"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89D4572-E15F-43C9-8CB6-76925D2F8A15}" type="doc">
      <dgm:prSet loTypeId="urn:microsoft.com/office/officeart/2005/8/layout/default" loCatId="list" qsTypeId="urn:microsoft.com/office/officeart/2005/8/quickstyle/simple5" qsCatId="simple" csTypeId="urn:microsoft.com/office/officeart/2005/8/colors/accent3_2" csCatId="accent3"/>
      <dgm:spPr/>
      <dgm:t>
        <a:bodyPr/>
        <a:lstStyle/>
        <a:p>
          <a:endParaRPr lang="en-US"/>
        </a:p>
      </dgm:t>
    </dgm:pt>
    <dgm:pt modelId="{1FDBC647-EDA6-4410-A6E8-13A6F12F0E76}">
      <dgm:prSet/>
      <dgm:spPr/>
      <dgm:t>
        <a:bodyPr/>
        <a:lstStyle/>
        <a:p>
          <a:r>
            <a:rPr lang="pt-BR"/>
            <a:t>Code of Conduct</a:t>
          </a:r>
          <a:endParaRPr lang="en-US"/>
        </a:p>
      </dgm:t>
    </dgm:pt>
    <dgm:pt modelId="{C0A833B1-86F2-49E2-9C42-C2B552AEAA61}" type="parTrans" cxnId="{C4C52B2B-79CD-46B8-82DD-5D949F1B73FA}">
      <dgm:prSet/>
      <dgm:spPr/>
      <dgm:t>
        <a:bodyPr/>
        <a:lstStyle/>
        <a:p>
          <a:endParaRPr lang="en-US"/>
        </a:p>
      </dgm:t>
    </dgm:pt>
    <dgm:pt modelId="{841C977C-F291-4180-9469-18815BD5A234}" type="sibTrans" cxnId="{C4C52B2B-79CD-46B8-82DD-5D949F1B73FA}">
      <dgm:prSet/>
      <dgm:spPr/>
      <dgm:t>
        <a:bodyPr/>
        <a:lstStyle/>
        <a:p>
          <a:endParaRPr lang="en-US"/>
        </a:p>
      </dgm:t>
    </dgm:pt>
    <dgm:pt modelId="{E9E59FDC-AE18-4CEE-AD3C-035CEC46BE38}">
      <dgm:prSet/>
      <dgm:spPr/>
      <dgm:t>
        <a:bodyPr/>
        <a:lstStyle/>
        <a:p>
          <a:r>
            <a:rPr lang="pt-BR"/>
            <a:t>Checks and balances</a:t>
          </a:r>
          <a:endParaRPr lang="en-US"/>
        </a:p>
      </dgm:t>
    </dgm:pt>
    <dgm:pt modelId="{BA1E9F6E-6046-4044-98BF-1C6B8CE7AE91}" type="parTrans" cxnId="{51D7189E-EC45-4A00-BA8B-7D5FAA8D4F2B}">
      <dgm:prSet/>
      <dgm:spPr/>
      <dgm:t>
        <a:bodyPr/>
        <a:lstStyle/>
        <a:p>
          <a:endParaRPr lang="en-US"/>
        </a:p>
      </dgm:t>
    </dgm:pt>
    <dgm:pt modelId="{4CE6F0F6-6344-4AC5-A2A6-148B0E52AB81}" type="sibTrans" cxnId="{51D7189E-EC45-4A00-BA8B-7D5FAA8D4F2B}">
      <dgm:prSet/>
      <dgm:spPr/>
      <dgm:t>
        <a:bodyPr/>
        <a:lstStyle/>
        <a:p>
          <a:endParaRPr lang="en-US"/>
        </a:p>
      </dgm:t>
    </dgm:pt>
    <dgm:pt modelId="{9585F8A4-6864-47D9-A013-B312EC2EE8D7}">
      <dgm:prSet/>
      <dgm:spPr/>
      <dgm:t>
        <a:bodyPr/>
        <a:lstStyle/>
        <a:p>
          <a:r>
            <a:rPr lang="pt-BR"/>
            <a:t>Integrity Program </a:t>
          </a:r>
          <a:endParaRPr lang="en-US"/>
        </a:p>
      </dgm:t>
    </dgm:pt>
    <dgm:pt modelId="{B4B48F4B-9B5D-42BA-8FD4-B2D51CF03B0E}" type="parTrans" cxnId="{476ED2FC-4CD2-4921-B35E-E02DA6DC6C9E}">
      <dgm:prSet/>
      <dgm:spPr/>
      <dgm:t>
        <a:bodyPr/>
        <a:lstStyle/>
        <a:p>
          <a:endParaRPr lang="en-US"/>
        </a:p>
      </dgm:t>
    </dgm:pt>
    <dgm:pt modelId="{009117FB-EBCE-4D7B-8FA3-A68A67B6145E}" type="sibTrans" cxnId="{476ED2FC-4CD2-4921-B35E-E02DA6DC6C9E}">
      <dgm:prSet/>
      <dgm:spPr/>
      <dgm:t>
        <a:bodyPr/>
        <a:lstStyle/>
        <a:p>
          <a:endParaRPr lang="en-US"/>
        </a:p>
      </dgm:t>
    </dgm:pt>
    <dgm:pt modelId="{07515A2C-756A-4E6A-B431-85864D16CD3A}">
      <dgm:prSet/>
      <dgm:spPr/>
      <dgm:t>
        <a:bodyPr/>
        <a:lstStyle/>
        <a:p>
          <a:r>
            <a:rPr lang="pt-BR"/>
            <a:t>Compliance</a:t>
          </a:r>
          <a:endParaRPr lang="en-US"/>
        </a:p>
      </dgm:t>
    </dgm:pt>
    <dgm:pt modelId="{5EC37A26-E191-4C3E-AE71-DCFC67C4DD7C}" type="parTrans" cxnId="{8A8D9937-D692-4A96-B17F-B25DB99C1598}">
      <dgm:prSet/>
      <dgm:spPr/>
      <dgm:t>
        <a:bodyPr/>
        <a:lstStyle/>
        <a:p>
          <a:endParaRPr lang="en-US"/>
        </a:p>
      </dgm:t>
    </dgm:pt>
    <dgm:pt modelId="{45338F0E-11B0-4736-85C8-DE7841F04932}" type="sibTrans" cxnId="{8A8D9937-D692-4A96-B17F-B25DB99C1598}">
      <dgm:prSet/>
      <dgm:spPr/>
      <dgm:t>
        <a:bodyPr/>
        <a:lstStyle/>
        <a:p>
          <a:endParaRPr lang="en-US"/>
        </a:p>
      </dgm:t>
    </dgm:pt>
    <dgm:pt modelId="{46F78BE4-F836-4225-8279-3D42E1785BBE}">
      <dgm:prSet/>
      <dgm:spPr/>
      <dgm:t>
        <a:bodyPr/>
        <a:lstStyle/>
        <a:p>
          <a:r>
            <a:rPr lang="pt-BR"/>
            <a:t>Clear Reporting</a:t>
          </a:r>
          <a:endParaRPr lang="en-US"/>
        </a:p>
      </dgm:t>
    </dgm:pt>
    <dgm:pt modelId="{8638CE45-C94E-4EA1-A81F-AEEE68E56221}" type="parTrans" cxnId="{4993F2DC-39AA-4242-A3AE-996296517CBB}">
      <dgm:prSet/>
      <dgm:spPr/>
      <dgm:t>
        <a:bodyPr/>
        <a:lstStyle/>
        <a:p>
          <a:endParaRPr lang="en-US"/>
        </a:p>
      </dgm:t>
    </dgm:pt>
    <dgm:pt modelId="{49A31D02-D6D5-408A-AB50-19F93A35D06C}" type="sibTrans" cxnId="{4993F2DC-39AA-4242-A3AE-996296517CBB}">
      <dgm:prSet/>
      <dgm:spPr/>
      <dgm:t>
        <a:bodyPr/>
        <a:lstStyle/>
        <a:p>
          <a:endParaRPr lang="en-US"/>
        </a:p>
      </dgm:t>
    </dgm:pt>
    <dgm:pt modelId="{B23D851D-F337-473A-A7EE-85409C3532C3}">
      <dgm:prSet/>
      <dgm:spPr/>
      <dgm:t>
        <a:bodyPr/>
        <a:lstStyle/>
        <a:p>
          <a:r>
            <a:rPr lang="pt-BR"/>
            <a:t>Transparency</a:t>
          </a:r>
          <a:endParaRPr lang="en-US"/>
        </a:p>
      </dgm:t>
    </dgm:pt>
    <dgm:pt modelId="{FB777DDE-FD07-498A-B2A4-EED57E3CF791}" type="parTrans" cxnId="{6AB0EB3E-80EA-49F9-8FED-D949B620D165}">
      <dgm:prSet/>
      <dgm:spPr/>
      <dgm:t>
        <a:bodyPr/>
        <a:lstStyle/>
        <a:p>
          <a:endParaRPr lang="en-US"/>
        </a:p>
      </dgm:t>
    </dgm:pt>
    <dgm:pt modelId="{4CC17105-FC3A-44C2-9E83-BCFD0C1664DE}" type="sibTrans" cxnId="{6AB0EB3E-80EA-49F9-8FED-D949B620D165}">
      <dgm:prSet/>
      <dgm:spPr/>
      <dgm:t>
        <a:bodyPr/>
        <a:lstStyle/>
        <a:p>
          <a:endParaRPr lang="en-US"/>
        </a:p>
      </dgm:t>
    </dgm:pt>
    <dgm:pt modelId="{A91FF107-685A-431F-8EB7-EEC16BFB7269}">
      <dgm:prSet/>
      <dgm:spPr/>
      <dgm:t>
        <a:bodyPr/>
        <a:lstStyle/>
        <a:p>
          <a:r>
            <a:rPr lang="pt-BR"/>
            <a:t>Engagement of Civil Society</a:t>
          </a:r>
          <a:endParaRPr lang="en-US"/>
        </a:p>
      </dgm:t>
    </dgm:pt>
    <dgm:pt modelId="{3EB45729-6F6F-40F2-A2B7-C742AF97AF56}" type="parTrans" cxnId="{CF8763F1-79D3-454A-8BDC-63CE79ACB1BF}">
      <dgm:prSet/>
      <dgm:spPr/>
      <dgm:t>
        <a:bodyPr/>
        <a:lstStyle/>
        <a:p>
          <a:endParaRPr lang="en-US"/>
        </a:p>
      </dgm:t>
    </dgm:pt>
    <dgm:pt modelId="{BDD594FD-F085-4350-B6AF-9F8131797312}" type="sibTrans" cxnId="{CF8763F1-79D3-454A-8BDC-63CE79ACB1BF}">
      <dgm:prSet/>
      <dgm:spPr/>
      <dgm:t>
        <a:bodyPr/>
        <a:lstStyle/>
        <a:p>
          <a:endParaRPr lang="en-US"/>
        </a:p>
      </dgm:t>
    </dgm:pt>
    <dgm:pt modelId="{8CD9F6BA-2396-465E-AB44-52B76AD3C57F}">
      <dgm:prSet/>
      <dgm:spPr/>
      <dgm:t>
        <a:bodyPr/>
        <a:lstStyle/>
        <a:p>
          <a:r>
            <a:rPr lang="pt-BR"/>
            <a:t>Ombudsman</a:t>
          </a:r>
          <a:endParaRPr lang="en-US"/>
        </a:p>
      </dgm:t>
    </dgm:pt>
    <dgm:pt modelId="{F026BB9F-46DF-4C36-98BF-1878D9ED3CC8}" type="parTrans" cxnId="{7FF1A521-6BB5-404A-A7EB-C1DD09B8F641}">
      <dgm:prSet/>
      <dgm:spPr/>
      <dgm:t>
        <a:bodyPr/>
        <a:lstStyle/>
        <a:p>
          <a:endParaRPr lang="en-US"/>
        </a:p>
      </dgm:t>
    </dgm:pt>
    <dgm:pt modelId="{7E321DB6-3ABB-4014-B09B-31FDF447916F}" type="sibTrans" cxnId="{7FF1A521-6BB5-404A-A7EB-C1DD09B8F641}">
      <dgm:prSet/>
      <dgm:spPr/>
      <dgm:t>
        <a:bodyPr/>
        <a:lstStyle/>
        <a:p>
          <a:endParaRPr lang="en-US"/>
        </a:p>
      </dgm:t>
    </dgm:pt>
    <dgm:pt modelId="{C9D88447-0F79-42A0-AD23-472AA1653134}">
      <dgm:prSet/>
      <dgm:spPr/>
      <dgm:t>
        <a:bodyPr/>
        <a:lstStyle/>
        <a:p>
          <a:r>
            <a:rPr lang="pt-BR"/>
            <a:t>Regulate Lobbying</a:t>
          </a:r>
          <a:endParaRPr lang="en-US"/>
        </a:p>
      </dgm:t>
    </dgm:pt>
    <dgm:pt modelId="{0C02F2D3-94A8-40CC-B08D-FBC7296AFE52}" type="parTrans" cxnId="{B2C92E1F-B2F5-4738-B02F-0A190AEB9381}">
      <dgm:prSet/>
      <dgm:spPr/>
      <dgm:t>
        <a:bodyPr/>
        <a:lstStyle/>
        <a:p>
          <a:endParaRPr lang="en-US"/>
        </a:p>
      </dgm:t>
    </dgm:pt>
    <dgm:pt modelId="{AEB8AC72-541D-463D-87EE-069CC82FCBAC}" type="sibTrans" cxnId="{B2C92E1F-B2F5-4738-B02F-0A190AEB9381}">
      <dgm:prSet/>
      <dgm:spPr/>
      <dgm:t>
        <a:bodyPr/>
        <a:lstStyle/>
        <a:p>
          <a:endParaRPr lang="en-US"/>
        </a:p>
      </dgm:t>
    </dgm:pt>
    <dgm:pt modelId="{7D048BAC-6A15-42EF-AAE7-4C0515F1A6E1}">
      <dgm:prSet/>
      <dgm:spPr/>
      <dgm:t>
        <a:bodyPr/>
        <a:lstStyle/>
        <a:p>
          <a:r>
            <a:rPr lang="pt-BR"/>
            <a:t>School Programme </a:t>
          </a:r>
          <a:endParaRPr lang="en-US"/>
        </a:p>
      </dgm:t>
    </dgm:pt>
    <dgm:pt modelId="{678028A8-5839-42B9-8D7D-ED7E6D031A07}" type="parTrans" cxnId="{152474C0-19EA-4291-B268-AAD7E58B0BC9}">
      <dgm:prSet/>
      <dgm:spPr/>
      <dgm:t>
        <a:bodyPr/>
        <a:lstStyle/>
        <a:p>
          <a:endParaRPr lang="en-US"/>
        </a:p>
      </dgm:t>
    </dgm:pt>
    <dgm:pt modelId="{F281BAE8-74B9-409E-B329-F7BDCF7F2722}" type="sibTrans" cxnId="{152474C0-19EA-4291-B268-AAD7E58B0BC9}">
      <dgm:prSet/>
      <dgm:spPr/>
      <dgm:t>
        <a:bodyPr/>
        <a:lstStyle/>
        <a:p>
          <a:endParaRPr lang="en-US"/>
        </a:p>
      </dgm:t>
    </dgm:pt>
    <dgm:pt modelId="{F7469410-A5AB-4628-A90C-0FF3857CD90D}">
      <dgm:prSet/>
      <dgm:spPr/>
      <dgm:t>
        <a:bodyPr/>
        <a:lstStyle/>
        <a:p>
          <a:r>
            <a:rPr lang="pt-BR"/>
            <a:t>Quarentine</a:t>
          </a:r>
          <a:endParaRPr lang="en-US"/>
        </a:p>
      </dgm:t>
    </dgm:pt>
    <dgm:pt modelId="{58770162-3CDE-44E8-80EC-26AB6A257ED3}" type="parTrans" cxnId="{4631C1AA-5DCB-4823-A67C-5C7945C4919D}">
      <dgm:prSet/>
      <dgm:spPr/>
      <dgm:t>
        <a:bodyPr/>
        <a:lstStyle/>
        <a:p>
          <a:endParaRPr lang="en-US"/>
        </a:p>
      </dgm:t>
    </dgm:pt>
    <dgm:pt modelId="{085C05E7-81A5-4EC0-8E74-78B87889F9DC}" type="sibTrans" cxnId="{4631C1AA-5DCB-4823-A67C-5C7945C4919D}">
      <dgm:prSet/>
      <dgm:spPr/>
      <dgm:t>
        <a:bodyPr/>
        <a:lstStyle/>
        <a:p>
          <a:endParaRPr lang="en-US"/>
        </a:p>
      </dgm:t>
    </dgm:pt>
    <dgm:pt modelId="{DC8AC50F-1CAB-4338-9D20-4990E164FA17}">
      <dgm:prSet/>
      <dgm:spPr/>
      <dgm:t>
        <a:bodyPr/>
        <a:lstStyle/>
        <a:p>
          <a:r>
            <a:rPr lang="pt-BR"/>
            <a:t>OECD Public Governance Reports</a:t>
          </a:r>
          <a:endParaRPr lang="en-US"/>
        </a:p>
      </dgm:t>
    </dgm:pt>
    <dgm:pt modelId="{785CCBED-D06D-4A76-AC10-97A4F7941698}" type="parTrans" cxnId="{E68AD88A-60DA-4A88-987E-0C18AFE0DDE9}">
      <dgm:prSet/>
      <dgm:spPr/>
      <dgm:t>
        <a:bodyPr/>
        <a:lstStyle/>
        <a:p>
          <a:endParaRPr lang="en-US"/>
        </a:p>
      </dgm:t>
    </dgm:pt>
    <dgm:pt modelId="{04236F81-E464-4C91-BFA2-4B2F5303DA8C}" type="sibTrans" cxnId="{E68AD88A-60DA-4A88-987E-0C18AFE0DDE9}">
      <dgm:prSet/>
      <dgm:spPr/>
      <dgm:t>
        <a:bodyPr/>
        <a:lstStyle/>
        <a:p>
          <a:endParaRPr lang="en-US"/>
        </a:p>
      </dgm:t>
    </dgm:pt>
    <dgm:pt modelId="{4C7F0D94-E158-4E8B-A1BD-F7B60DE84A69}" type="pres">
      <dgm:prSet presAssocID="{E89D4572-E15F-43C9-8CB6-76925D2F8A15}" presName="diagram" presStyleCnt="0">
        <dgm:presLayoutVars>
          <dgm:dir/>
          <dgm:resizeHandles val="exact"/>
        </dgm:presLayoutVars>
      </dgm:prSet>
      <dgm:spPr/>
    </dgm:pt>
    <dgm:pt modelId="{BF5678C4-F487-4C95-8832-9E73C176764D}" type="pres">
      <dgm:prSet presAssocID="{1FDBC647-EDA6-4410-A6E8-13A6F12F0E76}" presName="node" presStyleLbl="node1" presStyleIdx="0" presStyleCnt="12">
        <dgm:presLayoutVars>
          <dgm:bulletEnabled val="1"/>
        </dgm:presLayoutVars>
      </dgm:prSet>
      <dgm:spPr/>
    </dgm:pt>
    <dgm:pt modelId="{5BC633B7-A006-4205-9FBA-0613A7D19A5B}" type="pres">
      <dgm:prSet presAssocID="{841C977C-F291-4180-9469-18815BD5A234}" presName="sibTrans" presStyleCnt="0"/>
      <dgm:spPr/>
    </dgm:pt>
    <dgm:pt modelId="{8117AB48-E4E0-4386-861B-D3D3E0823812}" type="pres">
      <dgm:prSet presAssocID="{E9E59FDC-AE18-4CEE-AD3C-035CEC46BE38}" presName="node" presStyleLbl="node1" presStyleIdx="1" presStyleCnt="12">
        <dgm:presLayoutVars>
          <dgm:bulletEnabled val="1"/>
        </dgm:presLayoutVars>
      </dgm:prSet>
      <dgm:spPr/>
    </dgm:pt>
    <dgm:pt modelId="{067AB53D-14F4-483D-B2C0-B6094A5B7572}" type="pres">
      <dgm:prSet presAssocID="{4CE6F0F6-6344-4AC5-A2A6-148B0E52AB81}" presName="sibTrans" presStyleCnt="0"/>
      <dgm:spPr/>
    </dgm:pt>
    <dgm:pt modelId="{DE252AF8-B0A1-4495-A01A-13C7A88802BC}" type="pres">
      <dgm:prSet presAssocID="{9585F8A4-6864-47D9-A013-B312EC2EE8D7}" presName="node" presStyleLbl="node1" presStyleIdx="2" presStyleCnt="12">
        <dgm:presLayoutVars>
          <dgm:bulletEnabled val="1"/>
        </dgm:presLayoutVars>
      </dgm:prSet>
      <dgm:spPr/>
    </dgm:pt>
    <dgm:pt modelId="{A69D78E4-3DA7-45B7-AA67-A3243024E279}" type="pres">
      <dgm:prSet presAssocID="{009117FB-EBCE-4D7B-8FA3-A68A67B6145E}" presName="sibTrans" presStyleCnt="0"/>
      <dgm:spPr/>
    </dgm:pt>
    <dgm:pt modelId="{FB2CC01E-A677-4CD6-813C-D3E85FBDF5C1}" type="pres">
      <dgm:prSet presAssocID="{07515A2C-756A-4E6A-B431-85864D16CD3A}" presName="node" presStyleLbl="node1" presStyleIdx="3" presStyleCnt="12">
        <dgm:presLayoutVars>
          <dgm:bulletEnabled val="1"/>
        </dgm:presLayoutVars>
      </dgm:prSet>
      <dgm:spPr/>
    </dgm:pt>
    <dgm:pt modelId="{29F0F262-5715-4794-89B8-8B3E5E3F4BA3}" type="pres">
      <dgm:prSet presAssocID="{45338F0E-11B0-4736-85C8-DE7841F04932}" presName="sibTrans" presStyleCnt="0"/>
      <dgm:spPr/>
    </dgm:pt>
    <dgm:pt modelId="{C4F8E235-E994-40EE-B665-1E422DF9FC3F}" type="pres">
      <dgm:prSet presAssocID="{46F78BE4-F836-4225-8279-3D42E1785BBE}" presName="node" presStyleLbl="node1" presStyleIdx="4" presStyleCnt="12">
        <dgm:presLayoutVars>
          <dgm:bulletEnabled val="1"/>
        </dgm:presLayoutVars>
      </dgm:prSet>
      <dgm:spPr/>
    </dgm:pt>
    <dgm:pt modelId="{58726528-0862-4350-9957-588221F92B7E}" type="pres">
      <dgm:prSet presAssocID="{49A31D02-D6D5-408A-AB50-19F93A35D06C}" presName="sibTrans" presStyleCnt="0"/>
      <dgm:spPr/>
    </dgm:pt>
    <dgm:pt modelId="{DFED7545-BD40-42AE-930B-E35492AB577C}" type="pres">
      <dgm:prSet presAssocID="{B23D851D-F337-473A-A7EE-85409C3532C3}" presName="node" presStyleLbl="node1" presStyleIdx="5" presStyleCnt="12">
        <dgm:presLayoutVars>
          <dgm:bulletEnabled val="1"/>
        </dgm:presLayoutVars>
      </dgm:prSet>
      <dgm:spPr/>
    </dgm:pt>
    <dgm:pt modelId="{1BDE70FA-3859-40EC-A270-26396DD38484}" type="pres">
      <dgm:prSet presAssocID="{4CC17105-FC3A-44C2-9E83-BCFD0C1664DE}" presName="sibTrans" presStyleCnt="0"/>
      <dgm:spPr/>
    </dgm:pt>
    <dgm:pt modelId="{ED75FA2B-CC25-415C-8B29-CD79ADED8820}" type="pres">
      <dgm:prSet presAssocID="{A91FF107-685A-431F-8EB7-EEC16BFB7269}" presName="node" presStyleLbl="node1" presStyleIdx="6" presStyleCnt="12">
        <dgm:presLayoutVars>
          <dgm:bulletEnabled val="1"/>
        </dgm:presLayoutVars>
      </dgm:prSet>
      <dgm:spPr/>
    </dgm:pt>
    <dgm:pt modelId="{E7F4AA14-5873-4C5C-82A7-2E3DBCDC85B3}" type="pres">
      <dgm:prSet presAssocID="{BDD594FD-F085-4350-B6AF-9F8131797312}" presName="sibTrans" presStyleCnt="0"/>
      <dgm:spPr/>
    </dgm:pt>
    <dgm:pt modelId="{B354A155-02C4-40F8-872C-47A7661C9298}" type="pres">
      <dgm:prSet presAssocID="{8CD9F6BA-2396-465E-AB44-52B76AD3C57F}" presName="node" presStyleLbl="node1" presStyleIdx="7" presStyleCnt="12">
        <dgm:presLayoutVars>
          <dgm:bulletEnabled val="1"/>
        </dgm:presLayoutVars>
      </dgm:prSet>
      <dgm:spPr/>
    </dgm:pt>
    <dgm:pt modelId="{5AB0ABC5-0FED-4003-AE2F-6927B0E772B5}" type="pres">
      <dgm:prSet presAssocID="{7E321DB6-3ABB-4014-B09B-31FDF447916F}" presName="sibTrans" presStyleCnt="0"/>
      <dgm:spPr/>
    </dgm:pt>
    <dgm:pt modelId="{500E9CBF-7F91-417E-A511-6DC1AF88BF29}" type="pres">
      <dgm:prSet presAssocID="{C9D88447-0F79-42A0-AD23-472AA1653134}" presName="node" presStyleLbl="node1" presStyleIdx="8" presStyleCnt="12">
        <dgm:presLayoutVars>
          <dgm:bulletEnabled val="1"/>
        </dgm:presLayoutVars>
      </dgm:prSet>
      <dgm:spPr/>
    </dgm:pt>
    <dgm:pt modelId="{7DA87896-4B54-477D-932F-E4AB66D84C15}" type="pres">
      <dgm:prSet presAssocID="{AEB8AC72-541D-463D-87EE-069CC82FCBAC}" presName="sibTrans" presStyleCnt="0"/>
      <dgm:spPr/>
    </dgm:pt>
    <dgm:pt modelId="{5B5FDBF6-B650-4E4F-BA17-5613BA7C22E2}" type="pres">
      <dgm:prSet presAssocID="{7D048BAC-6A15-42EF-AAE7-4C0515F1A6E1}" presName="node" presStyleLbl="node1" presStyleIdx="9" presStyleCnt="12">
        <dgm:presLayoutVars>
          <dgm:bulletEnabled val="1"/>
        </dgm:presLayoutVars>
      </dgm:prSet>
      <dgm:spPr/>
    </dgm:pt>
    <dgm:pt modelId="{34F7B2EE-1464-4E09-A9DF-AD767C0D4A8D}" type="pres">
      <dgm:prSet presAssocID="{F281BAE8-74B9-409E-B329-F7BDCF7F2722}" presName="sibTrans" presStyleCnt="0"/>
      <dgm:spPr/>
    </dgm:pt>
    <dgm:pt modelId="{6E369098-E99A-4A64-AA63-BDE1F4DB3249}" type="pres">
      <dgm:prSet presAssocID="{F7469410-A5AB-4628-A90C-0FF3857CD90D}" presName="node" presStyleLbl="node1" presStyleIdx="10" presStyleCnt="12">
        <dgm:presLayoutVars>
          <dgm:bulletEnabled val="1"/>
        </dgm:presLayoutVars>
      </dgm:prSet>
      <dgm:spPr/>
    </dgm:pt>
    <dgm:pt modelId="{5AB2E2AB-5EDF-4AE8-BDF4-901B7B171389}" type="pres">
      <dgm:prSet presAssocID="{085C05E7-81A5-4EC0-8E74-78B87889F9DC}" presName="sibTrans" presStyleCnt="0"/>
      <dgm:spPr/>
    </dgm:pt>
    <dgm:pt modelId="{785383D0-B994-47F2-822E-0E6F7CDC1D50}" type="pres">
      <dgm:prSet presAssocID="{DC8AC50F-1CAB-4338-9D20-4990E164FA17}" presName="node" presStyleLbl="node1" presStyleIdx="11" presStyleCnt="12">
        <dgm:presLayoutVars>
          <dgm:bulletEnabled val="1"/>
        </dgm:presLayoutVars>
      </dgm:prSet>
      <dgm:spPr/>
    </dgm:pt>
  </dgm:ptLst>
  <dgm:cxnLst>
    <dgm:cxn modelId="{80E7DE06-4FE1-454B-A256-33465E51A05B}" type="presOf" srcId="{E9E59FDC-AE18-4CEE-AD3C-035CEC46BE38}" destId="{8117AB48-E4E0-4386-861B-D3D3E0823812}" srcOrd="0" destOrd="0" presId="urn:microsoft.com/office/officeart/2005/8/layout/default"/>
    <dgm:cxn modelId="{F9868909-4106-49D7-B731-EDF21726F4CB}" type="presOf" srcId="{E89D4572-E15F-43C9-8CB6-76925D2F8A15}" destId="{4C7F0D94-E158-4E8B-A1BD-F7B60DE84A69}" srcOrd="0" destOrd="0" presId="urn:microsoft.com/office/officeart/2005/8/layout/default"/>
    <dgm:cxn modelId="{B2C92E1F-B2F5-4738-B02F-0A190AEB9381}" srcId="{E89D4572-E15F-43C9-8CB6-76925D2F8A15}" destId="{C9D88447-0F79-42A0-AD23-472AA1653134}" srcOrd="8" destOrd="0" parTransId="{0C02F2D3-94A8-40CC-B08D-FBC7296AFE52}" sibTransId="{AEB8AC72-541D-463D-87EE-069CC82FCBAC}"/>
    <dgm:cxn modelId="{7FF1A521-6BB5-404A-A7EB-C1DD09B8F641}" srcId="{E89D4572-E15F-43C9-8CB6-76925D2F8A15}" destId="{8CD9F6BA-2396-465E-AB44-52B76AD3C57F}" srcOrd="7" destOrd="0" parTransId="{F026BB9F-46DF-4C36-98BF-1878D9ED3CC8}" sibTransId="{7E321DB6-3ABB-4014-B09B-31FDF447916F}"/>
    <dgm:cxn modelId="{C4C52B2B-79CD-46B8-82DD-5D949F1B73FA}" srcId="{E89D4572-E15F-43C9-8CB6-76925D2F8A15}" destId="{1FDBC647-EDA6-4410-A6E8-13A6F12F0E76}" srcOrd="0" destOrd="0" parTransId="{C0A833B1-86F2-49E2-9C42-C2B552AEAA61}" sibTransId="{841C977C-F291-4180-9469-18815BD5A234}"/>
    <dgm:cxn modelId="{8A8D9937-D692-4A96-B17F-B25DB99C1598}" srcId="{E89D4572-E15F-43C9-8CB6-76925D2F8A15}" destId="{07515A2C-756A-4E6A-B431-85864D16CD3A}" srcOrd="3" destOrd="0" parTransId="{5EC37A26-E191-4C3E-AE71-DCFC67C4DD7C}" sibTransId="{45338F0E-11B0-4736-85C8-DE7841F04932}"/>
    <dgm:cxn modelId="{6AB0EB3E-80EA-49F9-8FED-D949B620D165}" srcId="{E89D4572-E15F-43C9-8CB6-76925D2F8A15}" destId="{B23D851D-F337-473A-A7EE-85409C3532C3}" srcOrd="5" destOrd="0" parTransId="{FB777DDE-FD07-498A-B2A4-EED57E3CF791}" sibTransId="{4CC17105-FC3A-44C2-9E83-BCFD0C1664DE}"/>
    <dgm:cxn modelId="{4601E73F-540C-4494-A516-31776FF3B5B0}" type="presOf" srcId="{A91FF107-685A-431F-8EB7-EEC16BFB7269}" destId="{ED75FA2B-CC25-415C-8B29-CD79ADED8820}" srcOrd="0" destOrd="0" presId="urn:microsoft.com/office/officeart/2005/8/layout/default"/>
    <dgm:cxn modelId="{0B048743-34C2-4D5F-A4E8-D28E1689D0E1}" type="presOf" srcId="{F7469410-A5AB-4628-A90C-0FF3857CD90D}" destId="{6E369098-E99A-4A64-AA63-BDE1F4DB3249}" srcOrd="0" destOrd="0" presId="urn:microsoft.com/office/officeart/2005/8/layout/default"/>
    <dgm:cxn modelId="{C0706E6E-5D4C-4788-86C9-00E82E0FA172}" type="presOf" srcId="{7D048BAC-6A15-42EF-AAE7-4C0515F1A6E1}" destId="{5B5FDBF6-B650-4E4F-BA17-5613BA7C22E2}" srcOrd="0" destOrd="0" presId="urn:microsoft.com/office/officeart/2005/8/layout/default"/>
    <dgm:cxn modelId="{10B8C453-9609-4927-8A33-3E25FBE0EE9F}" type="presOf" srcId="{1FDBC647-EDA6-4410-A6E8-13A6F12F0E76}" destId="{BF5678C4-F487-4C95-8832-9E73C176764D}" srcOrd="0" destOrd="0" presId="urn:microsoft.com/office/officeart/2005/8/layout/default"/>
    <dgm:cxn modelId="{7680B986-FE10-4343-A69C-E97F00A3E224}" type="presOf" srcId="{46F78BE4-F836-4225-8279-3D42E1785BBE}" destId="{C4F8E235-E994-40EE-B665-1E422DF9FC3F}" srcOrd="0" destOrd="0" presId="urn:microsoft.com/office/officeart/2005/8/layout/default"/>
    <dgm:cxn modelId="{822AA08A-A69A-4EA4-8D84-7FC6EFF3FB42}" type="presOf" srcId="{9585F8A4-6864-47D9-A013-B312EC2EE8D7}" destId="{DE252AF8-B0A1-4495-A01A-13C7A88802BC}" srcOrd="0" destOrd="0" presId="urn:microsoft.com/office/officeart/2005/8/layout/default"/>
    <dgm:cxn modelId="{E68AD88A-60DA-4A88-987E-0C18AFE0DDE9}" srcId="{E89D4572-E15F-43C9-8CB6-76925D2F8A15}" destId="{DC8AC50F-1CAB-4338-9D20-4990E164FA17}" srcOrd="11" destOrd="0" parTransId="{785CCBED-D06D-4A76-AC10-97A4F7941698}" sibTransId="{04236F81-E464-4C91-BFA2-4B2F5303DA8C}"/>
    <dgm:cxn modelId="{3BA7C397-5214-46F2-992F-D377334F30F0}" type="presOf" srcId="{07515A2C-756A-4E6A-B431-85864D16CD3A}" destId="{FB2CC01E-A677-4CD6-813C-D3E85FBDF5C1}" srcOrd="0" destOrd="0" presId="urn:microsoft.com/office/officeart/2005/8/layout/default"/>
    <dgm:cxn modelId="{51D7189E-EC45-4A00-BA8B-7D5FAA8D4F2B}" srcId="{E89D4572-E15F-43C9-8CB6-76925D2F8A15}" destId="{E9E59FDC-AE18-4CEE-AD3C-035CEC46BE38}" srcOrd="1" destOrd="0" parTransId="{BA1E9F6E-6046-4044-98BF-1C6B8CE7AE91}" sibTransId="{4CE6F0F6-6344-4AC5-A2A6-148B0E52AB81}"/>
    <dgm:cxn modelId="{08A6EE9E-4674-476F-8403-465C1F2F6C8E}" type="presOf" srcId="{8CD9F6BA-2396-465E-AB44-52B76AD3C57F}" destId="{B354A155-02C4-40F8-872C-47A7661C9298}" srcOrd="0" destOrd="0" presId="urn:microsoft.com/office/officeart/2005/8/layout/default"/>
    <dgm:cxn modelId="{4631C1AA-5DCB-4823-A67C-5C7945C4919D}" srcId="{E89D4572-E15F-43C9-8CB6-76925D2F8A15}" destId="{F7469410-A5AB-4628-A90C-0FF3857CD90D}" srcOrd="10" destOrd="0" parTransId="{58770162-3CDE-44E8-80EC-26AB6A257ED3}" sibTransId="{085C05E7-81A5-4EC0-8E74-78B87889F9DC}"/>
    <dgm:cxn modelId="{152474C0-19EA-4291-B268-AAD7E58B0BC9}" srcId="{E89D4572-E15F-43C9-8CB6-76925D2F8A15}" destId="{7D048BAC-6A15-42EF-AAE7-4C0515F1A6E1}" srcOrd="9" destOrd="0" parTransId="{678028A8-5839-42B9-8D7D-ED7E6D031A07}" sibTransId="{F281BAE8-74B9-409E-B329-F7BDCF7F2722}"/>
    <dgm:cxn modelId="{F69ADEC2-5ABE-4FC7-89F7-C7F10C348897}" type="presOf" srcId="{C9D88447-0F79-42A0-AD23-472AA1653134}" destId="{500E9CBF-7F91-417E-A511-6DC1AF88BF29}" srcOrd="0" destOrd="0" presId="urn:microsoft.com/office/officeart/2005/8/layout/default"/>
    <dgm:cxn modelId="{452A11C6-29D4-4E19-BDF7-126F292877DE}" type="presOf" srcId="{B23D851D-F337-473A-A7EE-85409C3532C3}" destId="{DFED7545-BD40-42AE-930B-E35492AB577C}" srcOrd="0" destOrd="0" presId="urn:microsoft.com/office/officeart/2005/8/layout/default"/>
    <dgm:cxn modelId="{154D79D9-F29E-4269-824D-C50D88F8619B}" type="presOf" srcId="{DC8AC50F-1CAB-4338-9D20-4990E164FA17}" destId="{785383D0-B994-47F2-822E-0E6F7CDC1D50}" srcOrd="0" destOrd="0" presId="urn:microsoft.com/office/officeart/2005/8/layout/default"/>
    <dgm:cxn modelId="{4993F2DC-39AA-4242-A3AE-996296517CBB}" srcId="{E89D4572-E15F-43C9-8CB6-76925D2F8A15}" destId="{46F78BE4-F836-4225-8279-3D42E1785BBE}" srcOrd="4" destOrd="0" parTransId="{8638CE45-C94E-4EA1-A81F-AEEE68E56221}" sibTransId="{49A31D02-D6D5-408A-AB50-19F93A35D06C}"/>
    <dgm:cxn modelId="{CF8763F1-79D3-454A-8BDC-63CE79ACB1BF}" srcId="{E89D4572-E15F-43C9-8CB6-76925D2F8A15}" destId="{A91FF107-685A-431F-8EB7-EEC16BFB7269}" srcOrd="6" destOrd="0" parTransId="{3EB45729-6F6F-40F2-A2B7-C742AF97AF56}" sibTransId="{BDD594FD-F085-4350-B6AF-9F8131797312}"/>
    <dgm:cxn modelId="{476ED2FC-4CD2-4921-B35E-E02DA6DC6C9E}" srcId="{E89D4572-E15F-43C9-8CB6-76925D2F8A15}" destId="{9585F8A4-6864-47D9-A013-B312EC2EE8D7}" srcOrd="2" destOrd="0" parTransId="{B4B48F4B-9B5D-42BA-8FD4-B2D51CF03B0E}" sibTransId="{009117FB-EBCE-4D7B-8FA3-A68A67B6145E}"/>
    <dgm:cxn modelId="{A1855641-3D01-4F98-B737-558D6698B53A}" type="presParOf" srcId="{4C7F0D94-E158-4E8B-A1BD-F7B60DE84A69}" destId="{BF5678C4-F487-4C95-8832-9E73C176764D}" srcOrd="0" destOrd="0" presId="urn:microsoft.com/office/officeart/2005/8/layout/default"/>
    <dgm:cxn modelId="{0E4AB4F4-B517-4349-B297-EA4BEE71607B}" type="presParOf" srcId="{4C7F0D94-E158-4E8B-A1BD-F7B60DE84A69}" destId="{5BC633B7-A006-4205-9FBA-0613A7D19A5B}" srcOrd="1" destOrd="0" presId="urn:microsoft.com/office/officeart/2005/8/layout/default"/>
    <dgm:cxn modelId="{0689CD45-E44A-4FBB-8D71-DD1A878F40F9}" type="presParOf" srcId="{4C7F0D94-E158-4E8B-A1BD-F7B60DE84A69}" destId="{8117AB48-E4E0-4386-861B-D3D3E0823812}" srcOrd="2" destOrd="0" presId="urn:microsoft.com/office/officeart/2005/8/layout/default"/>
    <dgm:cxn modelId="{45723D66-95F4-4E88-9098-12483C101465}" type="presParOf" srcId="{4C7F0D94-E158-4E8B-A1BD-F7B60DE84A69}" destId="{067AB53D-14F4-483D-B2C0-B6094A5B7572}" srcOrd="3" destOrd="0" presId="urn:microsoft.com/office/officeart/2005/8/layout/default"/>
    <dgm:cxn modelId="{A08C4F82-B9DC-4EED-ADDE-5F655A87F025}" type="presParOf" srcId="{4C7F0D94-E158-4E8B-A1BD-F7B60DE84A69}" destId="{DE252AF8-B0A1-4495-A01A-13C7A88802BC}" srcOrd="4" destOrd="0" presId="urn:microsoft.com/office/officeart/2005/8/layout/default"/>
    <dgm:cxn modelId="{57628CF7-2582-4A75-B950-2E4F867E1810}" type="presParOf" srcId="{4C7F0D94-E158-4E8B-A1BD-F7B60DE84A69}" destId="{A69D78E4-3DA7-45B7-AA67-A3243024E279}" srcOrd="5" destOrd="0" presId="urn:microsoft.com/office/officeart/2005/8/layout/default"/>
    <dgm:cxn modelId="{2FD5EF93-8EA7-4249-885C-03ED5E25C00A}" type="presParOf" srcId="{4C7F0D94-E158-4E8B-A1BD-F7B60DE84A69}" destId="{FB2CC01E-A677-4CD6-813C-D3E85FBDF5C1}" srcOrd="6" destOrd="0" presId="urn:microsoft.com/office/officeart/2005/8/layout/default"/>
    <dgm:cxn modelId="{DB330ED9-68D2-47F2-A4E2-4F0F27247FC1}" type="presParOf" srcId="{4C7F0D94-E158-4E8B-A1BD-F7B60DE84A69}" destId="{29F0F262-5715-4794-89B8-8B3E5E3F4BA3}" srcOrd="7" destOrd="0" presId="urn:microsoft.com/office/officeart/2005/8/layout/default"/>
    <dgm:cxn modelId="{9817DB9C-A2BC-49A3-B11B-CB24C584CC32}" type="presParOf" srcId="{4C7F0D94-E158-4E8B-A1BD-F7B60DE84A69}" destId="{C4F8E235-E994-40EE-B665-1E422DF9FC3F}" srcOrd="8" destOrd="0" presId="urn:microsoft.com/office/officeart/2005/8/layout/default"/>
    <dgm:cxn modelId="{D1D39F61-B57A-4884-8657-B83DEB1DD13F}" type="presParOf" srcId="{4C7F0D94-E158-4E8B-A1BD-F7B60DE84A69}" destId="{58726528-0862-4350-9957-588221F92B7E}" srcOrd="9" destOrd="0" presId="urn:microsoft.com/office/officeart/2005/8/layout/default"/>
    <dgm:cxn modelId="{06D4F785-1762-43F9-8184-5922DFDC2CED}" type="presParOf" srcId="{4C7F0D94-E158-4E8B-A1BD-F7B60DE84A69}" destId="{DFED7545-BD40-42AE-930B-E35492AB577C}" srcOrd="10" destOrd="0" presId="urn:microsoft.com/office/officeart/2005/8/layout/default"/>
    <dgm:cxn modelId="{3A0698C9-AB0B-41FC-8240-691345674669}" type="presParOf" srcId="{4C7F0D94-E158-4E8B-A1BD-F7B60DE84A69}" destId="{1BDE70FA-3859-40EC-A270-26396DD38484}" srcOrd="11" destOrd="0" presId="urn:microsoft.com/office/officeart/2005/8/layout/default"/>
    <dgm:cxn modelId="{57D3A344-E670-40EF-9FF0-FDE32D377B12}" type="presParOf" srcId="{4C7F0D94-E158-4E8B-A1BD-F7B60DE84A69}" destId="{ED75FA2B-CC25-415C-8B29-CD79ADED8820}" srcOrd="12" destOrd="0" presId="urn:microsoft.com/office/officeart/2005/8/layout/default"/>
    <dgm:cxn modelId="{BBA035B6-A5BE-4B5C-8267-F3AEA5AE54B2}" type="presParOf" srcId="{4C7F0D94-E158-4E8B-A1BD-F7B60DE84A69}" destId="{E7F4AA14-5873-4C5C-82A7-2E3DBCDC85B3}" srcOrd="13" destOrd="0" presId="urn:microsoft.com/office/officeart/2005/8/layout/default"/>
    <dgm:cxn modelId="{497878B8-7212-448A-961B-3514378B00C4}" type="presParOf" srcId="{4C7F0D94-E158-4E8B-A1BD-F7B60DE84A69}" destId="{B354A155-02C4-40F8-872C-47A7661C9298}" srcOrd="14" destOrd="0" presId="urn:microsoft.com/office/officeart/2005/8/layout/default"/>
    <dgm:cxn modelId="{AA945F19-49DF-4BDD-8B34-0F0AE89F6398}" type="presParOf" srcId="{4C7F0D94-E158-4E8B-A1BD-F7B60DE84A69}" destId="{5AB0ABC5-0FED-4003-AE2F-6927B0E772B5}" srcOrd="15" destOrd="0" presId="urn:microsoft.com/office/officeart/2005/8/layout/default"/>
    <dgm:cxn modelId="{E498351F-A63D-46E8-B8AB-A6ABA6C1A516}" type="presParOf" srcId="{4C7F0D94-E158-4E8B-A1BD-F7B60DE84A69}" destId="{500E9CBF-7F91-417E-A511-6DC1AF88BF29}" srcOrd="16" destOrd="0" presId="urn:microsoft.com/office/officeart/2005/8/layout/default"/>
    <dgm:cxn modelId="{8789FFCD-8370-439B-85C7-90A1FDAF9723}" type="presParOf" srcId="{4C7F0D94-E158-4E8B-A1BD-F7B60DE84A69}" destId="{7DA87896-4B54-477D-932F-E4AB66D84C15}" srcOrd="17" destOrd="0" presId="urn:microsoft.com/office/officeart/2005/8/layout/default"/>
    <dgm:cxn modelId="{2CCE7C9C-8EF5-466E-BF4B-5BC66C713CC6}" type="presParOf" srcId="{4C7F0D94-E158-4E8B-A1BD-F7B60DE84A69}" destId="{5B5FDBF6-B650-4E4F-BA17-5613BA7C22E2}" srcOrd="18" destOrd="0" presId="urn:microsoft.com/office/officeart/2005/8/layout/default"/>
    <dgm:cxn modelId="{E17588A2-6DD2-4B2C-8D6C-5447C2502E3D}" type="presParOf" srcId="{4C7F0D94-E158-4E8B-A1BD-F7B60DE84A69}" destId="{34F7B2EE-1464-4E09-A9DF-AD767C0D4A8D}" srcOrd="19" destOrd="0" presId="urn:microsoft.com/office/officeart/2005/8/layout/default"/>
    <dgm:cxn modelId="{1163C676-C81F-42F3-87D5-4A3CD783A986}" type="presParOf" srcId="{4C7F0D94-E158-4E8B-A1BD-F7B60DE84A69}" destId="{6E369098-E99A-4A64-AA63-BDE1F4DB3249}" srcOrd="20" destOrd="0" presId="urn:microsoft.com/office/officeart/2005/8/layout/default"/>
    <dgm:cxn modelId="{0629B64F-79CA-43DF-ACC4-DADE43E743FA}" type="presParOf" srcId="{4C7F0D94-E158-4E8B-A1BD-F7B60DE84A69}" destId="{5AB2E2AB-5EDF-4AE8-BDF4-901B7B171389}" srcOrd="21" destOrd="0" presId="urn:microsoft.com/office/officeart/2005/8/layout/default"/>
    <dgm:cxn modelId="{D56EB97B-CA5C-490A-A2EE-11835AC7F5E5}" type="presParOf" srcId="{4C7F0D94-E158-4E8B-A1BD-F7B60DE84A69}" destId="{785383D0-B994-47F2-822E-0E6F7CDC1D50}" srcOrd="2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4003320-279B-46C8-8420-90748417F0C0}"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D736BA14-BA74-4D32-A6FD-D321C768E018}">
      <dgm:prSet/>
      <dgm:spPr/>
      <dgm:t>
        <a:bodyPr/>
        <a:lstStyle/>
        <a:p>
          <a:r>
            <a:rPr lang="pt-BR"/>
            <a:t>Internal Affairs procedures</a:t>
          </a:r>
          <a:endParaRPr lang="en-US"/>
        </a:p>
      </dgm:t>
    </dgm:pt>
    <dgm:pt modelId="{6095EE43-F8AD-4AA0-9DC1-676BE61451D8}" type="parTrans" cxnId="{F5FA55DC-3919-443D-B529-EBD9FC7D894C}">
      <dgm:prSet/>
      <dgm:spPr/>
      <dgm:t>
        <a:bodyPr/>
        <a:lstStyle/>
        <a:p>
          <a:endParaRPr lang="en-US"/>
        </a:p>
      </dgm:t>
    </dgm:pt>
    <dgm:pt modelId="{AA40B120-3F7F-44B8-B990-5D55392023B7}" type="sibTrans" cxnId="{F5FA55DC-3919-443D-B529-EBD9FC7D894C}">
      <dgm:prSet/>
      <dgm:spPr/>
      <dgm:t>
        <a:bodyPr/>
        <a:lstStyle/>
        <a:p>
          <a:endParaRPr lang="en-US"/>
        </a:p>
      </dgm:t>
    </dgm:pt>
    <dgm:pt modelId="{57E61D8D-0E45-4505-8B48-6FDC419554C3}">
      <dgm:prSet/>
      <dgm:spPr/>
      <dgm:t>
        <a:bodyPr/>
        <a:lstStyle/>
        <a:p>
          <a:r>
            <a:rPr lang="pt-BR"/>
            <a:t>Checks and balances</a:t>
          </a:r>
          <a:endParaRPr lang="en-US"/>
        </a:p>
      </dgm:t>
    </dgm:pt>
    <dgm:pt modelId="{BE85D6F4-B66B-45ED-AB03-B6C6CE10B103}" type="parTrans" cxnId="{DA9AF63D-3143-4185-9BA0-990F24402ACD}">
      <dgm:prSet/>
      <dgm:spPr/>
      <dgm:t>
        <a:bodyPr/>
        <a:lstStyle/>
        <a:p>
          <a:endParaRPr lang="en-US"/>
        </a:p>
      </dgm:t>
    </dgm:pt>
    <dgm:pt modelId="{E34137DA-2357-4B5F-86AC-8659102F7592}" type="sibTrans" cxnId="{DA9AF63D-3143-4185-9BA0-990F24402ACD}">
      <dgm:prSet/>
      <dgm:spPr/>
      <dgm:t>
        <a:bodyPr/>
        <a:lstStyle/>
        <a:p>
          <a:endParaRPr lang="en-US"/>
        </a:p>
      </dgm:t>
    </dgm:pt>
    <dgm:pt modelId="{BEDC63E2-3C80-401F-B555-526A5625B886}">
      <dgm:prSet/>
      <dgm:spPr/>
      <dgm:t>
        <a:bodyPr/>
        <a:lstStyle/>
        <a:p>
          <a:r>
            <a:rPr lang="pt-BR"/>
            <a:t>Ombusman</a:t>
          </a:r>
          <a:endParaRPr lang="en-US"/>
        </a:p>
      </dgm:t>
    </dgm:pt>
    <dgm:pt modelId="{CD804648-D2A3-46FC-9FCA-C425F3966FD3}" type="parTrans" cxnId="{2068757D-2F13-4636-99EA-14FA38D0335D}">
      <dgm:prSet/>
      <dgm:spPr/>
      <dgm:t>
        <a:bodyPr/>
        <a:lstStyle/>
        <a:p>
          <a:endParaRPr lang="en-US"/>
        </a:p>
      </dgm:t>
    </dgm:pt>
    <dgm:pt modelId="{2E17721C-3300-4F95-8355-3B88F1BFA0B3}" type="sibTrans" cxnId="{2068757D-2F13-4636-99EA-14FA38D0335D}">
      <dgm:prSet/>
      <dgm:spPr/>
      <dgm:t>
        <a:bodyPr/>
        <a:lstStyle/>
        <a:p>
          <a:endParaRPr lang="en-US"/>
        </a:p>
      </dgm:t>
    </dgm:pt>
    <dgm:pt modelId="{F91869B0-C863-4DBC-A43B-66E123364EE0}">
      <dgm:prSet/>
      <dgm:spPr/>
      <dgm:t>
        <a:bodyPr/>
        <a:lstStyle/>
        <a:p>
          <a:r>
            <a:rPr lang="pt-BR"/>
            <a:t>Senior report</a:t>
          </a:r>
          <a:endParaRPr lang="en-US"/>
        </a:p>
      </dgm:t>
    </dgm:pt>
    <dgm:pt modelId="{7CF52CC5-AF66-4FFF-87E4-41DD494D1797}" type="parTrans" cxnId="{E0144F48-CB51-41B8-B10C-53B6BFD2FDEF}">
      <dgm:prSet/>
      <dgm:spPr/>
      <dgm:t>
        <a:bodyPr/>
        <a:lstStyle/>
        <a:p>
          <a:endParaRPr lang="en-US"/>
        </a:p>
      </dgm:t>
    </dgm:pt>
    <dgm:pt modelId="{28C8A9C5-A6BA-41A0-8978-3FD70B3A0B38}" type="sibTrans" cxnId="{E0144F48-CB51-41B8-B10C-53B6BFD2FDEF}">
      <dgm:prSet/>
      <dgm:spPr/>
      <dgm:t>
        <a:bodyPr/>
        <a:lstStyle/>
        <a:p>
          <a:endParaRPr lang="en-US"/>
        </a:p>
      </dgm:t>
    </dgm:pt>
    <dgm:pt modelId="{2BF56C5F-7278-4450-8203-22B126B18D5B}">
      <dgm:prSet/>
      <dgm:spPr/>
      <dgm:t>
        <a:bodyPr/>
        <a:lstStyle/>
        <a:p>
          <a:r>
            <a:rPr lang="pt-BR"/>
            <a:t>Internal Control</a:t>
          </a:r>
          <a:endParaRPr lang="en-US"/>
        </a:p>
      </dgm:t>
    </dgm:pt>
    <dgm:pt modelId="{0C623F4F-12B2-44E9-883B-2870531D8A8A}" type="parTrans" cxnId="{9522E584-9F4F-4949-9039-B9B42E7EFD78}">
      <dgm:prSet/>
      <dgm:spPr/>
      <dgm:t>
        <a:bodyPr/>
        <a:lstStyle/>
        <a:p>
          <a:endParaRPr lang="en-US"/>
        </a:p>
      </dgm:t>
    </dgm:pt>
    <dgm:pt modelId="{AEF557C2-DB4D-46DC-A6BC-FFAA7C774ACD}" type="sibTrans" cxnId="{9522E584-9F4F-4949-9039-B9B42E7EFD78}">
      <dgm:prSet/>
      <dgm:spPr/>
      <dgm:t>
        <a:bodyPr/>
        <a:lstStyle/>
        <a:p>
          <a:endParaRPr lang="en-US"/>
        </a:p>
      </dgm:t>
    </dgm:pt>
    <dgm:pt modelId="{376E03AB-9E1A-440E-83D3-6BDAD3F76850}">
      <dgm:prSet/>
      <dgm:spPr/>
      <dgm:t>
        <a:bodyPr/>
        <a:lstStyle/>
        <a:p>
          <a:r>
            <a:rPr lang="pt-BR"/>
            <a:t>Audit</a:t>
          </a:r>
          <a:endParaRPr lang="en-US"/>
        </a:p>
      </dgm:t>
    </dgm:pt>
    <dgm:pt modelId="{2627DA04-4F51-425B-A432-951E2DCB229E}" type="parTrans" cxnId="{8E9D4F2F-45A3-4F90-873F-3A9365B294CD}">
      <dgm:prSet/>
      <dgm:spPr/>
      <dgm:t>
        <a:bodyPr/>
        <a:lstStyle/>
        <a:p>
          <a:endParaRPr lang="en-US"/>
        </a:p>
      </dgm:t>
    </dgm:pt>
    <dgm:pt modelId="{004ABF5D-23F7-40D4-8398-0FF3AABFBCB5}" type="sibTrans" cxnId="{8E9D4F2F-45A3-4F90-873F-3A9365B294CD}">
      <dgm:prSet/>
      <dgm:spPr/>
      <dgm:t>
        <a:bodyPr/>
        <a:lstStyle/>
        <a:p>
          <a:endParaRPr lang="en-US"/>
        </a:p>
      </dgm:t>
    </dgm:pt>
    <dgm:pt modelId="{E4C2B7B3-4BFD-4BFC-9A71-4FD4EE5B5ED4}">
      <dgm:prSet/>
      <dgm:spPr/>
      <dgm:t>
        <a:bodyPr/>
        <a:lstStyle/>
        <a:p>
          <a:r>
            <a:rPr lang="pt-BR"/>
            <a:t>Whistleblower</a:t>
          </a:r>
          <a:endParaRPr lang="en-US"/>
        </a:p>
      </dgm:t>
    </dgm:pt>
    <dgm:pt modelId="{5C305FB1-A6AC-4C71-9108-5CEE6D7DD9A2}" type="parTrans" cxnId="{C10700FF-2EDD-4F7E-A4DF-406BEA882E78}">
      <dgm:prSet/>
      <dgm:spPr/>
      <dgm:t>
        <a:bodyPr/>
        <a:lstStyle/>
        <a:p>
          <a:endParaRPr lang="en-US"/>
        </a:p>
      </dgm:t>
    </dgm:pt>
    <dgm:pt modelId="{50C724E6-B39A-4503-B856-4FFF6EC18C63}" type="sibTrans" cxnId="{C10700FF-2EDD-4F7E-A4DF-406BEA882E78}">
      <dgm:prSet/>
      <dgm:spPr/>
      <dgm:t>
        <a:bodyPr/>
        <a:lstStyle/>
        <a:p>
          <a:endParaRPr lang="en-US"/>
        </a:p>
      </dgm:t>
    </dgm:pt>
    <dgm:pt modelId="{A4D80EE0-7B7F-4138-BB2E-96BABB62C297}" type="pres">
      <dgm:prSet presAssocID="{84003320-279B-46C8-8420-90748417F0C0}" presName="vert0" presStyleCnt="0">
        <dgm:presLayoutVars>
          <dgm:dir/>
          <dgm:animOne val="branch"/>
          <dgm:animLvl val="lvl"/>
        </dgm:presLayoutVars>
      </dgm:prSet>
      <dgm:spPr/>
    </dgm:pt>
    <dgm:pt modelId="{D7DB2411-9E7F-43F3-8B3E-AB1F178ECF09}" type="pres">
      <dgm:prSet presAssocID="{D736BA14-BA74-4D32-A6FD-D321C768E018}" presName="thickLine" presStyleLbl="alignNode1" presStyleIdx="0" presStyleCnt="7"/>
      <dgm:spPr/>
    </dgm:pt>
    <dgm:pt modelId="{8D9B706C-CD57-4177-B2B1-C35AE09A9D5D}" type="pres">
      <dgm:prSet presAssocID="{D736BA14-BA74-4D32-A6FD-D321C768E018}" presName="horz1" presStyleCnt="0"/>
      <dgm:spPr/>
    </dgm:pt>
    <dgm:pt modelId="{7C60C074-F431-44E1-AC85-A541DBEC6AF5}" type="pres">
      <dgm:prSet presAssocID="{D736BA14-BA74-4D32-A6FD-D321C768E018}" presName="tx1" presStyleLbl="revTx" presStyleIdx="0" presStyleCnt="7"/>
      <dgm:spPr/>
    </dgm:pt>
    <dgm:pt modelId="{14C53403-DD11-4735-860D-13F7E06193E1}" type="pres">
      <dgm:prSet presAssocID="{D736BA14-BA74-4D32-A6FD-D321C768E018}" presName="vert1" presStyleCnt="0"/>
      <dgm:spPr/>
    </dgm:pt>
    <dgm:pt modelId="{6CD7B2EE-0EC9-4629-B902-24E6C448F79E}" type="pres">
      <dgm:prSet presAssocID="{57E61D8D-0E45-4505-8B48-6FDC419554C3}" presName="thickLine" presStyleLbl="alignNode1" presStyleIdx="1" presStyleCnt="7"/>
      <dgm:spPr/>
    </dgm:pt>
    <dgm:pt modelId="{78D67AA3-6123-4B9F-85AA-A783819031F2}" type="pres">
      <dgm:prSet presAssocID="{57E61D8D-0E45-4505-8B48-6FDC419554C3}" presName="horz1" presStyleCnt="0"/>
      <dgm:spPr/>
    </dgm:pt>
    <dgm:pt modelId="{C0185F94-2F1A-4E55-B640-92391C458100}" type="pres">
      <dgm:prSet presAssocID="{57E61D8D-0E45-4505-8B48-6FDC419554C3}" presName="tx1" presStyleLbl="revTx" presStyleIdx="1" presStyleCnt="7"/>
      <dgm:spPr/>
    </dgm:pt>
    <dgm:pt modelId="{4DD51C24-76C7-4EEA-B2CC-D9788114D004}" type="pres">
      <dgm:prSet presAssocID="{57E61D8D-0E45-4505-8B48-6FDC419554C3}" presName="vert1" presStyleCnt="0"/>
      <dgm:spPr/>
    </dgm:pt>
    <dgm:pt modelId="{253E68DE-54EB-4316-9E19-A20CAECA97CC}" type="pres">
      <dgm:prSet presAssocID="{BEDC63E2-3C80-401F-B555-526A5625B886}" presName="thickLine" presStyleLbl="alignNode1" presStyleIdx="2" presStyleCnt="7"/>
      <dgm:spPr/>
    </dgm:pt>
    <dgm:pt modelId="{E46A79CA-0907-45D6-9E85-2DEC82D75676}" type="pres">
      <dgm:prSet presAssocID="{BEDC63E2-3C80-401F-B555-526A5625B886}" presName="horz1" presStyleCnt="0"/>
      <dgm:spPr/>
    </dgm:pt>
    <dgm:pt modelId="{F74C16C1-F7DA-4976-A156-53362CFCC37C}" type="pres">
      <dgm:prSet presAssocID="{BEDC63E2-3C80-401F-B555-526A5625B886}" presName="tx1" presStyleLbl="revTx" presStyleIdx="2" presStyleCnt="7"/>
      <dgm:spPr/>
    </dgm:pt>
    <dgm:pt modelId="{E9875199-93C4-40BE-BF64-C31D63337A4E}" type="pres">
      <dgm:prSet presAssocID="{BEDC63E2-3C80-401F-B555-526A5625B886}" presName="vert1" presStyleCnt="0"/>
      <dgm:spPr/>
    </dgm:pt>
    <dgm:pt modelId="{D1C409C8-DD78-4FEF-B2EB-72F4AA381024}" type="pres">
      <dgm:prSet presAssocID="{F91869B0-C863-4DBC-A43B-66E123364EE0}" presName="thickLine" presStyleLbl="alignNode1" presStyleIdx="3" presStyleCnt="7"/>
      <dgm:spPr/>
    </dgm:pt>
    <dgm:pt modelId="{45D6337E-425E-4851-8E4A-914CE321C94E}" type="pres">
      <dgm:prSet presAssocID="{F91869B0-C863-4DBC-A43B-66E123364EE0}" presName="horz1" presStyleCnt="0"/>
      <dgm:spPr/>
    </dgm:pt>
    <dgm:pt modelId="{4432A3F8-1EFE-43D3-A505-E3E8750F3A9F}" type="pres">
      <dgm:prSet presAssocID="{F91869B0-C863-4DBC-A43B-66E123364EE0}" presName="tx1" presStyleLbl="revTx" presStyleIdx="3" presStyleCnt="7"/>
      <dgm:spPr/>
    </dgm:pt>
    <dgm:pt modelId="{6B8CDA8D-A846-41C8-A603-1404D477F408}" type="pres">
      <dgm:prSet presAssocID="{F91869B0-C863-4DBC-A43B-66E123364EE0}" presName="vert1" presStyleCnt="0"/>
      <dgm:spPr/>
    </dgm:pt>
    <dgm:pt modelId="{4581705C-D23E-462B-A83B-2CD639EEA287}" type="pres">
      <dgm:prSet presAssocID="{2BF56C5F-7278-4450-8203-22B126B18D5B}" presName="thickLine" presStyleLbl="alignNode1" presStyleIdx="4" presStyleCnt="7"/>
      <dgm:spPr/>
    </dgm:pt>
    <dgm:pt modelId="{6E4B8F56-A152-4B24-A59F-BEF71C037D77}" type="pres">
      <dgm:prSet presAssocID="{2BF56C5F-7278-4450-8203-22B126B18D5B}" presName="horz1" presStyleCnt="0"/>
      <dgm:spPr/>
    </dgm:pt>
    <dgm:pt modelId="{D6835385-0DD5-4072-921D-57671F104D32}" type="pres">
      <dgm:prSet presAssocID="{2BF56C5F-7278-4450-8203-22B126B18D5B}" presName="tx1" presStyleLbl="revTx" presStyleIdx="4" presStyleCnt="7"/>
      <dgm:spPr/>
    </dgm:pt>
    <dgm:pt modelId="{E70AC78D-A690-452B-9BBB-49BF427FC9AA}" type="pres">
      <dgm:prSet presAssocID="{2BF56C5F-7278-4450-8203-22B126B18D5B}" presName="vert1" presStyleCnt="0"/>
      <dgm:spPr/>
    </dgm:pt>
    <dgm:pt modelId="{9ADC9A1B-1096-4E2D-BF53-7DA82A978B0E}" type="pres">
      <dgm:prSet presAssocID="{376E03AB-9E1A-440E-83D3-6BDAD3F76850}" presName="thickLine" presStyleLbl="alignNode1" presStyleIdx="5" presStyleCnt="7"/>
      <dgm:spPr/>
    </dgm:pt>
    <dgm:pt modelId="{5FC8BA39-FFFF-41CD-8373-006AFAD903EB}" type="pres">
      <dgm:prSet presAssocID="{376E03AB-9E1A-440E-83D3-6BDAD3F76850}" presName="horz1" presStyleCnt="0"/>
      <dgm:spPr/>
    </dgm:pt>
    <dgm:pt modelId="{1D202D06-9C0D-4263-8997-E5D6BD6C16E1}" type="pres">
      <dgm:prSet presAssocID="{376E03AB-9E1A-440E-83D3-6BDAD3F76850}" presName="tx1" presStyleLbl="revTx" presStyleIdx="5" presStyleCnt="7"/>
      <dgm:spPr/>
    </dgm:pt>
    <dgm:pt modelId="{7AEA8489-950E-43E2-9B96-B3DC277890AE}" type="pres">
      <dgm:prSet presAssocID="{376E03AB-9E1A-440E-83D3-6BDAD3F76850}" presName="vert1" presStyleCnt="0"/>
      <dgm:spPr/>
    </dgm:pt>
    <dgm:pt modelId="{493071CA-087B-460C-9F3E-F98456D7A0CE}" type="pres">
      <dgm:prSet presAssocID="{E4C2B7B3-4BFD-4BFC-9A71-4FD4EE5B5ED4}" presName="thickLine" presStyleLbl="alignNode1" presStyleIdx="6" presStyleCnt="7"/>
      <dgm:spPr/>
    </dgm:pt>
    <dgm:pt modelId="{F9F1CE32-2665-47F3-8840-23171EE472CB}" type="pres">
      <dgm:prSet presAssocID="{E4C2B7B3-4BFD-4BFC-9A71-4FD4EE5B5ED4}" presName="horz1" presStyleCnt="0"/>
      <dgm:spPr/>
    </dgm:pt>
    <dgm:pt modelId="{AA56CCAD-E7F3-43C6-943C-25A75BFBACEF}" type="pres">
      <dgm:prSet presAssocID="{E4C2B7B3-4BFD-4BFC-9A71-4FD4EE5B5ED4}" presName="tx1" presStyleLbl="revTx" presStyleIdx="6" presStyleCnt="7"/>
      <dgm:spPr/>
    </dgm:pt>
    <dgm:pt modelId="{D71BED87-3CF0-4ACE-AF5B-2FD6EDCCA277}" type="pres">
      <dgm:prSet presAssocID="{E4C2B7B3-4BFD-4BFC-9A71-4FD4EE5B5ED4}" presName="vert1" presStyleCnt="0"/>
      <dgm:spPr/>
    </dgm:pt>
  </dgm:ptLst>
  <dgm:cxnLst>
    <dgm:cxn modelId="{3A44700B-4E90-4818-99B8-66064457304A}" type="presOf" srcId="{E4C2B7B3-4BFD-4BFC-9A71-4FD4EE5B5ED4}" destId="{AA56CCAD-E7F3-43C6-943C-25A75BFBACEF}" srcOrd="0" destOrd="0" presId="urn:microsoft.com/office/officeart/2008/layout/LinedList"/>
    <dgm:cxn modelId="{55C7790E-1CB1-42F4-963A-059EC98401AC}" type="presOf" srcId="{2BF56C5F-7278-4450-8203-22B126B18D5B}" destId="{D6835385-0DD5-4072-921D-57671F104D32}" srcOrd="0" destOrd="0" presId="urn:microsoft.com/office/officeart/2008/layout/LinedList"/>
    <dgm:cxn modelId="{297F741E-6B96-4984-B4B2-1907222AE0B1}" type="presOf" srcId="{F91869B0-C863-4DBC-A43B-66E123364EE0}" destId="{4432A3F8-1EFE-43D3-A505-E3E8750F3A9F}" srcOrd="0" destOrd="0" presId="urn:microsoft.com/office/officeart/2008/layout/LinedList"/>
    <dgm:cxn modelId="{19E84E22-DFF2-4849-93FA-26D1D9F2AAE0}" type="presOf" srcId="{57E61D8D-0E45-4505-8B48-6FDC419554C3}" destId="{C0185F94-2F1A-4E55-B640-92391C458100}" srcOrd="0" destOrd="0" presId="urn:microsoft.com/office/officeart/2008/layout/LinedList"/>
    <dgm:cxn modelId="{8E9D4F2F-45A3-4F90-873F-3A9365B294CD}" srcId="{84003320-279B-46C8-8420-90748417F0C0}" destId="{376E03AB-9E1A-440E-83D3-6BDAD3F76850}" srcOrd="5" destOrd="0" parTransId="{2627DA04-4F51-425B-A432-951E2DCB229E}" sibTransId="{004ABF5D-23F7-40D4-8398-0FF3AABFBCB5}"/>
    <dgm:cxn modelId="{81DC7B39-5C12-4ACE-ADB6-4927E3DCB8CC}" type="presOf" srcId="{BEDC63E2-3C80-401F-B555-526A5625B886}" destId="{F74C16C1-F7DA-4976-A156-53362CFCC37C}" srcOrd="0" destOrd="0" presId="urn:microsoft.com/office/officeart/2008/layout/LinedList"/>
    <dgm:cxn modelId="{DA9AF63D-3143-4185-9BA0-990F24402ACD}" srcId="{84003320-279B-46C8-8420-90748417F0C0}" destId="{57E61D8D-0E45-4505-8B48-6FDC419554C3}" srcOrd="1" destOrd="0" parTransId="{BE85D6F4-B66B-45ED-AB03-B6C6CE10B103}" sibTransId="{E34137DA-2357-4B5F-86AC-8659102F7592}"/>
    <dgm:cxn modelId="{052F255B-9D46-466B-BDD9-2C974A125B7C}" type="presOf" srcId="{84003320-279B-46C8-8420-90748417F0C0}" destId="{A4D80EE0-7B7F-4138-BB2E-96BABB62C297}" srcOrd="0" destOrd="0" presId="urn:microsoft.com/office/officeart/2008/layout/LinedList"/>
    <dgm:cxn modelId="{E0144F48-CB51-41B8-B10C-53B6BFD2FDEF}" srcId="{84003320-279B-46C8-8420-90748417F0C0}" destId="{F91869B0-C863-4DBC-A43B-66E123364EE0}" srcOrd="3" destOrd="0" parTransId="{7CF52CC5-AF66-4FFF-87E4-41DD494D1797}" sibTransId="{28C8A9C5-A6BA-41A0-8978-3FD70B3A0B38}"/>
    <dgm:cxn modelId="{2068757D-2F13-4636-99EA-14FA38D0335D}" srcId="{84003320-279B-46C8-8420-90748417F0C0}" destId="{BEDC63E2-3C80-401F-B555-526A5625B886}" srcOrd="2" destOrd="0" parTransId="{CD804648-D2A3-46FC-9FCA-C425F3966FD3}" sibTransId="{2E17721C-3300-4F95-8355-3B88F1BFA0B3}"/>
    <dgm:cxn modelId="{566C157E-62DC-4767-92AD-D27FE392C943}" type="presOf" srcId="{376E03AB-9E1A-440E-83D3-6BDAD3F76850}" destId="{1D202D06-9C0D-4263-8997-E5D6BD6C16E1}" srcOrd="0" destOrd="0" presId="urn:microsoft.com/office/officeart/2008/layout/LinedList"/>
    <dgm:cxn modelId="{9522E584-9F4F-4949-9039-B9B42E7EFD78}" srcId="{84003320-279B-46C8-8420-90748417F0C0}" destId="{2BF56C5F-7278-4450-8203-22B126B18D5B}" srcOrd="4" destOrd="0" parTransId="{0C623F4F-12B2-44E9-883B-2870531D8A8A}" sibTransId="{AEF557C2-DB4D-46DC-A6BC-FFAA7C774ACD}"/>
    <dgm:cxn modelId="{C233E0BB-BE85-4419-B269-39FBA0D6B25A}" type="presOf" srcId="{D736BA14-BA74-4D32-A6FD-D321C768E018}" destId="{7C60C074-F431-44E1-AC85-A541DBEC6AF5}" srcOrd="0" destOrd="0" presId="urn:microsoft.com/office/officeart/2008/layout/LinedList"/>
    <dgm:cxn modelId="{F5FA55DC-3919-443D-B529-EBD9FC7D894C}" srcId="{84003320-279B-46C8-8420-90748417F0C0}" destId="{D736BA14-BA74-4D32-A6FD-D321C768E018}" srcOrd="0" destOrd="0" parTransId="{6095EE43-F8AD-4AA0-9DC1-676BE61451D8}" sibTransId="{AA40B120-3F7F-44B8-B990-5D55392023B7}"/>
    <dgm:cxn modelId="{C10700FF-2EDD-4F7E-A4DF-406BEA882E78}" srcId="{84003320-279B-46C8-8420-90748417F0C0}" destId="{E4C2B7B3-4BFD-4BFC-9A71-4FD4EE5B5ED4}" srcOrd="6" destOrd="0" parTransId="{5C305FB1-A6AC-4C71-9108-5CEE6D7DD9A2}" sibTransId="{50C724E6-B39A-4503-B856-4FFF6EC18C63}"/>
    <dgm:cxn modelId="{F1381BFF-91EA-44EB-B571-C073EEABBDA4}" type="presParOf" srcId="{A4D80EE0-7B7F-4138-BB2E-96BABB62C297}" destId="{D7DB2411-9E7F-43F3-8B3E-AB1F178ECF09}" srcOrd="0" destOrd="0" presId="urn:microsoft.com/office/officeart/2008/layout/LinedList"/>
    <dgm:cxn modelId="{A19D296A-5D83-4344-B01C-89D382C1DDC7}" type="presParOf" srcId="{A4D80EE0-7B7F-4138-BB2E-96BABB62C297}" destId="{8D9B706C-CD57-4177-B2B1-C35AE09A9D5D}" srcOrd="1" destOrd="0" presId="urn:microsoft.com/office/officeart/2008/layout/LinedList"/>
    <dgm:cxn modelId="{A50E2A27-87CF-474B-88DE-6849E781BA1F}" type="presParOf" srcId="{8D9B706C-CD57-4177-B2B1-C35AE09A9D5D}" destId="{7C60C074-F431-44E1-AC85-A541DBEC6AF5}" srcOrd="0" destOrd="0" presId="urn:microsoft.com/office/officeart/2008/layout/LinedList"/>
    <dgm:cxn modelId="{4B375B55-5870-47EF-9409-EC9C01AFE828}" type="presParOf" srcId="{8D9B706C-CD57-4177-B2B1-C35AE09A9D5D}" destId="{14C53403-DD11-4735-860D-13F7E06193E1}" srcOrd="1" destOrd="0" presId="urn:microsoft.com/office/officeart/2008/layout/LinedList"/>
    <dgm:cxn modelId="{51FCC3F0-5585-44C2-BF01-AB6223B72C31}" type="presParOf" srcId="{A4D80EE0-7B7F-4138-BB2E-96BABB62C297}" destId="{6CD7B2EE-0EC9-4629-B902-24E6C448F79E}" srcOrd="2" destOrd="0" presId="urn:microsoft.com/office/officeart/2008/layout/LinedList"/>
    <dgm:cxn modelId="{BC0AEF2C-0714-4C20-8FC7-5E570E9CEE63}" type="presParOf" srcId="{A4D80EE0-7B7F-4138-BB2E-96BABB62C297}" destId="{78D67AA3-6123-4B9F-85AA-A783819031F2}" srcOrd="3" destOrd="0" presId="urn:microsoft.com/office/officeart/2008/layout/LinedList"/>
    <dgm:cxn modelId="{A4B32991-9BA7-4CB2-AAE5-9DF354AE265E}" type="presParOf" srcId="{78D67AA3-6123-4B9F-85AA-A783819031F2}" destId="{C0185F94-2F1A-4E55-B640-92391C458100}" srcOrd="0" destOrd="0" presId="urn:microsoft.com/office/officeart/2008/layout/LinedList"/>
    <dgm:cxn modelId="{ABBDF548-B158-49C3-8C68-072399E51613}" type="presParOf" srcId="{78D67AA3-6123-4B9F-85AA-A783819031F2}" destId="{4DD51C24-76C7-4EEA-B2CC-D9788114D004}" srcOrd="1" destOrd="0" presId="urn:microsoft.com/office/officeart/2008/layout/LinedList"/>
    <dgm:cxn modelId="{155AA792-4D18-4E44-930F-E9D98F1442F1}" type="presParOf" srcId="{A4D80EE0-7B7F-4138-BB2E-96BABB62C297}" destId="{253E68DE-54EB-4316-9E19-A20CAECA97CC}" srcOrd="4" destOrd="0" presId="urn:microsoft.com/office/officeart/2008/layout/LinedList"/>
    <dgm:cxn modelId="{8DC9E360-D490-41A4-AB6F-6B49C88FF33D}" type="presParOf" srcId="{A4D80EE0-7B7F-4138-BB2E-96BABB62C297}" destId="{E46A79CA-0907-45D6-9E85-2DEC82D75676}" srcOrd="5" destOrd="0" presId="urn:microsoft.com/office/officeart/2008/layout/LinedList"/>
    <dgm:cxn modelId="{E0C60165-C7C0-4F06-91DB-991AA2B9B8A4}" type="presParOf" srcId="{E46A79CA-0907-45D6-9E85-2DEC82D75676}" destId="{F74C16C1-F7DA-4976-A156-53362CFCC37C}" srcOrd="0" destOrd="0" presId="urn:microsoft.com/office/officeart/2008/layout/LinedList"/>
    <dgm:cxn modelId="{0534CEBC-2E85-40A9-9B26-A840A2A7BF10}" type="presParOf" srcId="{E46A79CA-0907-45D6-9E85-2DEC82D75676}" destId="{E9875199-93C4-40BE-BF64-C31D63337A4E}" srcOrd="1" destOrd="0" presId="urn:microsoft.com/office/officeart/2008/layout/LinedList"/>
    <dgm:cxn modelId="{115F9944-119F-422D-B95A-72B9B6A0E9F1}" type="presParOf" srcId="{A4D80EE0-7B7F-4138-BB2E-96BABB62C297}" destId="{D1C409C8-DD78-4FEF-B2EB-72F4AA381024}" srcOrd="6" destOrd="0" presId="urn:microsoft.com/office/officeart/2008/layout/LinedList"/>
    <dgm:cxn modelId="{A9ED2577-532F-4FE0-B77D-EA51F3557265}" type="presParOf" srcId="{A4D80EE0-7B7F-4138-BB2E-96BABB62C297}" destId="{45D6337E-425E-4851-8E4A-914CE321C94E}" srcOrd="7" destOrd="0" presId="urn:microsoft.com/office/officeart/2008/layout/LinedList"/>
    <dgm:cxn modelId="{4241734B-0D80-415F-A9E9-717D915E2142}" type="presParOf" srcId="{45D6337E-425E-4851-8E4A-914CE321C94E}" destId="{4432A3F8-1EFE-43D3-A505-E3E8750F3A9F}" srcOrd="0" destOrd="0" presId="urn:microsoft.com/office/officeart/2008/layout/LinedList"/>
    <dgm:cxn modelId="{EDD0AE34-6ABB-4CB8-A1B0-6670C28C5C2F}" type="presParOf" srcId="{45D6337E-425E-4851-8E4A-914CE321C94E}" destId="{6B8CDA8D-A846-41C8-A603-1404D477F408}" srcOrd="1" destOrd="0" presId="urn:microsoft.com/office/officeart/2008/layout/LinedList"/>
    <dgm:cxn modelId="{2309AE77-F19D-4C73-BD5E-ABF59C8827B9}" type="presParOf" srcId="{A4D80EE0-7B7F-4138-BB2E-96BABB62C297}" destId="{4581705C-D23E-462B-A83B-2CD639EEA287}" srcOrd="8" destOrd="0" presId="urn:microsoft.com/office/officeart/2008/layout/LinedList"/>
    <dgm:cxn modelId="{09185B0C-153E-4CC0-A0EF-3EF98A5CE1BD}" type="presParOf" srcId="{A4D80EE0-7B7F-4138-BB2E-96BABB62C297}" destId="{6E4B8F56-A152-4B24-A59F-BEF71C037D77}" srcOrd="9" destOrd="0" presId="urn:microsoft.com/office/officeart/2008/layout/LinedList"/>
    <dgm:cxn modelId="{FA096E69-CD5F-41E9-BABA-57A1F2319308}" type="presParOf" srcId="{6E4B8F56-A152-4B24-A59F-BEF71C037D77}" destId="{D6835385-0DD5-4072-921D-57671F104D32}" srcOrd="0" destOrd="0" presId="urn:microsoft.com/office/officeart/2008/layout/LinedList"/>
    <dgm:cxn modelId="{ABCF4282-A4E8-4924-9608-04A5250EA81D}" type="presParOf" srcId="{6E4B8F56-A152-4B24-A59F-BEF71C037D77}" destId="{E70AC78D-A690-452B-9BBB-49BF427FC9AA}" srcOrd="1" destOrd="0" presId="urn:microsoft.com/office/officeart/2008/layout/LinedList"/>
    <dgm:cxn modelId="{CC665220-CBFC-43D1-8322-E1C3F29816F5}" type="presParOf" srcId="{A4D80EE0-7B7F-4138-BB2E-96BABB62C297}" destId="{9ADC9A1B-1096-4E2D-BF53-7DA82A978B0E}" srcOrd="10" destOrd="0" presId="urn:microsoft.com/office/officeart/2008/layout/LinedList"/>
    <dgm:cxn modelId="{05A2E535-6B47-4DA7-833D-8F99F704902A}" type="presParOf" srcId="{A4D80EE0-7B7F-4138-BB2E-96BABB62C297}" destId="{5FC8BA39-FFFF-41CD-8373-006AFAD903EB}" srcOrd="11" destOrd="0" presId="urn:microsoft.com/office/officeart/2008/layout/LinedList"/>
    <dgm:cxn modelId="{ED1337F8-0DE0-46A9-8580-D602CE7F11B9}" type="presParOf" srcId="{5FC8BA39-FFFF-41CD-8373-006AFAD903EB}" destId="{1D202D06-9C0D-4263-8997-E5D6BD6C16E1}" srcOrd="0" destOrd="0" presId="urn:microsoft.com/office/officeart/2008/layout/LinedList"/>
    <dgm:cxn modelId="{21307166-2E60-4027-8878-6EAE5ACADFF7}" type="presParOf" srcId="{5FC8BA39-FFFF-41CD-8373-006AFAD903EB}" destId="{7AEA8489-950E-43E2-9B96-B3DC277890AE}" srcOrd="1" destOrd="0" presId="urn:microsoft.com/office/officeart/2008/layout/LinedList"/>
    <dgm:cxn modelId="{0AC01BA4-5D6F-4EC7-889F-C4913D63501D}" type="presParOf" srcId="{A4D80EE0-7B7F-4138-BB2E-96BABB62C297}" destId="{493071CA-087B-460C-9F3E-F98456D7A0CE}" srcOrd="12" destOrd="0" presId="urn:microsoft.com/office/officeart/2008/layout/LinedList"/>
    <dgm:cxn modelId="{2728F3CC-C427-42CB-9B73-CDF04FB035ED}" type="presParOf" srcId="{A4D80EE0-7B7F-4138-BB2E-96BABB62C297}" destId="{F9F1CE32-2665-47F3-8840-23171EE472CB}" srcOrd="13" destOrd="0" presId="urn:microsoft.com/office/officeart/2008/layout/LinedList"/>
    <dgm:cxn modelId="{0520F2E0-2026-4E9B-A355-791F1E8EA1C1}" type="presParOf" srcId="{F9F1CE32-2665-47F3-8840-23171EE472CB}" destId="{AA56CCAD-E7F3-43C6-943C-25A75BFBACEF}" srcOrd="0" destOrd="0" presId="urn:microsoft.com/office/officeart/2008/layout/LinedList"/>
    <dgm:cxn modelId="{327EDBC4-1489-413D-AC01-36B029B61BD5}" type="presParOf" srcId="{F9F1CE32-2665-47F3-8840-23171EE472CB}" destId="{D71BED87-3CF0-4ACE-AF5B-2FD6EDCCA277}"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4003320-279B-46C8-8420-90748417F0C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D736BA14-BA74-4D32-A6FD-D321C768E018}">
      <dgm:prSet/>
      <dgm:spPr/>
      <dgm:t>
        <a:bodyPr/>
        <a:lstStyle/>
        <a:p>
          <a:endParaRPr lang="en-US" dirty="0"/>
        </a:p>
      </dgm:t>
    </dgm:pt>
    <dgm:pt modelId="{6095EE43-F8AD-4AA0-9DC1-676BE61451D8}" type="parTrans" cxnId="{F5FA55DC-3919-443D-B529-EBD9FC7D894C}">
      <dgm:prSet/>
      <dgm:spPr/>
      <dgm:t>
        <a:bodyPr/>
        <a:lstStyle/>
        <a:p>
          <a:endParaRPr lang="en-US"/>
        </a:p>
      </dgm:t>
    </dgm:pt>
    <dgm:pt modelId="{AA40B120-3F7F-44B8-B990-5D55392023B7}" type="sibTrans" cxnId="{F5FA55DC-3919-443D-B529-EBD9FC7D894C}">
      <dgm:prSet/>
      <dgm:spPr/>
      <dgm:t>
        <a:bodyPr/>
        <a:lstStyle/>
        <a:p>
          <a:endParaRPr lang="en-US"/>
        </a:p>
      </dgm:t>
    </dgm:pt>
    <dgm:pt modelId="{57E61D8D-0E45-4505-8B48-6FDC419554C3}">
      <dgm:prSet/>
      <dgm:spPr/>
      <dgm:t>
        <a:bodyPr/>
        <a:lstStyle/>
        <a:p>
          <a:endParaRPr lang="en-US" dirty="0"/>
        </a:p>
      </dgm:t>
    </dgm:pt>
    <dgm:pt modelId="{BE85D6F4-B66B-45ED-AB03-B6C6CE10B103}" type="parTrans" cxnId="{DA9AF63D-3143-4185-9BA0-990F24402ACD}">
      <dgm:prSet/>
      <dgm:spPr/>
      <dgm:t>
        <a:bodyPr/>
        <a:lstStyle/>
        <a:p>
          <a:endParaRPr lang="en-US"/>
        </a:p>
      </dgm:t>
    </dgm:pt>
    <dgm:pt modelId="{E34137DA-2357-4B5F-86AC-8659102F7592}" type="sibTrans" cxnId="{DA9AF63D-3143-4185-9BA0-990F24402ACD}">
      <dgm:prSet/>
      <dgm:spPr/>
      <dgm:t>
        <a:bodyPr/>
        <a:lstStyle/>
        <a:p>
          <a:endParaRPr lang="en-US"/>
        </a:p>
      </dgm:t>
    </dgm:pt>
    <dgm:pt modelId="{BEDC63E2-3C80-401F-B555-526A5625B886}">
      <dgm:prSet/>
      <dgm:spPr/>
      <dgm:t>
        <a:bodyPr/>
        <a:lstStyle/>
        <a:p>
          <a:endParaRPr lang="en-US" dirty="0"/>
        </a:p>
      </dgm:t>
    </dgm:pt>
    <dgm:pt modelId="{CD804648-D2A3-46FC-9FCA-C425F3966FD3}" type="parTrans" cxnId="{2068757D-2F13-4636-99EA-14FA38D0335D}">
      <dgm:prSet/>
      <dgm:spPr/>
      <dgm:t>
        <a:bodyPr/>
        <a:lstStyle/>
        <a:p>
          <a:endParaRPr lang="en-US"/>
        </a:p>
      </dgm:t>
    </dgm:pt>
    <dgm:pt modelId="{2E17721C-3300-4F95-8355-3B88F1BFA0B3}" type="sibTrans" cxnId="{2068757D-2F13-4636-99EA-14FA38D0335D}">
      <dgm:prSet/>
      <dgm:spPr/>
      <dgm:t>
        <a:bodyPr/>
        <a:lstStyle/>
        <a:p>
          <a:endParaRPr lang="en-US"/>
        </a:p>
      </dgm:t>
    </dgm:pt>
    <dgm:pt modelId="{F91869B0-C863-4DBC-A43B-66E123364EE0}">
      <dgm:prSet/>
      <dgm:spPr/>
      <dgm:t>
        <a:bodyPr/>
        <a:lstStyle/>
        <a:p>
          <a:endParaRPr lang="en-US" dirty="0"/>
        </a:p>
      </dgm:t>
    </dgm:pt>
    <dgm:pt modelId="{7CF52CC5-AF66-4FFF-87E4-41DD494D1797}" type="parTrans" cxnId="{E0144F48-CB51-41B8-B10C-53B6BFD2FDEF}">
      <dgm:prSet/>
      <dgm:spPr/>
      <dgm:t>
        <a:bodyPr/>
        <a:lstStyle/>
        <a:p>
          <a:endParaRPr lang="en-US"/>
        </a:p>
      </dgm:t>
    </dgm:pt>
    <dgm:pt modelId="{28C8A9C5-A6BA-41A0-8978-3FD70B3A0B38}" type="sibTrans" cxnId="{E0144F48-CB51-41B8-B10C-53B6BFD2FDEF}">
      <dgm:prSet/>
      <dgm:spPr/>
      <dgm:t>
        <a:bodyPr/>
        <a:lstStyle/>
        <a:p>
          <a:endParaRPr lang="en-US"/>
        </a:p>
      </dgm:t>
    </dgm:pt>
    <dgm:pt modelId="{2BF56C5F-7278-4450-8203-22B126B18D5B}">
      <dgm:prSet/>
      <dgm:spPr/>
      <dgm:t>
        <a:bodyPr/>
        <a:lstStyle/>
        <a:p>
          <a:endParaRPr lang="en-US" dirty="0"/>
        </a:p>
      </dgm:t>
    </dgm:pt>
    <dgm:pt modelId="{0C623F4F-12B2-44E9-883B-2870531D8A8A}" type="parTrans" cxnId="{9522E584-9F4F-4949-9039-B9B42E7EFD78}">
      <dgm:prSet/>
      <dgm:spPr/>
      <dgm:t>
        <a:bodyPr/>
        <a:lstStyle/>
        <a:p>
          <a:endParaRPr lang="en-US"/>
        </a:p>
      </dgm:t>
    </dgm:pt>
    <dgm:pt modelId="{AEF557C2-DB4D-46DC-A6BC-FFAA7C774ACD}" type="sibTrans" cxnId="{9522E584-9F4F-4949-9039-B9B42E7EFD78}">
      <dgm:prSet/>
      <dgm:spPr/>
      <dgm:t>
        <a:bodyPr/>
        <a:lstStyle/>
        <a:p>
          <a:endParaRPr lang="en-US"/>
        </a:p>
      </dgm:t>
    </dgm:pt>
    <dgm:pt modelId="{376E03AB-9E1A-440E-83D3-6BDAD3F76850}">
      <dgm:prSet/>
      <dgm:spPr/>
      <dgm:t>
        <a:bodyPr/>
        <a:lstStyle/>
        <a:p>
          <a:endParaRPr lang="en-US" dirty="0"/>
        </a:p>
      </dgm:t>
    </dgm:pt>
    <dgm:pt modelId="{2627DA04-4F51-425B-A432-951E2DCB229E}" type="parTrans" cxnId="{8E9D4F2F-45A3-4F90-873F-3A9365B294CD}">
      <dgm:prSet/>
      <dgm:spPr/>
      <dgm:t>
        <a:bodyPr/>
        <a:lstStyle/>
        <a:p>
          <a:endParaRPr lang="en-US"/>
        </a:p>
      </dgm:t>
    </dgm:pt>
    <dgm:pt modelId="{004ABF5D-23F7-40D4-8398-0FF3AABFBCB5}" type="sibTrans" cxnId="{8E9D4F2F-45A3-4F90-873F-3A9365B294CD}">
      <dgm:prSet/>
      <dgm:spPr/>
      <dgm:t>
        <a:bodyPr/>
        <a:lstStyle/>
        <a:p>
          <a:endParaRPr lang="en-US"/>
        </a:p>
      </dgm:t>
    </dgm:pt>
    <dgm:pt modelId="{E4C2B7B3-4BFD-4BFC-9A71-4FD4EE5B5ED4}">
      <dgm:prSet/>
      <dgm:spPr/>
      <dgm:t>
        <a:bodyPr/>
        <a:lstStyle/>
        <a:p>
          <a:r>
            <a:rPr lang="pt-BR"/>
            <a:t>Whistleblower</a:t>
          </a:r>
          <a:endParaRPr lang="en-US"/>
        </a:p>
      </dgm:t>
    </dgm:pt>
    <dgm:pt modelId="{5C305FB1-A6AC-4C71-9108-5CEE6D7DD9A2}" type="parTrans" cxnId="{C10700FF-2EDD-4F7E-A4DF-406BEA882E78}">
      <dgm:prSet/>
      <dgm:spPr/>
      <dgm:t>
        <a:bodyPr/>
        <a:lstStyle/>
        <a:p>
          <a:endParaRPr lang="en-US"/>
        </a:p>
      </dgm:t>
    </dgm:pt>
    <dgm:pt modelId="{50C724E6-B39A-4503-B856-4FFF6EC18C63}" type="sibTrans" cxnId="{C10700FF-2EDD-4F7E-A4DF-406BEA882E78}">
      <dgm:prSet/>
      <dgm:spPr/>
      <dgm:t>
        <a:bodyPr/>
        <a:lstStyle/>
        <a:p>
          <a:endParaRPr lang="en-US"/>
        </a:p>
      </dgm:t>
    </dgm:pt>
    <dgm:pt modelId="{A4D80EE0-7B7F-4138-BB2E-96BABB62C297}" type="pres">
      <dgm:prSet presAssocID="{84003320-279B-46C8-8420-90748417F0C0}" presName="vert0" presStyleCnt="0">
        <dgm:presLayoutVars>
          <dgm:dir/>
          <dgm:animOne val="branch"/>
          <dgm:animLvl val="lvl"/>
        </dgm:presLayoutVars>
      </dgm:prSet>
      <dgm:spPr/>
    </dgm:pt>
    <dgm:pt modelId="{D7DB2411-9E7F-43F3-8B3E-AB1F178ECF09}" type="pres">
      <dgm:prSet presAssocID="{D736BA14-BA74-4D32-A6FD-D321C768E018}" presName="thickLine" presStyleLbl="alignNode1" presStyleIdx="0" presStyleCnt="7"/>
      <dgm:spPr/>
    </dgm:pt>
    <dgm:pt modelId="{8D9B706C-CD57-4177-B2B1-C35AE09A9D5D}" type="pres">
      <dgm:prSet presAssocID="{D736BA14-BA74-4D32-A6FD-D321C768E018}" presName="horz1" presStyleCnt="0"/>
      <dgm:spPr/>
    </dgm:pt>
    <dgm:pt modelId="{7C60C074-F431-44E1-AC85-A541DBEC6AF5}" type="pres">
      <dgm:prSet presAssocID="{D736BA14-BA74-4D32-A6FD-D321C768E018}" presName="tx1" presStyleLbl="revTx" presStyleIdx="0" presStyleCnt="7"/>
      <dgm:spPr/>
    </dgm:pt>
    <dgm:pt modelId="{14C53403-DD11-4735-860D-13F7E06193E1}" type="pres">
      <dgm:prSet presAssocID="{D736BA14-BA74-4D32-A6FD-D321C768E018}" presName="vert1" presStyleCnt="0"/>
      <dgm:spPr/>
    </dgm:pt>
    <dgm:pt modelId="{6CD7B2EE-0EC9-4629-B902-24E6C448F79E}" type="pres">
      <dgm:prSet presAssocID="{57E61D8D-0E45-4505-8B48-6FDC419554C3}" presName="thickLine" presStyleLbl="alignNode1" presStyleIdx="1" presStyleCnt="7"/>
      <dgm:spPr/>
    </dgm:pt>
    <dgm:pt modelId="{78D67AA3-6123-4B9F-85AA-A783819031F2}" type="pres">
      <dgm:prSet presAssocID="{57E61D8D-0E45-4505-8B48-6FDC419554C3}" presName="horz1" presStyleCnt="0"/>
      <dgm:spPr/>
    </dgm:pt>
    <dgm:pt modelId="{C0185F94-2F1A-4E55-B640-92391C458100}" type="pres">
      <dgm:prSet presAssocID="{57E61D8D-0E45-4505-8B48-6FDC419554C3}" presName="tx1" presStyleLbl="revTx" presStyleIdx="1" presStyleCnt="7"/>
      <dgm:spPr/>
    </dgm:pt>
    <dgm:pt modelId="{4DD51C24-76C7-4EEA-B2CC-D9788114D004}" type="pres">
      <dgm:prSet presAssocID="{57E61D8D-0E45-4505-8B48-6FDC419554C3}" presName="vert1" presStyleCnt="0"/>
      <dgm:spPr/>
    </dgm:pt>
    <dgm:pt modelId="{253E68DE-54EB-4316-9E19-A20CAECA97CC}" type="pres">
      <dgm:prSet presAssocID="{BEDC63E2-3C80-401F-B555-526A5625B886}" presName="thickLine" presStyleLbl="alignNode1" presStyleIdx="2" presStyleCnt="7"/>
      <dgm:spPr/>
    </dgm:pt>
    <dgm:pt modelId="{E46A79CA-0907-45D6-9E85-2DEC82D75676}" type="pres">
      <dgm:prSet presAssocID="{BEDC63E2-3C80-401F-B555-526A5625B886}" presName="horz1" presStyleCnt="0"/>
      <dgm:spPr/>
    </dgm:pt>
    <dgm:pt modelId="{F74C16C1-F7DA-4976-A156-53362CFCC37C}" type="pres">
      <dgm:prSet presAssocID="{BEDC63E2-3C80-401F-B555-526A5625B886}" presName="tx1" presStyleLbl="revTx" presStyleIdx="2" presStyleCnt="7"/>
      <dgm:spPr/>
    </dgm:pt>
    <dgm:pt modelId="{E9875199-93C4-40BE-BF64-C31D63337A4E}" type="pres">
      <dgm:prSet presAssocID="{BEDC63E2-3C80-401F-B555-526A5625B886}" presName="vert1" presStyleCnt="0"/>
      <dgm:spPr/>
    </dgm:pt>
    <dgm:pt modelId="{D1C409C8-DD78-4FEF-B2EB-72F4AA381024}" type="pres">
      <dgm:prSet presAssocID="{F91869B0-C863-4DBC-A43B-66E123364EE0}" presName="thickLine" presStyleLbl="alignNode1" presStyleIdx="3" presStyleCnt="7"/>
      <dgm:spPr/>
    </dgm:pt>
    <dgm:pt modelId="{45D6337E-425E-4851-8E4A-914CE321C94E}" type="pres">
      <dgm:prSet presAssocID="{F91869B0-C863-4DBC-A43B-66E123364EE0}" presName="horz1" presStyleCnt="0"/>
      <dgm:spPr/>
    </dgm:pt>
    <dgm:pt modelId="{4432A3F8-1EFE-43D3-A505-E3E8750F3A9F}" type="pres">
      <dgm:prSet presAssocID="{F91869B0-C863-4DBC-A43B-66E123364EE0}" presName="tx1" presStyleLbl="revTx" presStyleIdx="3" presStyleCnt="7"/>
      <dgm:spPr/>
    </dgm:pt>
    <dgm:pt modelId="{6B8CDA8D-A846-41C8-A603-1404D477F408}" type="pres">
      <dgm:prSet presAssocID="{F91869B0-C863-4DBC-A43B-66E123364EE0}" presName="vert1" presStyleCnt="0"/>
      <dgm:spPr/>
    </dgm:pt>
    <dgm:pt modelId="{4581705C-D23E-462B-A83B-2CD639EEA287}" type="pres">
      <dgm:prSet presAssocID="{2BF56C5F-7278-4450-8203-22B126B18D5B}" presName="thickLine" presStyleLbl="alignNode1" presStyleIdx="4" presStyleCnt="7"/>
      <dgm:spPr/>
    </dgm:pt>
    <dgm:pt modelId="{6E4B8F56-A152-4B24-A59F-BEF71C037D77}" type="pres">
      <dgm:prSet presAssocID="{2BF56C5F-7278-4450-8203-22B126B18D5B}" presName="horz1" presStyleCnt="0"/>
      <dgm:spPr/>
    </dgm:pt>
    <dgm:pt modelId="{D6835385-0DD5-4072-921D-57671F104D32}" type="pres">
      <dgm:prSet presAssocID="{2BF56C5F-7278-4450-8203-22B126B18D5B}" presName="tx1" presStyleLbl="revTx" presStyleIdx="4" presStyleCnt="7"/>
      <dgm:spPr/>
    </dgm:pt>
    <dgm:pt modelId="{E70AC78D-A690-452B-9BBB-49BF427FC9AA}" type="pres">
      <dgm:prSet presAssocID="{2BF56C5F-7278-4450-8203-22B126B18D5B}" presName="vert1" presStyleCnt="0"/>
      <dgm:spPr/>
    </dgm:pt>
    <dgm:pt modelId="{9ADC9A1B-1096-4E2D-BF53-7DA82A978B0E}" type="pres">
      <dgm:prSet presAssocID="{376E03AB-9E1A-440E-83D3-6BDAD3F76850}" presName="thickLine" presStyleLbl="alignNode1" presStyleIdx="5" presStyleCnt="7"/>
      <dgm:spPr/>
    </dgm:pt>
    <dgm:pt modelId="{5FC8BA39-FFFF-41CD-8373-006AFAD903EB}" type="pres">
      <dgm:prSet presAssocID="{376E03AB-9E1A-440E-83D3-6BDAD3F76850}" presName="horz1" presStyleCnt="0"/>
      <dgm:spPr/>
    </dgm:pt>
    <dgm:pt modelId="{1D202D06-9C0D-4263-8997-E5D6BD6C16E1}" type="pres">
      <dgm:prSet presAssocID="{376E03AB-9E1A-440E-83D3-6BDAD3F76850}" presName="tx1" presStyleLbl="revTx" presStyleIdx="5" presStyleCnt="7"/>
      <dgm:spPr/>
    </dgm:pt>
    <dgm:pt modelId="{7AEA8489-950E-43E2-9B96-B3DC277890AE}" type="pres">
      <dgm:prSet presAssocID="{376E03AB-9E1A-440E-83D3-6BDAD3F76850}" presName="vert1" presStyleCnt="0"/>
      <dgm:spPr/>
    </dgm:pt>
    <dgm:pt modelId="{493071CA-087B-460C-9F3E-F98456D7A0CE}" type="pres">
      <dgm:prSet presAssocID="{E4C2B7B3-4BFD-4BFC-9A71-4FD4EE5B5ED4}" presName="thickLine" presStyleLbl="alignNode1" presStyleIdx="6" presStyleCnt="7"/>
      <dgm:spPr/>
    </dgm:pt>
    <dgm:pt modelId="{F9F1CE32-2665-47F3-8840-23171EE472CB}" type="pres">
      <dgm:prSet presAssocID="{E4C2B7B3-4BFD-4BFC-9A71-4FD4EE5B5ED4}" presName="horz1" presStyleCnt="0"/>
      <dgm:spPr/>
    </dgm:pt>
    <dgm:pt modelId="{AA56CCAD-E7F3-43C6-943C-25A75BFBACEF}" type="pres">
      <dgm:prSet presAssocID="{E4C2B7B3-4BFD-4BFC-9A71-4FD4EE5B5ED4}" presName="tx1" presStyleLbl="revTx" presStyleIdx="6" presStyleCnt="7"/>
      <dgm:spPr/>
    </dgm:pt>
    <dgm:pt modelId="{D71BED87-3CF0-4ACE-AF5B-2FD6EDCCA277}" type="pres">
      <dgm:prSet presAssocID="{E4C2B7B3-4BFD-4BFC-9A71-4FD4EE5B5ED4}" presName="vert1" presStyleCnt="0"/>
      <dgm:spPr/>
    </dgm:pt>
  </dgm:ptLst>
  <dgm:cxnLst>
    <dgm:cxn modelId="{3A44700B-4E90-4818-99B8-66064457304A}" type="presOf" srcId="{E4C2B7B3-4BFD-4BFC-9A71-4FD4EE5B5ED4}" destId="{AA56CCAD-E7F3-43C6-943C-25A75BFBACEF}" srcOrd="0" destOrd="0" presId="urn:microsoft.com/office/officeart/2008/layout/LinedList"/>
    <dgm:cxn modelId="{55C7790E-1CB1-42F4-963A-059EC98401AC}" type="presOf" srcId="{2BF56C5F-7278-4450-8203-22B126B18D5B}" destId="{D6835385-0DD5-4072-921D-57671F104D32}" srcOrd="0" destOrd="0" presId="urn:microsoft.com/office/officeart/2008/layout/LinedList"/>
    <dgm:cxn modelId="{297F741E-6B96-4984-B4B2-1907222AE0B1}" type="presOf" srcId="{F91869B0-C863-4DBC-A43B-66E123364EE0}" destId="{4432A3F8-1EFE-43D3-A505-E3E8750F3A9F}" srcOrd="0" destOrd="0" presId="urn:microsoft.com/office/officeart/2008/layout/LinedList"/>
    <dgm:cxn modelId="{19E84E22-DFF2-4849-93FA-26D1D9F2AAE0}" type="presOf" srcId="{57E61D8D-0E45-4505-8B48-6FDC419554C3}" destId="{C0185F94-2F1A-4E55-B640-92391C458100}" srcOrd="0" destOrd="0" presId="urn:microsoft.com/office/officeart/2008/layout/LinedList"/>
    <dgm:cxn modelId="{8E9D4F2F-45A3-4F90-873F-3A9365B294CD}" srcId="{84003320-279B-46C8-8420-90748417F0C0}" destId="{376E03AB-9E1A-440E-83D3-6BDAD3F76850}" srcOrd="5" destOrd="0" parTransId="{2627DA04-4F51-425B-A432-951E2DCB229E}" sibTransId="{004ABF5D-23F7-40D4-8398-0FF3AABFBCB5}"/>
    <dgm:cxn modelId="{81DC7B39-5C12-4ACE-ADB6-4927E3DCB8CC}" type="presOf" srcId="{BEDC63E2-3C80-401F-B555-526A5625B886}" destId="{F74C16C1-F7DA-4976-A156-53362CFCC37C}" srcOrd="0" destOrd="0" presId="urn:microsoft.com/office/officeart/2008/layout/LinedList"/>
    <dgm:cxn modelId="{DA9AF63D-3143-4185-9BA0-990F24402ACD}" srcId="{84003320-279B-46C8-8420-90748417F0C0}" destId="{57E61D8D-0E45-4505-8B48-6FDC419554C3}" srcOrd="1" destOrd="0" parTransId="{BE85D6F4-B66B-45ED-AB03-B6C6CE10B103}" sibTransId="{E34137DA-2357-4B5F-86AC-8659102F7592}"/>
    <dgm:cxn modelId="{052F255B-9D46-466B-BDD9-2C974A125B7C}" type="presOf" srcId="{84003320-279B-46C8-8420-90748417F0C0}" destId="{A4D80EE0-7B7F-4138-BB2E-96BABB62C297}" srcOrd="0" destOrd="0" presId="urn:microsoft.com/office/officeart/2008/layout/LinedList"/>
    <dgm:cxn modelId="{E0144F48-CB51-41B8-B10C-53B6BFD2FDEF}" srcId="{84003320-279B-46C8-8420-90748417F0C0}" destId="{F91869B0-C863-4DBC-A43B-66E123364EE0}" srcOrd="3" destOrd="0" parTransId="{7CF52CC5-AF66-4FFF-87E4-41DD494D1797}" sibTransId="{28C8A9C5-A6BA-41A0-8978-3FD70B3A0B38}"/>
    <dgm:cxn modelId="{2068757D-2F13-4636-99EA-14FA38D0335D}" srcId="{84003320-279B-46C8-8420-90748417F0C0}" destId="{BEDC63E2-3C80-401F-B555-526A5625B886}" srcOrd="2" destOrd="0" parTransId="{CD804648-D2A3-46FC-9FCA-C425F3966FD3}" sibTransId="{2E17721C-3300-4F95-8355-3B88F1BFA0B3}"/>
    <dgm:cxn modelId="{566C157E-62DC-4767-92AD-D27FE392C943}" type="presOf" srcId="{376E03AB-9E1A-440E-83D3-6BDAD3F76850}" destId="{1D202D06-9C0D-4263-8997-E5D6BD6C16E1}" srcOrd="0" destOrd="0" presId="urn:microsoft.com/office/officeart/2008/layout/LinedList"/>
    <dgm:cxn modelId="{9522E584-9F4F-4949-9039-B9B42E7EFD78}" srcId="{84003320-279B-46C8-8420-90748417F0C0}" destId="{2BF56C5F-7278-4450-8203-22B126B18D5B}" srcOrd="4" destOrd="0" parTransId="{0C623F4F-12B2-44E9-883B-2870531D8A8A}" sibTransId="{AEF557C2-DB4D-46DC-A6BC-FFAA7C774ACD}"/>
    <dgm:cxn modelId="{C233E0BB-BE85-4419-B269-39FBA0D6B25A}" type="presOf" srcId="{D736BA14-BA74-4D32-A6FD-D321C768E018}" destId="{7C60C074-F431-44E1-AC85-A541DBEC6AF5}" srcOrd="0" destOrd="0" presId="urn:microsoft.com/office/officeart/2008/layout/LinedList"/>
    <dgm:cxn modelId="{F5FA55DC-3919-443D-B529-EBD9FC7D894C}" srcId="{84003320-279B-46C8-8420-90748417F0C0}" destId="{D736BA14-BA74-4D32-A6FD-D321C768E018}" srcOrd="0" destOrd="0" parTransId="{6095EE43-F8AD-4AA0-9DC1-676BE61451D8}" sibTransId="{AA40B120-3F7F-44B8-B990-5D55392023B7}"/>
    <dgm:cxn modelId="{C10700FF-2EDD-4F7E-A4DF-406BEA882E78}" srcId="{84003320-279B-46C8-8420-90748417F0C0}" destId="{E4C2B7B3-4BFD-4BFC-9A71-4FD4EE5B5ED4}" srcOrd="6" destOrd="0" parTransId="{5C305FB1-A6AC-4C71-9108-5CEE6D7DD9A2}" sibTransId="{50C724E6-B39A-4503-B856-4FFF6EC18C63}"/>
    <dgm:cxn modelId="{F1381BFF-91EA-44EB-B571-C073EEABBDA4}" type="presParOf" srcId="{A4D80EE0-7B7F-4138-BB2E-96BABB62C297}" destId="{D7DB2411-9E7F-43F3-8B3E-AB1F178ECF09}" srcOrd="0" destOrd="0" presId="urn:microsoft.com/office/officeart/2008/layout/LinedList"/>
    <dgm:cxn modelId="{A19D296A-5D83-4344-B01C-89D382C1DDC7}" type="presParOf" srcId="{A4D80EE0-7B7F-4138-BB2E-96BABB62C297}" destId="{8D9B706C-CD57-4177-B2B1-C35AE09A9D5D}" srcOrd="1" destOrd="0" presId="urn:microsoft.com/office/officeart/2008/layout/LinedList"/>
    <dgm:cxn modelId="{A50E2A27-87CF-474B-88DE-6849E781BA1F}" type="presParOf" srcId="{8D9B706C-CD57-4177-B2B1-C35AE09A9D5D}" destId="{7C60C074-F431-44E1-AC85-A541DBEC6AF5}" srcOrd="0" destOrd="0" presId="urn:microsoft.com/office/officeart/2008/layout/LinedList"/>
    <dgm:cxn modelId="{4B375B55-5870-47EF-9409-EC9C01AFE828}" type="presParOf" srcId="{8D9B706C-CD57-4177-B2B1-C35AE09A9D5D}" destId="{14C53403-DD11-4735-860D-13F7E06193E1}" srcOrd="1" destOrd="0" presId="urn:microsoft.com/office/officeart/2008/layout/LinedList"/>
    <dgm:cxn modelId="{51FCC3F0-5585-44C2-BF01-AB6223B72C31}" type="presParOf" srcId="{A4D80EE0-7B7F-4138-BB2E-96BABB62C297}" destId="{6CD7B2EE-0EC9-4629-B902-24E6C448F79E}" srcOrd="2" destOrd="0" presId="urn:microsoft.com/office/officeart/2008/layout/LinedList"/>
    <dgm:cxn modelId="{BC0AEF2C-0714-4C20-8FC7-5E570E9CEE63}" type="presParOf" srcId="{A4D80EE0-7B7F-4138-BB2E-96BABB62C297}" destId="{78D67AA3-6123-4B9F-85AA-A783819031F2}" srcOrd="3" destOrd="0" presId="urn:microsoft.com/office/officeart/2008/layout/LinedList"/>
    <dgm:cxn modelId="{A4B32991-9BA7-4CB2-AAE5-9DF354AE265E}" type="presParOf" srcId="{78D67AA3-6123-4B9F-85AA-A783819031F2}" destId="{C0185F94-2F1A-4E55-B640-92391C458100}" srcOrd="0" destOrd="0" presId="urn:microsoft.com/office/officeart/2008/layout/LinedList"/>
    <dgm:cxn modelId="{ABBDF548-B158-49C3-8C68-072399E51613}" type="presParOf" srcId="{78D67AA3-6123-4B9F-85AA-A783819031F2}" destId="{4DD51C24-76C7-4EEA-B2CC-D9788114D004}" srcOrd="1" destOrd="0" presId="urn:microsoft.com/office/officeart/2008/layout/LinedList"/>
    <dgm:cxn modelId="{155AA792-4D18-4E44-930F-E9D98F1442F1}" type="presParOf" srcId="{A4D80EE0-7B7F-4138-BB2E-96BABB62C297}" destId="{253E68DE-54EB-4316-9E19-A20CAECA97CC}" srcOrd="4" destOrd="0" presId="urn:microsoft.com/office/officeart/2008/layout/LinedList"/>
    <dgm:cxn modelId="{8DC9E360-D490-41A4-AB6F-6B49C88FF33D}" type="presParOf" srcId="{A4D80EE0-7B7F-4138-BB2E-96BABB62C297}" destId="{E46A79CA-0907-45D6-9E85-2DEC82D75676}" srcOrd="5" destOrd="0" presId="urn:microsoft.com/office/officeart/2008/layout/LinedList"/>
    <dgm:cxn modelId="{E0C60165-C7C0-4F06-91DB-991AA2B9B8A4}" type="presParOf" srcId="{E46A79CA-0907-45D6-9E85-2DEC82D75676}" destId="{F74C16C1-F7DA-4976-A156-53362CFCC37C}" srcOrd="0" destOrd="0" presId="urn:microsoft.com/office/officeart/2008/layout/LinedList"/>
    <dgm:cxn modelId="{0534CEBC-2E85-40A9-9B26-A840A2A7BF10}" type="presParOf" srcId="{E46A79CA-0907-45D6-9E85-2DEC82D75676}" destId="{E9875199-93C4-40BE-BF64-C31D63337A4E}" srcOrd="1" destOrd="0" presId="urn:microsoft.com/office/officeart/2008/layout/LinedList"/>
    <dgm:cxn modelId="{115F9944-119F-422D-B95A-72B9B6A0E9F1}" type="presParOf" srcId="{A4D80EE0-7B7F-4138-BB2E-96BABB62C297}" destId="{D1C409C8-DD78-4FEF-B2EB-72F4AA381024}" srcOrd="6" destOrd="0" presId="urn:microsoft.com/office/officeart/2008/layout/LinedList"/>
    <dgm:cxn modelId="{A9ED2577-532F-4FE0-B77D-EA51F3557265}" type="presParOf" srcId="{A4D80EE0-7B7F-4138-BB2E-96BABB62C297}" destId="{45D6337E-425E-4851-8E4A-914CE321C94E}" srcOrd="7" destOrd="0" presId="urn:microsoft.com/office/officeart/2008/layout/LinedList"/>
    <dgm:cxn modelId="{4241734B-0D80-415F-A9E9-717D915E2142}" type="presParOf" srcId="{45D6337E-425E-4851-8E4A-914CE321C94E}" destId="{4432A3F8-1EFE-43D3-A505-E3E8750F3A9F}" srcOrd="0" destOrd="0" presId="urn:microsoft.com/office/officeart/2008/layout/LinedList"/>
    <dgm:cxn modelId="{EDD0AE34-6ABB-4CB8-A1B0-6670C28C5C2F}" type="presParOf" srcId="{45D6337E-425E-4851-8E4A-914CE321C94E}" destId="{6B8CDA8D-A846-41C8-A603-1404D477F408}" srcOrd="1" destOrd="0" presId="urn:microsoft.com/office/officeart/2008/layout/LinedList"/>
    <dgm:cxn modelId="{2309AE77-F19D-4C73-BD5E-ABF59C8827B9}" type="presParOf" srcId="{A4D80EE0-7B7F-4138-BB2E-96BABB62C297}" destId="{4581705C-D23E-462B-A83B-2CD639EEA287}" srcOrd="8" destOrd="0" presId="urn:microsoft.com/office/officeart/2008/layout/LinedList"/>
    <dgm:cxn modelId="{09185B0C-153E-4CC0-A0EF-3EF98A5CE1BD}" type="presParOf" srcId="{A4D80EE0-7B7F-4138-BB2E-96BABB62C297}" destId="{6E4B8F56-A152-4B24-A59F-BEF71C037D77}" srcOrd="9" destOrd="0" presId="urn:microsoft.com/office/officeart/2008/layout/LinedList"/>
    <dgm:cxn modelId="{FA096E69-CD5F-41E9-BABA-57A1F2319308}" type="presParOf" srcId="{6E4B8F56-A152-4B24-A59F-BEF71C037D77}" destId="{D6835385-0DD5-4072-921D-57671F104D32}" srcOrd="0" destOrd="0" presId="urn:microsoft.com/office/officeart/2008/layout/LinedList"/>
    <dgm:cxn modelId="{ABCF4282-A4E8-4924-9608-04A5250EA81D}" type="presParOf" srcId="{6E4B8F56-A152-4B24-A59F-BEF71C037D77}" destId="{E70AC78D-A690-452B-9BBB-49BF427FC9AA}" srcOrd="1" destOrd="0" presId="urn:microsoft.com/office/officeart/2008/layout/LinedList"/>
    <dgm:cxn modelId="{CC665220-CBFC-43D1-8322-E1C3F29816F5}" type="presParOf" srcId="{A4D80EE0-7B7F-4138-BB2E-96BABB62C297}" destId="{9ADC9A1B-1096-4E2D-BF53-7DA82A978B0E}" srcOrd="10" destOrd="0" presId="urn:microsoft.com/office/officeart/2008/layout/LinedList"/>
    <dgm:cxn modelId="{05A2E535-6B47-4DA7-833D-8F99F704902A}" type="presParOf" srcId="{A4D80EE0-7B7F-4138-BB2E-96BABB62C297}" destId="{5FC8BA39-FFFF-41CD-8373-006AFAD903EB}" srcOrd="11" destOrd="0" presId="urn:microsoft.com/office/officeart/2008/layout/LinedList"/>
    <dgm:cxn modelId="{ED1337F8-0DE0-46A9-8580-D602CE7F11B9}" type="presParOf" srcId="{5FC8BA39-FFFF-41CD-8373-006AFAD903EB}" destId="{1D202D06-9C0D-4263-8997-E5D6BD6C16E1}" srcOrd="0" destOrd="0" presId="urn:microsoft.com/office/officeart/2008/layout/LinedList"/>
    <dgm:cxn modelId="{21307166-2E60-4027-8878-6EAE5ACADFF7}" type="presParOf" srcId="{5FC8BA39-FFFF-41CD-8373-006AFAD903EB}" destId="{7AEA8489-950E-43E2-9B96-B3DC277890AE}" srcOrd="1" destOrd="0" presId="urn:microsoft.com/office/officeart/2008/layout/LinedList"/>
    <dgm:cxn modelId="{0AC01BA4-5D6F-4EC7-889F-C4913D63501D}" type="presParOf" srcId="{A4D80EE0-7B7F-4138-BB2E-96BABB62C297}" destId="{493071CA-087B-460C-9F3E-F98456D7A0CE}" srcOrd="12" destOrd="0" presId="urn:microsoft.com/office/officeart/2008/layout/LinedList"/>
    <dgm:cxn modelId="{2728F3CC-C427-42CB-9B73-CDF04FB035ED}" type="presParOf" srcId="{A4D80EE0-7B7F-4138-BB2E-96BABB62C297}" destId="{F9F1CE32-2665-47F3-8840-23171EE472CB}" srcOrd="13" destOrd="0" presId="urn:microsoft.com/office/officeart/2008/layout/LinedList"/>
    <dgm:cxn modelId="{0520F2E0-2026-4E9B-A355-791F1E8EA1C1}" type="presParOf" srcId="{F9F1CE32-2665-47F3-8840-23171EE472CB}" destId="{AA56CCAD-E7F3-43C6-943C-25A75BFBACEF}" srcOrd="0" destOrd="0" presId="urn:microsoft.com/office/officeart/2008/layout/LinedList"/>
    <dgm:cxn modelId="{327EDBC4-1489-413D-AC01-36B029B61BD5}" type="presParOf" srcId="{F9F1CE32-2665-47F3-8840-23171EE472CB}" destId="{D71BED87-3CF0-4ACE-AF5B-2FD6EDCCA277}"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71ECA88-DA89-41C1-9738-AA9E8D0A150B}"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41C11BD1-0D01-4D91-8876-27DC4F1A5528}">
      <dgm:prSet/>
      <dgm:spPr/>
      <dgm:t>
        <a:bodyPr/>
        <a:lstStyle/>
        <a:p>
          <a:r>
            <a:rPr lang="pt-BR"/>
            <a:t>The International Labour Organization (ILO) defines it as “the reporting by employees or former employees of illegal, irregular, dangerous or unethical practices by employers.”</a:t>
          </a:r>
          <a:endParaRPr lang="en-US"/>
        </a:p>
      </dgm:t>
    </dgm:pt>
    <dgm:pt modelId="{CDA551D9-025E-4EA8-9DD0-4B468A0C6719}" type="parTrans" cxnId="{F59DB69B-394C-4A06-AB73-F88DC7957516}">
      <dgm:prSet/>
      <dgm:spPr/>
      <dgm:t>
        <a:bodyPr/>
        <a:lstStyle/>
        <a:p>
          <a:endParaRPr lang="en-US"/>
        </a:p>
      </dgm:t>
    </dgm:pt>
    <dgm:pt modelId="{4918C2A5-070C-41E2-A75C-FB86D0201AB3}" type="sibTrans" cxnId="{F59DB69B-394C-4A06-AB73-F88DC7957516}">
      <dgm:prSet/>
      <dgm:spPr/>
      <dgm:t>
        <a:bodyPr/>
        <a:lstStyle/>
        <a:p>
          <a:endParaRPr lang="en-US"/>
        </a:p>
      </dgm:t>
    </dgm:pt>
    <dgm:pt modelId="{12F42E7A-C0E9-43EE-A551-14F65CDCDF13}">
      <dgm:prSet/>
      <dgm:spPr/>
      <dgm:t>
        <a:bodyPr/>
        <a:lstStyle/>
        <a:p>
          <a:r>
            <a:rPr lang="en-US"/>
            <a:t>The Council of Europe Civil Law Convention on Corruption refers to “employees who have reasonable grounds to suspect corruption and who report in good faith their suspicion to responsible persons or authorities.”</a:t>
          </a:r>
        </a:p>
      </dgm:t>
    </dgm:pt>
    <dgm:pt modelId="{737B36E8-78DE-4CB5-8AAD-8E87B7610BC1}" type="parTrans" cxnId="{53BC9586-345D-4404-9DD4-66FB64599288}">
      <dgm:prSet/>
      <dgm:spPr/>
      <dgm:t>
        <a:bodyPr/>
        <a:lstStyle/>
        <a:p>
          <a:endParaRPr lang="en-US"/>
        </a:p>
      </dgm:t>
    </dgm:pt>
    <dgm:pt modelId="{72121D10-567F-4217-A6AC-5D94D28309E1}" type="sibTrans" cxnId="{53BC9586-345D-4404-9DD4-66FB64599288}">
      <dgm:prSet/>
      <dgm:spPr/>
      <dgm:t>
        <a:bodyPr/>
        <a:lstStyle/>
        <a:p>
          <a:endParaRPr lang="en-US"/>
        </a:p>
      </dgm:t>
    </dgm:pt>
    <dgm:pt modelId="{6F671062-84C5-4E60-87F5-C9F956203EBC}">
      <dgm:prSet/>
      <dgm:spPr/>
      <dgm:t>
        <a:bodyPr/>
        <a:lstStyle/>
        <a:p>
          <a:r>
            <a:rPr lang="pt-BR"/>
            <a:t>OECD Anti-Bribery Recommendation refers to protection from “discriminatory or disciplinary action public and private sector employees who report in </a:t>
          </a:r>
          <a:r>
            <a:rPr lang="pt-BR" b="1" u="sng"/>
            <a:t>good faith </a:t>
          </a:r>
          <a:r>
            <a:rPr lang="pt-BR"/>
            <a:t>and on </a:t>
          </a:r>
          <a:r>
            <a:rPr lang="pt-BR" b="1" u="sng"/>
            <a:t>reasonable grounds </a:t>
          </a:r>
          <a:r>
            <a:rPr lang="pt-BR"/>
            <a:t>to the competent authorities ...” </a:t>
          </a:r>
          <a:endParaRPr lang="en-US"/>
        </a:p>
      </dgm:t>
    </dgm:pt>
    <dgm:pt modelId="{9F6971B4-B215-4963-BB2E-5417F3EE51CF}" type="parTrans" cxnId="{ADF93262-D762-4482-A292-9D09FE343B40}">
      <dgm:prSet/>
      <dgm:spPr/>
      <dgm:t>
        <a:bodyPr/>
        <a:lstStyle/>
        <a:p>
          <a:endParaRPr lang="en-US"/>
        </a:p>
      </dgm:t>
    </dgm:pt>
    <dgm:pt modelId="{CBF11E7A-536D-46A8-B79C-58E521A3A4C9}" type="sibTrans" cxnId="{ADF93262-D762-4482-A292-9D09FE343B40}">
      <dgm:prSet/>
      <dgm:spPr/>
      <dgm:t>
        <a:bodyPr/>
        <a:lstStyle/>
        <a:p>
          <a:endParaRPr lang="en-US"/>
        </a:p>
      </dgm:t>
    </dgm:pt>
    <dgm:pt modelId="{C3F9DF1B-FC22-450C-B058-CF8C946A9A83}" type="pres">
      <dgm:prSet presAssocID="{771ECA88-DA89-41C1-9738-AA9E8D0A150B}" presName="linear" presStyleCnt="0">
        <dgm:presLayoutVars>
          <dgm:animLvl val="lvl"/>
          <dgm:resizeHandles val="exact"/>
        </dgm:presLayoutVars>
      </dgm:prSet>
      <dgm:spPr/>
    </dgm:pt>
    <dgm:pt modelId="{59840628-4D18-48A4-AA03-7005C06C6BCB}" type="pres">
      <dgm:prSet presAssocID="{41C11BD1-0D01-4D91-8876-27DC4F1A5528}" presName="parentText" presStyleLbl="node1" presStyleIdx="0" presStyleCnt="3">
        <dgm:presLayoutVars>
          <dgm:chMax val="0"/>
          <dgm:bulletEnabled val="1"/>
        </dgm:presLayoutVars>
      </dgm:prSet>
      <dgm:spPr/>
    </dgm:pt>
    <dgm:pt modelId="{D9E6A8AC-E1D6-4ED7-BF25-837601455234}" type="pres">
      <dgm:prSet presAssocID="{4918C2A5-070C-41E2-A75C-FB86D0201AB3}" presName="spacer" presStyleCnt="0"/>
      <dgm:spPr/>
    </dgm:pt>
    <dgm:pt modelId="{6BA9B57F-1BC1-43AB-A771-B4D0FCA2882F}" type="pres">
      <dgm:prSet presAssocID="{12F42E7A-C0E9-43EE-A551-14F65CDCDF13}" presName="parentText" presStyleLbl="node1" presStyleIdx="1" presStyleCnt="3">
        <dgm:presLayoutVars>
          <dgm:chMax val="0"/>
          <dgm:bulletEnabled val="1"/>
        </dgm:presLayoutVars>
      </dgm:prSet>
      <dgm:spPr/>
    </dgm:pt>
    <dgm:pt modelId="{1EC99AD1-45A1-4D27-84A7-F4F39C4F1256}" type="pres">
      <dgm:prSet presAssocID="{72121D10-567F-4217-A6AC-5D94D28309E1}" presName="spacer" presStyleCnt="0"/>
      <dgm:spPr/>
    </dgm:pt>
    <dgm:pt modelId="{347E3F06-B0D8-4578-9455-EA6936BAA740}" type="pres">
      <dgm:prSet presAssocID="{6F671062-84C5-4E60-87F5-C9F956203EBC}" presName="parentText" presStyleLbl="node1" presStyleIdx="2" presStyleCnt="3">
        <dgm:presLayoutVars>
          <dgm:chMax val="0"/>
          <dgm:bulletEnabled val="1"/>
        </dgm:presLayoutVars>
      </dgm:prSet>
      <dgm:spPr/>
    </dgm:pt>
  </dgm:ptLst>
  <dgm:cxnLst>
    <dgm:cxn modelId="{51CD840E-F863-4CB3-A484-4F62D8B8CE47}" type="presOf" srcId="{771ECA88-DA89-41C1-9738-AA9E8D0A150B}" destId="{C3F9DF1B-FC22-450C-B058-CF8C946A9A83}" srcOrd="0" destOrd="0" presId="urn:microsoft.com/office/officeart/2005/8/layout/vList2"/>
    <dgm:cxn modelId="{2BF64719-7CAB-43C6-A1C1-C0A1A19DA7A6}" type="presOf" srcId="{6F671062-84C5-4E60-87F5-C9F956203EBC}" destId="{347E3F06-B0D8-4578-9455-EA6936BAA740}" srcOrd="0" destOrd="0" presId="urn:microsoft.com/office/officeart/2005/8/layout/vList2"/>
    <dgm:cxn modelId="{ADF93262-D762-4482-A292-9D09FE343B40}" srcId="{771ECA88-DA89-41C1-9738-AA9E8D0A150B}" destId="{6F671062-84C5-4E60-87F5-C9F956203EBC}" srcOrd="2" destOrd="0" parTransId="{9F6971B4-B215-4963-BB2E-5417F3EE51CF}" sibTransId="{CBF11E7A-536D-46A8-B79C-58E521A3A4C9}"/>
    <dgm:cxn modelId="{53BC9586-345D-4404-9DD4-66FB64599288}" srcId="{771ECA88-DA89-41C1-9738-AA9E8D0A150B}" destId="{12F42E7A-C0E9-43EE-A551-14F65CDCDF13}" srcOrd="1" destOrd="0" parTransId="{737B36E8-78DE-4CB5-8AAD-8E87B7610BC1}" sibTransId="{72121D10-567F-4217-A6AC-5D94D28309E1}"/>
    <dgm:cxn modelId="{F59DB69B-394C-4A06-AB73-F88DC7957516}" srcId="{771ECA88-DA89-41C1-9738-AA9E8D0A150B}" destId="{41C11BD1-0D01-4D91-8876-27DC4F1A5528}" srcOrd="0" destOrd="0" parTransId="{CDA551D9-025E-4EA8-9DD0-4B468A0C6719}" sibTransId="{4918C2A5-070C-41E2-A75C-FB86D0201AB3}"/>
    <dgm:cxn modelId="{8986B3C6-52A5-4EC4-AF12-687DD56F1A0B}" type="presOf" srcId="{12F42E7A-C0E9-43EE-A551-14F65CDCDF13}" destId="{6BA9B57F-1BC1-43AB-A771-B4D0FCA2882F}" srcOrd="0" destOrd="0" presId="urn:microsoft.com/office/officeart/2005/8/layout/vList2"/>
    <dgm:cxn modelId="{A6778FF9-C297-4249-823B-ADFEBD2E64C7}" type="presOf" srcId="{41C11BD1-0D01-4D91-8876-27DC4F1A5528}" destId="{59840628-4D18-48A4-AA03-7005C06C6BCB}" srcOrd="0" destOrd="0" presId="urn:microsoft.com/office/officeart/2005/8/layout/vList2"/>
    <dgm:cxn modelId="{A88E78C6-CAD3-4750-B5BE-7E25B5FD0D92}" type="presParOf" srcId="{C3F9DF1B-FC22-450C-B058-CF8C946A9A83}" destId="{59840628-4D18-48A4-AA03-7005C06C6BCB}" srcOrd="0" destOrd="0" presId="urn:microsoft.com/office/officeart/2005/8/layout/vList2"/>
    <dgm:cxn modelId="{E6F29FA7-5C9A-4A59-AE7B-87CE78F9392E}" type="presParOf" srcId="{C3F9DF1B-FC22-450C-B058-CF8C946A9A83}" destId="{D9E6A8AC-E1D6-4ED7-BF25-837601455234}" srcOrd="1" destOrd="0" presId="urn:microsoft.com/office/officeart/2005/8/layout/vList2"/>
    <dgm:cxn modelId="{1CA0D118-5814-4AE9-A72C-6A345CF23E17}" type="presParOf" srcId="{C3F9DF1B-FC22-450C-B058-CF8C946A9A83}" destId="{6BA9B57F-1BC1-43AB-A771-B4D0FCA2882F}" srcOrd="2" destOrd="0" presId="urn:microsoft.com/office/officeart/2005/8/layout/vList2"/>
    <dgm:cxn modelId="{4DD74C06-EAE7-47EE-AA7E-3DF48940AE92}" type="presParOf" srcId="{C3F9DF1B-FC22-450C-B058-CF8C946A9A83}" destId="{1EC99AD1-45A1-4D27-84A7-F4F39C4F1256}" srcOrd="3" destOrd="0" presId="urn:microsoft.com/office/officeart/2005/8/layout/vList2"/>
    <dgm:cxn modelId="{F82D6824-67BB-4E8B-B35B-CB1AF5E72C22}" type="presParOf" srcId="{C3F9DF1B-FC22-450C-B058-CF8C946A9A83}" destId="{347E3F06-B0D8-4578-9455-EA6936BAA740}"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D02C34E-8FED-466E-891A-E7D38461EA24}" type="doc">
      <dgm:prSet loTypeId="urn:microsoft.com/office/officeart/2005/8/layout/venn1" loCatId="relationship" qsTypeId="urn:microsoft.com/office/officeart/2005/8/quickstyle/simple1" qsCatId="simple" csTypeId="urn:microsoft.com/office/officeart/2005/8/colors/colorful5" csCatId="colorful" phldr="1"/>
      <dgm:spPr/>
    </dgm:pt>
    <dgm:pt modelId="{4C31AC03-29C2-4DAC-B17E-2C6364A7F1F4}">
      <dgm:prSet phldrT="[Texto]"/>
      <dgm:spPr/>
      <dgm:t>
        <a:bodyPr/>
        <a:lstStyle/>
        <a:p>
          <a:r>
            <a:rPr lang="pt-BR" b="1" dirty="0" err="1"/>
            <a:t>Administrative</a:t>
          </a:r>
          <a:endParaRPr lang="pt-BR" b="1" dirty="0"/>
        </a:p>
      </dgm:t>
    </dgm:pt>
    <dgm:pt modelId="{6D621736-A133-436B-9DA1-1EFF868546C2}" type="parTrans" cxnId="{C1B7C99B-F694-4C4F-B2EF-063A6CAA6D95}">
      <dgm:prSet/>
      <dgm:spPr/>
      <dgm:t>
        <a:bodyPr/>
        <a:lstStyle/>
        <a:p>
          <a:endParaRPr lang="pt-BR"/>
        </a:p>
      </dgm:t>
    </dgm:pt>
    <dgm:pt modelId="{67838B46-8EF1-45AC-B057-36A9191B6924}" type="sibTrans" cxnId="{C1B7C99B-F694-4C4F-B2EF-063A6CAA6D95}">
      <dgm:prSet/>
      <dgm:spPr/>
      <dgm:t>
        <a:bodyPr/>
        <a:lstStyle/>
        <a:p>
          <a:endParaRPr lang="pt-BR"/>
        </a:p>
      </dgm:t>
    </dgm:pt>
    <dgm:pt modelId="{A4894292-EF3C-442F-85AD-F58CAD0B7C5D}">
      <dgm:prSet phldrT="[Texto]"/>
      <dgm:spPr>
        <a:solidFill>
          <a:schemeClr val="bg2">
            <a:alpha val="50000"/>
          </a:schemeClr>
        </a:solidFill>
      </dgm:spPr>
      <dgm:t>
        <a:bodyPr/>
        <a:lstStyle/>
        <a:p>
          <a:pPr algn="l"/>
          <a:r>
            <a:rPr lang="pt-BR" b="1" dirty="0"/>
            <a:t>    Civil</a:t>
          </a:r>
        </a:p>
      </dgm:t>
    </dgm:pt>
    <dgm:pt modelId="{807651C3-8297-425D-BC20-4F18FAF0564F}" type="parTrans" cxnId="{47B2EAAD-06C4-43A9-95E0-6E6C5942EE27}">
      <dgm:prSet/>
      <dgm:spPr/>
      <dgm:t>
        <a:bodyPr/>
        <a:lstStyle/>
        <a:p>
          <a:endParaRPr lang="pt-BR"/>
        </a:p>
      </dgm:t>
    </dgm:pt>
    <dgm:pt modelId="{224D3332-91F0-4279-BC45-4CC7095A873F}" type="sibTrans" cxnId="{47B2EAAD-06C4-43A9-95E0-6E6C5942EE27}">
      <dgm:prSet/>
      <dgm:spPr/>
      <dgm:t>
        <a:bodyPr/>
        <a:lstStyle/>
        <a:p>
          <a:endParaRPr lang="pt-BR"/>
        </a:p>
      </dgm:t>
    </dgm:pt>
    <dgm:pt modelId="{E10B808A-5097-4490-A54E-1F29F6D2F326}">
      <dgm:prSet phldrT="[Texto]"/>
      <dgm:spPr/>
      <dgm:t>
        <a:bodyPr/>
        <a:lstStyle/>
        <a:p>
          <a:r>
            <a:rPr lang="pt-BR" b="1" dirty="0"/>
            <a:t>     Criminal</a:t>
          </a:r>
        </a:p>
      </dgm:t>
    </dgm:pt>
    <dgm:pt modelId="{F34B7A98-B251-426D-A8FF-7B37836AE2EA}" type="parTrans" cxnId="{96094E61-7D45-442F-AC2F-2F43C8F7932C}">
      <dgm:prSet/>
      <dgm:spPr/>
      <dgm:t>
        <a:bodyPr/>
        <a:lstStyle/>
        <a:p>
          <a:endParaRPr lang="pt-BR"/>
        </a:p>
      </dgm:t>
    </dgm:pt>
    <dgm:pt modelId="{03D722EB-1CDA-4137-8834-7A6C04E672CF}" type="sibTrans" cxnId="{96094E61-7D45-442F-AC2F-2F43C8F7932C}">
      <dgm:prSet/>
      <dgm:spPr/>
      <dgm:t>
        <a:bodyPr/>
        <a:lstStyle/>
        <a:p>
          <a:endParaRPr lang="pt-BR"/>
        </a:p>
      </dgm:t>
    </dgm:pt>
    <dgm:pt modelId="{DDF53DC0-F60A-44A0-AF39-502D6C8693A1}" type="pres">
      <dgm:prSet presAssocID="{DD02C34E-8FED-466E-891A-E7D38461EA24}" presName="compositeShape" presStyleCnt="0">
        <dgm:presLayoutVars>
          <dgm:chMax val="7"/>
          <dgm:dir/>
          <dgm:resizeHandles val="exact"/>
        </dgm:presLayoutVars>
      </dgm:prSet>
      <dgm:spPr/>
    </dgm:pt>
    <dgm:pt modelId="{3839C00C-5D53-478B-9C98-CFDACB5E6671}" type="pres">
      <dgm:prSet presAssocID="{4C31AC03-29C2-4DAC-B17E-2C6364A7F1F4}" presName="circ1" presStyleLbl="vennNode1" presStyleIdx="0" presStyleCnt="3" custLinFactNeighborX="-471"/>
      <dgm:spPr/>
    </dgm:pt>
    <dgm:pt modelId="{B4127E56-4B97-4EA6-B37B-60D165E59C58}" type="pres">
      <dgm:prSet presAssocID="{4C31AC03-29C2-4DAC-B17E-2C6364A7F1F4}" presName="circ1Tx" presStyleLbl="revTx" presStyleIdx="0" presStyleCnt="0">
        <dgm:presLayoutVars>
          <dgm:chMax val="0"/>
          <dgm:chPref val="0"/>
          <dgm:bulletEnabled val="1"/>
        </dgm:presLayoutVars>
      </dgm:prSet>
      <dgm:spPr/>
    </dgm:pt>
    <dgm:pt modelId="{732F67EF-A941-4089-B77D-F11FDA9C7514}" type="pres">
      <dgm:prSet presAssocID="{A4894292-EF3C-442F-85AD-F58CAD0B7C5D}" presName="circ2" presStyleLbl="vennNode1" presStyleIdx="1" presStyleCnt="3"/>
      <dgm:spPr/>
    </dgm:pt>
    <dgm:pt modelId="{1E9233AC-30C0-43D0-968E-A4155D6A4169}" type="pres">
      <dgm:prSet presAssocID="{A4894292-EF3C-442F-85AD-F58CAD0B7C5D}" presName="circ2Tx" presStyleLbl="revTx" presStyleIdx="0" presStyleCnt="0">
        <dgm:presLayoutVars>
          <dgm:chMax val="0"/>
          <dgm:chPref val="0"/>
          <dgm:bulletEnabled val="1"/>
        </dgm:presLayoutVars>
      </dgm:prSet>
      <dgm:spPr/>
    </dgm:pt>
    <dgm:pt modelId="{8ADDFE57-6612-4268-8E5F-1AAF82663B36}" type="pres">
      <dgm:prSet presAssocID="{E10B808A-5097-4490-A54E-1F29F6D2F326}" presName="circ3" presStyleLbl="vennNode1" presStyleIdx="2" presStyleCnt="3"/>
      <dgm:spPr/>
    </dgm:pt>
    <dgm:pt modelId="{F2A70741-7FF2-404E-B0C3-520BDCBDB318}" type="pres">
      <dgm:prSet presAssocID="{E10B808A-5097-4490-A54E-1F29F6D2F326}" presName="circ3Tx" presStyleLbl="revTx" presStyleIdx="0" presStyleCnt="0">
        <dgm:presLayoutVars>
          <dgm:chMax val="0"/>
          <dgm:chPref val="0"/>
          <dgm:bulletEnabled val="1"/>
        </dgm:presLayoutVars>
      </dgm:prSet>
      <dgm:spPr/>
    </dgm:pt>
  </dgm:ptLst>
  <dgm:cxnLst>
    <dgm:cxn modelId="{7BA29C07-EB46-4024-AB07-C99B57A6168F}" type="presOf" srcId="{A4894292-EF3C-442F-85AD-F58CAD0B7C5D}" destId="{1E9233AC-30C0-43D0-968E-A4155D6A4169}" srcOrd="1" destOrd="0" presId="urn:microsoft.com/office/officeart/2005/8/layout/venn1"/>
    <dgm:cxn modelId="{32A1E608-7763-4ED1-8D88-0380C386F7B0}" type="presOf" srcId="{E10B808A-5097-4490-A54E-1F29F6D2F326}" destId="{8ADDFE57-6612-4268-8E5F-1AAF82663B36}" srcOrd="0" destOrd="0" presId="urn:microsoft.com/office/officeart/2005/8/layout/venn1"/>
    <dgm:cxn modelId="{E0838F0B-8BAB-4D58-A884-F3CECE063714}" type="presOf" srcId="{DD02C34E-8FED-466E-891A-E7D38461EA24}" destId="{DDF53DC0-F60A-44A0-AF39-502D6C8693A1}" srcOrd="0" destOrd="0" presId="urn:microsoft.com/office/officeart/2005/8/layout/venn1"/>
    <dgm:cxn modelId="{174A1A41-7302-417A-953A-9829DA0D3ED4}" type="presOf" srcId="{4C31AC03-29C2-4DAC-B17E-2C6364A7F1F4}" destId="{3839C00C-5D53-478B-9C98-CFDACB5E6671}" srcOrd="0" destOrd="0" presId="urn:microsoft.com/office/officeart/2005/8/layout/venn1"/>
    <dgm:cxn modelId="{96094E61-7D45-442F-AC2F-2F43C8F7932C}" srcId="{DD02C34E-8FED-466E-891A-E7D38461EA24}" destId="{E10B808A-5097-4490-A54E-1F29F6D2F326}" srcOrd="2" destOrd="0" parTransId="{F34B7A98-B251-426D-A8FF-7B37836AE2EA}" sibTransId="{03D722EB-1CDA-4137-8834-7A6C04E672CF}"/>
    <dgm:cxn modelId="{A6DFB67E-E6CB-41C5-B457-5CEE0E09A15A}" type="presOf" srcId="{E10B808A-5097-4490-A54E-1F29F6D2F326}" destId="{F2A70741-7FF2-404E-B0C3-520BDCBDB318}" srcOrd="1" destOrd="0" presId="urn:microsoft.com/office/officeart/2005/8/layout/venn1"/>
    <dgm:cxn modelId="{C1B7C99B-F694-4C4F-B2EF-063A6CAA6D95}" srcId="{DD02C34E-8FED-466E-891A-E7D38461EA24}" destId="{4C31AC03-29C2-4DAC-B17E-2C6364A7F1F4}" srcOrd="0" destOrd="0" parTransId="{6D621736-A133-436B-9DA1-1EFF868546C2}" sibTransId="{67838B46-8EF1-45AC-B057-36A9191B6924}"/>
    <dgm:cxn modelId="{47B2EAAD-06C4-43A9-95E0-6E6C5942EE27}" srcId="{DD02C34E-8FED-466E-891A-E7D38461EA24}" destId="{A4894292-EF3C-442F-85AD-F58CAD0B7C5D}" srcOrd="1" destOrd="0" parTransId="{807651C3-8297-425D-BC20-4F18FAF0564F}" sibTransId="{224D3332-91F0-4279-BC45-4CC7095A873F}"/>
    <dgm:cxn modelId="{AB6142CD-5DB5-4DF0-880F-6701A446E1C1}" type="presOf" srcId="{A4894292-EF3C-442F-85AD-F58CAD0B7C5D}" destId="{732F67EF-A941-4089-B77D-F11FDA9C7514}" srcOrd="0" destOrd="0" presId="urn:microsoft.com/office/officeart/2005/8/layout/venn1"/>
    <dgm:cxn modelId="{8C96FCFC-5109-46D7-9BE4-36BD76EAB731}" type="presOf" srcId="{4C31AC03-29C2-4DAC-B17E-2C6364A7F1F4}" destId="{B4127E56-4B97-4EA6-B37B-60D165E59C58}" srcOrd="1" destOrd="0" presId="urn:microsoft.com/office/officeart/2005/8/layout/venn1"/>
    <dgm:cxn modelId="{C085FA2D-4BAB-48FA-8603-D4178A6C7263}" type="presParOf" srcId="{DDF53DC0-F60A-44A0-AF39-502D6C8693A1}" destId="{3839C00C-5D53-478B-9C98-CFDACB5E6671}" srcOrd="0" destOrd="0" presId="urn:microsoft.com/office/officeart/2005/8/layout/venn1"/>
    <dgm:cxn modelId="{0815C462-9894-462F-B162-8F3D2FBF581E}" type="presParOf" srcId="{DDF53DC0-F60A-44A0-AF39-502D6C8693A1}" destId="{B4127E56-4B97-4EA6-B37B-60D165E59C58}" srcOrd="1" destOrd="0" presId="urn:microsoft.com/office/officeart/2005/8/layout/venn1"/>
    <dgm:cxn modelId="{950AA34D-DF50-4235-B492-6C074FA95766}" type="presParOf" srcId="{DDF53DC0-F60A-44A0-AF39-502D6C8693A1}" destId="{732F67EF-A941-4089-B77D-F11FDA9C7514}" srcOrd="2" destOrd="0" presId="urn:microsoft.com/office/officeart/2005/8/layout/venn1"/>
    <dgm:cxn modelId="{DA814F80-7B01-427A-92AB-335DB8C83EA6}" type="presParOf" srcId="{DDF53DC0-F60A-44A0-AF39-502D6C8693A1}" destId="{1E9233AC-30C0-43D0-968E-A4155D6A4169}" srcOrd="3" destOrd="0" presId="urn:microsoft.com/office/officeart/2005/8/layout/venn1"/>
    <dgm:cxn modelId="{5AC54AAC-E589-4761-81AF-00494A0D3F69}" type="presParOf" srcId="{DDF53DC0-F60A-44A0-AF39-502D6C8693A1}" destId="{8ADDFE57-6612-4268-8E5F-1AAF82663B36}" srcOrd="4" destOrd="0" presId="urn:microsoft.com/office/officeart/2005/8/layout/venn1"/>
    <dgm:cxn modelId="{AAEA6218-23E4-4747-B297-46D36E48BEE6}" type="presParOf" srcId="{DDF53DC0-F60A-44A0-AF39-502D6C8693A1}" destId="{F2A70741-7FF2-404E-B0C3-520BDCBDB318}"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D02C34E-8FED-466E-891A-E7D38461EA24}" type="doc">
      <dgm:prSet loTypeId="urn:microsoft.com/office/officeart/2005/8/layout/venn1" loCatId="relationship" qsTypeId="urn:microsoft.com/office/officeart/2005/8/quickstyle/simple1" qsCatId="simple" csTypeId="urn:microsoft.com/office/officeart/2005/8/colors/colorful5" csCatId="colorful" phldr="1"/>
      <dgm:spPr/>
    </dgm:pt>
    <dgm:pt modelId="{4C31AC03-29C2-4DAC-B17E-2C6364A7F1F4}">
      <dgm:prSet phldrT="[Texto]"/>
      <dgm:spPr/>
      <dgm:t>
        <a:bodyPr/>
        <a:lstStyle/>
        <a:p>
          <a:r>
            <a:rPr lang="pt-BR" b="1" dirty="0" err="1"/>
            <a:t>Administrative</a:t>
          </a:r>
          <a:endParaRPr lang="pt-BR" b="1" dirty="0"/>
        </a:p>
      </dgm:t>
    </dgm:pt>
    <dgm:pt modelId="{6D621736-A133-436B-9DA1-1EFF868546C2}" type="parTrans" cxnId="{C1B7C99B-F694-4C4F-B2EF-063A6CAA6D95}">
      <dgm:prSet/>
      <dgm:spPr/>
      <dgm:t>
        <a:bodyPr/>
        <a:lstStyle/>
        <a:p>
          <a:endParaRPr lang="pt-BR"/>
        </a:p>
      </dgm:t>
    </dgm:pt>
    <dgm:pt modelId="{67838B46-8EF1-45AC-B057-36A9191B6924}" type="sibTrans" cxnId="{C1B7C99B-F694-4C4F-B2EF-063A6CAA6D95}">
      <dgm:prSet/>
      <dgm:spPr/>
      <dgm:t>
        <a:bodyPr/>
        <a:lstStyle/>
        <a:p>
          <a:endParaRPr lang="pt-BR"/>
        </a:p>
      </dgm:t>
    </dgm:pt>
    <dgm:pt modelId="{A4894292-EF3C-442F-85AD-F58CAD0B7C5D}">
      <dgm:prSet phldrT="[Texto]"/>
      <dgm:spPr>
        <a:solidFill>
          <a:schemeClr val="bg2">
            <a:alpha val="50000"/>
          </a:schemeClr>
        </a:solidFill>
      </dgm:spPr>
      <dgm:t>
        <a:bodyPr/>
        <a:lstStyle/>
        <a:p>
          <a:pPr algn="l"/>
          <a:r>
            <a:rPr lang="pt-BR" b="1" dirty="0"/>
            <a:t>    Civil</a:t>
          </a:r>
        </a:p>
      </dgm:t>
    </dgm:pt>
    <dgm:pt modelId="{807651C3-8297-425D-BC20-4F18FAF0564F}" type="parTrans" cxnId="{47B2EAAD-06C4-43A9-95E0-6E6C5942EE27}">
      <dgm:prSet/>
      <dgm:spPr/>
      <dgm:t>
        <a:bodyPr/>
        <a:lstStyle/>
        <a:p>
          <a:endParaRPr lang="pt-BR"/>
        </a:p>
      </dgm:t>
    </dgm:pt>
    <dgm:pt modelId="{224D3332-91F0-4279-BC45-4CC7095A873F}" type="sibTrans" cxnId="{47B2EAAD-06C4-43A9-95E0-6E6C5942EE27}">
      <dgm:prSet/>
      <dgm:spPr/>
      <dgm:t>
        <a:bodyPr/>
        <a:lstStyle/>
        <a:p>
          <a:endParaRPr lang="pt-BR"/>
        </a:p>
      </dgm:t>
    </dgm:pt>
    <dgm:pt modelId="{E10B808A-5097-4490-A54E-1F29F6D2F326}">
      <dgm:prSet phldrT="[Texto]"/>
      <dgm:spPr/>
      <dgm:t>
        <a:bodyPr/>
        <a:lstStyle/>
        <a:p>
          <a:r>
            <a:rPr lang="pt-BR" b="1" dirty="0"/>
            <a:t>     Criminal</a:t>
          </a:r>
        </a:p>
      </dgm:t>
    </dgm:pt>
    <dgm:pt modelId="{F34B7A98-B251-426D-A8FF-7B37836AE2EA}" type="parTrans" cxnId="{96094E61-7D45-442F-AC2F-2F43C8F7932C}">
      <dgm:prSet/>
      <dgm:spPr/>
      <dgm:t>
        <a:bodyPr/>
        <a:lstStyle/>
        <a:p>
          <a:endParaRPr lang="pt-BR"/>
        </a:p>
      </dgm:t>
    </dgm:pt>
    <dgm:pt modelId="{03D722EB-1CDA-4137-8834-7A6C04E672CF}" type="sibTrans" cxnId="{96094E61-7D45-442F-AC2F-2F43C8F7932C}">
      <dgm:prSet/>
      <dgm:spPr/>
      <dgm:t>
        <a:bodyPr/>
        <a:lstStyle/>
        <a:p>
          <a:endParaRPr lang="pt-BR"/>
        </a:p>
      </dgm:t>
    </dgm:pt>
    <dgm:pt modelId="{DDF53DC0-F60A-44A0-AF39-502D6C8693A1}" type="pres">
      <dgm:prSet presAssocID="{DD02C34E-8FED-466E-891A-E7D38461EA24}" presName="compositeShape" presStyleCnt="0">
        <dgm:presLayoutVars>
          <dgm:chMax val="7"/>
          <dgm:dir/>
          <dgm:resizeHandles val="exact"/>
        </dgm:presLayoutVars>
      </dgm:prSet>
      <dgm:spPr/>
    </dgm:pt>
    <dgm:pt modelId="{3839C00C-5D53-478B-9C98-CFDACB5E6671}" type="pres">
      <dgm:prSet presAssocID="{4C31AC03-29C2-4DAC-B17E-2C6364A7F1F4}" presName="circ1" presStyleLbl="vennNode1" presStyleIdx="0" presStyleCnt="3" custLinFactNeighborX="-471"/>
      <dgm:spPr/>
    </dgm:pt>
    <dgm:pt modelId="{B4127E56-4B97-4EA6-B37B-60D165E59C58}" type="pres">
      <dgm:prSet presAssocID="{4C31AC03-29C2-4DAC-B17E-2C6364A7F1F4}" presName="circ1Tx" presStyleLbl="revTx" presStyleIdx="0" presStyleCnt="0">
        <dgm:presLayoutVars>
          <dgm:chMax val="0"/>
          <dgm:chPref val="0"/>
          <dgm:bulletEnabled val="1"/>
        </dgm:presLayoutVars>
      </dgm:prSet>
      <dgm:spPr/>
    </dgm:pt>
    <dgm:pt modelId="{732F67EF-A941-4089-B77D-F11FDA9C7514}" type="pres">
      <dgm:prSet presAssocID="{A4894292-EF3C-442F-85AD-F58CAD0B7C5D}" presName="circ2" presStyleLbl="vennNode1" presStyleIdx="1" presStyleCnt="3"/>
      <dgm:spPr/>
    </dgm:pt>
    <dgm:pt modelId="{1E9233AC-30C0-43D0-968E-A4155D6A4169}" type="pres">
      <dgm:prSet presAssocID="{A4894292-EF3C-442F-85AD-F58CAD0B7C5D}" presName="circ2Tx" presStyleLbl="revTx" presStyleIdx="0" presStyleCnt="0">
        <dgm:presLayoutVars>
          <dgm:chMax val="0"/>
          <dgm:chPref val="0"/>
          <dgm:bulletEnabled val="1"/>
        </dgm:presLayoutVars>
      </dgm:prSet>
      <dgm:spPr/>
    </dgm:pt>
    <dgm:pt modelId="{8ADDFE57-6612-4268-8E5F-1AAF82663B36}" type="pres">
      <dgm:prSet presAssocID="{E10B808A-5097-4490-A54E-1F29F6D2F326}" presName="circ3" presStyleLbl="vennNode1" presStyleIdx="2" presStyleCnt="3"/>
      <dgm:spPr/>
    </dgm:pt>
    <dgm:pt modelId="{F2A70741-7FF2-404E-B0C3-520BDCBDB318}" type="pres">
      <dgm:prSet presAssocID="{E10B808A-5097-4490-A54E-1F29F6D2F326}" presName="circ3Tx" presStyleLbl="revTx" presStyleIdx="0" presStyleCnt="0">
        <dgm:presLayoutVars>
          <dgm:chMax val="0"/>
          <dgm:chPref val="0"/>
          <dgm:bulletEnabled val="1"/>
        </dgm:presLayoutVars>
      </dgm:prSet>
      <dgm:spPr/>
    </dgm:pt>
  </dgm:ptLst>
  <dgm:cxnLst>
    <dgm:cxn modelId="{7889720D-327A-4730-BCEF-7656C69F8863}" type="presOf" srcId="{4C31AC03-29C2-4DAC-B17E-2C6364A7F1F4}" destId="{3839C00C-5D53-478B-9C98-CFDACB5E6671}" srcOrd="0" destOrd="0" presId="urn:microsoft.com/office/officeart/2005/8/layout/venn1"/>
    <dgm:cxn modelId="{5DDCDA2F-C5D0-49C7-B869-BCE711C603C0}" type="presOf" srcId="{DD02C34E-8FED-466E-891A-E7D38461EA24}" destId="{DDF53DC0-F60A-44A0-AF39-502D6C8693A1}" srcOrd="0" destOrd="0" presId="urn:microsoft.com/office/officeart/2005/8/layout/venn1"/>
    <dgm:cxn modelId="{96094E61-7D45-442F-AC2F-2F43C8F7932C}" srcId="{DD02C34E-8FED-466E-891A-E7D38461EA24}" destId="{E10B808A-5097-4490-A54E-1F29F6D2F326}" srcOrd="2" destOrd="0" parTransId="{F34B7A98-B251-426D-A8FF-7B37836AE2EA}" sibTransId="{03D722EB-1CDA-4137-8834-7A6C04E672CF}"/>
    <dgm:cxn modelId="{D2FF4F61-FE5D-4157-B66D-40B090CBD6D5}" type="presOf" srcId="{4C31AC03-29C2-4DAC-B17E-2C6364A7F1F4}" destId="{B4127E56-4B97-4EA6-B37B-60D165E59C58}" srcOrd="1" destOrd="0" presId="urn:microsoft.com/office/officeart/2005/8/layout/venn1"/>
    <dgm:cxn modelId="{2F1B3974-9428-4AC0-8EF9-0E203BE51EB4}" type="presOf" srcId="{E10B808A-5097-4490-A54E-1F29F6D2F326}" destId="{8ADDFE57-6612-4268-8E5F-1AAF82663B36}" srcOrd="0" destOrd="0" presId="urn:microsoft.com/office/officeart/2005/8/layout/venn1"/>
    <dgm:cxn modelId="{C1B7C99B-F694-4C4F-B2EF-063A6CAA6D95}" srcId="{DD02C34E-8FED-466E-891A-E7D38461EA24}" destId="{4C31AC03-29C2-4DAC-B17E-2C6364A7F1F4}" srcOrd="0" destOrd="0" parTransId="{6D621736-A133-436B-9DA1-1EFF868546C2}" sibTransId="{67838B46-8EF1-45AC-B057-36A9191B6924}"/>
    <dgm:cxn modelId="{C0B68BA0-3581-41CE-BF7E-D05F483609B1}" type="presOf" srcId="{A4894292-EF3C-442F-85AD-F58CAD0B7C5D}" destId="{732F67EF-A941-4089-B77D-F11FDA9C7514}" srcOrd="0" destOrd="0" presId="urn:microsoft.com/office/officeart/2005/8/layout/venn1"/>
    <dgm:cxn modelId="{47B2EAAD-06C4-43A9-95E0-6E6C5942EE27}" srcId="{DD02C34E-8FED-466E-891A-E7D38461EA24}" destId="{A4894292-EF3C-442F-85AD-F58CAD0B7C5D}" srcOrd="1" destOrd="0" parTransId="{807651C3-8297-425D-BC20-4F18FAF0564F}" sibTransId="{224D3332-91F0-4279-BC45-4CC7095A873F}"/>
    <dgm:cxn modelId="{858723AE-0D69-4295-9DA1-288F314935A8}" type="presOf" srcId="{E10B808A-5097-4490-A54E-1F29F6D2F326}" destId="{F2A70741-7FF2-404E-B0C3-520BDCBDB318}" srcOrd="1" destOrd="0" presId="urn:microsoft.com/office/officeart/2005/8/layout/venn1"/>
    <dgm:cxn modelId="{C4A531E4-53BB-4F7C-9EE2-C9BF2ACABC2B}" type="presOf" srcId="{A4894292-EF3C-442F-85AD-F58CAD0B7C5D}" destId="{1E9233AC-30C0-43D0-968E-A4155D6A4169}" srcOrd="1" destOrd="0" presId="urn:microsoft.com/office/officeart/2005/8/layout/venn1"/>
    <dgm:cxn modelId="{F1F7E1D8-861C-4CD9-9306-C5F9411A753C}" type="presParOf" srcId="{DDF53DC0-F60A-44A0-AF39-502D6C8693A1}" destId="{3839C00C-5D53-478B-9C98-CFDACB5E6671}" srcOrd="0" destOrd="0" presId="urn:microsoft.com/office/officeart/2005/8/layout/venn1"/>
    <dgm:cxn modelId="{11415193-1ED0-4068-B26A-F909B8A4D42D}" type="presParOf" srcId="{DDF53DC0-F60A-44A0-AF39-502D6C8693A1}" destId="{B4127E56-4B97-4EA6-B37B-60D165E59C58}" srcOrd="1" destOrd="0" presId="urn:microsoft.com/office/officeart/2005/8/layout/venn1"/>
    <dgm:cxn modelId="{AFF5AE68-77B7-42D8-9B86-D31D9BD00DC6}" type="presParOf" srcId="{DDF53DC0-F60A-44A0-AF39-502D6C8693A1}" destId="{732F67EF-A941-4089-B77D-F11FDA9C7514}" srcOrd="2" destOrd="0" presId="urn:microsoft.com/office/officeart/2005/8/layout/venn1"/>
    <dgm:cxn modelId="{EADFFA71-D5E9-448B-A96A-04ECFF7B2CEA}" type="presParOf" srcId="{DDF53DC0-F60A-44A0-AF39-502D6C8693A1}" destId="{1E9233AC-30C0-43D0-968E-A4155D6A4169}" srcOrd="3" destOrd="0" presId="urn:microsoft.com/office/officeart/2005/8/layout/venn1"/>
    <dgm:cxn modelId="{711DAD28-A5F1-42BA-A902-DA4AF2C2F14E}" type="presParOf" srcId="{DDF53DC0-F60A-44A0-AF39-502D6C8693A1}" destId="{8ADDFE57-6612-4268-8E5F-1AAF82663B36}" srcOrd="4" destOrd="0" presId="urn:microsoft.com/office/officeart/2005/8/layout/venn1"/>
    <dgm:cxn modelId="{AB18E67C-54BC-44F5-A117-481C9ACA6B3E}" type="presParOf" srcId="{DDF53DC0-F60A-44A0-AF39-502D6C8693A1}" destId="{F2A70741-7FF2-404E-B0C3-520BDCBDB318}"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E5595B-8D24-45DE-A693-F821478E30FA}">
      <dsp:nvSpPr>
        <dsp:cNvPr id="0" name=""/>
        <dsp:cNvSpPr/>
      </dsp:nvSpPr>
      <dsp:spPr>
        <a:xfrm>
          <a:off x="0" y="0"/>
          <a:ext cx="4818888" cy="174037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t>Corruption</a:t>
          </a:r>
          <a:r>
            <a:rPr lang="en-US" sz="2000" kern="1200"/>
            <a:t> is a major challenge that affects governments and companies worldwide. </a:t>
          </a:r>
        </a:p>
      </dsp:txBody>
      <dsp:txXfrm>
        <a:off x="84958" y="84958"/>
        <a:ext cx="4648972" cy="1570459"/>
      </dsp:txXfrm>
    </dsp:sp>
    <dsp:sp modelId="{92760AD1-EFE8-48FD-905C-36323CA8CA14}">
      <dsp:nvSpPr>
        <dsp:cNvPr id="0" name=""/>
        <dsp:cNvSpPr/>
      </dsp:nvSpPr>
      <dsp:spPr>
        <a:xfrm>
          <a:off x="0" y="1804194"/>
          <a:ext cx="4818888" cy="174037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This presentation will approach the topic through </a:t>
          </a:r>
          <a:r>
            <a:rPr lang="en-US" sz="2000" b="1" kern="1200"/>
            <a:t>Internal Affairs </a:t>
          </a:r>
          <a:r>
            <a:rPr lang="en-US" sz="2000" kern="1200"/>
            <a:t>point of view, the role played by </a:t>
          </a:r>
          <a:r>
            <a:rPr lang="en-US" sz="2000" b="1" kern="1200"/>
            <a:t>public agents </a:t>
          </a:r>
          <a:r>
            <a:rPr lang="en-US" sz="2000" kern="1200"/>
            <a:t>and will encourage participants to discuss the subject through practical cases.</a:t>
          </a:r>
        </a:p>
      </dsp:txBody>
      <dsp:txXfrm>
        <a:off x="84958" y="1889152"/>
        <a:ext cx="4648972" cy="15704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9DB343-F860-4E11-951C-6DA9B0980B35}">
      <dsp:nvSpPr>
        <dsp:cNvPr id="0" name=""/>
        <dsp:cNvSpPr/>
      </dsp:nvSpPr>
      <dsp:spPr>
        <a:xfrm>
          <a:off x="0" y="675184"/>
          <a:ext cx="5200108" cy="124649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28F407-DFA4-421C-BB9C-32742D9CB5F8}">
      <dsp:nvSpPr>
        <dsp:cNvPr id="0" name=""/>
        <dsp:cNvSpPr/>
      </dsp:nvSpPr>
      <dsp:spPr>
        <a:xfrm>
          <a:off x="377064" y="955646"/>
          <a:ext cx="685572" cy="685572"/>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547597-E70E-4D27-BE30-2EBAE733F838}">
      <dsp:nvSpPr>
        <dsp:cNvPr id="0" name=""/>
        <dsp:cNvSpPr/>
      </dsp:nvSpPr>
      <dsp:spPr>
        <a:xfrm>
          <a:off x="1439701" y="675184"/>
          <a:ext cx="3760406" cy="12464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921" tIns="131921" rIns="131921" bIns="131921" numCol="1" spcCol="1270" anchor="ctr" anchorCtr="0">
          <a:noAutofit/>
        </a:bodyPr>
        <a:lstStyle/>
        <a:p>
          <a:pPr marL="0" lvl="0" indent="0" algn="l" defTabSz="666750">
            <a:lnSpc>
              <a:spcPct val="100000"/>
            </a:lnSpc>
            <a:spcBef>
              <a:spcPct val="0"/>
            </a:spcBef>
            <a:spcAft>
              <a:spcPct val="35000"/>
            </a:spcAft>
            <a:buNone/>
          </a:pPr>
          <a:r>
            <a:rPr lang="pt-BR" sz="1500" b="1" kern="1200"/>
            <a:t>People</a:t>
          </a:r>
          <a:r>
            <a:rPr lang="pt-BR" sz="1500" kern="1200"/>
            <a:t> are in the center of organizations and governments.  They are one of the key elements for the success or failure in companies.</a:t>
          </a:r>
          <a:endParaRPr lang="en-US" sz="1500" kern="1200"/>
        </a:p>
      </dsp:txBody>
      <dsp:txXfrm>
        <a:off x="1439701" y="675184"/>
        <a:ext cx="3760406" cy="1246495"/>
      </dsp:txXfrm>
    </dsp:sp>
    <dsp:sp modelId="{6011ACC5-5894-4A16-8D01-FCF47F33C7E5}">
      <dsp:nvSpPr>
        <dsp:cNvPr id="0" name=""/>
        <dsp:cNvSpPr/>
      </dsp:nvSpPr>
      <dsp:spPr>
        <a:xfrm>
          <a:off x="0" y="2233303"/>
          <a:ext cx="5200108" cy="124649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0031CF-E9DC-45AC-8DBB-EF84ED4B4771}">
      <dsp:nvSpPr>
        <dsp:cNvPr id="0" name=""/>
        <dsp:cNvSpPr/>
      </dsp:nvSpPr>
      <dsp:spPr>
        <a:xfrm>
          <a:off x="377064" y="2513765"/>
          <a:ext cx="685572" cy="685572"/>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04068F-6133-46DC-9E11-D171ACE54074}">
      <dsp:nvSpPr>
        <dsp:cNvPr id="0" name=""/>
        <dsp:cNvSpPr/>
      </dsp:nvSpPr>
      <dsp:spPr>
        <a:xfrm>
          <a:off x="1439701" y="2233303"/>
          <a:ext cx="3760406" cy="12464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921" tIns="131921" rIns="131921" bIns="131921" numCol="1" spcCol="1270" anchor="ctr" anchorCtr="0">
          <a:noAutofit/>
        </a:bodyPr>
        <a:lstStyle/>
        <a:p>
          <a:pPr marL="0" lvl="0" indent="0" algn="l" defTabSz="666750">
            <a:lnSpc>
              <a:spcPct val="100000"/>
            </a:lnSpc>
            <a:spcBef>
              <a:spcPct val="0"/>
            </a:spcBef>
            <a:spcAft>
              <a:spcPct val="35000"/>
            </a:spcAft>
            <a:buNone/>
          </a:pPr>
          <a:r>
            <a:rPr lang="pt-BR" sz="1500" b="1" kern="1200"/>
            <a:t>Public Agents </a:t>
          </a:r>
          <a:r>
            <a:rPr lang="pt-BR" sz="1500" kern="1200"/>
            <a:t>are entrusted with protecting the public interest.  When engaged in corrupt behavior they can undermine the institutions they serve and its credibility.</a:t>
          </a:r>
          <a:endParaRPr lang="en-US" sz="1500" kern="1200"/>
        </a:p>
      </dsp:txBody>
      <dsp:txXfrm>
        <a:off x="1439701" y="2233303"/>
        <a:ext cx="3760406" cy="12464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5FCB81-FCF0-4433-97A3-744F6CE9473D}">
      <dsp:nvSpPr>
        <dsp:cNvPr id="0" name=""/>
        <dsp:cNvSpPr/>
      </dsp:nvSpPr>
      <dsp:spPr>
        <a:xfrm>
          <a:off x="0" y="332793"/>
          <a:ext cx="5200108" cy="312006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pt-BR" sz="3900" kern="1200"/>
            <a:t>Public Agents:</a:t>
          </a:r>
          <a:endParaRPr lang="en-US" sz="3900" kern="1200"/>
        </a:p>
        <a:p>
          <a:pPr marL="285750" lvl="1" indent="-285750" algn="l" defTabSz="1333500">
            <a:lnSpc>
              <a:spcPct val="90000"/>
            </a:lnSpc>
            <a:spcBef>
              <a:spcPct val="0"/>
            </a:spcBef>
            <a:spcAft>
              <a:spcPct val="15000"/>
            </a:spcAft>
            <a:buChar char="•"/>
          </a:pPr>
          <a:r>
            <a:rPr lang="pt-BR" sz="3000" i="1" kern="1200" dirty="0" err="1"/>
            <a:t>Speak</a:t>
          </a:r>
          <a:r>
            <a:rPr lang="pt-BR" sz="3000" i="1" kern="1200" dirty="0"/>
            <a:t> for </a:t>
          </a:r>
          <a:r>
            <a:rPr lang="pt-BR" sz="3000" kern="1200" dirty="0" err="1"/>
            <a:t>and</a:t>
          </a:r>
          <a:r>
            <a:rPr lang="pt-BR" sz="3000" kern="1200" dirty="0"/>
            <a:t> </a:t>
          </a:r>
          <a:r>
            <a:rPr lang="pt-BR" sz="3000" i="1" kern="1200" dirty="0"/>
            <a:t>in </a:t>
          </a:r>
          <a:r>
            <a:rPr lang="pt-BR" sz="3000" i="1" kern="1200" dirty="0" err="1"/>
            <a:t>the</a:t>
          </a:r>
          <a:r>
            <a:rPr lang="pt-BR" sz="3000" i="1" kern="1200" dirty="0"/>
            <a:t> </a:t>
          </a:r>
          <a:r>
            <a:rPr lang="pt-BR" sz="3000" i="1" kern="1200" dirty="0" err="1"/>
            <a:t>name</a:t>
          </a:r>
          <a:r>
            <a:rPr lang="pt-BR" sz="3000" i="1" kern="1200" dirty="0"/>
            <a:t> </a:t>
          </a:r>
          <a:r>
            <a:rPr lang="pt-BR" sz="3000" kern="1200" dirty="0" err="1"/>
            <a:t>of</a:t>
          </a:r>
          <a:r>
            <a:rPr lang="pt-BR" sz="3000" kern="1200" dirty="0"/>
            <a:t> </a:t>
          </a:r>
          <a:r>
            <a:rPr lang="pt-BR" sz="3000" kern="1200" dirty="0" err="1"/>
            <a:t>the</a:t>
          </a:r>
          <a:r>
            <a:rPr lang="pt-BR" sz="3000" kern="1200" dirty="0"/>
            <a:t> </a:t>
          </a:r>
          <a:r>
            <a:rPr lang="pt-BR" sz="3000" kern="1200" dirty="0" err="1"/>
            <a:t>Public</a:t>
          </a:r>
          <a:r>
            <a:rPr lang="pt-BR" sz="3000" kern="1200" dirty="0"/>
            <a:t> </a:t>
          </a:r>
          <a:r>
            <a:rPr lang="pt-BR" sz="3000" kern="1200" dirty="0" err="1"/>
            <a:t>Administration</a:t>
          </a:r>
          <a:endParaRPr lang="en-US" sz="3000" kern="1200" dirty="0"/>
        </a:p>
        <a:p>
          <a:pPr marL="285750" lvl="1" indent="-285750" algn="l" defTabSz="1333500">
            <a:lnSpc>
              <a:spcPct val="90000"/>
            </a:lnSpc>
            <a:spcBef>
              <a:spcPct val="0"/>
            </a:spcBef>
            <a:spcAft>
              <a:spcPct val="15000"/>
            </a:spcAft>
            <a:buChar char="•"/>
          </a:pPr>
          <a:r>
            <a:rPr lang="pt-BR" sz="3000" kern="1200" dirty="0" err="1"/>
            <a:t>Public</a:t>
          </a:r>
          <a:r>
            <a:rPr lang="pt-BR" sz="3000" kern="1200" dirty="0"/>
            <a:t> </a:t>
          </a:r>
          <a:r>
            <a:rPr lang="pt-BR" sz="3000" kern="1200" dirty="0" err="1"/>
            <a:t>Integrity</a:t>
          </a:r>
          <a:r>
            <a:rPr lang="pt-BR" sz="3000" kern="1200" dirty="0"/>
            <a:t> </a:t>
          </a:r>
          <a:r>
            <a:rPr lang="pt-BR" sz="3000" kern="1200" dirty="0" err="1"/>
            <a:t>Orientated</a:t>
          </a:r>
          <a:endParaRPr lang="en-US" sz="3000" kern="1200" dirty="0"/>
        </a:p>
        <a:p>
          <a:pPr marL="285750" lvl="1" indent="-285750" algn="l" defTabSz="1333500">
            <a:lnSpc>
              <a:spcPct val="90000"/>
            </a:lnSpc>
            <a:spcBef>
              <a:spcPct val="0"/>
            </a:spcBef>
            <a:spcAft>
              <a:spcPct val="15000"/>
            </a:spcAft>
            <a:buChar char="•"/>
          </a:pPr>
          <a:r>
            <a:rPr lang="pt-BR" sz="3000" kern="1200" dirty="0" err="1"/>
            <a:t>Code</a:t>
          </a:r>
          <a:r>
            <a:rPr lang="pt-BR" sz="3000" kern="1200" dirty="0"/>
            <a:t> </a:t>
          </a:r>
          <a:r>
            <a:rPr lang="pt-BR" sz="3000" kern="1200" dirty="0" err="1"/>
            <a:t>of</a:t>
          </a:r>
          <a:r>
            <a:rPr lang="pt-BR" sz="3000" kern="1200" dirty="0"/>
            <a:t> </a:t>
          </a:r>
          <a:r>
            <a:rPr lang="pt-BR" sz="3000" kern="1200" dirty="0" err="1"/>
            <a:t>Conduct</a:t>
          </a:r>
          <a:endParaRPr lang="en-US" sz="3000" kern="1200" dirty="0"/>
        </a:p>
      </dsp:txBody>
      <dsp:txXfrm>
        <a:off x="91384" y="424177"/>
        <a:ext cx="5017340" cy="293729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5678C4-F487-4C95-8832-9E73C176764D}">
      <dsp:nvSpPr>
        <dsp:cNvPr id="0" name=""/>
        <dsp:cNvSpPr/>
      </dsp:nvSpPr>
      <dsp:spPr>
        <a:xfrm>
          <a:off x="143687" y="1190"/>
          <a:ext cx="1422698" cy="853618"/>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pt-BR" sz="1700" kern="1200"/>
            <a:t>Code of Conduct</a:t>
          </a:r>
          <a:endParaRPr lang="en-US" sz="1700" kern="1200"/>
        </a:p>
      </dsp:txBody>
      <dsp:txXfrm>
        <a:off x="143687" y="1190"/>
        <a:ext cx="1422698" cy="853618"/>
      </dsp:txXfrm>
    </dsp:sp>
    <dsp:sp modelId="{8117AB48-E4E0-4386-861B-D3D3E0823812}">
      <dsp:nvSpPr>
        <dsp:cNvPr id="0" name=""/>
        <dsp:cNvSpPr/>
      </dsp:nvSpPr>
      <dsp:spPr>
        <a:xfrm>
          <a:off x="1708655" y="1190"/>
          <a:ext cx="1422698" cy="853618"/>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pt-BR" sz="1700" kern="1200"/>
            <a:t>Checks and balances</a:t>
          </a:r>
          <a:endParaRPr lang="en-US" sz="1700" kern="1200"/>
        </a:p>
      </dsp:txBody>
      <dsp:txXfrm>
        <a:off x="1708655" y="1190"/>
        <a:ext cx="1422698" cy="853618"/>
      </dsp:txXfrm>
    </dsp:sp>
    <dsp:sp modelId="{DE252AF8-B0A1-4495-A01A-13C7A88802BC}">
      <dsp:nvSpPr>
        <dsp:cNvPr id="0" name=""/>
        <dsp:cNvSpPr/>
      </dsp:nvSpPr>
      <dsp:spPr>
        <a:xfrm>
          <a:off x="3273623" y="1190"/>
          <a:ext cx="1422698" cy="853618"/>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pt-BR" sz="1700" kern="1200"/>
            <a:t>Integrity Program </a:t>
          </a:r>
          <a:endParaRPr lang="en-US" sz="1700" kern="1200"/>
        </a:p>
      </dsp:txBody>
      <dsp:txXfrm>
        <a:off x="3273623" y="1190"/>
        <a:ext cx="1422698" cy="853618"/>
      </dsp:txXfrm>
    </dsp:sp>
    <dsp:sp modelId="{FB2CC01E-A677-4CD6-813C-D3E85FBDF5C1}">
      <dsp:nvSpPr>
        <dsp:cNvPr id="0" name=""/>
        <dsp:cNvSpPr/>
      </dsp:nvSpPr>
      <dsp:spPr>
        <a:xfrm>
          <a:off x="143687" y="997079"/>
          <a:ext cx="1422698" cy="853618"/>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pt-BR" sz="1700" kern="1200"/>
            <a:t>Compliance</a:t>
          </a:r>
          <a:endParaRPr lang="en-US" sz="1700" kern="1200"/>
        </a:p>
      </dsp:txBody>
      <dsp:txXfrm>
        <a:off x="143687" y="997079"/>
        <a:ext cx="1422698" cy="853618"/>
      </dsp:txXfrm>
    </dsp:sp>
    <dsp:sp modelId="{C4F8E235-E994-40EE-B665-1E422DF9FC3F}">
      <dsp:nvSpPr>
        <dsp:cNvPr id="0" name=""/>
        <dsp:cNvSpPr/>
      </dsp:nvSpPr>
      <dsp:spPr>
        <a:xfrm>
          <a:off x="1708655" y="997079"/>
          <a:ext cx="1422698" cy="853618"/>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pt-BR" sz="1700" kern="1200"/>
            <a:t>Clear Reporting</a:t>
          </a:r>
          <a:endParaRPr lang="en-US" sz="1700" kern="1200"/>
        </a:p>
      </dsp:txBody>
      <dsp:txXfrm>
        <a:off x="1708655" y="997079"/>
        <a:ext cx="1422698" cy="853618"/>
      </dsp:txXfrm>
    </dsp:sp>
    <dsp:sp modelId="{DFED7545-BD40-42AE-930B-E35492AB577C}">
      <dsp:nvSpPr>
        <dsp:cNvPr id="0" name=""/>
        <dsp:cNvSpPr/>
      </dsp:nvSpPr>
      <dsp:spPr>
        <a:xfrm>
          <a:off x="3273623" y="997079"/>
          <a:ext cx="1422698" cy="853618"/>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pt-BR" sz="1700" kern="1200"/>
            <a:t>Transparency</a:t>
          </a:r>
          <a:endParaRPr lang="en-US" sz="1700" kern="1200"/>
        </a:p>
      </dsp:txBody>
      <dsp:txXfrm>
        <a:off x="3273623" y="997079"/>
        <a:ext cx="1422698" cy="853618"/>
      </dsp:txXfrm>
    </dsp:sp>
    <dsp:sp modelId="{ED75FA2B-CC25-415C-8B29-CD79ADED8820}">
      <dsp:nvSpPr>
        <dsp:cNvPr id="0" name=""/>
        <dsp:cNvSpPr/>
      </dsp:nvSpPr>
      <dsp:spPr>
        <a:xfrm>
          <a:off x="143687" y="1992967"/>
          <a:ext cx="1422698" cy="853618"/>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pt-BR" sz="1700" kern="1200"/>
            <a:t>Engagement of Civil Society</a:t>
          </a:r>
          <a:endParaRPr lang="en-US" sz="1700" kern="1200"/>
        </a:p>
      </dsp:txBody>
      <dsp:txXfrm>
        <a:off x="143687" y="1992967"/>
        <a:ext cx="1422698" cy="853618"/>
      </dsp:txXfrm>
    </dsp:sp>
    <dsp:sp modelId="{B354A155-02C4-40F8-872C-47A7661C9298}">
      <dsp:nvSpPr>
        <dsp:cNvPr id="0" name=""/>
        <dsp:cNvSpPr/>
      </dsp:nvSpPr>
      <dsp:spPr>
        <a:xfrm>
          <a:off x="1708655" y="1992967"/>
          <a:ext cx="1422698" cy="853618"/>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pt-BR" sz="1700" kern="1200"/>
            <a:t>Ombudsman</a:t>
          </a:r>
          <a:endParaRPr lang="en-US" sz="1700" kern="1200"/>
        </a:p>
      </dsp:txBody>
      <dsp:txXfrm>
        <a:off x="1708655" y="1992967"/>
        <a:ext cx="1422698" cy="853618"/>
      </dsp:txXfrm>
    </dsp:sp>
    <dsp:sp modelId="{500E9CBF-7F91-417E-A511-6DC1AF88BF29}">
      <dsp:nvSpPr>
        <dsp:cNvPr id="0" name=""/>
        <dsp:cNvSpPr/>
      </dsp:nvSpPr>
      <dsp:spPr>
        <a:xfrm>
          <a:off x="3273623" y="1992967"/>
          <a:ext cx="1422698" cy="853618"/>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pt-BR" sz="1700" kern="1200"/>
            <a:t>Regulate Lobbying</a:t>
          </a:r>
          <a:endParaRPr lang="en-US" sz="1700" kern="1200"/>
        </a:p>
      </dsp:txBody>
      <dsp:txXfrm>
        <a:off x="3273623" y="1992967"/>
        <a:ext cx="1422698" cy="853618"/>
      </dsp:txXfrm>
    </dsp:sp>
    <dsp:sp modelId="{5B5FDBF6-B650-4E4F-BA17-5613BA7C22E2}">
      <dsp:nvSpPr>
        <dsp:cNvPr id="0" name=""/>
        <dsp:cNvSpPr/>
      </dsp:nvSpPr>
      <dsp:spPr>
        <a:xfrm>
          <a:off x="143687" y="2988856"/>
          <a:ext cx="1422698" cy="853618"/>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pt-BR" sz="1700" kern="1200"/>
            <a:t>School Programme </a:t>
          </a:r>
          <a:endParaRPr lang="en-US" sz="1700" kern="1200"/>
        </a:p>
      </dsp:txBody>
      <dsp:txXfrm>
        <a:off x="143687" y="2988856"/>
        <a:ext cx="1422698" cy="853618"/>
      </dsp:txXfrm>
    </dsp:sp>
    <dsp:sp modelId="{6E369098-E99A-4A64-AA63-BDE1F4DB3249}">
      <dsp:nvSpPr>
        <dsp:cNvPr id="0" name=""/>
        <dsp:cNvSpPr/>
      </dsp:nvSpPr>
      <dsp:spPr>
        <a:xfrm>
          <a:off x="1708655" y="2988856"/>
          <a:ext cx="1422698" cy="853618"/>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pt-BR" sz="1700" kern="1200"/>
            <a:t>Quarentine</a:t>
          </a:r>
          <a:endParaRPr lang="en-US" sz="1700" kern="1200"/>
        </a:p>
      </dsp:txBody>
      <dsp:txXfrm>
        <a:off x="1708655" y="2988856"/>
        <a:ext cx="1422698" cy="853618"/>
      </dsp:txXfrm>
    </dsp:sp>
    <dsp:sp modelId="{785383D0-B994-47F2-822E-0E6F7CDC1D50}">
      <dsp:nvSpPr>
        <dsp:cNvPr id="0" name=""/>
        <dsp:cNvSpPr/>
      </dsp:nvSpPr>
      <dsp:spPr>
        <a:xfrm>
          <a:off x="3273623" y="2988856"/>
          <a:ext cx="1422698" cy="853618"/>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pt-BR" sz="1700" kern="1200"/>
            <a:t>OECD Public Governance Reports</a:t>
          </a:r>
          <a:endParaRPr lang="en-US" sz="1700" kern="1200"/>
        </a:p>
      </dsp:txBody>
      <dsp:txXfrm>
        <a:off x="3273623" y="2988856"/>
        <a:ext cx="1422698" cy="85361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DB2411-9E7F-43F3-8B3E-AB1F178ECF09}">
      <dsp:nvSpPr>
        <dsp:cNvPr id="0" name=""/>
        <dsp:cNvSpPr/>
      </dsp:nvSpPr>
      <dsp:spPr>
        <a:xfrm>
          <a:off x="0" y="432"/>
          <a:ext cx="555204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60C074-F431-44E1-AC85-A541DBEC6AF5}">
      <dsp:nvSpPr>
        <dsp:cNvPr id="0" name=""/>
        <dsp:cNvSpPr/>
      </dsp:nvSpPr>
      <dsp:spPr>
        <a:xfrm>
          <a:off x="0" y="432"/>
          <a:ext cx="5552049" cy="505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pt-BR" sz="2300" kern="1200"/>
            <a:t>Internal Affairs procedures</a:t>
          </a:r>
          <a:endParaRPr lang="en-US" sz="2300" kern="1200"/>
        </a:p>
      </dsp:txBody>
      <dsp:txXfrm>
        <a:off x="0" y="432"/>
        <a:ext cx="5552049" cy="505509"/>
      </dsp:txXfrm>
    </dsp:sp>
    <dsp:sp modelId="{6CD7B2EE-0EC9-4629-B902-24E6C448F79E}">
      <dsp:nvSpPr>
        <dsp:cNvPr id="0" name=""/>
        <dsp:cNvSpPr/>
      </dsp:nvSpPr>
      <dsp:spPr>
        <a:xfrm>
          <a:off x="0" y="505941"/>
          <a:ext cx="555204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185F94-2F1A-4E55-B640-92391C458100}">
      <dsp:nvSpPr>
        <dsp:cNvPr id="0" name=""/>
        <dsp:cNvSpPr/>
      </dsp:nvSpPr>
      <dsp:spPr>
        <a:xfrm>
          <a:off x="0" y="505941"/>
          <a:ext cx="5552049" cy="505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pt-BR" sz="2300" kern="1200"/>
            <a:t>Checks and balances</a:t>
          </a:r>
          <a:endParaRPr lang="en-US" sz="2300" kern="1200"/>
        </a:p>
      </dsp:txBody>
      <dsp:txXfrm>
        <a:off x="0" y="505941"/>
        <a:ext cx="5552049" cy="505509"/>
      </dsp:txXfrm>
    </dsp:sp>
    <dsp:sp modelId="{253E68DE-54EB-4316-9E19-A20CAECA97CC}">
      <dsp:nvSpPr>
        <dsp:cNvPr id="0" name=""/>
        <dsp:cNvSpPr/>
      </dsp:nvSpPr>
      <dsp:spPr>
        <a:xfrm>
          <a:off x="0" y="1011450"/>
          <a:ext cx="555204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4C16C1-F7DA-4976-A156-53362CFCC37C}">
      <dsp:nvSpPr>
        <dsp:cNvPr id="0" name=""/>
        <dsp:cNvSpPr/>
      </dsp:nvSpPr>
      <dsp:spPr>
        <a:xfrm>
          <a:off x="0" y="1011450"/>
          <a:ext cx="5552049" cy="505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pt-BR" sz="2300" kern="1200"/>
            <a:t>Ombusman</a:t>
          </a:r>
          <a:endParaRPr lang="en-US" sz="2300" kern="1200"/>
        </a:p>
      </dsp:txBody>
      <dsp:txXfrm>
        <a:off x="0" y="1011450"/>
        <a:ext cx="5552049" cy="505509"/>
      </dsp:txXfrm>
    </dsp:sp>
    <dsp:sp modelId="{D1C409C8-DD78-4FEF-B2EB-72F4AA381024}">
      <dsp:nvSpPr>
        <dsp:cNvPr id="0" name=""/>
        <dsp:cNvSpPr/>
      </dsp:nvSpPr>
      <dsp:spPr>
        <a:xfrm>
          <a:off x="0" y="1516960"/>
          <a:ext cx="555204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32A3F8-1EFE-43D3-A505-E3E8750F3A9F}">
      <dsp:nvSpPr>
        <dsp:cNvPr id="0" name=""/>
        <dsp:cNvSpPr/>
      </dsp:nvSpPr>
      <dsp:spPr>
        <a:xfrm>
          <a:off x="0" y="1516960"/>
          <a:ext cx="5552049" cy="505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pt-BR" sz="2300" kern="1200"/>
            <a:t>Senior report</a:t>
          </a:r>
          <a:endParaRPr lang="en-US" sz="2300" kern="1200"/>
        </a:p>
      </dsp:txBody>
      <dsp:txXfrm>
        <a:off x="0" y="1516960"/>
        <a:ext cx="5552049" cy="505509"/>
      </dsp:txXfrm>
    </dsp:sp>
    <dsp:sp modelId="{4581705C-D23E-462B-A83B-2CD639EEA287}">
      <dsp:nvSpPr>
        <dsp:cNvPr id="0" name=""/>
        <dsp:cNvSpPr/>
      </dsp:nvSpPr>
      <dsp:spPr>
        <a:xfrm>
          <a:off x="0" y="2022469"/>
          <a:ext cx="555204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835385-0DD5-4072-921D-57671F104D32}">
      <dsp:nvSpPr>
        <dsp:cNvPr id="0" name=""/>
        <dsp:cNvSpPr/>
      </dsp:nvSpPr>
      <dsp:spPr>
        <a:xfrm>
          <a:off x="0" y="2022469"/>
          <a:ext cx="5552049" cy="505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pt-BR" sz="2300" kern="1200"/>
            <a:t>Internal Control</a:t>
          </a:r>
          <a:endParaRPr lang="en-US" sz="2300" kern="1200"/>
        </a:p>
      </dsp:txBody>
      <dsp:txXfrm>
        <a:off x="0" y="2022469"/>
        <a:ext cx="5552049" cy="505509"/>
      </dsp:txXfrm>
    </dsp:sp>
    <dsp:sp modelId="{9ADC9A1B-1096-4E2D-BF53-7DA82A978B0E}">
      <dsp:nvSpPr>
        <dsp:cNvPr id="0" name=""/>
        <dsp:cNvSpPr/>
      </dsp:nvSpPr>
      <dsp:spPr>
        <a:xfrm>
          <a:off x="0" y="2527979"/>
          <a:ext cx="555204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202D06-9C0D-4263-8997-E5D6BD6C16E1}">
      <dsp:nvSpPr>
        <dsp:cNvPr id="0" name=""/>
        <dsp:cNvSpPr/>
      </dsp:nvSpPr>
      <dsp:spPr>
        <a:xfrm>
          <a:off x="0" y="2527979"/>
          <a:ext cx="5552049" cy="505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pt-BR" sz="2300" kern="1200"/>
            <a:t>Audit</a:t>
          </a:r>
          <a:endParaRPr lang="en-US" sz="2300" kern="1200"/>
        </a:p>
      </dsp:txBody>
      <dsp:txXfrm>
        <a:off x="0" y="2527979"/>
        <a:ext cx="5552049" cy="505509"/>
      </dsp:txXfrm>
    </dsp:sp>
    <dsp:sp modelId="{493071CA-087B-460C-9F3E-F98456D7A0CE}">
      <dsp:nvSpPr>
        <dsp:cNvPr id="0" name=""/>
        <dsp:cNvSpPr/>
      </dsp:nvSpPr>
      <dsp:spPr>
        <a:xfrm>
          <a:off x="0" y="3033488"/>
          <a:ext cx="555204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56CCAD-E7F3-43C6-943C-25A75BFBACEF}">
      <dsp:nvSpPr>
        <dsp:cNvPr id="0" name=""/>
        <dsp:cNvSpPr/>
      </dsp:nvSpPr>
      <dsp:spPr>
        <a:xfrm>
          <a:off x="0" y="3033488"/>
          <a:ext cx="5552049" cy="505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pt-BR" sz="2300" kern="1200"/>
            <a:t>Whistleblower</a:t>
          </a:r>
          <a:endParaRPr lang="en-US" sz="2300" kern="1200"/>
        </a:p>
      </dsp:txBody>
      <dsp:txXfrm>
        <a:off x="0" y="3033488"/>
        <a:ext cx="5552049" cy="50550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DB2411-9E7F-43F3-8B3E-AB1F178ECF09}">
      <dsp:nvSpPr>
        <dsp:cNvPr id="0" name=""/>
        <dsp:cNvSpPr/>
      </dsp:nvSpPr>
      <dsp:spPr>
        <a:xfrm>
          <a:off x="0" y="432"/>
          <a:ext cx="555204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60C074-F431-44E1-AC85-A541DBEC6AF5}">
      <dsp:nvSpPr>
        <dsp:cNvPr id="0" name=""/>
        <dsp:cNvSpPr/>
      </dsp:nvSpPr>
      <dsp:spPr>
        <a:xfrm>
          <a:off x="0" y="432"/>
          <a:ext cx="5552049" cy="505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endParaRPr lang="en-US" sz="2300" kern="1200" dirty="0"/>
        </a:p>
      </dsp:txBody>
      <dsp:txXfrm>
        <a:off x="0" y="432"/>
        <a:ext cx="5552049" cy="505509"/>
      </dsp:txXfrm>
    </dsp:sp>
    <dsp:sp modelId="{6CD7B2EE-0EC9-4629-B902-24E6C448F79E}">
      <dsp:nvSpPr>
        <dsp:cNvPr id="0" name=""/>
        <dsp:cNvSpPr/>
      </dsp:nvSpPr>
      <dsp:spPr>
        <a:xfrm>
          <a:off x="0" y="505941"/>
          <a:ext cx="555204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185F94-2F1A-4E55-B640-92391C458100}">
      <dsp:nvSpPr>
        <dsp:cNvPr id="0" name=""/>
        <dsp:cNvSpPr/>
      </dsp:nvSpPr>
      <dsp:spPr>
        <a:xfrm>
          <a:off x="0" y="505941"/>
          <a:ext cx="5552049" cy="505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endParaRPr lang="en-US" sz="2300" kern="1200" dirty="0"/>
        </a:p>
      </dsp:txBody>
      <dsp:txXfrm>
        <a:off x="0" y="505941"/>
        <a:ext cx="5552049" cy="505509"/>
      </dsp:txXfrm>
    </dsp:sp>
    <dsp:sp modelId="{253E68DE-54EB-4316-9E19-A20CAECA97CC}">
      <dsp:nvSpPr>
        <dsp:cNvPr id="0" name=""/>
        <dsp:cNvSpPr/>
      </dsp:nvSpPr>
      <dsp:spPr>
        <a:xfrm>
          <a:off x="0" y="1011450"/>
          <a:ext cx="555204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4C16C1-F7DA-4976-A156-53362CFCC37C}">
      <dsp:nvSpPr>
        <dsp:cNvPr id="0" name=""/>
        <dsp:cNvSpPr/>
      </dsp:nvSpPr>
      <dsp:spPr>
        <a:xfrm>
          <a:off x="0" y="1011450"/>
          <a:ext cx="5552049" cy="505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endParaRPr lang="en-US" sz="2300" kern="1200" dirty="0"/>
        </a:p>
      </dsp:txBody>
      <dsp:txXfrm>
        <a:off x="0" y="1011450"/>
        <a:ext cx="5552049" cy="505509"/>
      </dsp:txXfrm>
    </dsp:sp>
    <dsp:sp modelId="{D1C409C8-DD78-4FEF-B2EB-72F4AA381024}">
      <dsp:nvSpPr>
        <dsp:cNvPr id="0" name=""/>
        <dsp:cNvSpPr/>
      </dsp:nvSpPr>
      <dsp:spPr>
        <a:xfrm>
          <a:off x="0" y="1516960"/>
          <a:ext cx="555204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32A3F8-1EFE-43D3-A505-E3E8750F3A9F}">
      <dsp:nvSpPr>
        <dsp:cNvPr id="0" name=""/>
        <dsp:cNvSpPr/>
      </dsp:nvSpPr>
      <dsp:spPr>
        <a:xfrm>
          <a:off x="0" y="1516960"/>
          <a:ext cx="5552049" cy="505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endParaRPr lang="en-US" sz="2300" kern="1200" dirty="0"/>
        </a:p>
      </dsp:txBody>
      <dsp:txXfrm>
        <a:off x="0" y="1516960"/>
        <a:ext cx="5552049" cy="505509"/>
      </dsp:txXfrm>
    </dsp:sp>
    <dsp:sp modelId="{4581705C-D23E-462B-A83B-2CD639EEA287}">
      <dsp:nvSpPr>
        <dsp:cNvPr id="0" name=""/>
        <dsp:cNvSpPr/>
      </dsp:nvSpPr>
      <dsp:spPr>
        <a:xfrm>
          <a:off x="0" y="2022469"/>
          <a:ext cx="555204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835385-0DD5-4072-921D-57671F104D32}">
      <dsp:nvSpPr>
        <dsp:cNvPr id="0" name=""/>
        <dsp:cNvSpPr/>
      </dsp:nvSpPr>
      <dsp:spPr>
        <a:xfrm>
          <a:off x="0" y="2022469"/>
          <a:ext cx="5552049" cy="505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endParaRPr lang="en-US" sz="2300" kern="1200" dirty="0"/>
        </a:p>
      </dsp:txBody>
      <dsp:txXfrm>
        <a:off x="0" y="2022469"/>
        <a:ext cx="5552049" cy="505509"/>
      </dsp:txXfrm>
    </dsp:sp>
    <dsp:sp modelId="{9ADC9A1B-1096-4E2D-BF53-7DA82A978B0E}">
      <dsp:nvSpPr>
        <dsp:cNvPr id="0" name=""/>
        <dsp:cNvSpPr/>
      </dsp:nvSpPr>
      <dsp:spPr>
        <a:xfrm>
          <a:off x="0" y="2527979"/>
          <a:ext cx="555204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202D06-9C0D-4263-8997-E5D6BD6C16E1}">
      <dsp:nvSpPr>
        <dsp:cNvPr id="0" name=""/>
        <dsp:cNvSpPr/>
      </dsp:nvSpPr>
      <dsp:spPr>
        <a:xfrm>
          <a:off x="0" y="2527979"/>
          <a:ext cx="5552049" cy="505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endParaRPr lang="en-US" sz="2300" kern="1200" dirty="0"/>
        </a:p>
      </dsp:txBody>
      <dsp:txXfrm>
        <a:off x="0" y="2527979"/>
        <a:ext cx="5552049" cy="505509"/>
      </dsp:txXfrm>
    </dsp:sp>
    <dsp:sp modelId="{493071CA-087B-460C-9F3E-F98456D7A0CE}">
      <dsp:nvSpPr>
        <dsp:cNvPr id="0" name=""/>
        <dsp:cNvSpPr/>
      </dsp:nvSpPr>
      <dsp:spPr>
        <a:xfrm>
          <a:off x="0" y="3033488"/>
          <a:ext cx="555204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56CCAD-E7F3-43C6-943C-25A75BFBACEF}">
      <dsp:nvSpPr>
        <dsp:cNvPr id="0" name=""/>
        <dsp:cNvSpPr/>
      </dsp:nvSpPr>
      <dsp:spPr>
        <a:xfrm>
          <a:off x="0" y="3033488"/>
          <a:ext cx="5552049" cy="505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pt-BR" sz="2300" kern="1200"/>
            <a:t>Whistleblower</a:t>
          </a:r>
          <a:endParaRPr lang="en-US" sz="2300" kern="1200"/>
        </a:p>
      </dsp:txBody>
      <dsp:txXfrm>
        <a:off x="0" y="3033488"/>
        <a:ext cx="5552049" cy="50550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840628-4D18-48A4-AA03-7005C06C6BCB}">
      <dsp:nvSpPr>
        <dsp:cNvPr id="0" name=""/>
        <dsp:cNvSpPr/>
      </dsp:nvSpPr>
      <dsp:spPr>
        <a:xfrm>
          <a:off x="0" y="34893"/>
          <a:ext cx="6008914" cy="135602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pt-BR" sz="1900" kern="1200"/>
            <a:t>The International Labour Organization (ILO) defines it as “the reporting by employees or former employees of illegal, irregular, dangerous or unethical practices by employers.”</a:t>
          </a:r>
          <a:endParaRPr lang="en-US" sz="1900" kern="1200"/>
        </a:p>
      </dsp:txBody>
      <dsp:txXfrm>
        <a:off x="66196" y="101089"/>
        <a:ext cx="5876522" cy="1223637"/>
      </dsp:txXfrm>
    </dsp:sp>
    <dsp:sp modelId="{6BA9B57F-1BC1-43AB-A771-B4D0FCA2882F}">
      <dsp:nvSpPr>
        <dsp:cNvPr id="0" name=""/>
        <dsp:cNvSpPr/>
      </dsp:nvSpPr>
      <dsp:spPr>
        <a:xfrm>
          <a:off x="0" y="1445643"/>
          <a:ext cx="6008914" cy="135602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The Council of Europe Civil Law Convention on Corruption refers to “employees who have reasonable grounds to suspect corruption and who report in good faith their suspicion to responsible persons or authorities.”</a:t>
          </a:r>
        </a:p>
      </dsp:txBody>
      <dsp:txXfrm>
        <a:off x="66196" y="1511839"/>
        <a:ext cx="5876522" cy="1223637"/>
      </dsp:txXfrm>
    </dsp:sp>
    <dsp:sp modelId="{347E3F06-B0D8-4578-9455-EA6936BAA740}">
      <dsp:nvSpPr>
        <dsp:cNvPr id="0" name=""/>
        <dsp:cNvSpPr/>
      </dsp:nvSpPr>
      <dsp:spPr>
        <a:xfrm>
          <a:off x="0" y="2856393"/>
          <a:ext cx="6008914" cy="135602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pt-BR" sz="1900" kern="1200"/>
            <a:t>OECD Anti-Bribery Recommendation refers to protection from “discriminatory or disciplinary action public and private sector employees who report in </a:t>
          </a:r>
          <a:r>
            <a:rPr lang="pt-BR" sz="1900" b="1" u="sng" kern="1200"/>
            <a:t>good faith </a:t>
          </a:r>
          <a:r>
            <a:rPr lang="pt-BR" sz="1900" kern="1200"/>
            <a:t>and on </a:t>
          </a:r>
          <a:r>
            <a:rPr lang="pt-BR" sz="1900" b="1" u="sng" kern="1200"/>
            <a:t>reasonable grounds </a:t>
          </a:r>
          <a:r>
            <a:rPr lang="pt-BR" sz="1900" kern="1200"/>
            <a:t>to the competent authorities ...” </a:t>
          </a:r>
          <a:endParaRPr lang="en-US" sz="1900" kern="1200"/>
        </a:p>
      </dsp:txBody>
      <dsp:txXfrm>
        <a:off x="66196" y="2922589"/>
        <a:ext cx="5876522" cy="122363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39C00C-5D53-478B-9C98-CFDACB5E6671}">
      <dsp:nvSpPr>
        <dsp:cNvPr id="0" name=""/>
        <dsp:cNvSpPr/>
      </dsp:nvSpPr>
      <dsp:spPr>
        <a:xfrm>
          <a:off x="2483406" y="61817"/>
          <a:ext cx="2967257" cy="2967257"/>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pt-BR" sz="2800" b="1" kern="1200" dirty="0" err="1"/>
            <a:t>Administrative</a:t>
          </a:r>
          <a:endParaRPr lang="pt-BR" sz="2800" b="1" kern="1200" dirty="0"/>
        </a:p>
      </dsp:txBody>
      <dsp:txXfrm>
        <a:off x="2879040" y="581087"/>
        <a:ext cx="2175988" cy="1335265"/>
      </dsp:txXfrm>
    </dsp:sp>
    <dsp:sp modelId="{732F67EF-A941-4089-B77D-F11FDA9C7514}">
      <dsp:nvSpPr>
        <dsp:cNvPr id="0" name=""/>
        <dsp:cNvSpPr/>
      </dsp:nvSpPr>
      <dsp:spPr>
        <a:xfrm>
          <a:off x="3568067" y="1916353"/>
          <a:ext cx="2967257" cy="2967257"/>
        </a:xfrm>
        <a:prstGeom prst="ellipse">
          <a:avLst/>
        </a:prstGeom>
        <a:solidFill>
          <a:schemeClr val="bg2">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l" defTabSz="1244600">
            <a:lnSpc>
              <a:spcPct val="90000"/>
            </a:lnSpc>
            <a:spcBef>
              <a:spcPct val="0"/>
            </a:spcBef>
            <a:spcAft>
              <a:spcPct val="35000"/>
            </a:spcAft>
            <a:buNone/>
          </a:pPr>
          <a:r>
            <a:rPr lang="pt-BR" sz="2800" b="1" kern="1200" dirty="0"/>
            <a:t>    Civil</a:t>
          </a:r>
        </a:p>
      </dsp:txBody>
      <dsp:txXfrm>
        <a:off x="4475553" y="2682895"/>
        <a:ext cx="1780354" cy="1631991"/>
      </dsp:txXfrm>
    </dsp:sp>
    <dsp:sp modelId="{8ADDFE57-6612-4268-8E5F-1AAF82663B36}">
      <dsp:nvSpPr>
        <dsp:cNvPr id="0" name=""/>
        <dsp:cNvSpPr/>
      </dsp:nvSpPr>
      <dsp:spPr>
        <a:xfrm>
          <a:off x="1426696" y="1916353"/>
          <a:ext cx="2967257" cy="2967257"/>
        </a:xfrm>
        <a:prstGeom prst="ellipse">
          <a:avLst/>
        </a:prstGeom>
        <a:solidFill>
          <a:schemeClr val="accent5">
            <a:alpha val="50000"/>
            <a:hueOff val="2127120"/>
            <a:satOff val="-23891"/>
            <a:lumOff val="-50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pt-BR" sz="2800" b="1" kern="1200" dirty="0"/>
            <a:t>     Criminal</a:t>
          </a:r>
        </a:p>
      </dsp:txBody>
      <dsp:txXfrm>
        <a:off x="1706113" y="2682895"/>
        <a:ext cx="1780354" cy="163199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39C00C-5D53-478B-9C98-CFDACB5E6671}">
      <dsp:nvSpPr>
        <dsp:cNvPr id="0" name=""/>
        <dsp:cNvSpPr/>
      </dsp:nvSpPr>
      <dsp:spPr>
        <a:xfrm>
          <a:off x="1971505" y="52163"/>
          <a:ext cx="2503867" cy="2503867"/>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r>
            <a:rPr lang="pt-BR" sz="2300" b="1" kern="1200" dirty="0" err="1"/>
            <a:t>Administrative</a:t>
          </a:r>
          <a:endParaRPr lang="pt-BR" sz="2300" b="1" kern="1200" dirty="0"/>
        </a:p>
      </dsp:txBody>
      <dsp:txXfrm>
        <a:off x="2305354" y="490340"/>
        <a:ext cx="1836169" cy="1126740"/>
      </dsp:txXfrm>
    </dsp:sp>
    <dsp:sp modelId="{732F67EF-A941-4089-B77D-F11FDA9C7514}">
      <dsp:nvSpPr>
        <dsp:cNvPr id="0" name=""/>
        <dsp:cNvSpPr/>
      </dsp:nvSpPr>
      <dsp:spPr>
        <a:xfrm>
          <a:off x="2886777" y="1617081"/>
          <a:ext cx="2503867" cy="2503867"/>
        </a:xfrm>
        <a:prstGeom prst="ellipse">
          <a:avLst/>
        </a:prstGeom>
        <a:solidFill>
          <a:schemeClr val="bg2">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l" defTabSz="1022350">
            <a:lnSpc>
              <a:spcPct val="90000"/>
            </a:lnSpc>
            <a:spcBef>
              <a:spcPct val="0"/>
            </a:spcBef>
            <a:spcAft>
              <a:spcPct val="35000"/>
            </a:spcAft>
            <a:buNone/>
          </a:pPr>
          <a:r>
            <a:rPr lang="pt-BR" sz="2300" b="1" kern="1200" dirty="0"/>
            <a:t>    Civil</a:t>
          </a:r>
        </a:p>
      </dsp:txBody>
      <dsp:txXfrm>
        <a:off x="3652543" y="2263913"/>
        <a:ext cx="1502320" cy="1377127"/>
      </dsp:txXfrm>
    </dsp:sp>
    <dsp:sp modelId="{8ADDFE57-6612-4268-8E5F-1AAF82663B36}">
      <dsp:nvSpPr>
        <dsp:cNvPr id="0" name=""/>
        <dsp:cNvSpPr/>
      </dsp:nvSpPr>
      <dsp:spPr>
        <a:xfrm>
          <a:off x="1079819" y="1617081"/>
          <a:ext cx="2503867" cy="2503867"/>
        </a:xfrm>
        <a:prstGeom prst="ellipse">
          <a:avLst/>
        </a:prstGeom>
        <a:solidFill>
          <a:schemeClr val="accent5">
            <a:alpha val="50000"/>
            <a:hueOff val="2127120"/>
            <a:satOff val="-23891"/>
            <a:lumOff val="-50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r>
            <a:rPr lang="pt-BR" sz="2300" b="1" kern="1200" dirty="0"/>
            <a:t>     Criminal</a:t>
          </a:r>
        </a:p>
      </dsp:txBody>
      <dsp:txXfrm>
        <a:off x="1315600" y="2263913"/>
        <a:ext cx="1502320" cy="137712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E1427E-40AE-41E9-BA52-1BCB0BD18F0D}" type="datetimeFigureOut">
              <a:rPr lang="pt-BR" smtClean="0"/>
              <a:t>13/10/2024</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E1FDC6-8F78-425A-A02A-C4A86F84582A}" type="slidenum">
              <a:rPr lang="pt-BR" smtClean="0"/>
              <a:t>‹nº›</a:t>
            </a:fld>
            <a:endParaRPr lang="pt-BR"/>
          </a:p>
        </p:txBody>
      </p:sp>
    </p:spTree>
    <p:extLst>
      <p:ext uri="{BB962C8B-B14F-4D97-AF65-F5344CB8AC3E}">
        <p14:creationId xmlns:p14="http://schemas.microsoft.com/office/powerpoint/2010/main" val="2771527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A2E1FDC6-8F78-425A-A02A-C4A86F84582A}" type="slidenum">
              <a:rPr lang="pt-BR" smtClean="0"/>
              <a:t>1</a:t>
            </a:fld>
            <a:endParaRPr lang="pt-BR"/>
          </a:p>
        </p:txBody>
      </p:sp>
    </p:spTree>
    <p:extLst>
      <p:ext uri="{BB962C8B-B14F-4D97-AF65-F5344CB8AC3E}">
        <p14:creationId xmlns:p14="http://schemas.microsoft.com/office/powerpoint/2010/main" val="22125857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A2E1FDC6-8F78-425A-A02A-C4A86F84582A}" type="slidenum">
              <a:rPr lang="pt-BR" smtClean="0"/>
              <a:t>30</a:t>
            </a:fld>
            <a:endParaRPr lang="pt-BR"/>
          </a:p>
        </p:txBody>
      </p:sp>
    </p:spTree>
    <p:extLst>
      <p:ext uri="{BB962C8B-B14F-4D97-AF65-F5344CB8AC3E}">
        <p14:creationId xmlns:p14="http://schemas.microsoft.com/office/powerpoint/2010/main" val="35889454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A2E1FDC6-8F78-425A-A02A-C4A86F84582A}" type="slidenum">
              <a:rPr lang="pt-BR" smtClean="0"/>
              <a:t>31</a:t>
            </a:fld>
            <a:endParaRPr lang="pt-BR"/>
          </a:p>
        </p:txBody>
      </p:sp>
    </p:spTree>
    <p:extLst>
      <p:ext uri="{BB962C8B-B14F-4D97-AF65-F5344CB8AC3E}">
        <p14:creationId xmlns:p14="http://schemas.microsoft.com/office/powerpoint/2010/main" val="9421058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A2E1FDC6-8F78-425A-A02A-C4A86F84582A}" type="slidenum">
              <a:rPr lang="pt-BR" smtClean="0"/>
              <a:t>32</a:t>
            </a:fld>
            <a:endParaRPr lang="pt-BR"/>
          </a:p>
        </p:txBody>
      </p:sp>
    </p:spTree>
    <p:extLst>
      <p:ext uri="{BB962C8B-B14F-4D97-AF65-F5344CB8AC3E}">
        <p14:creationId xmlns:p14="http://schemas.microsoft.com/office/powerpoint/2010/main" val="36776944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A2E1FDC6-8F78-425A-A02A-C4A86F84582A}" type="slidenum">
              <a:rPr lang="pt-BR" smtClean="0"/>
              <a:t>33</a:t>
            </a:fld>
            <a:endParaRPr lang="pt-BR"/>
          </a:p>
        </p:txBody>
      </p:sp>
    </p:spTree>
    <p:extLst>
      <p:ext uri="{BB962C8B-B14F-4D97-AF65-F5344CB8AC3E}">
        <p14:creationId xmlns:p14="http://schemas.microsoft.com/office/powerpoint/2010/main" val="6082094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A2E1FDC6-8F78-425A-A02A-C4A86F84582A}" type="slidenum">
              <a:rPr lang="pt-BR" smtClean="0"/>
              <a:t>34</a:t>
            </a:fld>
            <a:endParaRPr lang="pt-BR"/>
          </a:p>
        </p:txBody>
      </p:sp>
    </p:spTree>
    <p:extLst>
      <p:ext uri="{BB962C8B-B14F-4D97-AF65-F5344CB8AC3E}">
        <p14:creationId xmlns:p14="http://schemas.microsoft.com/office/powerpoint/2010/main" val="15513316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A2E1FDC6-8F78-425A-A02A-C4A86F84582A}" type="slidenum">
              <a:rPr lang="pt-BR" smtClean="0"/>
              <a:t>35</a:t>
            </a:fld>
            <a:endParaRPr lang="pt-BR"/>
          </a:p>
        </p:txBody>
      </p:sp>
    </p:spTree>
    <p:extLst>
      <p:ext uri="{BB962C8B-B14F-4D97-AF65-F5344CB8AC3E}">
        <p14:creationId xmlns:p14="http://schemas.microsoft.com/office/powerpoint/2010/main" val="13565307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A2E1FDC6-8F78-425A-A02A-C4A86F84582A}" type="slidenum">
              <a:rPr lang="pt-BR" smtClean="0"/>
              <a:t>36</a:t>
            </a:fld>
            <a:endParaRPr lang="pt-BR"/>
          </a:p>
        </p:txBody>
      </p:sp>
    </p:spTree>
    <p:extLst>
      <p:ext uri="{BB962C8B-B14F-4D97-AF65-F5344CB8AC3E}">
        <p14:creationId xmlns:p14="http://schemas.microsoft.com/office/powerpoint/2010/main" val="32002644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A2E1FDC6-8F78-425A-A02A-C4A86F84582A}" type="slidenum">
              <a:rPr lang="pt-BR" smtClean="0"/>
              <a:t>37</a:t>
            </a:fld>
            <a:endParaRPr lang="pt-BR"/>
          </a:p>
        </p:txBody>
      </p:sp>
    </p:spTree>
    <p:extLst>
      <p:ext uri="{BB962C8B-B14F-4D97-AF65-F5344CB8AC3E}">
        <p14:creationId xmlns:p14="http://schemas.microsoft.com/office/powerpoint/2010/main" val="37788608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A2E1FDC6-8F78-425A-A02A-C4A86F84582A}" type="slidenum">
              <a:rPr lang="pt-BR" smtClean="0"/>
              <a:t>38</a:t>
            </a:fld>
            <a:endParaRPr lang="pt-BR"/>
          </a:p>
        </p:txBody>
      </p:sp>
    </p:spTree>
    <p:extLst>
      <p:ext uri="{BB962C8B-B14F-4D97-AF65-F5344CB8AC3E}">
        <p14:creationId xmlns:p14="http://schemas.microsoft.com/office/powerpoint/2010/main" val="34384044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A2E1FDC6-8F78-425A-A02A-C4A86F84582A}" type="slidenum">
              <a:rPr lang="pt-BR" smtClean="0"/>
              <a:t>39</a:t>
            </a:fld>
            <a:endParaRPr lang="pt-BR"/>
          </a:p>
        </p:txBody>
      </p:sp>
    </p:spTree>
    <p:extLst>
      <p:ext uri="{BB962C8B-B14F-4D97-AF65-F5344CB8AC3E}">
        <p14:creationId xmlns:p14="http://schemas.microsoft.com/office/powerpoint/2010/main" val="3138434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solidFill>
                  <a:srgbClr val="FF0000"/>
                </a:solidFill>
              </a:rPr>
              <a:t>PARTICIPANTS BRAINSTORM</a:t>
            </a:r>
          </a:p>
          <a:p>
            <a:endParaRPr lang="pt-BR" dirty="0"/>
          </a:p>
        </p:txBody>
      </p:sp>
      <p:sp>
        <p:nvSpPr>
          <p:cNvPr id="4" name="Espaço Reservado para Número de Slide 3"/>
          <p:cNvSpPr>
            <a:spLocks noGrp="1"/>
          </p:cNvSpPr>
          <p:nvPr>
            <p:ph type="sldNum" sz="quarter" idx="5"/>
          </p:nvPr>
        </p:nvSpPr>
        <p:spPr/>
        <p:txBody>
          <a:bodyPr/>
          <a:lstStyle/>
          <a:p>
            <a:fld id="{A2E1FDC6-8F78-425A-A02A-C4A86F84582A}" type="slidenum">
              <a:rPr lang="pt-BR" smtClean="0"/>
              <a:t>5</a:t>
            </a:fld>
            <a:endParaRPr lang="pt-BR"/>
          </a:p>
        </p:txBody>
      </p:sp>
    </p:spTree>
    <p:extLst>
      <p:ext uri="{BB962C8B-B14F-4D97-AF65-F5344CB8AC3E}">
        <p14:creationId xmlns:p14="http://schemas.microsoft.com/office/powerpoint/2010/main" val="5416392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Legal </a:t>
            </a:r>
            <a:r>
              <a:rPr lang="pt-BR" dirty="0" err="1"/>
              <a:t>entities</a:t>
            </a:r>
            <a:r>
              <a:rPr lang="pt-BR" dirty="0"/>
              <a:t> = civil/</a:t>
            </a:r>
            <a:r>
              <a:rPr lang="pt-BR" dirty="0" err="1"/>
              <a:t>adm</a:t>
            </a:r>
            <a:r>
              <a:rPr lang="pt-BR" dirty="0"/>
              <a:t> acordos de leniência</a:t>
            </a:r>
          </a:p>
          <a:p>
            <a:r>
              <a:rPr lang="pt-BR" sz="1200" dirty="0"/>
              <a:t>Criminal = </a:t>
            </a:r>
            <a:r>
              <a:rPr lang="pt-BR" sz="1200" dirty="0" err="1"/>
              <a:t>conducted</a:t>
            </a:r>
            <a:r>
              <a:rPr lang="pt-BR" sz="1200" dirty="0"/>
              <a:t> </a:t>
            </a:r>
            <a:r>
              <a:rPr lang="pt-BR" sz="1200" dirty="0" err="1"/>
              <a:t>by</a:t>
            </a:r>
            <a:r>
              <a:rPr lang="pt-BR" sz="1200" dirty="0"/>
              <a:t> </a:t>
            </a:r>
            <a:r>
              <a:rPr lang="pt-BR" sz="1200" dirty="0" err="1"/>
              <a:t>prosecutors</a:t>
            </a:r>
            <a:r>
              <a:rPr lang="pt-BR" sz="1200" dirty="0"/>
              <a:t>;  </a:t>
            </a:r>
            <a:r>
              <a:rPr lang="pt-BR" sz="1200" dirty="0" err="1"/>
              <a:t>suspension</a:t>
            </a:r>
            <a:r>
              <a:rPr lang="pt-BR" sz="1200" dirty="0"/>
              <a:t>/</a:t>
            </a:r>
            <a:r>
              <a:rPr lang="pt-BR" sz="1200" dirty="0" err="1"/>
              <a:t>restriction</a:t>
            </a:r>
            <a:r>
              <a:rPr lang="pt-BR" sz="1200" dirty="0"/>
              <a:t> </a:t>
            </a:r>
            <a:r>
              <a:rPr lang="pt-BR" sz="1200" dirty="0" err="1"/>
              <a:t>of</a:t>
            </a:r>
            <a:r>
              <a:rPr lang="pt-BR" sz="1200" dirty="0"/>
              <a:t> </a:t>
            </a:r>
            <a:r>
              <a:rPr lang="pt-BR" sz="1200" dirty="0" err="1"/>
              <a:t>rights</a:t>
            </a:r>
            <a:r>
              <a:rPr lang="pt-BR" sz="1200" dirty="0"/>
              <a:t>, </a:t>
            </a:r>
            <a:r>
              <a:rPr lang="en-US" sz="1200" dirty="0"/>
              <a:t>prohibition of working for the Public Administration, prison – under rule of law and human rights</a:t>
            </a:r>
          </a:p>
          <a:p>
            <a:pPr marL="0" indent="0">
              <a:buFont typeface="Arial" panose="020B0604020202020204" pitchFamily="34" charset="0"/>
              <a:buNone/>
            </a:pPr>
            <a:r>
              <a:rPr lang="pt-BR" sz="2400" dirty="0"/>
              <a:t>Civil = </a:t>
            </a:r>
            <a:r>
              <a:rPr lang="pt-BR" sz="2400" dirty="0" err="1"/>
              <a:t>Possible</a:t>
            </a:r>
            <a:r>
              <a:rPr lang="pt-BR" sz="2400" dirty="0"/>
              <a:t> </a:t>
            </a:r>
            <a:r>
              <a:rPr lang="pt-BR" sz="2400" dirty="0" err="1"/>
              <a:t>sanctions</a:t>
            </a:r>
            <a:r>
              <a:rPr lang="pt-BR" sz="2400" dirty="0"/>
              <a:t> are  </a:t>
            </a:r>
            <a:r>
              <a:rPr lang="en-US" sz="2400" dirty="0"/>
              <a:t>monetary nature, </a:t>
            </a:r>
            <a:r>
              <a:rPr lang="pt-BR" sz="2400" dirty="0"/>
              <a:t>fine, </a:t>
            </a:r>
            <a:r>
              <a:rPr lang="pt-BR" sz="2400" dirty="0" err="1"/>
              <a:t>indemnification</a:t>
            </a:r>
            <a:endParaRPr lang="pt-BR" sz="2400" dirty="0"/>
          </a:p>
          <a:p>
            <a:endParaRPr lang="pt-BR" dirty="0"/>
          </a:p>
        </p:txBody>
      </p:sp>
      <p:sp>
        <p:nvSpPr>
          <p:cNvPr id="4" name="Espaço Reservado para Número de Slide 3"/>
          <p:cNvSpPr>
            <a:spLocks noGrp="1"/>
          </p:cNvSpPr>
          <p:nvPr>
            <p:ph type="sldNum" sz="quarter" idx="5"/>
          </p:nvPr>
        </p:nvSpPr>
        <p:spPr/>
        <p:txBody>
          <a:bodyPr/>
          <a:lstStyle/>
          <a:p>
            <a:fld id="{A2E1FDC6-8F78-425A-A02A-C4A86F84582A}" type="slidenum">
              <a:rPr lang="pt-BR" smtClean="0"/>
              <a:t>40</a:t>
            </a:fld>
            <a:endParaRPr lang="pt-BR"/>
          </a:p>
        </p:txBody>
      </p:sp>
    </p:spTree>
    <p:extLst>
      <p:ext uri="{BB962C8B-B14F-4D97-AF65-F5344CB8AC3E}">
        <p14:creationId xmlns:p14="http://schemas.microsoft.com/office/powerpoint/2010/main" val="20004544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Legal </a:t>
            </a:r>
            <a:r>
              <a:rPr lang="pt-BR" dirty="0" err="1"/>
              <a:t>entities</a:t>
            </a:r>
            <a:r>
              <a:rPr lang="pt-BR" dirty="0"/>
              <a:t> = civil/</a:t>
            </a:r>
            <a:r>
              <a:rPr lang="pt-BR" dirty="0" err="1"/>
              <a:t>adm</a:t>
            </a:r>
            <a:r>
              <a:rPr lang="pt-BR" dirty="0"/>
              <a:t> acordos de leniência</a:t>
            </a:r>
          </a:p>
          <a:p>
            <a:r>
              <a:rPr lang="pt-BR" sz="1200" dirty="0"/>
              <a:t>Criminal = </a:t>
            </a:r>
            <a:r>
              <a:rPr lang="pt-BR" sz="1200" dirty="0" err="1"/>
              <a:t>conducted</a:t>
            </a:r>
            <a:r>
              <a:rPr lang="pt-BR" sz="1200" dirty="0"/>
              <a:t> </a:t>
            </a:r>
            <a:r>
              <a:rPr lang="pt-BR" sz="1200" dirty="0" err="1"/>
              <a:t>by</a:t>
            </a:r>
            <a:r>
              <a:rPr lang="pt-BR" sz="1200" dirty="0"/>
              <a:t> </a:t>
            </a:r>
            <a:r>
              <a:rPr lang="pt-BR" sz="1200" dirty="0" err="1"/>
              <a:t>prosecutors</a:t>
            </a:r>
            <a:r>
              <a:rPr lang="pt-BR" sz="1200" dirty="0"/>
              <a:t>;  </a:t>
            </a:r>
            <a:r>
              <a:rPr lang="pt-BR" sz="1200" dirty="0" err="1"/>
              <a:t>suspension</a:t>
            </a:r>
            <a:r>
              <a:rPr lang="pt-BR" sz="1200" dirty="0"/>
              <a:t>/</a:t>
            </a:r>
            <a:r>
              <a:rPr lang="pt-BR" sz="1200" dirty="0" err="1"/>
              <a:t>restriction</a:t>
            </a:r>
            <a:r>
              <a:rPr lang="pt-BR" sz="1200" dirty="0"/>
              <a:t> </a:t>
            </a:r>
            <a:r>
              <a:rPr lang="pt-BR" sz="1200" dirty="0" err="1"/>
              <a:t>of</a:t>
            </a:r>
            <a:r>
              <a:rPr lang="pt-BR" sz="1200" dirty="0"/>
              <a:t> </a:t>
            </a:r>
            <a:r>
              <a:rPr lang="pt-BR" sz="1200" dirty="0" err="1"/>
              <a:t>rights</a:t>
            </a:r>
            <a:r>
              <a:rPr lang="pt-BR" sz="1200" dirty="0"/>
              <a:t>, </a:t>
            </a:r>
            <a:r>
              <a:rPr lang="en-US" sz="1200" dirty="0"/>
              <a:t>prohibition of working for the Public Administration, prison – under rule of law and human rights</a:t>
            </a:r>
          </a:p>
          <a:p>
            <a:pPr marL="0" indent="0">
              <a:buFont typeface="Arial" panose="020B0604020202020204" pitchFamily="34" charset="0"/>
              <a:buNone/>
            </a:pPr>
            <a:r>
              <a:rPr lang="pt-BR" sz="2400" dirty="0"/>
              <a:t>Civil = </a:t>
            </a:r>
            <a:r>
              <a:rPr lang="pt-BR" sz="2400" dirty="0" err="1"/>
              <a:t>Possible</a:t>
            </a:r>
            <a:r>
              <a:rPr lang="pt-BR" sz="2400" dirty="0"/>
              <a:t> </a:t>
            </a:r>
            <a:r>
              <a:rPr lang="pt-BR" sz="2400" dirty="0" err="1"/>
              <a:t>sanctions</a:t>
            </a:r>
            <a:r>
              <a:rPr lang="pt-BR" sz="2400" dirty="0"/>
              <a:t> are  </a:t>
            </a:r>
            <a:r>
              <a:rPr lang="en-US" sz="2400" dirty="0"/>
              <a:t>monetary nature, </a:t>
            </a:r>
            <a:r>
              <a:rPr lang="pt-BR" sz="2400" dirty="0"/>
              <a:t>fine, </a:t>
            </a:r>
            <a:r>
              <a:rPr lang="pt-BR" sz="2400" dirty="0" err="1"/>
              <a:t>indemnification</a:t>
            </a:r>
            <a:endParaRPr lang="pt-BR" sz="2400" dirty="0"/>
          </a:p>
          <a:p>
            <a:endParaRPr lang="pt-BR" dirty="0"/>
          </a:p>
        </p:txBody>
      </p:sp>
      <p:sp>
        <p:nvSpPr>
          <p:cNvPr id="4" name="Espaço Reservado para Número de Slide 3"/>
          <p:cNvSpPr>
            <a:spLocks noGrp="1"/>
          </p:cNvSpPr>
          <p:nvPr>
            <p:ph type="sldNum" sz="quarter" idx="5"/>
          </p:nvPr>
        </p:nvSpPr>
        <p:spPr/>
        <p:txBody>
          <a:bodyPr/>
          <a:lstStyle/>
          <a:p>
            <a:fld id="{A2E1FDC6-8F78-425A-A02A-C4A86F84582A}" type="slidenum">
              <a:rPr lang="pt-BR" smtClean="0"/>
              <a:t>41</a:t>
            </a:fld>
            <a:endParaRPr lang="pt-BR"/>
          </a:p>
        </p:txBody>
      </p:sp>
    </p:spTree>
    <p:extLst>
      <p:ext uri="{BB962C8B-B14F-4D97-AF65-F5344CB8AC3E}">
        <p14:creationId xmlns:p14="http://schemas.microsoft.com/office/powerpoint/2010/main" val="38131095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0000"/>
                </a:solidFill>
              </a:rPr>
              <a:t>PARTICIPANTS BRAINSTORM OF OTHER EXTERNAL SIGNS THEY CAN THINK OF</a:t>
            </a:r>
          </a:p>
          <a:p>
            <a:endParaRPr lang="pt-BR" dirty="0"/>
          </a:p>
        </p:txBody>
      </p:sp>
      <p:sp>
        <p:nvSpPr>
          <p:cNvPr id="4" name="Espaço Reservado para Número de Slide 3"/>
          <p:cNvSpPr>
            <a:spLocks noGrp="1"/>
          </p:cNvSpPr>
          <p:nvPr>
            <p:ph type="sldNum" sz="quarter" idx="5"/>
          </p:nvPr>
        </p:nvSpPr>
        <p:spPr/>
        <p:txBody>
          <a:bodyPr/>
          <a:lstStyle/>
          <a:p>
            <a:fld id="{A2E1FDC6-8F78-425A-A02A-C4A86F84582A}" type="slidenum">
              <a:rPr lang="pt-BR" smtClean="0"/>
              <a:t>45</a:t>
            </a:fld>
            <a:endParaRPr lang="pt-BR"/>
          </a:p>
        </p:txBody>
      </p:sp>
    </p:spTree>
    <p:extLst>
      <p:ext uri="{BB962C8B-B14F-4D97-AF65-F5344CB8AC3E}">
        <p14:creationId xmlns:p14="http://schemas.microsoft.com/office/powerpoint/2010/main" val="2590162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b="1" i="1" dirty="0">
                <a:solidFill>
                  <a:srgbClr val="FF0000"/>
                </a:solidFill>
              </a:rPr>
              <a:t>PARTICIPANTS  BRAINSTORM </a:t>
            </a:r>
            <a:endParaRPr lang="pt-BR" dirty="0"/>
          </a:p>
        </p:txBody>
      </p:sp>
      <p:sp>
        <p:nvSpPr>
          <p:cNvPr id="4" name="Espaço Reservado para Número de Slide 3"/>
          <p:cNvSpPr>
            <a:spLocks noGrp="1"/>
          </p:cNvSpPr>
          <p:nvPr>
            <p:ph type="sldNum" sz="quarter" idx="5"/>
          </p:nvPr>
        </p:nvSpPr>
        <p:spPr/>
        <p:txBody>
          <a:bodyPr/>
          <a:lstStyle/>
          <a:p>
            <a:fld id="{A2E1FDC6-8F78-425A-A02A-C4A86F84582A}" type="slidenum">
              <a:rPr lang="pt-BR" smtClean="0"/>
              <a:t>8</a:t>
            </a:fld>
            <a:endParaRPr lang="pt-BR"/>
          </a:p>
        </p:txBody>
      </p:sp>
    </p:spTree>
    <p:extLst>
      <p:ext uri="{BB962C8B-B14F-4D97-AF65-F5344CB8AC3E}">
        <p14:creationId xmlns:p14="http://schemas.microsoft.com/office/powerpoint/2010/main" val="1532884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A2E1FDC6-8F78-425A-A02A-C4A86F84582A}" type="slidenum">
              <a:rPr lang="pt-BR" smtClean="0"/>
              <a:t>9</a:t>
            </a:fld>
            <a:endParaRPr lang="pt-BR"/>
          </a:p>
        </p:txBody>
      </p:sp>
    </p:spTree>
    <p:extLst>
      <p:ext uri="{BB962C8B-B14F-4D97-AF65-F5344CB8AC3E}">
        <p14:creationId xmlns:p14="http://schemas.microsoft.com/office/powerpoint/2010/main" val="2134602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err="1"/>
              <a:t>Australian´s</a:t>
            </a:r>
            <a:r>
              <a:rPr lang="pt-BR" dirty="0"/>
              <a:t> </a:t>
            </a:r>
            <a:r>
              <a:rPr lang="pt-BR" dirty="0" err="1"/>
              <a:t>values</a:t>
            </a:r>
            <a:r>
              <a:rPr lang="pt-BR" dirty="0"/>
              <a:t> </a:t>
            </a:r>
            <a:r>
              <a:rPr lang="pt-BR" dirty="0" err="1"/>
              <a:t>alignment</a:t>
            </a:r>
            <a:r>
              <a:rPr lang="pt-BR" dirty="0"/>
              <a:t> model</a:t>
            </a:r>
          </a:p>
        </p:txBody>
      </p:sp>
      <p:sp>
        <p:nvSpPr>
          <p:cNvPr id="4" name="Espaço Reservado para Número de Slide 3"/>
          <p:cNvSpPr>
            <a:spLocks noGrp="1"/>
          </p:cNvSpPr>
          <p:nvPr>
            <p:ph type="sldNum" sz="quarter" idx="5"/>
          </p:nvPr>
        </p:nvSpPr>
        <p:spPr/>
        <p:txBody>
          <a:bodyPr/>
          <a:lstStyle/>
          <a:p>
            <a:fld id="{A2E1FDC6-8F78-425A-A02A-C4A86F84582A}" type="slidenum">
              <a:rPr lang="pt-BR" smtClean="0"/>
              <a:t>21</a:t>
            </a:fld>
            <a:endParaRPr lang="pt-BR"/>
          </a:p>
        </p:txBody>
      </p:sp>
    </p:spTree>
    <p:extLst>
      <p:ext uri="{BB962C8B-B14F-4D97-AF65-F5344CB8AC3E}">
        <p14:creationId xmlns:p14="http://schemas.microsoft.com/office/powerpoint/2010/main" val="2345359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u="none" dirty="0" err="1">
                <a:latin typeface="+mn-lt"/>
              </a:rPr>
              <a:t>Researches</a:t>
            </a:r>
            <a:r>
              <a:rPr lang="pt-BR" sz="1200" u="none" dirty="0">
                <a:latin typeface="+mn-lt"/>
              </a:rPr>
              <a:t> </a:t>
            </a:r>
            <a:r>
              <a:rPr lang="pt-BR" sz="1200" u="none" dirty="0" err="1">
                <a:latin typeface="+mn-lt"/>
              </a:rPr>
              <a:t>found</a:t>
            </a:r>
            <a:r>
              <a:rPr lang="pt-BR" sz="1200" u="none" dirty="0">
                <a:latin typeface="+mn-lt"/>
              </a:rPr>
              <a:t> out </a:t>
            </a:r>
            <a:endParaRPr lang="pt-BR" u="none" dirty="0"/>
          </a:p>
        </p:txBody>
      </p:sp>
      <p:sp>
        <p:nvSpPr>
          <p:cNvPr id="4" name="Espaço Reservado para Número de Slide 3"/>
          <p:cNvSpPr>
            <a:spLocks noGrp="1"/>
          </p:cNvSpPr>
          <p:nvPr>
            <p:ph type="sldNum" sz="quarter" idx="5"/>
          </p:nvPr>
        </p:nvSpPr>
        <p:spPr/>
        <p:txBody>
          <a:bodyPr/>
          <a:lstStyle/>
          <a:p>
            <a:fld id="{A2E1FDC6-8F78-425A-A02A-C4A86F84582A}" type="slidenum">
              <a:rPr lang="pt-BR" smtClean="0"/>
              <a:t>23</a:t>
            </a:fld>
            <a:endParaRPr lang="pt-BR"/>
          </a:p>
        </p:txBody>
      </p:sp>
    </p:spTree>
    <p:extLst>
      <p:ext uri="{BB962C8B-B14F-4D97-AF65-F5344CB8AC3E}">
        <p14:creationId xmlns:p14="http://schemas.microsoft.com/office/powerpoint/2010/main" val="32473672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b="0" i="0" dirty="0">
                <a:solidFill>
                  <a:srgbClr val="040C28"/>
                </a:solidFill>
                <a:effectLst/>
                <a:latin typeface="Google Sans"/>
              </a:rPr>
              <a:t>no matter how well-designed your strategic plan is, it will fall flat unless your team shares the appropriate culture</a:t>
            </a:r>
            <a:r>
              <a:rPr lang="en-US" b="0" i="0" dirty="0">
                <a:solidFill>
                  <a:srgbClr val="4D5156"/>
                </a:solidFill>
                <a:effectLst/>
                <a:latin typeface="Google Sans"/>
              </a:rPr>
              <a:t>. At the end of the day, the people who implement the plan matter</a:t>
            </a:r>
            <a:endParaRPr lang="pt-BR" dirty="0"/>
          </a:p>
        </p:txBody>
      </p:sp>
      <p:sp>
        <p:nvSpPr>
          <p:cNvPr id="4" name="Espaço Reservado para Número de Slide 3"/>
          <p:cNvSpPr>
            <a:spLocks noGrp="1"/>
          </p:cNvSpPr>
          <p:nvPr>
            <p:ph type="sldNum" sz="quarter" idx="5"/>
          </p:nvPr>
        </p:nvSpPr>
        <p:spPr/>
        <p:txBody>
          <a:bodyPr/>
          <a:lstStyle/>
          <a:p>
            <a:fld id="{A2E1FDC6-8F78-425A-A02A-C4A86F84582A}" type="slidenum">
              <a:rPr lang="pt-BR" smtClean="0"/>
              <a:t>24</a:t>
            </a:fld>
            <a:endParaRPr lang="pt-BR"/>
          </a:p>
        </p:txBody>
      </p:sp>
    </p:spTree>
    <p:extLst>
      <p:ext uri="{BB962C8B-B14F-4D97-AF65-F5344CB8AC3E}">
        <p14:creationId xmlns:p14="http://schemas.microsoft.com/office/powerpoint/2010/main" val="5666538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b="1" i="1" dirty="0">
                <a:solidFill>
                  <a:srgbClr val="FF0000"/>
                </a:solidFill>
              </a:rPr>
              <a:t>PARTICIPANTS BRAINSTORM </a:t>
            </a:r>
            <a:endParaRPr lang="pt-BR" dirty="0"/>
          </a:p>
        </p:txBody>
      </p:sp>
      <p:sp>
        <p:nvSpPr>
          <p:cNvPr id="4" name="Espaço Reservado para Número de Slide 3"/>
          <p:cNvSpPr>
            <a:spLocks noGrp="1"/>
          </p:cNvSpPr>
          <p:nvPr>
            <p:ph type="sldNum" sz="quarter" idx="5"/>
          </p:nvPr>
        </p:nvSpPr>
        <p:spPr/>
        <p:txBody>
          <a:bodyPr/>
          <a:lstStyle/>
          <a:p>
            <a:fld id="{A2E1FDC6-8F78-425A-A02A-C4A86F84582A}" type="slidenum">
              <a:rPr lang="pt-BR" smtClean="0"/>
              <a:t>26</a:t>
            </a:fld>
            <a:endParaRPr lang="pt-BR"/>
          </a:p>
        </p:txBody>
      </p:sp>
    </p:spTree>
    <p:extLst>
      <p:ext uri="{BB962C8B-B14F-4D97-AF65-F5344CB8AC3E}">
        <p14:creationId xmlns:p14="http://schemas.microsoft.com/office/powerpoint/2010/main" val="10808349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A2E1FDC6-8F78-425A-A02A-C4A86F84582A}" type="slidenum">
              <a:rPr lang="pt-BR" smtClean="0"/>
              <a:t>29</a:t>
            </a:fld>
            <a:endParaRPr lang="pt-BR"/>
          </a:p>
        </p:txBody>
      </p:sp>
    </p:spTree>
    <p:extLst>
      <p:ext uri="{BB962C8B-B14F-4D97-AF65-F5344CB8AC3E}">
        <p14:creationId xmlns:p14="http://schemas.microsoft.com/office/powerpoint/2010/main" val="4196090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8C6FE1-95E1-4271-8AB2-6ABEBC2651BE}"/>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846E950E-31DA-4C31-9FED-9A402979E2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012D5CA3-2546-42CD-B53A-96BF3AF8E6C4}"/>
              </a:ext>
            </a:extLst>
          </p:cNvPr>
          <p:cNvSpPr>
            <a:spLocks noGrp="1"/>
          </p:cNvSpPr>
          <p:nvPr>
            <p:ph type="dt" sz="half" idx="10"/>
          </p:nvPr>
        </p:nvSpPr>
        <p:spPr/>
        <p:txBody>
          <a:bodyPr/>
          <a:lstStyle/>
          <a:p>
            <a:fld id="{BE1F6BB4-CD9F-406D-9A48-300F23275A2E}" type="datetimeFigureOut">
              <a:rPr lang="pt-BR" smtClean="0"/>
              <a:t>13/10/2024</a:t>
            </a:fld>
            <a:endParaRPr lang="pt-BR"/>
          </a:p>
        </p:txBody>
      </p:sp>
      <p:sp>
        <p:nvSpPr>
          <p:cNvPr id="5" name="Espaço Reservado para Rodapé 4">
            <a:extLst>
              <a:ext uri="{FF2B5EF4-FFF2-40B4-BE49-F238E27FC236}">
                <a16:creationId xmlns:a16="http://schemas.microsoft.com/office/drawing/2014/main" id="{46706F14-9438-45F7-9CC5-BA7385AA194C}"/>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D8854AE3-E300-4209-9284-5970B68B8618}"/>
              </a:ext>
            </a:extLst>
          </p:cNvPr>
          <p:cNvSpPr>
            <a:spLocks noGrp="1"/>
          </p:cNvSpPr>
          <p:nvPr>
            <p:ph type="sldNum" sz="quarter" idx="12"/>
          </p:nvPr>
        </p:nvSpPr>
        <p:spPr/>
        <p:txBody>
          <a:bodyPr/>
          <a:lstStyle/>
          <a:p>
            <a:fld id="{D1923D65-1389-482E-B103-AEA0295B5B03}" type="slidenum">
              <a:rPr lang="pt-BR" smtClean="0"/>
              <a:t>‹nº›</a:t>
            </a:fld>
            <a:endParaRPr lang="pt-BR"/>
          </a:p>
        </p:txBody>
      </p:sp>
    </p:spTree>
    <p:extLst>
      <p:ext uri="{BB962C8B-B14F-4D97-AF65-F5344CB8AC3E}">
        <p14:creationId xmlns:p14="http://schemas.microsoft.com/office/powerpoint/2010/main" val="299663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5EE5F4-98C4-4930-B8DD-C52B77BCDB8A}"/>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FBD5D892-DB1C-4A5D-8E05-1CD4CB6A1E3B}"/>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EBA9BB58-622C-4D0E-8849-C59B0A1D31B4}"/>
              </a:ext>
            </a:extLst>
          </p:cNvPr>
          <p:cNvSpPr>
            <a:spLocks noGrp="1"/>
          </p:cNvSpPr>
          <p:nvPr>
            <p:ph type="dt" sz="half" idx="10"/>
          </p:nvPr>
        </p:nvSpPr>
        <p:spPr/>
        <p:txBody>
          <a:bodyPr/>
          <a:lstStyle/>
          <a:p>
            <a:fld id="{BE1F6BB4-CD9F-406D-9A48-300F23275A2E}" type="datetimeFigureOut">
              <a:rPr lang="pt-BR" smtClean="0"/>
              <a:t>13/10/2024</a:t>
            </a:fld>
            <a:endParaRPr lang="pt-BR"/>
          </a:p>
        </p:txBody>
      </p:sp>
      <p:sp>
        <p:nvSpPr>
          <p:cNvPr id="5" name="Espaço Reservado para Rodapé 4">
            <a:extLst>
              <a:ext uri="{FF2B5EF4-FFF2-40B4-BE49-F238E27FC236}">
                <a16:creationId xmlns:a16="http://schemas.microsoft.com/office/drawing/2014/main" id="{B812AAE2-EF76-4DE2-81C4-FF25BBD80B10}"/>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AE429236-F0F3-4A16-AF05-E9E0B9BD44EF}"/>
              </a:ext>
            </a:extLst>
          </p:cNvPr>
          <p:cNvSpPr>
            <a:spLocks noGrp="1"/>
          </p:cNvSpPr>
          <p:nvPr>
            <p:ph type="sldNum" sz="quarter" idx="12"/>
          </p:nvPr>
        </p:nvSpPr>
        <p:spPr/>
        <p:txBody>
          <a:bodyPr/>
          <a:lstStyle/>
          <a:p>
            <a:fld id="{D1923D65-1389-482E-B103-AEA0295B5B03}" type="slidenum">
              <a:rPr lang="pt-BR" smtClean="0"/>
              <a:t>‹nº›</a:t>
            </a:fld>
            <a:endParaRPr lang="pt-BR"/>
          </a:p>
        </p:txBody>
      </p:sp>
    </p:spTree>
    <p:extLst>
      <p:ext uri="{BB962C8B-B14F-4D97-AF65-F5344CB8AC3E}">
        <p14:creationId xmlns:p14="http://schemas.microsoft.com/office/powerpoint/2010/main" val="2825576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A1F2D4D0-A26C-4913-8F24-ACE80A86DAE6}"/>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2F9E6896-2AEA-4776-A5E0-5E17F3921A3F}"/>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E572C26D-8819-4943-91A0-CF2310BB0BAC}"/>
              </a:ext>
            </a:extLst>
          </p:cNvPr>
          <p:cNvSpPr>
            <a:spLocks noGrp="1"/>
          </p:cNvSpPr>
          <p:nvPr>
            <p:ph type="dt" sz="half" idx="10"/>
          </p:nvPr>
        </p:nvSpPr>
        <p:spPr/>
        <p:txBody>
          <a:bodyPr/>
          <a:lstStyle/>
          <a:p>
            <a:fld id="{BE1F6BB4-CD9F-406D-9A48-300F23275A2E}" type="datetimeFigureOut">
              <a:rPr lang="pt-BR" smtClean="0"/>
              <a:t>13/10/2024</a:t>
            </a:fld>
            <a:endParaRPr lang="pt-BR"/>
          </a:p>
        </p:txBody>
      </p:sp>
      <p:sp>
        <p:nvSpPr>
          <p:cNvPr id="5" name="Espaço Reservado para Rodapé 4">
            <a:extLst>
              <a:ext uri="{FF2B5EF4-FFF2-40B4-BE49-F238E27FC236}">
                <a16:creationId xmlns:a16="http://schemas.microsoft.com/office/drawing/2014/main" id="{CF295319-DAB4-4875-9436-D1877B41ABBD}"/>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EB4CB0F0-34EF-497F-BF64-F9EEC706E5AD}"/>
              </a:ext>
            </a:extLst>
          </p:cNvPr>
          <p:cNvSpPr>
            <a:spLocks noGrp="1"/>
          </p:cNvSpPr>
          <p:nvPr>
            <p:ph type="sldNum" sz="quarter" idx="12"/>
          </p:nvPr>
        </p:nvSpPr>
        <p:spPr/>
        <p:txBody>
          <a:bodyPr/>
          <a:lstStyle/>
          <a:p>
            <a:fld id="{D1923D65-1389-482E-B103-AEA0295B5B03}" type="slidenum">
              <a:rPr lang="pt-BR" smtClean="0"/>
              <a:t>‹nº›</a:t>
            </a:fld>
            <a:endParaRPr lang="pt-BR"/>
          </a:p>
        </p:txBody>
      </p:sp>
    </p:spTree>
    <p:extLst>
      <p:ext uri="{BB962C8B-B14F-4D97-AF65-F5344CB8AC3E}">
        <p14:creationId xmlns:p14="http://schemas.microsoft.com/office/powerpoint/2010/main" val="2457504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A65FBA-BC1C-4DBD-A051-3FC24438726E}"/>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3F418F18-6992-40F8-9D55-FCD30402FF9D}"/>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027F6C54-F9FF-4E33-8D32-1094C6046E4C}"/>
              </a:ext>
            </a:extLst>
          </p:cNvPr>
          <p:cNvSpPr>
            <a:spLocks noGrp="1"/>
          </p:cNvSpPr>
          <p:nvPr>
            <p:ph type="dt" sz="half" idx="10"/>
          </p:nvPr>
        </p:nvSpPr>
        <p:spPr/>
        <p:txBody>
          <a:bodyPr/>
          <a:lstStyle/>
          <a:p>
            <a:fld id="{BE1F6BB4-CD9F-406D-9A48-300F23275A2E}" type="datetimeFigureOut">
              <a:rPr lang="pt-BR" smtClean="0"/>
              <a:t>13/10/2024</a:t>
            </a:fld>
            <a:endParaRPr lang="pt-BR"/>
          </a:p>
        </p:txBody>
      </p:sp>
      <p:sp>
        <p:nvSpPr>
          <p:cNvPr id="5" name="Espaço Reservado para Rodapé 4">
            <a:extLst>
              <a:ext uri="{FF2B5EF4-FFF2-40B4-BE49-F238E27FC236}">
                <a16:creationId xmlns:a16="http://schemas.microsoft.com/office/drawing/2014/main" id="{08AB658C-5444-4807-A137-8053CD1A9C20}"/>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882E6507-B712-4925-BD45-C65F1F7C9441}"/>
              </a:ext>
            </a:extLst>
          </p:cNvPr>
          <p:cNvSpPr>
            <a:spLocks noGrp="1"/>
          </p:cNvSpPr>
          <p:nvPr>
            <p:ph type="sldNum" sz="quarter" idx="12"/>
          </p:nvPr>
        </p:nvSpPr>
        <p:spPr/>
        <p:txBody>
          <a:bodyPr/>
          <a:lstStyle/>
          <a:p>
            <a:fld id="{D1923D65-1389-482E-B103-AEA0295B5B03}" type="slidenum">
              <a:rPr lang="pt-BR" smtClean="0"/>
              <a:t>‹nº›</a:t>
            </a:fld>
            <a:endParaRPr lang="pt-BR"/>
          </a:p>
        </p:txBody>
      </p:sp>
    </p:spTree>
    <p:extLst>
      <p:ext uri="{BB962C8B-B14F-4D97-AF65-F5344CB8AC3E}">
        <p14:creationId xmlns:p14="http://schemas.microsoft.com/office/powerpoint/2010/main" val="3001127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174DCD-62AF-425B-BDAE-53BF39DE4300}"/>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60733321-9B86-474E-A008-1635A9642C7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D9C6CD26-B60B-4C16-9DFD-6B454547EC17}"/>
              </a:ext>
            </a:extLst>
          </p:cNvPr>
          <p:cNvSpPr>
            <a:spLocks noGrp="1"/>
          </p:cNvSpPr>
          <p:nvPr>
            <p:ph type="dt" sz="half" idx="10"/>
          </p:nvPr>
        </p:nvSpPr>
        <p:spPr/>
        <p:txBody>
          <a:bodyPr/>
          <a:lstStyle/>
          <a:p>
            <a:fld id="{BE1F6BB4-CD9F-406D-9A48-300F23275A2E}" type="datetimeFigureOut">
              <a:rPr lang="pt-BR" smtClean="0"/>
              <a:t>13/10/2024</a:t>
            </a:fld>
            <a:endParaRPr lang="pt-BR"/>
          </a:p>
        </p:txBody>
      </p:sp>
      <p:sp>
        <p:nvSpPr>
          <p:cNvPr id="5" name="Espaço Reservado para Rodapé 4">
            <a:extLst>
              <a:ext uri="{FF2B5EF4-FFF2-40B4-BE49-F238E27FC236}">
                <a16:creationId xmlns:a16="http://schemas.microsoft.com/office/drawing/2014/main" id="{55A640EF-45BB-4390-9172-792C01AB2E74}"/>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A89D9643-B3A2-4AA1-9037-EE43F73F0E2B}"/>
              </a:ext>
            </a:extLst>
          </p:cNvPr>
          <p:cNvSpPr>
            <a:spLocks noGrp="1"/>
          </p:cNvSpPr>
          <p:nvPr>
            <p:ph type="sldNum" sz="quarter" idx="12"/>
          </p:nvPr>
        </p:nvSpPr>
        <p:spPr/>
        <p:txBody>
          <a:bodyPr/>
          <a:lstStyle/>
          <a:p>
            <a:fld id="{D1923D65-1389-482E-B103-AEA0295B5B03}" type="slidenum">
              <a:rPr lang="pt-BR" smtClean="0"/>
              <a:t>‹nº›</a:t>
            </a:fld>
            <a:endParaRPr lang="pt-BR"/>
          </a:p>
        </p:txBody>
      </p:sp>
    </p:spTree>
    <p:extLst>
      <p:ext uri="{BB962C8B-B14F-4D97-AF65-F5344CB8AC3E}">
        <p14:creationId xmlns:p14="http://schemas.microsoft.com/office/powerpoint/2010/main" val="3727339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8BD3D1-3632-4CF2-95EB-08F4CC28267E}"/>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8846EF95-DF55-4B43-A52D-810D2345F8ED}"/>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E375F672-E168-4961-ABB7-64F5B7C32B0E}"/>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D2183CC5-EE35-4F3E-9C38-F29538A98BC6}"/>
              </a:ext>
            </a:extLst>
          </p:cNvPr>
          <p:cNvSpPr>
            <a:spLocks noGrp="1"/>
          </p:cNvSpPr>
          <p:nvPr>
            <p:ph type="dt" sz="half" idx="10"/>
          </p:nvPr>
        </p:nvSpPr>
        <p:spPr/>
        <p:txBody>
          <a:bodyPr/>
          <a:lstStyle/>
          <a:p>
            <a:fld id="{BE1F6BB4-CD9F-406D-9A48-300F23275A2E}" type="datetimeFigureOut">
              <a:rPr lang="pt-BR" smtClean="0"/>
              <a:t>13/10/2024</a:t>
            </a:fld>
            <a:endParaRPr lang="pt-BR"/>
          </a:p>
        </p:txBody>
      </p:sp>
      <p:sp>
        <p:nvSpPr>
          <p:cNvPr id="6" name="Espaço Reservado para Rodapé 5">
            <a:extLst>
              <a:ext uri="{FF2B5EF4-FFF2-40B4-BE49-F238E27FC236}">
                <a16:creationId xmlns:a16="http://schemas.microsoft.com/office/drawing/2014/main" id="{6EE2692E-ABC8-45E9-BE65-AAC78D0AC227}"/>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A19C2E07-AF34-4792-A074-328FCCBF97C9}"/>
              </a:ext>
            </a:extLst>
          </p:cNvPr>
          <p:cNvSpPr>
            <a:spLocks noGrp="1"/>
          </p:cNvSpPr>
          <p:nvPr>
            <p:ph type="sldNum" sz="quarter" idx="12"/>
          </p:nvPr>
        </p:nvSpPr>
        <p:spPr/>
        <p:txBody>
          <a:bodyPr/>
          <a:lstStyle/>
          <a:p>
            <a:fld id="{D1923D65-1389-482E-B103-AEA0295B5B03}" type="slidenum">
              <a:rPr lang="pt-BR" smtClean="0"/>
              <a:t>‹nº›</a:t>
            </a:fld>
            <a:endParaRPr lang="pt-BR"/>
          </a:p>
        </p:txBody>
      </p:sp>
    </p:spTree>
    <p:extLst>
      <p:ext uri="{BB962C8B-B14F-4D97-AF65-F5344CB8AC3E}">
        <p14:creationId xmlns:p14="http://schemas.microsoft.com/office/powerpoint/2010/main" val="2834293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0D2B3C-EDF4-44B5-926D-A501B118BB99}"/>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0588A04C-F946-4315-8ED3-82359F9E6A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45D70BD8-B5AA-4F69-86AD-965C28003829}"/>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8C20FB45-B00D-461F-ADF0-17FF678868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65E6BA4B-B829-4C3A-A98C-339C6F10B269}"/>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18650EBE-4A93-433D-85D7-3FCB4483BCEF}"/>
              </a:ext>
            </a:extLst>
          </p:cNvPr>
          <p:cNvSpPr>
            <a:spLocks noGrp="1"/>
          </p:cNvSpPr>
          <p:nvPr>
            <p:ph type="dt" sz="half" idx="10"/>
          </p:nvPr>
        </p:nvSpPr>
        <p:spPr/>
        <p:txBody>
          <a:bodyPr/>
          <a:lstStyle/>
          <a:p>
            <a:fld id="{BE1F6BB4-CD9F-406D-9A48-300F23275A2E}" type="datetimeFigureOut">
              <a:rPr lang="pt-BR" smtClean="0"/>
              <a:t>13/10/2024</a:t>
            </a:fld>
            <a:endParaRPr lang="pt-BR"/>
          </a:p>
        </p:txBody>
      </p:sp>
      <p:sp>
        <p:nvSpPr>
          <p:cNvPr id="8" name="Espaço Reservado para Rodapé 7">
            <a:extLst>
              <a:ext uri="{FF2B5EF4-FFF2-40B4-BE49-F238E27FC236}">
                <a16:creationId xmlns:a16="http://schemas.microsoft.com/office/drawing/2014/main" id="{0897A53B-C71B-4A4A-9E1F-2B60CBB45D6F}"/>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7C31D2A2-B5BD-4E72-BEA3-64D9F0C1BAD4}"/>
              </a:ext>
            </a:extLst>
          </p:cNvPr>
          <p:cNvSpPr>
            <a:spLocks noGrp="1"/>
          </p:cNvSpPr>
          <p:nvPr>
            <p:ph type="sldNum" sz="quarter" idx="12"/>
          </p:nvPr>
        </p:nvSpPr>
        <p:spPr/>
        <p:txBody>
          <a:bodyPr/>
          <a:lstStyle/>
          <a:p>
            <a:fld id="{D1923D65-1389-482E-B103-AEA0295B5B03}" type="slidenum">
              <a:rPr lang="pt-BR" smtClean="0"/>
              <a:t>‹nº›</a:t>
            </a:fld>
            <a:endParaRPr lang="pt-BR"/>
          </a:p>
        </p:txBody>
      </p:sp>
    </p:spTree>
    <p:extLst>
      <p:ext uri="{BB962C8B-B14F-4D97-AF65-F5344CB8AC3E}">
        <p14:creationId xmlns:p14="http://schemas.microsoft.com/office/powerpoint/2010/main" val="2206087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8638E-5A31-4F75-BBAC-16ED2C1DBA9B}"/>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BE3BBF2C-F38E-44AC-8E88-224F4BBC938C}"/>
              </a:ext>
            </a:extLst>
          </p:cNvPr>
          <p:cNvSpPr>
            <a:spLocks noGrp="1"/>
          </p:cNvSpPr>
          <p:nvPr>
            <p:ph type="dt" sz="half" idx="10"/>
          </p:nvPr>
        </p:nvSpPr>
        <p:spPr/>
        <p:txBody>
          <a:bodyPr/>
          <a:lstStyle/>
          <a:p>
            <a:fld id="{407D9D69-124C-4F3D-B720-E22A4B6195FF}" type="datetimeFigureOut">
              <a:rPr lang="pt-BR" smtClean="0"/>
              <a:t>13/10/2024</a:t>
            </a:fld>
            <a:endParaRPr lang="pt-BR"/>
          </a:p>
        </p:txBody>
      </p:sp>
      <p:sp>
        <p:nvSpPr>
          <p:cNvPr id="4" name="Espaço Reservado para Rodapé 3">
            <a:extLst>
              <a:ext uri="{FF2B5EF4-FFF2-40B4-BE49-F238E27FC236}">
                <a16:creationId xmlns:a16="http://schemas.microsoft.com/office/drawing/2014/main" id="{65EC8083-E216-4B44-9C87-6E8E3F12CD32}"/>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08BE9214-4C2E-480E-ACA0-A160EB020DD2}"/>
              </a:ext>
            </a:extLst>
          </p:cNvPr>
          <p:cNvSpPr>
            <a:spLocks noGrp="1"/>
          </p:cNvSpPr>
          <p:nvPr>
            <p:ph type="sldNum" sz="quarter" idx="12"/>
          </p:nvPr>
        </p:nvSpPr>
        <p:spPr/>
        <p:txBody>
          <a:bodyPr/>
          <a:lstStyle/>
          <a:p>
            <a:fld id="{8EF1329E-7270-4977-8271-408BCA851154}" type="slidenum">
              <a:rPr lang="pt-BR" smtClean="0"/>
              <a:t>‹nº›</a:t>
            </a:fld>
            <a:endParaRPr lang="pt-BR"/>
          </a:p>
        </p:txBody>
      </p:sp>
    </p:spTree>
    <p:extLst>
      <p:ext uri="{BB962C8B-B14F-4D97-AF65-F5344CB8AC3E}">
        <p14:creationId xmlns:p14="http://schemas.microsoft.com/office/powerpoint/2010/main" val="1749601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C76BB3FF-9D03-494F-867F-12FA0BD57195}"/>
              </a:ext>
            </a:extLst>
          </p:cNvPr>
          <p:cNvSpPr>
            <a:spLocks noGrp="1"/>
          </p:cNvSpPr>
          <p:nvPr>
            <p:ph type="dt" sz="half" idx="10"/>
          </p:nvPr>
        </p:nvSpPr>
        <p:spPr/>
        <p:txBody>
          <a:bodyPr/>
          <a:lstStyle/>
          <a:p>
            <a:fld id="{BE1F6BB4-CD9F-406D-9A48-300F23275A2E}" type="datetimeFigureOut">
              <a:rPr lang="pt-BR" smtClean="0"/>
              <a:t>13/10/2024</a:t>
            </a:fld>
            <a:endParaRPr lang="pt-BR"/>
          </a:p>
        </p:txBody>
      </p:sp>
      <p:sp>
        <p:nvSpPr>
          <p:cNvPr id="3" name="Espaço Reservado para Rodapé 2">
            <a:extLst>
              <a:ext uri="{FF2B5EF4-FFF2-40B4-BE49-F238E27FC236}">
                <a16:creationId xmlns:a16="http://schemas.microsoft.com/office/drawing/2014/main" id="{D7B50914-20AF-4215-8AA5-4B433A6B8A0E}"/>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28A5A868-2375-4E80-B61C-3B3D6F3A5445}"/>
              </a:ext>
            </a:extLst>
          </p:cNvPr>
          <p:cNvSpPr>
            <a:spLocks noGrp="1"/>
          </p:cNvSpPr>
          <p:nvPr>
            <p:ph type="sldNum" sz="quarter" idx="12"/>
          </p:nvPr>
        </p:nvSpPr>
        <p:spPr/>
        <p:txBody>
          <a:bodyPr/>
          <a:lstStyle/>
          <a:p>
            <a:fld id="{D1923D65-1389-482E-B103-AEA0295B5B03}" type="slidenum">
              <a:rPr lang="pt-BR" smtClean="0"/>
              <a:t>‹nº›</a:t>
            </a:fld>
            <a:endParaRPr lang="pt-BR"/>
          </a:p>
        </p:txBody>
      </p:sp>
    </p:spTree>
    <p:extLst>
      <p:ext uri="{BB962C8B-B14F-4D97-AF65-F5344CB8AC3E}">
        <p14:creationId xmlns:p14="http://schemas.microsoft.com/office/powerpoint/2010/main" val="1553514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C7FA3B-E72F-47A3-B760-D8B3A60D66F7}"/>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151E5FE0-9E65-4526-8BBA-B618C06C7B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08A77839-8A6B-4AD2-967E-C73E000928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0669FDEC-FACA-4CE0-955F-6030094B8062}"/>
              </a:ext>
            </a:extLst>
          </p:cNvPr>
          <p:cNvSpPr>
            <a:spLocks noGrp="1"/>
          </p:cNvSpPr>
          <p:nvPr>
            <p:ph type="dt" sz="half" idx="10"/>
          </p:nvPr>
        </p:nvSpPr>
        <p:spPr/>
        <p:txBody>
          <a:bodyPr/>
          <a:lstStyle/>
          <a:p>
            <a:fld id="{BE1F6BB4-CD9F-406D-9A48-300F23275A2E}" type="datetimeFigureOut">
              <a:rPr lang="pt-BR" smtClean="0"/>
              <a:t>13/10/2024</a:t>
            </a:fld>
            <a:endParaRPr lang="pt-BR"/>
          </a:p>
        </p:txBody>
      </p:sp>
      <p:sp>
        <p:nvSpPr>
          <p:cNvPr id="6" name="Espaço Reservado para Rodapé 5">
            <a:extLst>
              <a:ext uri="{FF2B5EF4-FFF2-40B4-BE49-F238E27FC236}">
                <a16:creationId xmlns:a16="http://schemas.microsoft.com/office/drawing/2014/main" id="{5617BE16-1581-443E-8C0B-3D461A9842A0}"/>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45596FC8-EF07-4E42-AD9F-2C6568980E61}"/>
              </a:ext>
            </a:extLst>
          </p:cNvPr>
          <p:cNvSpPr>
            <a:spLocks noGrp="1"/>
          </p:cNvSpPr>
          <p:nvPr>
            <p:ph type="sldNum" sz="quarter" idx="12"/>
          </p:nvPr>
        </p:nvSpPr>
        <p:spPr/>
        <p:txBody>
          <a:bodyPr/>
          <a:lstStyle/>
          <a:p>
            <a:fld id="{D1923D65-1389-482E-B103-AEA0295B5B03}" type="slidenum">
              <a:rPr lang="pt-BR" smtClean="0"/>
              <a:t>‹nº›</a:t>
            </a:fld>
            <a:endParaRPr lang="pt-BR"/>
          </a:p>
        </p:txBody>
      </p:sp>
    </p:spTree>
    <p:extLst>
      <p:ext uri="{BB962C8B-B14F-4D97-AF65-F5344CB8AC3E}">
        <p14:creationId xmlns:p14="http://schemas.microsoft.com/office/powerpoint/2010/main" val="3471026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E2C74C-896E-4C64-86DA-5FE8A1F3B6B3}"/>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FE94E669-FDD9-4B72-971F-03144DB22C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50C0FD2E-330F-4A35-B66A-6DE7CABC26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EE59ACE1-5C17-484B-B58B-21C482D40924}"/>
              </a:ext>
            </a:extLst>
          </p:cNvPr>
          <p:cNvSpPr>
            <a:spLocks noGrp="1"/>
          </p:cNvSpPr>
          <p:nvPr>
            <p:ph type="dt" sz="half" idx="10"/>
          </p:nvPr>
        </p:nvSpPr>
        <p:spPr/>
        <p:txBody>
          <a:bodyPr/>
          <a:lstStyle/>
          <a:p>
            <a:fld id="{407D9D69-124C-4F3D-B720-E22A4B6195FF}" type="datetimeFigureOut">
              <a:rPr lang="pt-BR" smtClean="0"/>
              <a:t>13/10/2024</a:t>
            </a:fld>
            <a:endParaRPr lang="pt-BR"/>
          </a:p>
        </p:txBody>
      </p:sp>
      <p:sp>
        <p:nvSpPr>
          <p:cNvPr id="6" name="Espaço Reservado para Rodapé 5">
            <a:extLst>
              <a:ext uri="{FF2B5EF4-FFF2-40B4-BE49-F238E27FC236}">
                <a16:creationId xmlns:a16="http://schemas.microsoft.com/office/drawing/2014/main" id="{E3CBA073-4BE5-4E6E-B3C3-E05AE94CEED3}"/>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42AF1A99-7AD1-442B-AC67-B5C64976F623}"/>
              </a:ext>
            </a:extLst>
          </p:cNvPr>
          <p:cNvSpPr>
            <a:spLocks noGrp="1"/>
          </p:cNvSpPr>
          <p:nvPr>
            <p:ph type="sldNum" sz="quarter" idx="12"/>
          </p:nvPr>
        </p:nvSpPr>
        <p:spPr/>
        <p:txBody>
          <a:bodyPr/>
          <a:lstStyle/>
          <a:p>
            <a:fld id="{8EF1329E-7270-4977-8271-408BCA851154}" type="slidenum">
              <a:rPr lang="pt-BR" smtClean="0"/>
              <a:t>‹nº›</a:t>
            </a:fld>
            <a:endParaRPr lang="pt-BR"/>
          </a:p>
        </p:txBody>
      </p:sp>
    </p:spTree>
    <p:extLst>
      <p:ext uri="{BB962C8B-B14F-4D97-AF65-F5344CB8AC3E}">
        <p14:creationId xmlns:p14="http://schemas.microsoft.com/office/powerpoint/2010/main" val="3111399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601378C6-DFE6-4551-960B-104A459B90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3CE033D3-01B6-47AA-8A37-60A7643802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48F1187D-9050-4CE5-9710-718A717642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1F6BB4-CD9F-406D-9A48-300F23275A2E}" type="datetimeFigureOut">
              <a:rPr lang="pt-BR" smtClean="0"/>
              <a:t>13/10/2024</a:t>
            </a:fld>
            <a:endParaRPr lang="pt-BR"/>
          </a:p>
        </p:txBody>
      </p:sp>
      <p:sp>
        <p:nvSpPr>
          <p:cNvPr id="5" name="Espaço Reservado para Rodapé 4">
            <a:extLst>
              <a:ext uri="{FF2B5EF4-FFF2-40B4-BE49-F238E27FC236}">
                <a16:creationId xmlns:a16="http://schemas.microsoft.com/office/drawing/2014/main" id="{6464AD9C-B136-4A9C-AF6F-7FDE47FDCA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BA4CC74F-D8B3-4DDD-9F06-1FBE79C6B1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923D65-1389-482E-B103-AEA0295B5B03}" type="slidenum">
              <a:rPr lang="pt-BR" smtClean="0"/>
              <a:t>‹nº›</a:t>
            </a:fld>
            <a:endParaRPr lang="pt-BR"/>
          </a:p>
        </p:txBody>
      </p:sp>
    </p:spTree>
    <p:extLst>
      <p:ext uri="{BB962C8B-B14F-4D97-AF65-F5344CB8AC3E}">
        <p14:creationId xmlns:p14="http://schemas.microsoft.com/office/powerpoint/2010/main" val="782300173"/>
      </p:ext>
    </p:extLst>
  </p:cSld>
  <p:clrMap bg1="lt1" tx1="dk1" bg2="lt2" tx2="dk2" accent1="accent1" accent2="accent2" accent3="accent3" accent4="accent4" accent5="accent5" accent6="accent6" hlink="hlink" folHlink="folHlink"/>
  <p:sldLayoutIdLst>
    <p:sldLayoutId id="2147484414" r:id="rId1"/>
    <p:sldLayoutId id="2147484415" r:id="rId2"/>
    <p:sldLayoutId id="2147484416" r:id="rId3"/>
    <p:sldLayoutId id="2147484417" r:id="rId4"/>
    <p:sldLayoutId id="2147484418" r:id="rId5"/>
    <p:sldLayoutId id="2147484419" r:id="rId6"/>
    <p:sldLayoutId id="2147484420" r:id="rId7"/>
    <p:sldLayoutId id="2147484421" r:id="rId8"/>
    <p:sldLayoutId id="2147484422" r:id="rId9"/>
    <p:sldLayoutId id="2147484423" r:id="rId10"/>
    <p:sldLayoutId id="214748442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hyperlink" Target="https://creativecommons.org/licenses/by-nc-nd/3.0/" TargetMode="External"/><Relationship Id="rId4" Type="http://schemas.openxmlformats.org/officeDocument/2006/relationships/hyperlink" Target="http://patientadvocate.wordpress.com/2008/02/03/healthcare-decisions"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emf"/></Relationships>
</file>

<file path=ppt/slides/_rels/slide20.xml.rels><?xml version="1.0" encoding="UTF-8" standalone="yes"?>
<Relationships xmlns="http://schemas.openxmlformats.org/package/2006/relationships"><Relationship Id="rId3" Type="http://schemas.openxmlformats.org/officeDocument/2006/relationships/hyperlink" Target="https://youtu.be/2KyavuKmdNE" TargetMode="External"/><Relationship Id="rId2" Type="http://schemas.openxmlformats.org/officeDocument/2006/relationships/image" Target="../media/image25.jpe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5.jpe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9.jpeg"/><Relationship Id="rId4" Type="http://schemas.openxmlformats.org/officeDocument/2006/relationships/hyperlink" Target="https://pixabay.com/pt/ponto-de-interroga%C3%A7%C3%A3o-pergunta-1019983/" TargetMode="Externa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9.png"/><Relationship Id="rId7" Type="http://schemas.openxmlformats.org/officeDocument/2006/relationships/diagramColors" Target="../diagrams/colors5.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31.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29.png"/><Relationship Id="rId7" Type="http://schemas.openxmlformats.org/officeDocument/2006/relationships/diagramColors" Target="../diagrams/colors6.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32.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29.png"/><Relationship Id="rId7" Type="http://schemas.openxmlformats.org/officeDocument/2006/relationships/diagramColors" Target="../diagrams/colors7.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hyperlink" Target="https://pixabay.com/pt/ponto-de-interroga%C3%A7%C3%A3o-pergunta-1019983/" TargetMode="External"/><Relationship Id="rId4" Type="http://schemas.openxmlformats.org/officeDocument/2006/relationships/image" Target="../media/image12.jpg"/></Relationships>
</file>

<file path=ppt/slides/_rels/slide4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hyperlink" Target="https://publicdomainpictures.net/view-image.php?image=134572&amp;picture=ruda-vlajka"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hyperlink" Target="https://depositphotos.com/26292095/stock-photo-question-mark.html" TargetMode="External"/></Relationships>
</file>

<file path=ppt/slides/_rels/slide5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https://pixabay.com/pt/ponto-de-interroga%C3%A7%C3%A3o-pergunta-1019983/" TargetMode="External"/><Relationship Id="rId5" Type="http://schemas.openxmlformats.org/officeDocument/2006/relationships/image" Target="../media/image12.jp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Interface gráfica do usuário&#10;&#10;Descrição gerada automaticamente com confiança baixa">
            <a:extLst>
              <a:ext uri="{FF2B5EF4-FFF2-40B4-BE49-F238E27FC236}">
                <a16:creationId xmlns:a16="http://schemas.microsoft.com/office/drawing/2014/main" id="{4D807B12-E36D-DDF9-81CF-029C963BB1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00314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o 1">
            <a:extLst>
              <a:ext uri="{FF2B5EF4-FFF2-40B4-BE49-F238E27FC236}">
                <a16:creationId xmlns:a16="http://schemas.microsoft.com/office/drawing/2014/main" id="{2515F796-5FCA-F7BD-5AE8-D5005408B020}"/>
              </a:ext>
            </a:extLst>
          </p:cNvPr>
          <p:cNvGraphicFramePr>
            <a:graphicFrameLocks noChangeAspect="1"/>
          </p:cNvGraphicFramePr>
          <p:nvPr>
            <p:extLst>
              <p:ext uri="{D42A27DB-BD31-4B8C-83A1-F6EECF244321}">
                <p14:modId xmlns:p14="http://schemas.microsoft.com/office/powerpoint/2010/main" val="3214743766"/>
              </p:ext>
            </p:extLst>
          </p:nvPr>
        </p:nvGraphicFramePr>
        <p:xfrm>
          <a:off x="610626" y="896492"/>
          <a:ext cx="10759345" cy="5379673"/>
        </p:xfrm>
        <a:graphic>
          <a:graphicData uri="http://schemas.openxmlformats.org/presentationml/2006/ole">
            <mc:AlternateContent xmlns:mc="http://schemas.openxmlformats.org/markup-compatibility/2006">
              <mc:Choice xmlns:v="urn:schemas-microsoft-com:vml" Requires="v">
                <p:oleObj name="Acrobat Document" r:id="rId2" imgW="19049988" imgH="9524921" progId="Acrobat.Document.DC">
                  <p:embed/>
                </p:oleObj>
              </mc:Choice>
              <mc:Fallback>
                <p:oleObj name="Acrobat Document" r:id="rId2" imgW="19049988" imgH="9524921" progId="Acrobat.Document.DC">
                  <p:embed/>
                  <p:pic>
                    <p:nvPicPr>
                      <p:cNvPr id="2" name="Objeto 1">
                        <a:extLst>
                          <a:ext uri="{FF2B5EF4-FFF2-40B4-BE49-F238E27FC236}">
                            <a16:creationId xmlns:a16="http://schemas.microsoft.com/office/drawing/2014/main" id="{2515F796-5FCA-F7BD-5AE8-D5005408B020}"/>
                          </a:ext>
                        </a:extLst>
                      </p:cNvPr>
                      <p:cNvPicPr/>
                      <p:nvPr/>
                    </p:nvPicPr>
                    <p:blipFill>
                      <a:blip r:embed="rId3"/>
                      <a:stretch>
                        <a:fillRect/>
                      </a:stretch>
                    </p:blipFill>
                    <p:spPr>
                      <a:xfrm>
                        <a:off x="610626" y="896492"/>
                        <a:ext cx="10759345" cy="5379673"/>
                      </a:xfrm>
                      <a:prstGeom prst="rect">
                        <a:avLst/>
                      </a:prstGeom>
                    </p:spPr>
                  </p:pic>
                </p:oleObj>
              </mc:Fallback>
            </mc:AlternateContent>
          </a:graphicData>
        </a:graphic>
      </p:graphicFrame>
      <p:sp>
        <p:nvSpPr>
          <p:cNvPr id="4" name="CaixaDeTexto 3">
            <a:extLst>
              <a:ext uri="{FF2B5EF4-FFF2-40B4-BE49-F238E27FC236}">
                <a16:creationId xmlns:a16="http://schemas.microsoft.com/office/drawing/2014/main" id="{E96F8FD2-9D2F-46AA-F4A0-98AA204E090C}"/>
              </a:ext>
            </a:extLst>
          </p:cNvPr>
          <p:cNvSpPr txBox="1"/>
          <p:nvPr/>
        </p:nvSpPr>
        <p:spPr>
          <a:xfrm>
            <a:off x="704850" y="430422"/>
            <a:ext cx="4332371" cy="584775"/>
          </a:xfrm>
          <a:prstGeom prst="rect">
            <a:avLst/>
          </a:prstGeom>
          <a:noFill/>
        </p:spPr>
        <p:txBody>
          <a:bodyPr wrap="square" rtlCol="0">
            <a:spAutoFit/>
          </a:bodyPr>
          <a:lstStyle/>
          <a:p>
            <a:pPr>
              <a:buClr>
                <a:srgbClr val="FF0000"/>
              </a:buClr>
            </a:pPr>
            <a:r>
              <a:rPr lang="pt-BR" sz="3200" dirty="0" err="1"/>
              <a:t>Corruption</a:t>
            </a:r>
            <a:r>
              <a:rPr lang="pt-BR" sz="3200" dirty="0"/>
              <a:t> </a:t>
            </a:r>
            <a:r>
              <a:rPr lang="pt-BR" sz="3200" dirty="0" err="1"/>
              <a:t>Worlwide</a:t>
            </a:r>
            <a:endParaRPr lang="pt-BR" sz="3200" dirty="0"/>
          </a:p>
        </p:txBody>
      </p:sp>
      <p:cxnSp>
        <p:nvCxnSpPr>
          <p:cNvPr id="5" name="Conector reto 4">
            <a:extLst>
              <a:ext uri="{FF2B5EF4-FFF2-40B4-BE49-F238E27FC236}">
                <a16:creationId xmlns:a16="http://schemas.microsoft.com/office/drawing/2014/main" id="{3F646D0A-5EA8-34AB-5F10-8AEA31813562}"/>
              </a:ext>
            </a:extLst>
          </p:cNvPr>
          <p:cNvCxnSpPr/>
          <p:nvPr/>
        </p:nvCxnSpPr>
        <p:spPr>
          <a:xfrm>
            <a:off x="610626" y="477422"/>
            <a:ext cx="0" cy="419070"/>
          </a:xfrm>
          <a:prstGeom prst="line">
            <a:avLst/>
          </a:prstGeom>
          <a:ln w="381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6056979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4E84C157-895D-6C92-AB12-D09E1CD57BF1}"/>
              </a:ext>
            </a:extLst>
          </p:cNvPr>
          <p:cNvPicPr>
            <a:picLocks noChangeAspect="1"/>
          </p:cNvPicPr>
          <p:nvPr/>
        </p:nvPicPr>
        <p:blipFill>
          <a:blip r:embed="rId2"/>
          <a:stretch>
            <a:fillRect/>
          </a:stretch>
        </p:blipFill>
        <p:spPr>
          <a:xfrm>
            <a:off x="643467" y="1575138"/>
            <a:ext cx="10905066" cy="3707722"/>
          </a:xfrm>
          <a:prstGeom prst="rect">
            <a:avLst/>
          </a:prstGeom>
        </p:spPr>
      </p:pic>
    </p:spTree>
    <p:extLst>
      <p:ext uri="{BB962C8B-B14F-4D97-AF65-F5344CB8AC3E}">
        <p14:creationId xmlns:p14="http://schemas.microsoft.com/office/powerpoint/2010/main" val="28909009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544CA293-3F3E-F760-AF99-2D55EA12FFD5}"/>
              </a:ext>
            </a:extLst>
          </p:cNvPr>
          <p:cNvPicPr>
            <a:picLocks noChangeAspect="1"/>
          </p:cNvPicPr>
          <p:nvPr/>
        </p:nvPicPr>
        <p:blipFill>
          <a:blip r:embed="rId2"/>
          <a:stretch>
            <a:fillRect/>
          </a:stretch>
        </p:blipFill>
        <p:spPr>
          <a:xfrm>
            <a:off x="1548036" y="688750"/>
            <a:ext cx="9095928" cy="6040913"/>
          </a:xfrm>
          <a:prstGeom prst="rect">
            <a:avLst/>
          </a:prstGeom>
        </p:spPr>
      </p:pic>
      <p:sp>
        <p:nvSpPr>
          <p:cNvPr id="2" name="Título 1">
            <a:extLst>
              <a:ext uri="{FF2B5EF4-FFF2-40B4-BE49-F238E27FC236}">
                <a16:creationId xmlns:a16="http://schemas.microsoft.com/office/drawing/2014/main" id="{2D225910-063D-F162-C2C6-25B2F0CD4538}"/>
              </a:ext>
            </a:extLst>
          </p:cNvPr>
          <p:cNvSpPr>
            <a:spLocks noGrp="1"/>
          </p:cNvSpPr>
          <p:nvPr>
            <p:ph type="title"/>
          </p:nvPr>
        </p:nvSpPr>
        <p:spPr>
          <a:xfrm>
            <a:off x="838200" y="128337"/>
            <a:ext cx="10515600" cy="753979"/>
          </a:xfrm>
        </p:spPr>
        <p:txBody>
          <a:bodyPr>
            <a:normAutofit/>
          </a:bodyPr>
          <a:lstStyle/>
          <a:p>
            <a:pPr algn="ctr"/>
            <a:r>
              <a:rPr lang="pt-BR" sz="2800" dirty="0" err="1">
                <a:latin typeface="+mn-lt"/>
              </a:rPr>
              <a:t>Corruption</a:t>
            </a:r>
            <a:r>
              <a:rPr lang="pt-BR" sz="2800" dirty="0">
                <a:latin typeface="+mn-lt"/>
              </a:rPr>
              <a:t> </a:t>
            </a:r>
            <a:r>
              <a:rPr lang="pt-BR" sz="2800" dirty="0" err="1">
                <a:latin typeface="+mn-lt"/>
              </a:rPr>
              <a:t>and</a:t>
            </a:r>
            <a:r>
              <a:rPr lang="pt-BR" sz="2800" dirty="0">
                <a:latin typeface="+mn-lt"/>
              </a:rPr>
              <a:t> </a:t>
            </a:r>
            <a:r>
              <a:rPr lang="pt-BR" sz="2800" dirty="0" err="1">
                <a:latin typeface="+mn-lt"/>
              </a:rPr>
              <a:t>Resilience</a:t>
            </a:r>
            <a:r>
              <a:rPr lang="pt-BR" sz="2800" dirty="0">
                <a:latin typeface="+mn-lt"/>
              </a:rPr>
              <a:t> </a:t>
            </a:r>
            <a:r>
              <a:rPr lang="pt-BR" sz="2800" dirty="0" err="1">
                <a:latin typeface="+mn-lt"/>
              </a:rPr>
              <a:t>to</a:t>
            </a:r>
            <a:r>
              <a:rPr lang="pt-BR" sz="2800" dirty="0">
                <a:latin typeface="+mn-lt"/>
              </a:rPr>
              <a:t> </a:t>
            </a:r>
            <a:r>
              <a:rPr lang="pt-BR" sz="2800" dirty="0" err="1">
                <a:latin typeface="+mn-lt"/>
              </a:rPr>
              <a:t>Organised</a:t>
            </a:r>
            <a:r>
              <a:rPr lang="pt-BR" sz="2800" dirty="0">
                <a:latin typeface="+mn-lt"/>
              </a:rPr>
              <a:t> Crime</a:t>
            </a:r>
          </a:p>
        </p:txBody>
      </p:sp>
    </p:spTree>
    <p:extLst>
      <p:ext uri="{BB962C8B-B14F-4D97-AF65-F5344CB8AC3E}">
        <p14:creationId xmlns:p14="http://schemas.microsoft.com/office/powerpoint/2010/main" val="36537844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31CFA78D-1668-19DF-BBED-D9A7D8AE2476}"/>
              </a:ext>
            </a:extLst>
          </p:cNvPr>
          <p:cNvPicPr>
            <a:picLocks noChangeAspect="1"/>
          </p:cNvPicPr>
          <p:nvPr/>
        </p:nvPicPr>
        <p:blipFill>
          <a:blip r:embed="rId2"/>
          <a:stretch>
            <a:fillRect/>
          </a:stretch>
        </p:blipFill>
        <p:spPr>
          <a:xfrm>
            <a:off x="1363578" y="624322"/>
            <a:ext cx="9464843" cy="6105341"/>
          </a:xfrm>
          <a:prstGeom prst="rect">
            <a:avLst/>
          </a:prstGeom>
        </p:spPr>
      </p:pic>
      <p:sp>
        <p:nvSpPr>
          <p:cNvPr id="7" name="Título 1">
            <a:extLst>
              <a:ext uri="{FF2B5EF4-FFF2-40B4-BE49-F238E27FC236}">
                <a16:creationId xmlns:a16="http://schemas.microsoft.com/office/drawing/2014/main" id="{F2579DD6-C8EA-2ECF-D278-511B6D187806}"/>
              </a:ext>
            </a:extLst>
          </p:cNvPr>
          <p:cNvSpPr>
            <a:spLocks noGrp="1"/>
          </p:cNvSpPr>
          <p:nvPr>
            <p:ph type="title"/>
          </p:nvPr>
        </p:nvSpPr>
        <p:spPr>
          <a:xfrm>
            <a:off x="838200" y="128337"/>
            <a:ext cx="10515600" cy="753979"/>
          </a:xfrm>
        </p:spPr>
        <p:txBody>
          <a:bodyPr>
            <a:normAutofit/>
          </a:bodyPr>
          <a:lstStyle/>
          <a:p>
            <a:pPr algn="ctr"/>
            <a:r>
              <a:rPr lang="pt-BR" sz="2800" dirty="0" err="1">
                <a:latin typeface="+mn-lt"/>
              </a:rPr>
              <a:t>Corruption</a:t>
            </a:r>
            <a:r>
              <a:rPr lang="pt-BR" sz="2800" dirty="0">
                <a:latin typeface="+mn-lt"/>
              </a:rPr>
              <a:t> </a:t>
            </a:r>
            <a:r>
              <a:rPr lang="pt-BR" sz="2800" dirty="0" err="1">
                <a:latin typeface="+mn-lt"/>
              </a:rPr>
              <a:t>and</a:t>
            </a:r>
            <a:r>
              <a:rPr lang="pt-BR" sz="2800" dirty="0">
                <a:latin typeface="+mn-lt"/>
              </a:rPr>
              <a:t> Security </a:t>
            </a:r>
            <a:r>
              <a:rPr lang="pt-BR" sz="2800" dirty="0" err="1">
                <a:latin typeface="+mn-lt"/>
              </a:rPr>
              <a:t>Threats</a:t>
            </a:r>
            <a:endParaRPr lang="pt-BR" sz="2800" dirty="0">
              <a:latin typeface="+mn-lt"/>
            </a:endParaRPr>
          </a:p>
        </p:txBody>
      </p:sp>
    </p:spTree>
    <p:extLst>
      <p:ext uri="{BB962C8B-B14F-4D97-AF65-F5344CB8AC3E}">
        <p14:creationId xmlns:p14="http://schemas.microsoft.com/office/powerpoint/2010/main" val="36924773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agem 2" descr="Tela de celular com foto de homem&#10;&#10;Descrição gerada automaticamente com confiança média">
            <a:extLst>
              <a:ext uri="{FF2B5EF4-FFF2-40B4-BE49-F238E27FC236}">
                <a16:creationId xmlns:a16="http://schemas.microsoft.com/office/drawing/2014/main" id="{049B9233-3611-18EB-C16C-69BE41207C75}"/>
              </a:ext>
            </a:extLst>
          </p:cNvPr>
          <p:cNvPicPr>
            <a:picLocks noChangeAspect="1"/>
          </p:cNvPicPr>
          <p:nvPr/>
        </p:nvPicPr>
        <p:blipFill rotWithShape="1">
          <a:blip r:embed="rId2">
            <a:extLst>
              <a:ext uri="{28A0092B-C50C-407E-A947-70E740481C1C}">
                <a14:useLocalDpi xmlns:a14="http://schemas.microsoft.com/office/drawing/2010/main" val="0"/>
              </a:ext>
            </a:extLst>
          </a:blip>
          <a:srcRect r="1" b="5456"/>
          <a:stretch/>
        </p:blipFill>
        <p:spPr>
          <a:xfrm>
            <a:off x="1081378" y="1270566"/>
            <a:ext cx="10026195" cy="5332064"/>
          </a:xfrm>
          <a:custGeom>
            <a:avLst/>
            <a:gdLst/>
            <a:ahLst/>
            <a:cxnLst/>
            <a:rect l="l" t="t" r="r" b="b"/>
            <a:pathLst>
              <a:path w="10630858" h="5869478">
                <a:moveTo>
                  <a:pt x="5791061" y="218"/>
                </a:moveTo>
                <a:cubicBezTo>
                  <a:pt x="5877327" y="-560"/>
                  <a:pt x="5971399" y="626"/>
                  <a:pt x="6073275" y="5793"/>
                </a:cubicBezTo>
                <a:cubicBezTo>
                  <a:pt x="6098744" y="7086"/>
                  <a:pt x="6121786" y="8165"/>
                  <a:pt x="6142651" y="9057"/>
                </a:cubicBezTo>
                <a:lnTo>
                  <a:pt x="6164185" y="9874"/>
                </a:lnTo>
                <a:lnTo>
                  <a:pt x="6258731" y="5793"/>
                </a:lnTo>
                <a:lnTo>
                  <a:pt x="6319194" y="2002"/>
                </a:lnTo>
                <a:lnTo>
                  <a:pt x="6413049" y="11772"/>
                </a:lnTo>
                <a:cubicBezTo>
                  <a:pt x="6592720" y="42783"/>
                  <a:pt x="6774188" y="66100"/>
                  <a:pt x="6956654" y="46745"/>
                </a:cubicBezTo>
                <a:cubicBezTo>
                  <a:pt x="7082424" y="33223"/>
                  <a:pt x="7207994" y="25294"/>
                  <a:pt x="7334364" y="25763"/>
                </a:cubicBezTo>
                <a:cubicBezTo>
                  <a:pt x="7624835" y="25763"/>
                  <a:pt x="7915502" y="28559"/>
                  <a:pt x="8205974" y="22730"/>
                </a:cubicBezTo>
                <a:cubicBezTo>
                  <a:pt x="8464499" y="17601"/>
                  <a:pt x="8722029" y="6412"/>
                  <a:pt x="8980756" y="34620"/>
                </a:cubicBezTo>
                <a:cubicBezTo>
                  <a:pt x="9362658" y="76124"/>
                  <a:pt x="9746556" y="62832"/>
                  <a:pt x="10129655" y="57937"/>
                </a:cubicBezTo>
                <a:lnTo>
                  <a:pt x="10163726" y="56766"/>
                </a:lnTo>
                <a:lnTo>
                  <a:pt x="10254950" y="73131"/>
                </a:lnTo>
                <a:lnTo>
                  <a:pt x="10311819" y="101928"/>
                </a:lnTo>
                <a:cubicBezTo>
                  <a:pt x="10479504" y="200737"/>
                  <a:pt x="10591476" y="367254"/>
                  <a:pt x="10625532" y="561669"/>
                </a:cubicBezTo>
                <a:lnTo>
                  <a:pt x="10626834" y="578090"/>
                </a:lnTo>
                <a:lnTo>
                  <a:pt x="10611964" y="734537"/>
                </a:lnTo>
                <a:cubicBezTo>
                  <a:pt x="10602387" y="823467"/>
                  <a:pt x="10587763" y="913306"/>
                  <a:pt x="10611964" y="1001326"/>
                </a:cubicBezTo>
                <a:cubicBezTo>
                  <a:pt x="10628543" y="1062669"/>
                  <a:pt x="10632231" y="1127783"/>
                  <a:pt x="10622705" y="1191154"/>
                </a:cubicBezTo>
                <a:cubicBezTo>
                  <a:pt x="10606645" y="1303627"/>
                  <a:pt x="10603293" y="1418084"/>
                  <a:pt x="10612740" y="1531572"/>
                </a:cubicBezTo>
                <a:cubicBezTo>
                  <a:pt x="10618978" y="1606398"/>
                  <a:pt x="10618020" y="1681815"/>
                  <a:pt x="10609893" y="1756397"/>
                </a:cubicBezTo>
                <a:cubicBezTo>
                  <a:pt x="10599152" y="1856690"/>
                  <a:pt x="10582457" y="1958800"/>
                  <a:pt x="10602776" y="2059394"/>
                </a:cubicBezTo>
                <a:cubicBezTo>
                  <a:pt x="10635130" y="2219226"/>
                  <a:pt x="10628659" y="2378906"/>
                  <a:pt x="10615717" y="2539949"/>
                </a:cubicBezTo>
                <a:cubicBezTo>
                  <a:pt x="10606011" y="2659785"/>
                  <a:pt x="10595269" y="2780984"/>
                  <a:pt x="10614682" y="2902183"/>
                </a:cubicBezTo>
                <a:cubicBezTo>
                  <a:pt x="10623029" y="2958418"/>
                  <a:pt x="10623029" y="3015928"/>
                  <a:pt x="10614682" y="3072165"/>
                </a:cubicBezTo>
                <a:cubicBezTo>
                  <a:pt x="10604587" y="3147914"/>
                  <a:pt x="10595010" y="3222907"/>
                  <a:pt x="10607952" y="3299413"/>
                </a:cubicBezTo>
                <a:cubicBezTo>
                  <a:pt x="10613646" y="3332743"/>
                  <a:pt x="10617917" y="3366376"/>
                  <a:pt x="10620894" y="3400009"/>
                </a:cubicBezTo>
                <a:cubicBezTo>
                  <a:pt x="10626822" y="3485877"/>
                  <a:pt x="10624699" y="3572233"/>
                  <a:pt x="10614553" y="3657556"/>
                </a:cubicBezTo>
                <a:cubicBezTo>
                  <a:pt x="10604846" y="3756637"/>
                  <a:pt x="10620635" y="3856323"/>
                  <a:pt x="10607694" y="3955100"/>
                </a:cubicBezTo>
                <a:cubicBezTo>
                  <a:pt x="10598504" y="4034653"/>
                  <a:pt x="10598155" y="4115265"/>
                  <a:pt x="10606658" y="4194923"/>
                </a:cubicBezTo>
                <a:cubicBezTo>
                  <a:pt x="10621954" y="4345512"/>
                  <a:pt x="10620998" y="4497755"/>
                  <a:pt x="10603811" y="4648057"/>
                </a:cubicBezTo>
                <a:cubicBezTo>
                  <a:pt x="10593198" y="4735775"/>
                  <a:pt x="10587116" y="4826067"/>
                  <a:pt x="10606140" y="4912119"/>
                </a:cubicBezTo>
                <a:cubicBezTo>
                  <a:pt x="10628530" y="5013245"/>
                  <a:pt x="10633189" y="5114446"/>
                  <a:pt x="10629921" y="5215515"/>
                </a:cubicBezTo>
                <a:lnTo>
                  <a:pt x="10625356" y="5273604"/>
                </a:lnTo>
                <a:lnTo>
                  <a:pt x="10624284" y="5284086"/>
                </a:lnTo>
                <a:cubicBezTo>
                  <a:pt x="10601148" y="5404993"/>
                  <a:pt x="10545219" y="5529874"/>
                  <a:pt x="10458692" y="5632218"/>
                </a:cubicBezTo>
                <a:lnTo>
                  <a:pt x="10418904" y="5670857"/>
                </a:lnTo>
                <a:lnTo>
                  <a:pt x="10417064" y="5673484"/>
                </a:lnTo>
                <a:cubicBezTo>
                  <a:pt x="10307992" y="5802550"/>
                  <a:pt x="10158402" y="5877799"/>
                  <a:pt x="9954609" y="5858572"/>
                </a:cubicBezTo>
                <a:cubicBezTo>
                  <a:pt x="9860355" y="5870096"/>
                  <a:pt x="9750551" y="5855439"/>
                  <a:pt x="9657171" y="5854061"/>
                </a:cubicBezTo>
                <a:lnTo>
                  <a:pt x="9612467" y="5856387"/>
                </a:lnTo>
                <a:lnTo>
                  <a:pt x="9279984" y="5838331"/>
                </a:lnTo>
                <a:cubicBezTo>
                  <a:pt x="9153141" y="5834280"/>
                  <a:pt x="9026273" y="5834164"/>
                  <a:pt x="8899305" y="5841275"/>
                </a:cubicBezTo>
                <a:cubicBezTo>
                  <a:pt x="8761407" y="5850940"/>
                  <a:pt x="8623304" y="5854733"/>
                  <a:pt x="8485266" y="5852671"/>
                </a:cubicBezTo>
                <a:lnTo>
                  <a:pt x="8314842" y="5842884"/>
                </a:lnTo>
                <a:lnTo>
                  <a:pt x="8193631" y="5825368"/>
                </a:lnTo>
                <a:lnTo>
                  <a:pt x="8029897" y="5818284"/>
                </a:lnTo>
                <a:lnTo>
                  <a:pt x="8028296" y="5817260"/>
                </a:lnTo>
                <a:lnTo>
                  <a:pt x="8008332" y="5817260"/>
                </a:lnTo>
                <a:lnTo>
                  <a:pt x="8006732" y="5818114"/>
                </a:lnTo>
                <a:lnTo>
                  <a:pt x="7839115" y="5825368"/>
                </a:lnTo>
                <a:lnTo>
                  <a:pt x="7801585" y="5830791"/>
                </a:lnTo>
                <a:lnTo>
                  <a:pt x="7734233" y="5834980"/>
                </a:lnTo>
                <a:lnTo>
                  <a:pt x="7482820" y="5855530"/>
                </a:lnTo>
                <a:lnTo>
                  <a:pt x="7445741" y="5854102"/>
                </a:lnTo>
                <a:lnTo>
                  <a:pt x="7403701" y="5858035"/>
                </a:lnTo>
                <a:lnTo>
                  <a:pt x="7155292" y="5854564"/>
                </a:lnTo>
                <a:cubicBezTo>
                  <a:pt x="6874805" y="5835913"/>
                  <a:pt x="6593917" y="5824488"/>
                  <a:pt x="6312830" y="5849900"/>
                </a:cubicBezTo>
                <a:lnTo>
                  <a:pt x="6232577" y="5855788"/>
                </a:lnTo>
                <a:lnTo>
                  <a:pt x="6231985" y="5855764"/>
                </a:lnTo>
                <a:lnTo>
                  <a:pt x="6166003" y="5858572"/>
                </a:lnTo>
                <a:cubicBezTo>
                  <a:pt x="6100624" y="5861901"/>
                  <a:pt x="6043822" y="5864887"/>
                  <a:pt x="5993271" y="5866513"/>
                </a:cubicBezTo>
                <a:lnTo>
                  <a:pt x="5925657" y="5866398"/>
                </a:lnTo>
                <a:lnTo>
                  <a:pt x="5833706" y="5859695"/>
                </a:lnTo>
                <a:cubicBezTo>
                  <a:pt x="5697214" y="5841788"/>
                  <a:pt x="5559607" y="5838897"/>
                  <a:pt x="5422657" y="5851067"/>
                </a:cubicBezTo>
                <a:lnTo>
                  <a:pt x="5250035" y="5858044"/>
                </a:lnTo>
                <a:lnTo>
                  <a:pt x="5151093" y="5858278"/>
                </a:lnTo>
                <a:lnTo>
                  <a:pt x="4972680" y="5851067"/>
                </a:lnTo>
                <a:cubicBezTo>
                  <a:pt x="4829141" y="5841741"/>
                  <a:pt x="4685204" y="5826120"/>
                  <a:pt x="4542066" y="5842905"/>
                </a:cubicBezTo>
                <a:cubicBezTo>
                  <a:pt x="4491758" y="5848734"/>
                  <a:pt x="4441488" y="5852626"/>
                  <a:pt x="4391242" y="5854962"/>
                </a:cubicBezTo>
                <a:lnTo>
                  <a:pt x="4246482" y="5857576"/>
                </a:lnTo>
                <a:lnTo>
                  <a:pt x="4221030" y="5856572"/>
                </a:lnTo>
                <a:lnTo>
                  <a:pt x="4218005" y="5856681"/>
                </a:lnTo>
                <a:lnTo>
                  <a:pt x="3939367" y="5844305"/>
                </a:lnTo>
                <a:cubicBezTo>
                  <a:pt x="3773470" y="5832648"/>
                  <a:pt x="3606974" y="5815626"/>
                  <a:pt x="3441875" y="5843140"/>
                </a:cubicBezTo>
                <a:cubicBezTo>
                  <a:pt x="3386806" y="5851400"/>
                  <a:pt x="3331601" y="5858126"/>
                  <a:pt x="3276306" y="5863318"/>
                </a:cubicBezTo>
                <a:lnTo>
                  <a:pt x="3225006" y="5866706"/>
                </a:lnTo>
                <a:lnTo>
                  <a:pt x="3194056" y="5866407"/>
                </a:lnTo>
                <a:lnTo>
                  <a:pt x="3082891" y="5863061"/>
                </a:lnTo>
                <a:lnTo>
                  <a:pt x="3013959" y="5869302"/>
                </a:lnTo>
                <a:cubicBezTo>
                  <a:pt x="2910698" y="5871464"/>
                  <a:pt x="2845426" y="5852913"/>
                  <a:pt x="2748311" y="5858572"/>
                </a:cubicBezTo>
                <a:cubicBezTo>
                  <a:pt x="2736171" y="5859279"/>
                  <a:pt x="2721419" y="5860082"/>
                  <a:pt x="2704411" y="5860936"/>
                </a:cubicBezTo>
                <a:lnTo>
                  <a:pt x="2650475" y="5863440"/>
                </a:lnTo>
                <a:lnTo>
                  <a:pt x="2436349" y="5854816"/>
                </a:lnTo>
                <a:cubicBezTo>
                  <a:pt x="2095150" y="5845165"/>
                  <a:pt x="1753811" y="5845122"/>
                  <a:pt x="1412584" y="5830782"/>
                </a:cubicBezTo>
                <a:cubicBezTo>
                  <a:pt x="1262458" y="5824256"/>
                  <a:pt x="1113131" y="5859227"/>
                  <a:pt x="963404" y="5861093"/>
                </a:cubicBezTo>
                <a:cubicBezTo>
                  <a:pt x="896140" y="5861967"/>
                  <a:pt x="828812" y="5861342"/>
                  <a:pt x="761431" y="5859896"/>
                </a:cubicBezTo>
                <a:lnTo>
                  <a:pt x="637698" y="5856158"/>
                </a:lnTo>
                <a:lnTo>
                  <a:pt x="592997" y="5853711"/>
                </a:lnTo>
                <a:cubicBezTo>
                  <a:pt x="391136" y="5830428"/>
                  <a:pt x="227663" y="5724844"/>
                  <a:pt x="123577" y="5564333"/>
                </a:cubicBezTo>
                <a:lnTo>
                  <a:pt x="99502" y="5518240"/>
                </a:lnTo>
                <a:lnTo>
                  <a:pt x="95609" y="5512764"/>
                </a:lnTo>
                <a:lnTo>
                  <a:pt x="86221" y="5492812"/>
                </a:lnTo>
                <a:lnTo>
                  <a:pt x="61763" y="5445986"/>
                </a:lnTo>
                <a:lnTo>
                  <a:pt x="56991" y="5430695"/>
                </a:lnTo>
                <a:lnTo>
                  <a:pt x="41922" y="5398673"/>
                </a:lnTo>
                <a:lnTo>
                  <a:pt x="25760" y="5339273"/>
                </a:lnTo>
                <a:lnTo>
                  <a:pt x="16811" y="5271956"/>
                </a:lnTo>
                <a:cubicBezTo>
                  <a:pt x="9305" y="5238090"/>
                  <a:pt x="4710" y="5203585"/>
                  <a:pt x="3092" y="5168860"/>
                </a:cubicBezTo>
                <a:cubicBezTo>
                  <a:pt x="-7132" y="5042101"/>
                  <a:pt x="10081" y="4917108"/>
                  <a:pt x="24446" y="4791844"/>
                </a:cubicBezTo>
                <a:cubicBezTo>
                  <a:pt x="34023" y="4712006"/>
                  <a:pt x="48647" y="4631352"/>
                  <a:pt x="24446" y="4552331"/>
                </a:cubicBezTo>
                <a:cubicBezTo>
                  <a:pt x="7867" y="4497261"/>
                  <a:pt x="4180" y="4438805"/>
                  <a:pt x="13705" y="4381912"/>
                </a:cubicBezTo>
                <a:cubicBezTo>
                  <a:pt x="29766" y="4280940"/>
                  <a:pt x="33117" y="4178184"/>
                  <a:pt x="23670" y="4076300"/>
                </a:cubicBezTo>
                <a:cubicBezTo>
                  <a:pt x="17432" y="4009125"/>
                  <a:pt x="18390" y="3941419"/>
                  <a:pt x="26517" y="3874462"/>
                </a:cubicBezTo>
                <a:cubicBezTo>
                  <a:pt x="37258" y="3784423"/>
                  <a:pt x="53954" y="3692752"/>
                  <a:pt x="33635" y="3602444"/>
                </a:cubicBezTo>
                <a:cubicBezTo>
                  <a:pt x="1280" y="3458954"/>
                  <a:pt x="7751" y="3315599"/>
                  <a:pt x="20694" y="3171022"/>
                </a:cubicBezTo>
                <a:cubicBezTo>
                  <a:pt x="30400" y="3063439"/>
                  <a:pt x="41141" y="2954632"/>
                  <a:pt x="21728" y="2845824"/>
                </a:cubicBezTo>
                <a:cubicBezTo>
                  <a:pt x="13381" y="2795337"/>
                  <a:pt x="13381" y="2743709"/>
                  <a:pt x="21728" y="2693221"/>
                </a:cubicBezTo>
                <a:cubicBezTo>
                  <a:pt x="31823" y="2625218"/>
                  <a:pt x="41400" y="2557892"/>
                  <a:pt x="28458" y="2489208"/>
                </a:cubicBezTo>
                <a:cubicBezTo>
                  <a:pt x="22764" y="2459285"/>
                  <a:pt x="18493" y="2429092"/>
                  <a:pt x="15516" y="2398898"/>
                </a:cubicBezTo>
                <a:cubicBezTo>
                  <a:pt x="9589" y="2321809"/>
                  <a:pt x="11711" y="2244283"/>
                  <a:pt x="21857" y="2167683"/>
                </a:cubicBezTo>
                <a:cubicBezTo>
                  <a:pt x="31564" y="2078733"/>
                  <a:pt x="15776" y="1989238"/>
                  <a:pt x="28717" y="1900560"/>
                </a:cubicBezTo>
                <a:cubicBezTo>
                  <a:pt x="37907" y="1829142"/>
                  <a:pt x="38255" y="1756772"/>
                  <a:pt x="29752" y="1685258"/>
                </a:cubicBezTo>
                <a:cubicBezTo>
                  <a:pt x="14456" y="1550065"/>
                  <a:pt x="15412" y="1413389"/>
                  <a:pt x="32599" y="1278454"/>
                </a:cubicBezTo>
                <a:cubicBezTo>
                  <a:pt x="43212" y="1199704"/>
                  <a:pt x="49294" y="1118644"/>
                  <a:pt x="30270" y="1041390"/>
                </a:cubicBezTo>
                <a:cubicBezTo>
                  <a:pt x="-14509" y="859818"/>
                  <a:pt x="11634" y="677973"/>
                  <a:pt x="30270" y="497354"/>
                </a:cubicBezTo>
                <a:lnTo>
                  <a:pt x="31725" y="472895"/>
                </a:lnTo>
                <a:lnTo>
                  <a:pt x="43781" y="427827"/>
                </a:lnTo>
                <a:lnTo>
                  <a:pt x="50994" y="413476"/>
                </a:lnTo>
                <a:lnTo>
                  <a:pt x="58372" y="387895"/>
                </a:lnTo>
                <a:cubicBezTo>
                  <a:pt x="111660" y="254431"/>
                  <a:pt x="198390" y="154469"/>
                  <a:pt x="306361" y="90092"/>
                </a:cubicBezTo>
                <a:lnTo>
                  <a:pt x="343340" y="71955"/>
                </a:lnTo>
                <a:lnTo>
                  <a:pt x="451947" y="55771"/>
                </a:lnTo>
                <a:lnTo>
                  <a:pt x="480681" y="50638"/>
                </a:lnTo>
                <a:lnTo>
                  <a:pt x="500476" y="51097"/>
                </a:lnTo>
                <a:cubicBezTo>
                  <a:pt x="614729" y="49684"/>
                  <a:pt x="728933" y="43772"/>
                  <a:pt x="843024" y="32056"/>
                </a:cubicBezTo>
                <a:cubicBezTo>
                  <a:pt x="1123212" y="7156"/>
                  <a:pt x="1404499" y="3566"/>
                  <a:pt x="1685086" y="21332"/>
                </a:cubicBezTo>
                <a:cubicBezTo>
                  <a:pt x="1938623" y="33688"/>
                  <a:pt x="2191759" y="64000"/>
                  <a:pt x="2445896" y="38121"/>
                </a:cubicBezTo>
                <a:cubicBezTo>
                  <a:pt x="2489616" y="33690"/>
                  <a:pt x="2532937" y="26111"/>
                  <a:pt x="2576333" y="19030"/>
                </a:cubicBezTo>
                <a:lnTo>
                  <a:pt x="2696353" y="4251"/>
                </a:lnTo>
                <a:lnTo>
                  <a:pt x="2745536" y="5232"/>
                </a:lnTo>
                <a:cubicBezTo>
                  <a:pt x="2818993" y="6452"/>
                  <a:pt x="2887864" y="7004"/>
                  <a:pt x="2947014" y="5793"/>
                </a:cubicBezTo>
                <a:cubicBezTo>
                  <a:pt x="3006163" y="4584"/>
                  <a:pt x="3060036" y="3178"/>
                  <a:pt x="3110399" y="1949"/>
                </a:cubicBezTo>
                <a:lnTo>
                  <a:pt x="3199002" y="221"/>
                </a:lnTo>
                <a:lnTo>
                  <a:pt x="3325015" y="3583"/>
                </a:lnTo>
                <a:cubicBezTo>
                  <a:pt x="3530714" y="12997"/>
                  <a:pt x="3736239" y="28910"/>
                  <a:pt x="3941762" y="43248"/>
                </a:cubicBezTo>
                <a:cubicBezTo>
                  <a:pt x="4091489" y="53739"/>
                  <a:pt x="4241215" y="66563"/>
                  <a:pt x="4390942" y="37886"/>
                </a:cubicBezTo>
                <a:cubicBezTo>
                  <a:pt x="4517292" y="15154"/>
                  <a:pt x="4645537" y="10467"/>
                  <a:pt x="4772844" y="23896"/>
                </a:cubicBezTo>
                <a:cubicBezTo>
                  <a:pt x="4885597" y="37327"/>
                  <a:pt x="4999052" y="40520"/>
                  <a:pt x="5112224" y="33456"/>
                </a:cubicBezTo>
                <a:lnTo>
                  <a:pt x="5477482" y="6922"/>
                </a:lnTo>
                <a:lnTo>
                  <a:pt x="5517883" y="7607"/>
                </a:lnTo>
                <a:lnTo>
                  <a:pt x="5555683" y="6426"/>
                </a:lnTo>
                <a:cubicBezTo>
                  <a:pt x="5626335" y="3737"/>
                  <a:pt x="5704795" y="995"/>
                  <a:pt x="5791061" y="218"/>
                </a:cubicBezTo>
                <a:close/>
              </a:path>
            </a:pathLst>
          </a:custGeom>
        </p:spPr>
      </p:pic>
      <p:sp>
        <p:nvSpPr>
          <p:cNvPr id="2" name="CaixaDeTexto 1">
            <a:extLst>
              <a:ext uri="{FF2B5EF4-FFF2-40B4-BE49-F238E27FC236}">
                <a16:creationId xmlns:a16="http://schemas.microsoft.com/office/drawing/2014/main" id="{2341D13B-F41B-DF36-8AEB-B99439DFB1B3}"/>
              </a:ext>
            </a:extLst>
          </p:cNvPr>
          <p:cNvSpPr txBox="1"/>
          <p:nvPr/>
        </p:nvSpPr>
        <p:spPr>
          <a:xfrm>
            <a:off x="704850" y="430422"/>
            <a:ext cx="5984707" cy="584775"/>
          </a:xfrm>
          <a:prstGeom prst="rect">
            <a:avLst/>
          </a:prstGeom>
          <a:noFill/>
        </p:spPr>
        <p:txBody>
          <a:bodyPr wrap="square" rtlCol="0">
            <a:spAutoFit/>
          </a:bodyPr>
          <a:lstStyle/>
          <a:p>
            <a:pPr>
              <a:buClr>
                <a:srgbClr val="FF0000"/>
              </a:buClr>
            </a:pPr>
            <a:r>
              <a:rPr lang="pt-BR" sz="3200" dirty="0" err="1"/>
              <a:t>Internal</a:t>
            </a:r>
            <a:r>
              <a:rPr lang="pt-BR" sz="3200" dirty="0"/>
              <a:t> Affairs</a:t>
            </a:r>
          </a:p>
        </p:txBody>
      </p:sp>
      <p:cxnSp>
        <p:nvCxnSpPr>
          <p:cNvPr id="4" name="Conector reto 3">
            <a:extLst>
              <a:ext uri="{FF2B5EF4-FFF2-40B4-BE49-F238E27FC236}">
                <a16:creationId xmlns:a16="http://schemas.microsoft.com/office/drawing/2014/main" id="{02EA68EE-4FEC-CA4F-F474-C2FCE0082C48}"/>
              </a:ext>
            </a:extLst>
          </p:cNvPr>
          <p:cNvCxnSpPr/>
          <p:nvPr/>
        </p:nvCxnSpPr>
        <p:spPr>
          <a:xfrm>
            <a:off x="610626" y="477422"/>
            <a:ext cx="0" cy="419070"/>
          </a:xfrm>
          <a:prstGeom prst="line">
            <a:avLst/>
          </a:prstGeom>
          <a:ln w="381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8753176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1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Imagem 2" descr="Homem de terno e gravata&#10;&#10;Descrição gerada automaticamente">
            <a:extLst>
              <a:ext uri="{FF2B5EF4-FFF2-40B4-BE49-F238E27FC236}">
                <a16:creationId xmlns:a16="http://schemas.microsoft.com/office/drawing/2014/main" id="{A40207E8-9CC0-50C5-7CDB-5C8AABB79E13}"/>
              </a:ext>
            </a:extLst>
          </p:cNvPr>
          <p:cNvPicPr>
            <a:picLocks noChangeAspect="1"/>
          </p:cNvPicPr>
          <p:nvPr/>
        </p:nvPicPr>
        <p:blipFill>
          <a:blip r:embed="rId2">
            <a:extLst>
              <a:ext uri="{28A0092B-C50C-407E-A947-70E740481C1C}">
                <a14:useLocalDpi xmlns:a14="http://schemas.microsoft.com/office/drawing/2010/main" val="0"/>
              </a:ext>
            </a:extLst>
          </a:blip>
          <a:srcRect t="19"/>
          <a:stretch/>
        </p:blipFill>
        <p:spPr>
          <a:xfrm>
            <a:off x="0" y="0"/>
            <a:ext cx="12192000" cy="6858000"/>
          </a:xfrm>
          <a:prstGeom prst="rect">
            <a:avLst/>
          </a:prstGeom>
        </p:spPr>
      </p:pic>
      <p:cxnSp>
        <p:nvCxnSpPr>
          <p:cNvPr id="6" name="Conector reto 5">
            <a:extLst>
              <a:ext uri="{FF2B5EF4-FFF2-40B4-BE49-F238E27FC236}">
                <a16:creationId xmlns:a16="http://schemas.microsoft.com/office/drawing/2014/main" id="{14BFA7E0-CA86-50A1-E930-2FF800D1C1D7}"/>
              </a:ext>
            </a:extLst>
          </p:cNvPr>
          <p:cNvCxnSpPr/>
          <p:nvPr/>
        </p:nvCxnSpPr>
        <p:spPr>
          <a:xfrm>
            <a:off x="610626" y="477422"/>
            <a:ext cx="0" cy="41907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5" name="CaixaDeTexto 4">
            <a:extLst>
              <a:ext uri="{FF2B5EF4-FFF2-40B4-BE49-F238E27FC236}">
                <a16:creationId xmlns:a16="http://schemas.microsoft.com/office/drawing/2014/main" id="{D764E907-11CC-DE0D-4382-1F59AC4BD4BB}"/>
              </a:ext>
            </a:extLst>
          </p:cNvPr>
          <p:cNvSpPr txBox="1"/>
          <p:nvPr/>
        </p:nvSpPr>
        <p:spPr>
          <a:xfrm>
            <a:off x="704850" y="430422"/>
            <a:ext cx="5984707" cy="584775"/>
          </a:xfrm>
          <a:prstGeom prst="rect">
            <a:avLst/>
          </a:prstGeom>
          <a:noFill/>
        </p:spPr>
        <p:txBody>
          <a:bodyPr wrap="square" rtlCol="0">
            <a:spAutoFit/>
          </a:bodyPr>
          <a:lstStyle/>
          <a:p>
            <a:pPr>
              <a:spcAft>
                <a:spcPts val="600"/>
              </a:spcAft>
              <a:buClr>
                <a:srgbClr val="FF0000"/>
              </a:buClr>
            </a:pPr>
            <a:r>
              <a:rPr lang="pt-BR" sz="3200"/>
              <a:t>Internal Affairs</a:t>
            </a:r>
          </a:p>
        </p:txBody>
      </p:sp>
      <p:graphicFrame>
        <p:nvGraphicFramePr>
          <p:cNvPr id="13" name="CaixaDeTexto 3">
            <a:extLst>
              <a:ext uri="{FF2B5EF4-FFF2-40B4-BE49-F238E27FC236}">
                <a16:creationId xmlns:a16="http://schemas.microsoft.com/office/drawing/2014/main" id="{5D655B6A-7A3E-4870-143C-1499FCAE22E5}"/>
              </a:ext>
            </a:extLst>
          </p:cNvPr>
          <p:cNvGraphicFramePr/>
          <p:nvPr>
            <p:extLst>
              <p:ext uri="{D42A27DB-BD31-4B8C-83A1-F6EECF244321}">
                <p14:modId xmlns:p14="http://schemas.microsoft.com/office/powerpoint/2010/main" val="3433543057"/>
              </p:ext>
            </p:extLst>
          </p:nvPr>
        </p:nvGraphicFramePr>
        <p:xfrm>
          <a:off x="320843" y="1518110"/>
          <a:ext cx="5200108" cy="41549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681919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Homem de terno e gravata&#10;&#10;Descrição gerada automaticamente">
            <a:extLst>
              <a:ext uri="{FF2B5EF4-FFF2-40B4-BE49-F238E27FC236}">
                <a16:creationId xmlns:a16="http://schemas.microsoft.com/office/drawing/2014/main" id="{A40207E8-9CC0-50C5-7CDB-5C8AABB79E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CaixaDeTexto 4">
            <a:extLst>
              <a:ext uri="{FF2B5EF4-FFF2-40B4-BE49-F238E27FC236}">
                <a16:creationId xmlns:a16="http://schemas.microsoft.com/office/drawing/2014/main" id="{D764E907-11CC-DE0D-4382-1F59AC4BD4BB}"/>
              </a:ext>
            </a:extLst>
          </p:cNvPr>
          <p:cNvSpPr txBox="1"/>
          <p:nvPr/>
        </p:nvSpPr>
        <p:spPr>
          <a:xfrm>
            <a:off x="704850" y="430422"/>
            <a:ext cx="5984707" cy="584775"/>
          </a:xfrm>
          <a:prstGeom prst="rect">
            <a:avLst/>
          </a:prstGeom>
          <a:noFill/>
        </p:spPr>
        <p:txBody>
          <a:bodyPr wrap="square" rtlCol="0">
            <a:spAutoFit/>
          </a:bodyPr>
          <a:lstStyle/>
          <a:p>
            <a:pPr>
              <a:buClr>
                <a:srgbClr val="FF0000"/>
              </a:buClr>
            </a:pPr>
            <a:r>
              <a:rPr lang="pt-BR" sz="3200" dirty="0" err="1"/>
              <a:t>Internal</a:t>
            </a:r>
            <a:r>
              <a:rPr lang="pt-BR" sz="3200" dirty="0"/>
              <a:t> Affairs</a:t>
            </a:r>
          </a:p>
        </p:txBody>
      </p:sp>
      <p:cxnSp>
        <p:nvCxnSpPr>
          <p:cNvPr id="6" name="Conector reto 5">
            <a:extLst>
              <a:ext uri="{FF2B5EF4-FFF2-40B4-BE49-F238E27FC236}">
                <a16:creationId xmlns:a16="http://schemas.microsoft.com/office/drawing/2014/main" id="{14BFA7E0-CA86-50A1-E930-2FF800D1C1D7}"/>
              </a:ext>
            </a:extLst>
          </p:cNvPr>
          <p:cNvCxnSpPr/>
          <p:nvPr/>
        </p:nvCxnSpPr>
        <p:spPr>
          <a:xfrm>
            <a:off x="610626" y="477422"/>
            <a:ext cx="0" cy="419070"/>
          </a:xfrm>
          <a:prstGeom prst="line">
            <a:avLst/>
          </a:prstGeom>
          <a:ln w="38100"/>
        </p:spPr>
        <p:style>
          <a:lnRef idx="1">
            <a:schemeClr val="accent2"/>
          </a:lnRef>
          <a:fillRef idx="0">
            <a:schemeClr val="accent2"/>
          </a:fillRef>
          <a:effectRef idx="0">
            <a:schemeClr val="accent2"/>
          </a:effectRef>
          <a:fontRef idx="minor">
            <a:schemeClr val="tx1"/>
          </a:fontRef>
        </p:style>
      </p:cxnSp>
      <p:graphicFrame>
        <p:nvGraphicFramePr>
          <p:cNvPr id="27" name="CaixaDeTexto 3">
            <a:extLst>
              <a:ext uri="{FF2B5EF4-FFF2-40B4-BE49-F238E27FC236}">
                <a16:creationId xmlns:a16="http://schemas.microsoft.com/office/drawing/2014/main" id="{87BE8B80-2D29-0D69-3A06-4689E038AFE8}"/>
              </a:ext>
            </a:extLst>
          </p:cNvPr>
          <p:cNvGraphicFramePr/>
          <p:nvPr/>
        </p:nvGraphicFramePr>
        <p:xfrm>
          <a:off x="320843" y="1518110"/>
          <a:ext cx="5200108" cy="37856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097443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aixaDeTexto 3">
            <a:extLst>
              <a:ext uri="{FF2B5EF4-FFF2-40B4-BE49-F238E27FC236}">
                <a16:creationId xmlns:a16="http://schemas.microsoft.com/office/drawing/2014/main" id="{2F95835F-174D-DE7A-FCBB-8481EEBA3FB3}"/>
              </a:ext>
            </a:extLst>
          </p:cNvPr>
          <p:cNvSpPr txBox="1"/>
          <p:nvPr/>
        </p:nvSpPr>
        <p:spPr>
          <a:xfrm>
            <a:off x="640080" y="2872899"/>
            <a:ext cx="4922520" cy="3320668"/>
          </a:xfrm>
          <a:prstGeom prst="rect">
            <a:avLst/>
          </a:prstGeom>
        </p:spPr>
        <p:txBody>
          <a:bodyPr vert="horz" lIns="91440" tIns="45720" rIns="91440" bIns="45720" rtlCol="0">
            <a:normAutofit/>
          </a:bodyPr>
          <a:lstStyle/>
          <a:p>
            <a:pPr algn="ctr">
              <a:lnSpc>
                <a:spcPct val="90000"/>
              </a:lnSpc>
              <a:spcAft>
                <a:spcPts val="600"/>
              </a:spcAft>
            </a:pPr>
            <a:r>
              <a:rPr lang="en-US" sz="3400" dirty="0"/>
              <a:t>DO YOU KNOW ABOUT A CODE OF CONDUCT WITHIN YOUR AGENCY?  </a:t>
            </a:r>
            <a:endParaRPr lang="en-US" sz="3400" dirty="0">
              <a:highlight>
                <a:srgbClr val="FFFF00"/>
              </a:highlight>
            </a:endParaRPr>
          </a:p>
          <a:p>
            <a:pPr marL="342900" indent="-228600">
              <a:lnSpc>
                <a:spcPct val="90000"/>
              </a:lnSpc>
              <a:spcAft>
                <a:spcPts val="600"/>
              </a:spcAft>
              <a:buFont typeface="Arial" panose="020B0604020202020204" pitchFamily="34" charset="0"/>
              <a:buChar char="•"/>
            </a:pPr>
            <a:endParaRPr lang="en-US" sz="2200" dirty="0"/>
          </a:p>
          <a:p>
            <a:pPr marL="342900" indent="-228600">
              <a:lnSpc>
                <a:spcPct val="90000"/>
              </a:lnSpc>
              <a:spcAft>
                <a:spcPts val="600"/>
              </a:spcAft>
              <a:buFont typeface="Arial" panose="020B0604020202020204" pitchFamily="34" charset="0"/>
              <a:buChar char="•"/>
            </a:pPr>
            <a:endParaRPr lang="en-US" sz="2200" dirty="0"/>
          </a:p>
        </p:txBody>
      </p:sp>
      <p:pic>
        <p:nvPicPr>
          <p:cNvPr id="3" name="Imagem 2" descr="Homem de terno e gravata&#10;&#10;Descrição gerada automaticamente">
            <a:extLst>
              <a:ext uri="{FF2B5EF4-FFF2-40B4-BE49-F238E27FC236}">
                <a16:creationId xmlns:a16="http://schemas.microsoft.com/office/drawing/2014/main" id="{A40207E8-9CC0-50C5-7CDB-5C8AABB79E13}"/>
              </a:ext>
            </a:extLst>
          </p:cNvPr>
          <p:cNvPicPr>
            <a:picLocks noChangeAspect="1"/>
          </p:cNvPicPr>
          <p:nvPr/>
        </p:nvPicPr>
        <p:blipFill>
          <a:blip r:embed="rId2">
            <a:extLst>
              <a:ext uri="{28A0092B-C50C-407E-A947-70E740481C1C}">
                <a14:useLocalDpi xmlns:a14="http://schemas.microsoft.com/office/drawing/2010/main" val="0"/>
              </a:ext>
            </a:extLst>
          </a:blip>
          <a:srcRect l="43579"/>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8788924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5">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aixaDeTexto 4">
            <a:extLst>
              <a:ext uri="{FF2B5EF4-FFF2-40B4-BE49-F238E27FC236}">
                <a16:creationId xmlns:a16="http://schemas.microsoft.com/office/drawing/2014/main" id="{D764E907-11CC-DE0D-4382-1F59AC4BD4BB}"/>
              </a:ext>
            </a:extLst>
          </p:cNvPr>
          <p:cNvSpPr txBox="1"/>
          <p:nvPr/>
        </p:nvSpPr>
        <p:spPr>
          <a:xfrm>
            <a:off x="838201" y="345810"/>
            <a:ext cx="5120561" cy="1325563"/>
          </a:xfrm>
          <a:prstGeom prst="rect">
            <a:avLst/>
          </a:prstGeom>
        </p:spPr>
        <p:txBody>
          <a:bodyPr vert="horz" lIns="91440" tIns="45720" rIns="91440" bIns="45720" rtlCol="0" anchor="ctr">
            <a:normAutofit/>
          </a:bodyPr>
          <a:lstStyle/>
          <a:p>
            <a:pPr>
              <a:buClr>
                <a:srgbClr val="FF0000"/>
              </a:buClr>
            </a:pPr>
            <a:endParaRPr lang="pt-BR" sz="4400" dirty="0"/>
          </a:p>
        </p:txBody>
      </p:sp>
      <p:sp>
        <p:nvSpPr>
          <p:cNvPr id="4" name="CaixaDeTexto 3">
            <a:extLst>
              <a:ext uri="{FF2B5EF4-FFF2-40B4-BE49-F238E27FC236}">
                <a16:creationId xmlns:a16="http://schemas.microsoft.com/office/drawing/2014/main" id="{2F95835F-174D-DE7A-FCBB-8481EEBA3FB3}"/>
              </a:ext>
            </a:extLst>
          </p:cNvPr>
          <p:cNvSpPr txBox="1"/>
          <p:nvPr/>
        </p:nvSpPr>
        <p:spPr>
          <a:xfrm>
            <a:off x="838201" y="1825625"/>
            <a:ext cx="5092194" cy="4351338"/>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endParaRPr lang="en-US" dirty="0"/>
          </a:p>
          <a:p>
            <a:pPr indent="-228600">
              <a:lnSpc>
                <a:spcPct val="90000"/>
              </a:lnSpc>
              <a:spcAft>
                <a:spcPts val="600"/>
              </a:spcAft>
              <a:buFont typeface="Arial" panose="020B0604020202020204" pitchFamily="34" charset="0"/>
              <a:buChar char="•"/>
            </a:pPr>
            <a:r>
              <a:rPr lang="en-US" sz="4000" dirty="0"/>
              <a:t>Dilemma Game </a:t>
            </a:r>
          </a:p>
          <a:p>
            <a:pPr marL="342900" indent="-228600">
              <a:lnSpc>
                <a:spcPct val="90000"/>
              </a:lnSpc>
              <a:spcAft>
                <a:spcPts val="600"/>
              </a:spcAft>
              <a:buFont typeface="Arial" panose="020B0604020202020204" pitchFamily="34" charset="0"/>
              <a:buChar char="•"/>
            </a:pPr>
            <a:endParaRPr lang="en-US" dirty="0"/>
          </a:p>
        </p:txBody>
      </p:sp>
      <p:sp>
        <p:nvSpPr>
          <p:cNvPr id="18" name="Oval 17">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3" name="Imagem 2" descr="Homem de terno e gravata&#10;&#10;Descrição gerada automaticamente">
            <a:extLst>
              <a:ext uri="{FF2B5EF4-FFF2-40B4-BE49-F238E27FC236}">
                <a16:creationId xmlns:a16="http://schemas.microsoft.com/office/drawing/2014/main" id="{A40207E8-9CC0-50C5-7CDB-5C8AABB79E13}"/>
              </a:ext>
            </a:extLst>
          </p:cNvPr>
          <p:cNvPicPr>
            <a:picLocks noChangeAspect="1"/>
          </p:cNvPicPr>
          <p:nvPr/>
        </p:nvPicPr>
        <p:blipFill>
          <a:blip r:embed="rId2" cstate="print">
            <a:extLst>
              <a:ext uri="{28A0092B-C50C-407E-A947-70E740481C1C}">
                <a14:useLocalDpi xmlns:a14="http://schemas.microsoft.com/office/drawing/2010/main" val="0"/>
              </a:ext>
            </a:extLst>
          </a:blip>
          <a:srcRect l="41564" r="1" b="1"/>
          <a:stretch/>
        </p:blipFill>
        <p:spPr>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sp>
        <p:nvSpPr>
          <p:cNvPr id="20" name="Arc 19">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10" name="Imagem 9" descr="Uma imagem contendo Forma&#10;&#10;Descrição gerada automaticamente">
            <a:extLst>
              <a:ext uri="{FF2B5EF4-FFF2-40B4-BE49-F238E27FC236}">
                <a16:creationId xmlns:a16="http://schemas.microsoft.com/office/drawing/2014/main" id="{968239D7-4135-418D-BD28-81ED95AF649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2341" r="8976" b="2"/>
          <a:stretch/>
        </p:blipFill>
        <p:spPr>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
        <p:nvSpPr>
          <p:cNvPr id="11" name="CaixaDeTexto 10">
            <a:extLst>
              <a:ext uri="{FF2B5EF4-FFF2-40B4-BE49-F238E27FC236}">
                <a16:creationId xmlns:a16="http://schemas.microsoft.com/office/drawing/2014/main" id="{45E9E30C-988B-4482-B63C-DFFB857809EF}"/>
              </a:ext>
            </a:extLst>
          </p:cNvPr>
          <p:cNvSpPr txBox="1"/>
          <p:nvPr/>
        </p:nvSpPr>
        <p:spPr>
          <a:xfrm>
            <a:off x="9586800" y="6657945"/>
            <a:ext cx="2605200" cy="200055"/>
          </a:xfrm>
          <a:prstGeom prst="rect">
            <a:avLst/>
          </a:prstGeom>
          <a:solidFill>
            <a:srgbClr val="000000"/>
          </a:solidFill>
        </p:spPr>
        <p:txBody>
          <a:bodyPr wrap="none" rtlCol="0">
            <a:spAutoFit/>
          </a:bodyPr>
          <a:lstStyle/>
          <a:p>
            <a:pPr algn="r">
              <a:spcAft>
                <a:spcPts val="600"/>
              </a:spcAft>
            </a:pPr>
            <a:r>
              <a:rPr lang="pt-BR" sz="700">
                <a:solidFill>
                  <a:srgbClr val="FFFFFF"/>
                </a:solidFill>
                <a:hlinkClick r:id="rId4" tooltip="http://patientadvocate.wordpress.com/2008/02/03/healthcare-decisions">
                  <a:extLst>
                    <a:ext uri="{A12FA001-AC4F-418D-AE19-62706E023703}">
                      <ahyp:hlinkClr xmlns:ahyp="http://schemas.microsoft.com/office/drawing/2018/hyperlinkcolor" val="tx"/>
                    </a:ext>
                  </a:extLst>
                </a:hlinkClick>
              </a:rPr>
              <a:t>Esta Foto</a:t>
            </a:r>
            <a:r>
              <a:rPr lang="pt-BR" sz="700">
                <a:solidFill>
                  <a:srgbClr val="FFFFFF"/>
                </a:solidFill>
              </a:rPr>
              <a:t> de Autor Desconhecido está licenciado em </a:t>
            </a:r>
            <a:r>
              <a:rPr lang="pt-BR" sz="700">
                <a:solidFill>
                  <a:srgbClr val="FFFFFF"/>
                </a:solidFill>
                <a:hlinkClick r:id="rId5" tooltip="https://creativecommons.org/licenses/by-nc-nd/3.0/">
                  <a:extLst>
                    <a:ext uri="{A12FA001-AC4F-418D-AE19-62706E023703}">
                      <ahyp:hlinkClr xmlns:ahyp="http://schemas.microsoft.com/office/drawing/2018/hyperlinkcolor" val="tx"/>
                    </a:ext>
                  </a:extLst>
                </a:hlinkClick>
              </a:rPr>
              <a:t>CC BY-NC-ND</a:t>
            </a:r>
            <a:endParaRPr lang="pt-BR" sz="700">
              <a:solidFill>
                <a:srgbClr val="FFFFFF"/>
              </a:solidFill>
            </a:endParaRPr>
          </a:p>
        </p:txBody>
      </p:sp>
      <p:pic>
        <p:nvPicPr>
          <p:cNvPr id="21" name="Picture 2" descr="Introdução à Tomada de Decisão – Blog EmGotas">
            <a:extLst>
              <a:ext uri="{FF2B5EF4-FFF2-40B4-BE49-F238E27FC236}">
                <a16:creationId xmlns:a16="http://schemas.microsoft.com/office/drawing/2014/main" id="{534796C0-3683-406C-8758-96CD4CD4812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79587" y="4156612"/>
            <a:ext cx="4441673" cy="1827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37153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8" name="Rectangle 1047">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omo identificar os melhores IPOs para não perder dinheiro">
            <a:extLst>
              <a:ext uri="{FF2B5EF4-FFF2-40B4-BE49-F238E27FC236}">
                <a16:creationId xmlns:a16="http://schemas.microsoft.com/office/drawing/2014/main" id="{AF57F9EB-DDE3-F880-9EAA-44E9D993CDC5}"/>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r="6588" b="-1"/>
          <a:stretch/>
        </p:blipFill>
        <p:spPr bwMode="auto">
          <a:xfrm>
            <a:off x="2522358"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50" name="Rectangle 1049">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E5A20058-705B-1EF6-7FC0-5471A671B95F}"/>
              </a:ext>
            </a:extLst>
          </p:cNvPr>
          <p:cNvSpPr>
            <a:spLocks noGrp="1"/>
          </p:cNvSpPr>
          <p:nvPr>
            <p:ph type="title"/>
          </p:nvPr>
        </p:nvSpPr>
        <p:spPr>
          <a:xfrm>
            <a:off x="952228" y="743447"/>
            <a:ext cx="3973385" cy="3692028"/>
          </a:xfrm>
          <a:noFill/>
        </p:spPr>
        <p:txBody>
          <a:bodyPr vert="horz" lIns="91440" tIns="45720" rIns="91440" bIns="45720" rtlCol="0" anchor="b">
            <a:normAutofit/>
          </a:bodyPr>
          <a:lstStyle/>
          <a:p>
            <a:pPr marL="342900" indent="-342900"/>
            <a:r>
              <a:rPr lang="en-US" sz="5200" b="1"/>
              <a:t>CAN HONEST PEOPLE ACT CORRUPTLY?</a:t>
            </a:r>
            <a:br>
              <a:rPr lang="en-US" sz="5200" b="1"/>
            </a:br>
            <a:br>
              <a:rPr lang="en-US" sz="5200" b="1"/>
            </a:br>
            <a:endParaRPr lang="en-US" sz="5200"/>
          </a:p>
        </p:txBody>
      </p:sp>
    </p:spTree>
    <p:extLst>
      <p:ext uri="{BB962C8B-B14F-4D97-AF65-F5344CB8AC3E}">
        <p14:creationId xmlns:p14="http://schemas.microsoft.com/office/powerpoint/2010/main" val="4269431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E7A251CF-20C0-B352-5A8E-A18D0B5F6A4D}"/>
              </a:ext>
            </a:extLst>
          </p:cNvPr>
          <p:cNvSpPr txBox="1"/>
          <p:nvPr/>
        </p:nvSpPr>
        <p:spPr>
          <a:xfrm>
            <a:off x="5249644" y="3358679"/>
            <a:ext cx="6102806" cy="902943"/>
          </a:xfrm>
          <a:prstGeom prst="rect">
            <a:avLst/>
          </a:prstGeom>
        </p:spPr>
        <p:txBody>
          <a:bodyPr vert="horz" lIns="91440" tIns="45720" rIns="91440" bIns="45720" rtlCol="0" anchor="b">
            <a:noAutofit/>
          </a:bodyPr>
          <a:lstStyle/>
          <a:p>
            <a:pPr algn="ctr">
              <a:lnSpc>
                <a:spcPct val="90000"/>
              </a:lnSpc>
              <a:spcBef>
                <a:spcPct val="0"/>
              </a:spcBef>
              <a:spcAft>
                <a:spcPts val="600"/>
              </a:spcAft>
            </a:pPr>
            <a:r>
              <a:rPr lang="en-US" sz="2000" b="1" dirty="0">
                <a:latin typeface="+mj-lt"/>
                <a:ea typeface="+mj-ea"/>
                <a:cs typeface="+mj-cs"/>
              </a:rPr>
              <a:t>OECD International Academy for Tax Crime Investigation</a:t>
            </a:r>
          </a:p>
          <a:p>
            <a:pPr algn="ctr">
              <a:lnSpc>
                <a:spcPct val="90000"/>
              </a:lnSpc>
              <a:spcBef>
                <a:spcPct val="0"/>
              </a:spcBef>
              <a:spcAft>
                <a:spcPts val="600"/>
              </a:spcAft>
            </a:pPr>
            <a:r>
              <a:rPr lang="en-US" sz="2000" b="1" i="0" u="none" strike="noStrike" baseline="0" dirty="0">
                <a:latin typeface="+mj-lt"/>
              </a:rPr>
              <a:t>BRIBERY AND CORRUPTION SPECIALITY PROGRAMME</a:t>
            </a:r>
            <a:endParaRPr lang="en-US" sz="2000" b="1" dirty="0">
              <a:latin typeface="+mj-lt"/>
              <a:ea typeface="+mj-ea"/>
              <a:cs typeface="+mj-cs"/>
            </a:endParaRPr>
          </a:p>
        </p:txBody>
      </p:sp>
      <p:pic>
        <p:nvPicPr>
          <p:cNvPr id="5" name="Imagem 4">
            <a:extLst>
              <a:ext uri="{FF2B5EF4-FFF2-40B4-BE49-F238E27FC236}">
                <a16:creationId xmlns:a16="http://schemas.microsoft.com/office/drawing/2014/main" id="{629B7524-826C-C29D-0934-6F58EF16E45A}"/>
              </a:ext>
            </a:extLst>
          </p:cNvPr>
          <p:cNvPicPr>
            <a:picLocks noChangeAspect="1"/>
          </p:cNvPicPr>
          <p:nvPr/>
        </p:nvPicPr>
        <p:blipFill>
          <a:blip r:embed="rId2"/>
          <a:stretch>
            <a:fillRect/>
          </a:stretch>
        </p:blipFill>
        <p:spPr>
          <a:xfrm>
            <a:off x="181227" y="368518"/>
            <a:ext cx="4787013" cy="1716099"/>
          </a:xfrm>
          <a:prstGeom prst="rect">
            <a:avLst/>
          </a:prstGeom>
        </p:spPr>
      </p:pic>
      <p:pic>
        <p:nvPicPr>
          <p:cNvPr id="1026" name="Picture 2" descr="Corruption Images - Free Download on Freepik">
            <a:extLst>
              <a:ext uri="{FF2B5EF4-FFF2-40B4-BE49-F238E27FC236}">
                <a16:creationId xmlns:a16="http://schemas.microsoft.com/office/drawing/2014/main" id="{914A5FC0-F65B-FF48-1631-FC2179EF60D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39550" y="2781257"/>
            <a:ext cx="3503644" cy="3503644"/>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m 10">
            <a:extLst>
              <a:ext uri="{FF2B5EF4-FFF2-40B4-BE49-F238E27FC236}">
                <a16:creationId xmlns:a16="http://schemas.microsoft.com/office/drawing/2014/main" id="{06B058DD-458F-7DA2-BE34-BE3444BBA61C}"/>
              </a:ext>
            </a:extLst>
          </p:cNvPr>
          <p:cNvPicPr>
            <a:picLocks noChangeAspect="1"/>
          </p:cNvPicPr>
          <p:nvPr/>
        </p:nvPicPr>
        <p:blipFill>
          <a:blip r:embed="rId4"/>
          <a:stretch>
            <a:fillRect/>
          </a:stretch>
        </p:blipFill>
        <p:spPr>
          <a:xfrm>
            <a:off x="9678213" y="579452"/>
            <a:ext cx="1294227" cy="1294227"/>
          </a:xfrm>
          <a:prstGeom prst="rect">
            <a:avLst/>
          </a:prstGeom>
        </p:spPr>
      </p:pic>
      <p:pic>
        <p:nvPicPr>
          <p:cNvPr id="12" name="Imagem 11">
            <a:extLst>
              <a:ext uri="{FF2B5EF4-FFF2-40B4-BE49-F238E27FC236}">
                <a16:creationId xmlns:a16="http://schemas.microsoft.com/office/drawing/2014/main" id="{152454E2-8A7B-48EA-0C8D-E60352E8E74D}"/>
              </a:ext>
            </a:extLst>
          </p:cNvPr>
          <p:cNvPicPr>
            <a:picLocks noChangeAspect="1"/>
          </p:cNvPicPr>
          <p:nvPr/>
        </p:nvPicPr>
        <p:blipFill>
          <a:blip r:embed="rId5"/>
          <a:stretch>
            <a:fillRect/>
          </a:stretch>
        </p:blipFill>
        <p:spPr>
          <a:xfrm>
            <a:off x="7513122" y="542481"/>
            <a:ext cx="2057400" cy="1368171"/>
          </a:xfrm>
          <a:prstGeom prst="rect">
            <a:avLst/>
          </a:prstGeom>
        </p:spPr>
      </p:pic>
      <p:sp>
        <p:nvSpPr>
          <p:cNvPr id="8" name="CaixaDeTexto 7">
            <a:extLst>
              <a:ext uri="{FF2B5EF4-FFF2-40B4-BE49-F238E27FC236}">
                <a16:creationId xmlns:a16="http://schemas.microsoft.com/office/drawing/2014/main" id="{A0DAAFD2-D7AD-ECDD-60D1-B90BAF48CB89}"/>
              </a:ext>
            </a:extLst>
          </p:cNvPr>
          <p:cNvSpPr txBox="1"/>
          <p:nvPr/>
        </p:nvSpPr>
        <p:spPr>
          <a:xfrm>
            <a:off x="5636163" y="4533079"/>
            <a:ext cx="6102806" cy="1590837"/>
          </a:xfrm>
          <a:prstGeom prst="rect">
            <a:avLst/>
          </a:prstGeom>
        </p:spPr>
        <p:txBody>
          <a:bodyPr vert="horz" lIns="91440" tIns="45720" rIns="91440" bIns="45720" rtlCol="0">
            <a:normAutofit fontScale="92500" lnSpcReduction="10000"/>
          </a:bodyPr>
          <a:lstStyle/>
          <a:p>
            <a:pPr>
              <a:lnSpc>
                <a:spcPct val="90000"/>
              </a:lnSpc>
            </a:pPr>
            <a:r>
              <a:rPr lang="en-US" sz="1900" b="1" dirty="0">
                <a:latin typeface="+mj-lt"/>
              </a:rPr>
              <a:t>Daniella Rasera Chiaretto</a:t>
            </a:r>
          </a:p>
          <a:p>
            <a:pPr>
              <a:lnSpc>
                <a:spcPct val="90000"/>
              </a:lnSpc>
            </a:pPr>
            <a:endParaRPr lang="en-US" sz="1900" dirty="0">
              <a:latin typeface="+mj-lt"/>
            </a:endParaRPr>
          </a:p>
          <a:p>
            <a:pPr>
              <a:lnSpc>
                <a:spcPct val="90000"/>
              </a:lnSpc>
              <a:spcBef>
                <a:spcPts val="200"/>
              </a:spcBef>
            </a:pPr>
            <a:r>
              <a:rPr lang="en-US" sz="1900" dirty="0">
                <a:latin typeface="+mj-lt"/>
              </a:rPr>
              <a:t>Federal Prose</a:t>
            </a:r>
            <a:r>
              <a:rPr lang="pt-BR" sz="1900" dirty="0">
                <a:latin typeface="+mj-lt"/>
              </a:rPr>
              <a:t>c</a:t>
            </a:r>
            <a:r>
              <a:rPr lang="en-US" sz="1900" dirty="0" err="1">
                <a:latin typeface="+mj-lt"/>
              </a:rPr>
              <a:t>utor</a:t>
            </a:r>
            <a:endParaRPr lang="en-US" sz="1900" dirty="0">
              <a:latin typeface="+mj-lt"/>
            </a:endParaRPr>
          </a:p>
          <a:p>
            <a:pPr>
              <a:lnSpc>
                <a:spcPct val="90000"/>
              </a:lnSpc>
              <a:spcBef>
                <a:spcPts val="200"/>
              </a:spcBef>
            </a:pPr>
            <a:r>
              <a:rPr lang="en-US" sz="1900" dirty="0">
                <a:latin typeface="+mj-lt"/>
              </a:rPr>
              <a:t>Internal Affairs Division</a:t>
            </a:r>
          </a:p>
          <a:p>
            <a:pPr>
              <a:lnSpc>
                <a:spcPct val="90000"/>
              </a:lnSpc>
              <a:spcBef>
                <a:spcPts val="200"/>
              </a:spcBef>
            </a:pPr>
            <a:r>
              <a:rPr lang="en-US" sz="1900" dirty="0">
                <a:latin typeface="+mj-lt"/>
              </a:rPr>
              <a:t>General Attorneys Legal Office - National Treasury Legal Office</a:t>
            </a:r>
          </a:p>
          <a:p>
            <a:pPr>
              <a:lnSpc>
                <a:spcPct val="90000"/>
              </a:lnSpc>
              <a:spcBef>
                <a:spcPts val="200"/>
              </a:spcBef>
            </a:pPr>
            <a:r>
              <a:rPr lang="en-US" sz="1900" dirty="0">
                <a:latin typeface="+mj-lt"/>
              </a:rPr>
              <a:t>Brazilian Government</a:t>
            </a:r>
          </a:p>
          <a:p>
            <a:pPr indent="-228600">
              <a:lnSpc>
                <a:spcPct val="90000"/>
              </a:lnSpc>
              <a:buFont typeface="Arial" panose="020B0604020202020204" pitchFamily="34" charset="0"/>
              <a:buChar char="•"/>
            </a:pPr>
            <a:endParaRPr lang="en-US" sz="2000" dirty="0"/>
          </a:p>
          <a:p>
            <a:pPr indent="-228600">
              <a:lnSpc>
                <a:spcPct val="90000"/>
              </a:lnSpc>
              <a:buFont typeface="Arial" panose="020B0604020202020204" pitchFamily="34" charset="0"/>
              <a:buChar char="•"/>
            </a:pPr>
            <a:endParaRPr lang="en-US" sz="2000" dirty="0"/>
          </a:p>
          <a:p>
            <a:pPr indent="-228600">
              <a:lnSpc>
                <a:spcPct val="90000"/>
              </a:lnSpc>
              <a:buFont typeface="Arial" panose="020B0604020202020204" pitchFamily="34" charset="0"/>
              <a:buChar char="•"/>
            </a:pPr>
            <a:endParaRPr lang="en-US" sz="2000" dirty="0"/>
          </a:p>
        </p:txBody>
      </p:sp>
    </p:spTree>
    <p:extLst>
      <p:ext uri="{BB962C8B-B14F-4D97-AF65-F5344CB8AC3E}">
        <p14:creationId xmlns:p14="http://schemas.microsoft.com/office/powerpoint/2010/main" val="2926141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23" name="Rectangle 1122">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omo identificar os melhores IPOs para não perder dinheiro">
            <a:extLst>
              <a:ext uri="{FF2B5EF4-FFF2-40B4-BE49-F238E27FC236}">
                <a16:creationId xmlns:a16="http://schemas.microsoft.com/office/drawing/2014/main" id="{AF57F9EB-DDE3-F880-9EAA-44E9D993CDC5}"/>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9091" t="22813"/>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1125" name="Rectangle 1124">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5" y="-1524511"/>
            <a:ext cx="4592270" cy="12192001"/>
          </a:xfrm>
          <a:prstGeom prst="rect">
            <a:avLst/>
          </a:prstGeom>
          <a:gradFill>
            <a:gsLst>
              <a:gs pos="35000">
                <a:schemeClr val="tx1">
                  <a:alpha val="46000"/>
                </a:schemeClr>
              </a:gs>
              <a:gs pos="21000">
                <a:schemeClr val="tx1">
                  <a:alpha val="30000"/>
                </a:schemeClr>
              </a:gs>
              <a:gs pos="0">
                <a:schemeClr val="tx1">
                  <a:alpha val="0"/>
                </a:schemeClr>
              </a:gs>
              <a:gs pos="100000">
                <a:schemeClr val="tx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E5A20058-705B-1EF6-7FC0-5471A671B95F}"/>
              </a:ext>
            </a:extLst>
          </p:cNvPr>
          <p:cNvSpPr>
            <a:spLocks noGrp="1"/>
          </p:cNvSpPr>
          <p:nvPr>
            <p:ph type="title"/>
          </p:nvPr>
        </p:nvSpPr>
        <p:spPr>
          <a:xfrm>
            <a:off x="404553" y="3091928"/>
            <a:ext cx="9078562" cy="2387600"/>
          </a:xfrm>
        </p:spPr>
        <p:txBody>
          <a:bodyPr vert="horz" lIns="91440" tIns="45720" rIns="91440" bIns="45720" rtlCol="0" anchor="b">
            <a:normAutofit/>
          </a:bodyPr>
          <a:lstStyle/>
          <a:p>
            <a:r>
              <a:rPr lang="en-US" sz="5100">
                <a:solidFill>
                  <a:schemeClr val="bg1"/>
                </a:solidFill>
              </a:rPr>
              <a:t>VIDEO </a:t>
            </a:r>
            <a:br>
              <a:rPr lang="en-US" sz="5100">
                <a:solidFill>
                  <a:schemeClr val="bg1"/>
                </a:solidFill>
              </a:rPr>
            </a:br>
            <a:r>
              <a:rPr lang="en-US" sz="5100">
                <a:solidFill>
                  <a:schemeClr val="bg1"/>
                </a:solidFill>
              </a:rPr>
              <a:t>THE CORRUPTION EXPERIMENT</a:t>
            </a:r>
            <a:br>
              <a:rPr lang="en-US" sz="5100">
                <a:solidFill>
                  <a:schemeClr val="bg1"/>
                </a:solidFill>
              </a:rPr>
            </a:br>
            <a:r>
              <a:rPr lang="en-US" sz="5100">
                <a:solidFill>
                  <a:schemeClr val="bg1"/>
                </a:solidFill>
                <a:hlinkClick r:id="rId3"/>
              </a:rPr>
              <a:t>https://youtu.be/2KyavuKmdNE</a:t>
            </a:r>
            <a:endParaRPr lang="en-US" sz="5100">
              <a:solidFill>
                <a:schemeClr val="bg1"/>
              </a:solidFill>
            </a:endParaRPr>
          </a:p>
        </p:txBody>
      </p:sp>
      <p:sp>
        <p:nvSpPr>
          <p:cNvPr id="1127" name="Rectangle: Rounded Corners 1126">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108333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7">
            <a:extLst>
              <a:ext uri="{FF2B5EF4-FFF2-40B4-BE49-F238E27FC236}">
                <a16:creationId xmlns:a16="http://schemas.microsoft.com/office/drawing/2014/main" id="{AF2A46FC-A8BE-4771-BE51-D9123E9185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2612"/>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m 2">
            <a:extLst>
              <a:ext uri="{FF2B5EF4-FFF2-40B4-BE49-F238E27FC236}">
                <a16:creationId xmlns:a16="http://schemas.microsoft.com/office/drawing/2014/main" id="{884CC4D9-482E-1C5B-DF19-4ACBECDAFA29}"/>
              </a:ext>
            </a:extLst>
          </p:cNvPr>
          <p:cNvPicPr>
            <a:picLocks noChangeAspect="1"/>
          </p:cNvPicPr>
          <p:nvPr/>
        </p:nvPicPr>
        <p:blipFill>
          <a:blip r:embed="rId3"/>
          <a:srcRect t="18436" r="-2" b="-2"/>
          <a:stretch/>
        </p:blipFill>
        <p:spPr>
          <a:xfrm>
            <a:off x="615790" y="508000"/>
            <a:ext cx="10960420" cy="5792694"/>
          </a:xfrm>
          <a:custGeom>
            <a:avLst/>
            <a:gdLst/>
            <a:ahLst/>
            <a:cxnLst/>
            <a:rect l="l" t="t" r="r" b="b"/>
            <a:pathLst>
              <a:path w="10485104" h="5523506">
                <a:moveTo>
                  <a:pt x="5949681" y="536"/>
                </a:moveTo>
                <a:cubicBezTo>
                  <a:pt x="6074035" y="-2131"/>
                  <a:pt x="6198411" y="5173"/>
                  <a:pt x="6321822" y="22405"/>
                </a:cubicBezTo>
                <a:cubicBezTo>
                  <a:pt x="6498937" y="51493"/>
                  <a:pt x="6677824" y="73364"/>
                  <a:pt x="6857694" y="55210"/>
                </a:cubicBezTo>
                <a:cubicBezTo>
                  <a:pt x="6981675" y="42526"/>
                  <a:pt x="7105459" y="35089"/>
                  <a:pt x="7230031" y="35528"/>
                </a:cubicBezTo>
                <a:cubicBezTo>
                  <a:pt x="7516370" y="35528"/>
                  <a:pt x="7802902" y="38152"/>
                  <a:pt x="8089242" y="32684"/>
                </a:cubicBezTo>
                <a:cubicBezTo>
                  <a:pt x="8344090" y="27873"/>
                  <a:pt x="8597956" y="17377"/>
                  <a:pt x="8853003" y="43837"/>
                </a:cubicBezTo>
                <a:cubicBezTo>
                  <a:pt x="9229472" y="82767"/>
                  <a:pt x="9607909" y="70300"/>
                  <a:pt x="9985559" y="65708"/>
                </a:cubicBezTo>
                <a:cubicBezTo>
                  <a:pt x="10083101" y="64320"/>
                  <a:pt x="10180599" y="61132"/>
                  <a:pt x="10278047" y="56140"/>
                </a:cubicBezTo>
                <a:lnTo>
                  <a:pt x="10449151" y="44199"/>
                </a:lnTo>
                <a:lnTo>
                  <a:pt x="10468533" y="198724"/>
                </a:lnTo>
                <a:cubicBezTo>
                  <a:pt x="10475933" y="234109"/>
                  <a:pt x="10480462" y="270161"/>
                  <a:pt x="10482057" y="306442"/>
                </a:cubicBezTo>
                <a:cubicBezTo>
                  <a:pt x="10492136" y="438884"/>
                  <a:pt x="10475168" y="569479"/>
                  <a:pt x="10461007" y="700359"/>
                </a:cubicBezTo>
                <a:cubicBezTo>
                  <a:pt x="10451566" y="783776"/>
                  <a:pt x="10437150" y="868045"/>
                  <a:pt x="10461007" y="950608"/>
                </a:cubicBezTo>
                <a:cubicBezTo>
                  <a:pt x="10477350" y="1008147"/>
                  <a:pt x="10480985" y="1069224"/>
                  <a:pt x="10471595" y="1128666"/>
                </a:cubicBezTo>
                <a:cubicBezTo>
                  <a:pt x="10455763" y="1234166"/>
                  <a:pt x="10452459" y="1341527"/>
                  <a:pt x="10461772" y="1447979"/>
                </a:cubicBezTo>
                <a:cubicBezTo>
                  <a:pt x="10467921" y="1518165"/>
                  <a:pt x="10466977" y="1588906"/>
                  <a:pt x="10458965" y="1658865"/>
                </a:cubicBezTo>
                <a:cubicBezTo>
                  <a:pt x="10448377" y="1752939"/>
                  <a:pt x="10431919" y="1848719"/>
                  <a:pt x="10451949" y="1943076"/>
                </a:cubicBezTo>
                <a:cubicBezTo>
                  <a:pt x="10483843" y="2092999"/>
                  <a:pt x="10477464" y="2242779"/>
                  <a:pt x="10464706" y="2393837"/>
                </a:cubicBezTo>
                <a:cubicBezTo>
                  <a:pt x="10455138" y="2506243"/>
                  <a:pt x="10444549" y="2619928"/>
                  <a:pt x="10463686" y="2733613"/>
                </a:cubicBezTo>
                <a:cubicBezTo>
                  <a:pt x="10471914" y="2786362"/>
                  <a:pt x="10471914" y="2840306"/>
                  <a:pt x="10463686" y="2893056"/>
                </a:cubicBezTo>
                <a:cubicBezTo>
                  <a:pt x="10453735" y="2964109"/>
                  <a:pt x="10444294" y="3034452"/>
                  <a:pt x="10457052" y="3106215"/>
                </a:cubicBezTo>
                <a:cubicBezTo>
                  <a:pt x="10462665" y="3137479"/>
                  <a:pt x="10466875" y="3169026"/>
                  <a:pt x="10469810" y="3200574"/>
                </a:cubicBezTo>
                <a:cubicBezTo>
                  <a:pt x="10475653" y="3281119"/>
                  <a:pt x="10473561" y="3362120"/>
                  <a:pt x="10463559" y="3442154"/>
                </a:cubicBezTo>
                <a:cubicBezTo>
                  <a:pt x="10453990" y="3535091"/>
                  <a:pt x="10469554" y="3628597"/>
                  <a:pt x="10456797" y="3721250"/>
                </a:cubicBezTo>
                <a:cubicBezTo>
                  <a:pt x="10447738" y="3795870"/>
                  <a:pt x="10447394" y="3871485"/>
                  <a:pt x="10455776" y="3946204"/>
                </a:cubicBezTo>
                <a:cubicBezTo>
                  <a:pt x="10470855" y="4087457"/>
                  <a:pt x="10469912" y="4230260"/>
                  <a:pt x="10452970" y="4371244"/>
                </a:cubicBezTo>
                <a:cubicBezTo>
                  <a:pt x="10442508" y="4453523"/>
                  <a:pt x="10436512" y="4538218"/>
                  <a:pt x="10455266" y="4618934"/>
                </a:cubicBezTo>
                <a:cubicBezTo>
                  <a:pt x="10499408" y="4808646"/>
                  <a:pt x="10473637" y="4998642"/>
                  <a:pt x="10455266" y="5187359"/>
                </a:cubicBezTo>
                <a:cubicBezTo>
                  <a:pt x="10444103" y="5288708"/>
                  <a:pt x="10443847" y="5391181"/>
                  <a:pt x="10454500" y="5492602"/>
                </a:cubicBezTo>
                <a:lnTo>
                  <a:pt x="10454510" y="5492731"/>
                </a:lnTo>
                <a:lnTo>
                  <a:pt x="10414967" y="5491139"/>
                </a:lnTo>
                <a:cubicBezTo>
                  <a:pt x="10117611" y="5495732"/>
                  <a:pt x="9820450" y="5526349"/>
                  <a:pt x="9523092" y="5507105"/>
                </a:cubicBezTo>
                <a:cubicBezTo>
                  <a:pt x="9272964" y="5490920"/>
                  <a:pt x="9023034" y="5477142"/>
                  <a:pt x="8772711" y="5490483"/>
                </a:cubicBezTo>
                <a:cubicBezTo>
                  <a:pt x="8636774" y="5499549"/>
                  <a:pt x="8500636" y="5503107"/>
                  <a:pt x="8364561" y="5501172"/>
                </a:cubicBezTo>
                <a:lnTo>
                  <a:pt x="8196562" y="5491993"/>
                </a:lnTo>
                <a:lnTo>
                  <a:pt x="8077075" y="5475562"/>
                </a:lnTo>
                <a:lnTo>
                  <a:pt x="7915670" y="5468917"/>
                </a:lnTo>
                <a:lnTo>
                  <a:pt x="7914092" y="5467957"/>
                </a:lnTo>
                <a:lnTo>
                  <a:pt x="7894412" y="5467957"/>
                </a:lnTo>
                <a:lnTo>
                  <a:pt x="7892834" y="5468758"/>
                </a:lnTo>
                <a:lnTo>
                  <a:pt x="7727602" y="5475562"/>
                </a:lnTo>
                <a:lnTo>
                  <a:pt x="7690606" y="5480649"/>
                </a:lnTo>
                <a:lnTo>
                  <a:pt x="7624212" y="5484579"/>
                </a:lnTo>
                <a:cubicBezTo>
                  <a:pt x="7434738" y="5508001"/>
                  <a:pt x="7243868" y="5514147"/>
                  <a:pt x="7053506" y="5502949"/>
                </a:cubicBezTo>
                <a:cubicBezTo>
                  <a:pt x="6777009" y="5485453"/>
                  <a:pt x="6500117" y="5474737"/>
                  <a:pt x="6223029" y="5498574"/>
                </a:cubicBezTo>
                <a:cubicBezTo>
                  <a:pt x="6065592" y="5511916"/>
                  <a:pt x="5908157" y="5526131"/>
                  <a:pt x="5750720" y="5507761"/>
                </a:cubicBezTo>
                <a:cubicBezTo>
                  <a:pt x="5616170" y="5490965"/>
                  <a:pt x="5480520" y="5488253"/>
                  <a:pt x="5345518" y="5499668"/>
                </a:cubicBezTo>
                <a:cubicBezTo>
                  <a:pt x="5197844" y="5511040"/>
                  <a:pt x="5049616" y="5511040"/>
                  <a:pt x="4901942" y="5499668"/>
                </a:cubicBezTo>
                <a:cubicBezTo>
                  <a:pt x="4760445" y="5490920"/>
                  <a:pt x="4618556" y="5476268"/>
                  <a:pt x="4477454" y="5492013"/>
                </a:cubicBezTo>
                <a:cubicBezTo>
                  <a:pt x="4279085" y="5513884"/>
                  <a:pt x="4081305" y="5506667"/>
                  <a:pt x="3883329" y="5493326"/>
                </a:cubicBezTo>
                <a:cubicBezTo>
                  <a:pt x="3719792" y="5482391"/>
                  <a:pt x="3555664" y="5466425"/>
                  <a:pt x="3392914" y="5492233"/>
                </a:cubicBezTo>
                <a:cubicBezTo>
                  <a:pt x="3175771" y="5523222"/>
                  <a:pt x="2956480" y="5531206"/>
                  <a:pt x="2737979" y="5516072"/>
                </a:cubicBezTo>
                <a:cubicBezTo>
                  <a:pt x="2289680" y="5492670"/>
                  <a:pt x="1840986" y="5498574"/>
                  <a:pt x="1392489" y="5480641"/>
                </a:cubicBezTo>
                <a:cubicBezTo>
                  <a:pt x="1244499" y="5474519"/>
                  <a:pt x="1097296" y="5507322"/>
                  <a:pt x="949699" y="5509072"/>
                </a:cubicBezTo>
                <a:cubicBezTo>
                  <a:pt x="684469" y="5512352"/>
                  <a:pt x="418241" y="5493120"/>
                  <a:pt x="151598" y="5492249"/>
                </a:cubicBezTo>
                <a:lnTo>
                  <a:pt x="1415" y="5496057"/>
                </a:lnTo>
                <a:lnTo>
                  <a:pt x="3772" y="5431261"/>
                </a:lnTo>
                <a:cubicBezTo>
                  <a:pt x="7163" y="5398149"/>
                  <a:pt x="12808" y="5364994"/>
                  <a:pt x="20909" y="5331792"/>
                </a:cubicBezTo>
                <a:cubicBezTo>
                  <a:pt x="51502" y="5208362"/>
                  <a:pt x="50009" y="5079152"/>
                  <a:pt x="16572" y="4956462"/>
                </a:cubicBezTo>
                <a:cubicBezTo>
                  <a:pt x="9172" y="4924695"/>
                  <a:pt x="4643" y="4892329"/>
                  <a:pt x="3048" y="4859758"/>
                </a:cubicBezTo>
                <a:cubicBezTo>
                  <a:pt x="-7031" y="4740857"/>
                  <a:pt x="9937" y="4623614"/>
                  <a:pt x="24098" y="4506116"/>
                </a:cubicBezTo>
                <a:cubicBezTo>
                  <a:pt x="33539" y="4431228"/>
                  <a:pt x="47955" y="4355575"/>
                  <a:pt x="24098" y="4281453"/>
                </a:cubicBezTo>
                <a:cubicBezTo>
                  <a:pt x="7755" y="4229797"/>
                  <a:pt x="4120" y="4174965"/>
                  <a:pt x="13510" y="4121600"/>
                </a:cubicBezTo>
                <a:cubicBezTo>
                  <a:pt x="29342" y="4026887"/>
                  <a:pt x="32646" y="3930503"/>
                  <a:pt x="23333" y="3834935"/>
                </a:cubicBezTo>
                <a:cubicBezTo>
                  <a:pt x="17184" y="3771925"/>
                  <a:pt x="18128" y="3708417"/>
                  <a:pt x="26140" y="3645611"/>
                </a:cubicBezTo>
                <a:cubicBezTo>
                  <a:pt x="36728" y="3561155"/>
                  <a:pt x="53186" y="3475168"/>
                  <a:pt x="33156" y="3390458"/>
                </a:cubicBezTo>
                <a:cubicBezTo>
                  <a:pt x="1262" y="3255864"/>
                  <a:pt x="7641" y="3121398"/>
                  <a:pt x="20399" y="2985784"/>
                </a:cubicBezTo>
                <a:cubicBezTo>
                  <a:pt x="29967" y="2884871"/>
                  <a:pt x="40556" y="2782810"/>
                  <a:pt x="21419" y="2680748"/>
                </a:cubicBezTo>
                <a:cubicBezTo>
                  <a:pt x="13191" y="2633392"/>
                  <a:pt x="13191" y="2584964"/>
                  <a:pt x="21419" y="2537607"/>
                </a:cubicBezTo>
                <a:cubicBezTo>
                  <a:pt x="31370" y="2473819"/>
                  <a:pt x="40811" y="2410668"/>
                  <a:pt x="28053" y="2346242"/>
                </a:cubicBezTo>
                <a:cubicBezTo>
                  <a:pt x="22440" y="2318175"/>
                  <a:pt x="18230" y="2289853"/>
                  <a:pt x="15295" y="2261531"/>
                </a:cubicBezTo>
                <a:cubicBezTo>
                  <a:pt x="9452" y="2189221"/>
                  <a:pt x="11544" y="2116502"/>
                  <a:pt x="21546" y="2044651"/>
                </a:cubicBezTo>
                <a:cubicBezTo>
                  <a:pt x="31115" y="1961216"/>
                  <a:pt x="15551" y="1877270"/>
                  <a:pt x="28308" y="1794090"/>
                </a:cubicBezTo>
                <a:cubicBezTo>
                  <a:pt x="37367" y="1727100"/>
                  <a:pt x="37711" y="1659216"/>
                  <a:pt x="29329" y="1592136"/>
                </a:cubicBezTo>
                <a:cubicBezTo>
                  <a:pt x="14250" y="1465325"/>
                  <a:pt x="15193" y="1337123"/>
                  <a:pt x="32135" y="1210554"/>
                </a:cubicBezTo>
                <a:cubicBezTo>
                  <a:pt x="42597" y="1136687"/>
                  <a:pt x="48593" y="1060652"/>
                  <a:pt x="29839" y="988188"/>
                </a:cubicBezTo>
                <a:cubicBezTo>
                  <a:pt x="-14303" y="817873"/>
                  <a:pt x="11468" y="647303"/>
                  <a:pt x="29839" y="477881"/>
                </a:cubicBezTo>
                <a:cubicBezTo>
                  <a:pt x="41002" y="386894"/>
                  <a:pt x="41258" y="294898"/>
                  <a:pt x="30605" y="203847"/>
                </a:cubicBezTo>
                <a:lnTo>
                  <a:pt x="17136" y="42362"/>
                </a:lnTo>
                <a:lnTo>
                  <a:pt x="155390" y="51827"/>
                </a:lnTo>
                <a:cubicBezTo>
                  <a:pt x="380715" y="63616"/>
                  <a:pt x="606095" y="63411"/>
                  <a:pt x="831032" y="41432"/>
                </a:cubicBezTo>
                <a:cubicBezTo>
                  <a:pt x="1107234" y="18075"/>
                  <a:pt x="1384519" y="14708"/>
                  <a:pt x="1661115" y="31372"/>
                </a:cubicBezTo>
                <a:cubicBezTo>
                  <a:pt x="1911045" y="42962"/>
                  <a:pt x="2160581" y="71395"/>
                  <a:pt x="2411103" y="47120"/>
                </a:cubicBezTo>
                <a:cubicBezTo>
                  <a:pt x="2497298" y="38807"/>
                  <a:pt x="2581920" y="18689"/>
                  <a:pt x="2668707" y="14096"/>
                </a:cubicBezTo>
                <a:cubicBezTo>
                  <a:pt x="3075287" y="-7775"/>
                  <a:pt x="3480488" y="25030"/>
                  <a:pt x="3885690" y="51930"/>
                </a:cubicBezTo>
                <a:cubicBezTo>
                  <a:pt x="4033287" y="61770"/>
                  <a:pt x="4180883" y="73799"/>
                  <a:pt x="4328480" y="46900"/>
                </a:cubicBezTo>
                <a:cubicBezTo>
                  <a:pt x="4453032" y="25577"/>
                  <a:pt x="4579453" y="21181"/>
                  <a:pt x="4704949" y="33778"/>
                </a:cubicBezTo>
                <a:cubicBezTo>
                  <a:pt x="4816098" y="46376"/>
                  <a:pt x="4927939" y="49371"/>
                  <a:pt x="5039501" y="42745"/>
                </a:cubicBezTo>
                <a:cubicBezTo>
                  <a:pt x="5342568" y="15407"/>
                  <a:pt x="5645828" y="318"/>
                  <a:pt x="5949681" y="536"/>
                </a:cubicBezTo>
                <a:close/>
              </a:path>
            </a:pathLst>
          </a:custGeom>
        </p:spPr>
      </p:pic>
    </p:spTree>
    <p:extLst>
      <p:ext uri="{BB962C8B-B14F-4D97-AF65-F5344CB8AC3E}">
        <p14:creationId xmlns:p14="http://schemas.microsoft.com/office/powerpoint/2010/main" val="32091061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01" name="Rectangle 1052">
            <a:extLst>
              <a:ext uri="{FF2B5EF4-FFF2-40B4-BE49-F238E27FC236}">
                <a16:creationId xmlns:a16="http://schemas.microsoft.com/office/drawing/2014/main" id="{6234BCC6-39B9-47D9-8BF8-C665401A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omo identificar os melhores IPOs para não perder dinheiro">
            <a:extLst>
              <a:ext uri="{FF2B5EF4-FFF2-40B4-BE49-F238E27FC236}">
                <a16:creationId xmlns:a16="http://schemas.microsoft.com/office/drawing/2014/main" id="{AF57F9EB-DDE3-F880-9EAA-44E9D993CDC5}"/>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27455" r="-2" b="3050"/>
          <a:stretch/>
        </p:blipFill>
        <p:spPr bwMode="auto">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Lst>
        </p:spPr>
      </p:pic>
      <p:pic>
        <p:nvPicPr>
          <p:cNvPr id="6" name="Picture 2" descr="Introdução à Tomada de Decisão – Blog EmGotas">
            <a:extLst>
              <a:ext uri="{FF2B5EF4-FFF2-40B4-BE49-F238E27FC236}">
                <a16:creationId xmlns:a16="http://schemas.microsoft.com/office/drawing/2014/main" id="{29E6A66F-A557-4224-A3C6-CA9E4C4B5F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426" r="9209"/>
          <a:stretch/>
        </p:blipFill>
        <p:spPr bwMode="auto">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1102" name="Freeform: Shape 1054">
            <a:extLst>
              <a:ext uri="{FF2B5EF4-FFF2-40B4-BE49-F238E27FC236}">
                <a16:creationId xmlns:a16="http://schemas.microsoft.com/office/drawing/2014/main" id="{72A9CE9D-DAC3-40AF-B504-78A64A909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03" name="Freeform: Shape 1056">
            <a:extLst>
              <a:ext uri="{FF2B5EF4-FFF2-40B4-BE49-F238E27FC236}">
                <a16:creationId xmlns:a16="http://schemas.microsoft.com/office/drawing/2014/main" id="{506D7452-6CDE-4381-86CE-07B2459383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E5A20058-705B-1EF6-7FC0-5471A671B95F}"/>
              </a:ext>
            </a:extLst>
          </p:cNvPr>
          <p:cNvSpPr>
            <a:spLocks noGrp="1"/>
          </p:cNvSpPr>
          <p:nvPr>
            <p:ph type="title"/>
          </p:nvPr>
        </p:nvSpPr>
        <p:spPr>
          <a:xfrm>
            <a:off x="328030" y="1977948"/>
            <a:ext cx="5019074" cy="2774088"/>
          </a:xfrm>
        </p:spPr>
        <p:txBody>
          <a:bodyPr vert="horz" lIns="91440" tIns="45720" rIns="91440" bIns="45720" rtlCol="0" anchor="b">
            <a:normAutofit/>
          </a:bodyPr>
          <a:lstStyle/>
          <a:p>
            <a:pPr algn="ctr"/>
            <a:r>
              <a:rPr lang="en-US" sz="5300" b="1" kern="1200" dirty="0">
                <a:solidFill>
                  <a:schemeClr val="tx1"/>
                </a:solidFill>
                <a:latin typeface="+mj-lt"/>
                <a:ea typeface="+mj-ea"/>
                <a:cs typeface="+mj-cs"/>
              </a:rPr>
              <a:t>WHY DO PEOPLE GET INTO CORRUPT ACTS?</a:t>
            </a:r>
            <a:br>
              <a:rPr lang="en-US" sz="3000" kern="1200" dirty="0">
                <a:solidFill>
                  <a:schemeClr val="tx1"/>
                </a:solidFill>
                <a:latin typeface="+mj-lt"/>
                <a:ea typeface="+mj-ea"/>
                <a:cs typeface="+mj-cs"/>
              </a:rPr>
            </a:br>
            <a:endParaRPr lang="en-US" sz="3000" kern="1200" dirty="0">
              <a:solidFill>
                <a:schemeClr val="tx1"/>
              </a:solidFill>
              <a:latin typeface="+mj-lt"/>
              <a:ea typeface="+mj-ea"/>
              <a:cs typeface="+mj-cs"/>
            </a:endParaRPr>
          </a:p>
        </p:txBody>
      </p:sp>
      <p:sp>
        <p:nvSpPr>
          <p:cNvPr id="1104" name="Rectangle 1058">
            <a:extLst>
              <a:ext uri="{FF2B5EF4-FFF2-40B4-BE49-F238E27FC236}">
                <a16:creationId xmlns:a16="http://schemas.microsoft.com/office/drawing/2014/main" id="{762DA937-8B55-4317-BD32-98D7AF30E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67989"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a:endParaRPr>
          </a:p>
        </p:txBody>
      </p:sp>
      <p:sp>
        <p:nvSpPr>
          <p:cNvPr id="1105" name="Rectangle 1060">
            <a:extLst>
              <a:ext uri="{FF2B5EF4-FFF2-40B4-BE49-F238E27FC236}">
                <a16:creationId xmlns:a16="http://schemas.microsoft.com/office/drawing/2014/main" id="{C52EE5A8-045B-4D39-8ED1-51333408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098" y="4461119"/>
            <a:ext cx="501907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67927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ixaDeTexto 8">
            <a:extLst>
              <a:ext uri="{FF2B5EF4-FFF2-40B4-BE49-F238E27FC236}">
                <a16:creationId xmlns:a16="http://schemas.microsoft.com/office/drawing/2014/main" id="{71300A62-8A9D-3F54-872B-59DAD547D9A2}"/>
              </a:ext>
            </a:extLst>
          </p:cNvPr>
          <p:cNvSpPr txBox="1"/>
          <p:nvPr/>
        </p:nvSpPr>
        <p:spPr>
          <a:xfrm>
            <a:off x="704849" y="430422"/>
            <a:ext cx="7774131" cy="584775"/>
          </a:xfrm>
          <a:prstGeom prst="rect">
            <a:avLst/>
          </a:prstGeom>
          <a:noFill/>
        </p:spPr>
        <p:txBody>
          <a:bodyPr wrap="square" rtlCol="0">
            <a:spAutoFit/>
          </a:bodyPr>
          <a:lstStyle/>
          <a:p>
            <a:pPr>
              <a:buClr>
                <a:srgbClr val="FF0000"/>
              </a:buClr>
            </a:pPr>
            <a:r>
              <a:rPr lang="pt-BR" sz="3200" dirty="0" err="1"/>
              <a:t>Honest</a:t>
            </a:r>
            <a:r>
              <a:rPr lang="pt-BR" sz="3200" dirty="0"/>
              <a:t> People </a:t>
            </a:r>
            <a:r>
              <a:rPr lang="pt-BR" sz="3200" dirty="0" err="1"/>
              <a:t>and</a:t>
            </a:r>
            <a:r>
              <a:rPr lang="pt-BR" sz="3200" dirty="0"/>
              <a:t> </a:t>
            </a:r>
            <a:r>
              <a:rPr lang="pt-BR" sz="3200" dirty="0" err="1"/>
              <a:t>Corruption</a:t>
            </a:r>
            <a:r>
              <a:rPr lang="pt-BR" sz="3200" dirty="0"/>
              <a:t> – </a:t>
            </a:r>
            <a:r>
              <a:rPr lang="pt-BR" sz="3200" dirty="0" err="1"/>
              <a:t>Findings</a:t>
            </a:r>
            <a:r>
              <a:rPr lang="pt-BR" sz="3200" dirty="0"/>
              <a:t> </a:t>
            </a:r>
          </a:p>
        </p:txBody>
      </p:sp>
      <p:cxnSp>
        <p:nvCxnSpPr>
          <p:cNvPr id="10" name="Conector reto 9">
            <a:extLst>
              <a:ext uri="{FF2B5EF4-FFF2-40B4-BE49-F238E27FC236}">
                <a16:creationId xmlns:a16="http://schemas.microsoft.com/office/drawing/2014/main" id="{38CFF395-747E-F663-275F-34B67942E35D}"/>
              </a:ext>
            </a:extLst>
          </p:cNvPr>
          <p:cNvCxnSpPr/>
          <p:nvPr/>
        </p:nvCxnSpPr>
        <p:spPr>
          <a:xfrm>
            <a:off x="610626" y="477422"/>
            <a:ext cx="0" cy="41907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11" name="CaixaDeTexto 10">
            <a:extLst>
              <a:ext uri="{FF2B5EF4-FFF2-40B4-BE49-F238E27FC236}">
                <a16:creationId xmlns:a16="http://schemas.microsoft.com/office/drawing/2014/main" id="{9844404A-CFBF-45DD-8E43-AD8D6FEC589A}"/>
              </a:ext>
            </a:extLst>
          </p:cNvPr>
          <p:cNvSpPr txBox="1"/>
          <p:nvPr/>
        </p:nvSpPr>
        <p:spPr>
          <a:xfrm>
            <a:off x="997527" y="2820221"/>
            <a:ext cx="4358244" cy="584775"/>
          </a:xfrm>
          <a:prstGeom prst="rect">
            <a:avLst/>
          </a:prstGeom>
          <a:noFill/>
        </p:spPr>
        <p:txBody>
          <a:bodyPr wrap="square" rtlCol="0">
            <a:spAutoFit/>
          </a:bodyPr>
          <a:lstStyle/>
          <a:p>
            <a:endParaRPr lang="pt-BR" dirty="0"/>
          </a:p>
        </p:txBody>
      </p:sp>
      <p:sp>
        <p:nvSpPr>
          <p:cNvPr id="12" name="CaixaDeTexto 11">
            <a:extLst>
              <a:ext uri="{FF2B5EF4-FFF2-40B4-BE49-F238E27FC236}">
                <a16:creationId xmlns:a16="http://schemas.microsoft.com/office/drawing/2014/main" id="{66E29212-3FF1-4FF3-9C18-0201315B6EFE}"/>
              </a:ext>
            </a:extLst>
          </p:cNvPr>
          <p:cNvSpPr txBox="1"/>
          <p:nvPr/>
        </p:nvSpPr>
        <p:spPr>
          <a:xfrm>
            <a:off x="704850" y="1707920"/>
            <a:ext cx="4358244" cy="584775"/>
          </a:xfrm>
          <a:prstGeom prst="rect">
            <a:avLst/>
          </a:prstGeom>
          <a:noFill/>
        </p:spPr>
        <p:txBody>
          <a:bodyPr wrap="square" rtlCol="0">
            <a:spAutoFit/>
          </a:bodyPr>
          <a:lstStyle/>
          <a:p>
            <a:endParaRPr lang="pt-BR" dirty="0"/>
          </a:p>
        </p:txBody>
      </p:sp>
      <p:sp>
        <p:nvSpPr>
          <p:cNvPr id="14" name="CaixaDeTexto 13">
            <a:extLst>
              <a:ext uri="{FF2B5EF4-FFF2-40B4-BE49-F238E27FC236}">
                <a16:creationId xmlns:a16="http://schemas.microsoft.com/office/drawing/2014/main" id="{9C5A4446-7176-4A94-A9C8-62D3108EFF9E}"/>
              </a:ext>
            </a:extLst>
          </p:cNvPr>
          <p:cNvSpPr txBox="1"/>
          <p:nvPr/>
        </p:nvSpPr>
        <p:spPr>
          <a:xfrm>
            <a:off x="610624" y="1931303"/>
            <a:ext cx="11581375" cy="532903"/>
          </a:xfrm>
          <a:prstGeom prst="rect">
            <a:avLst/>
          </a:prstGeom>
          <a:noFill/>
        </p:spPr>
        <p:txBody>
          <a:bodyPr wrap="square" rtlCol="0">
            <a:spAutoFit/>
          </a:bodyPr>
          <a:lstStyle/>
          <a:p>
            <a:pPr marL="514350" lvl="0" indent="-514350">
              <a:lnSpc>
                <a:spcPct val="107000"/>
              </a:lnSpc>
              <a:buFont typeface="Arial" panose="020B0604020202020204" pitchFamily="34" charset="0"/>
              <a:buChar char="•"/>
            </a:pPr>
            <a:r>
              <a:rPr lang="pt-BR" sz="2800" dirty="0">
                <a:effectLst/>
                <a:latin typeface="Calibri" panose="020F0502020204030204" pitchFamily="34" charset="0"/>
                <a:ea typeface="Calibri" panose="020F0502020204030204" pitchFamily="34" charset="0"/>
                <a:cs typeface="Times New Roman" panose="02020603050405020304" pitchFamily="18" charset="0"/>
              </a:rPr>
              <a:t>People are </a:t>
            </a:r>
            <a:r>
              <a:rPr lang="pt-BR" sz="2800" dirty="0" err="1">
                <a:effectLst/>
                <a:latin typeface="Calibri" panose="020F0502020204030204" pitchFamily="34" charset="0"/>
                <a:ea typeface="Calibri" panose="020F0502020204030204" pitchFamily="34" charset="0"/>
                <a:cs typeface="Times New Roman" panose="02020603050405020304" pitchFamily="18" charset="0"/>
              </a:rPr>
              <a:t>not</a:t>
            </a:r>
            <a:r>
              <a:rPr lang="pt-BR" sz="2800" dirty="0">
                <a:effectLst/>
                <a:latin typeface="Calibri" panose="020F0502020204030204" pitchFamily="34" charset="0"/>
                <a:ea typeface="Calibri" panose="020F0502020204030204" pitchFamily="34" charset="0"/>
                <a:cs typeface="Times New Roman" panose="02020603050405020304" pitchFamily="18" charset="0"/>
              </a:rPr>
              <a:t> as </a:t>
            </a:r>
            <a:r>
              <a:rPr lang="pt-BR" sz="2800" dirty="0" err="1">
                <a:effectLst/>
                <a:latin typeface="Calibri" panose="020F0502020204030204" pitchFamily="34" charset="0"/>
                <a:ea typeface="Calibri" panose="020F0502020204030204" pitchFamily="34" charset="0"/>
                <a:cs typeface="Times New Roman" panose="02020603050405020304" pitchFamily="18" charset="0"/>
              </a:rPr>
              <a:t>ethical</a:t>
            </a:r>
            <a:r>
              <a:rPr lang="pt-BR" sz="2800" dirty="0">
                <a:effectLst/>
                <a:latin typeface="Calibri" panose="020F0502020204030204" pitchFamily="34" charset="0"/>
                <a:ea typeface="Calibri" panose="020F0502020204030204" pitchFamily="34" charset="0"/>
                <a:cs typeface="Times New Roman" panose="02020603050405020304" pitchFamily="18" charset="0"/>
              </a:rPr>
              <a:t> as </a:t>
            </a:r>
            <a:r>
              <a:rPr lang="pt-BR" sz="2800" dirty="0" err="1">
                <a:effectLst/>
                <a:latin typeface="Calibri" panose="020F0502020204030204" pitchFamily="34" charset="0"/>
                <a:ea typeface="Calibri" panose="020F0502020204030204" pitchFamily="34" charset="0"/>
                <a:cs typeface="Times New Roman" panose="02020603050405020304" pitchFamily="18" charset="0"/>
              </a:rPr>
              <a:t>they</a:t>
            </a:r>
            <a:r>
              <a:rPr lang="pt-BR" sz="2800" dirty="0">
                <a:effectLst/>
                <a:latin typeface="Calibri" panose="020F0502020204030204" pitchFamily="34" charset="0"/>
                <a:ea typeface="Calibri" panose="020F0502020204030204" pitchFamily="34" charset="0"/>
                <a:cs typeface="Times New Roman" panose="02020603050405020304" pitchFamily="18" charset="0"/>
              </a:rPr>
              <a:t> </a:t>
            </a:r>
            <a:r>
              <a:rPr lang="pt-BR" sz="2800" dirty="0" err="1">
                <a:effectLst/>
                <a:latin typeface="Calibri" panose="020F0502020204030204" pitchFamily="34" charset="0"/>
                <a:ea typeface="Calibri" panose="020F0502020204030204" pitchFamily="34" charset="0"/>
                <a:cs typeface="Times New Roman" panose="02020603050405020304" pitchFamily="18" charset="0"/>
              </a:rPr>
              <a:t>think</a:t>
            </a:r>
            <a:r>
              <a:rPr lang="pt-BR" sz="28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Título 3">
            <a:extLst>
              <a:ext uri="{FF2B5EF4-FFF2-40B4-BE49-F238E27FC236}">
                <a16:creationId xmlns:a16="http://schemas.microsoft.com/office/drawing/2014/main" id="{6DCE9EE3-829E-48A4-92CA-8E0373225701}"/>
              </a:ext>
            </a:extLst>
          </p:cNvPr>
          <p:cNvSpPr>
            <a:spLocks noGrp="1"/>
          </p:cNvSpPr>
          <p:nvPr>
            <p:ph type="title"/>
          </p:nvPr>
        </p:nvSpPr>
        <p:spPr>
          <a:xfrm>
            <a:off x="610626" y="3842267"/>
            <a:ext cx="4926574" cy="1600200"/>
          </a:xfrm>
        </p:spPr>
        <p:txBody>
          <a:bodyPr>
            <a:noAutofit/>
          </a:bodyPr>
          <a:lstStyle/>
          <a:p>
            <a:br>
              <a:rPr lang="pt-BR" sz="1600" dirty="0">
                <a:latin typeface="+mn-lt"/>
              </a:rPr>
            </a:br>
            <a:br>
              <a:rPr lang="pt-BR" sz="1600" dirty="0">
                <a:latin typeface="+mn-lt"/>
              </a:rPr>
            </a:br>
            <a:endParaRPr lang="pt-BR" sz="1600" dirty="0"/>
          </a:p>
        </p:txBody>
      </p:sp>
      <p:pic>
        <p:nvPicPr>
          <p:cNvPr id="13" name="Picture 2" descr="Introdução à Tomada de Decisão – Blog EmGotas">
            <a:extLst>
              <a:ext uri="{FF2B5EF4-FFF2-40B4-BE49-F238E27FC236}">
                <a16:creationId xmlns:a16="http://schemas.microsoft.com/office/drawing/2014/main" id="{34BCFEE3-84C2-4A94-9F14-B129258BD8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426" r="9209"/>
          <a:stretch/>
        </p:blipFill>
        <p:spPr bwMode="auto">
          <a:xfrm>
            <a:off x="7976681" y="4917300"/>
            <a:ext cx="4215319" cy="1940699"/>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a:solidFill>
                  <a:srgbClr val="FFFFFF"/>
                </a:solidFill>
              </a14:hiddenFill>
            </a:ext>
          </a:extLst>
        </p:spPr>
      </p:pic>
      <p:sp>
        <p:nvSpPr>
          <p:cNvPr id="16" name="CaixaDeTexto 15">
            <a:extLst>
              <a:ext uri="{FF2B5EF4-FFF2-40B4-BE49-F238E27FC236}">
                <a16:creationId xmlns:a16="http://schemas.microsoft.com/office/drawing/2014/main" id="{57D19C27-454D-4651-87FB-0297203B13BB}"/>
              </a:ext>
            </a:extLst>
          </p:cNvPr>
          <p:cNvSpPr txBox="1"/>
          <p:nvPr/>
        </p:nvSpPr>
        <p:spPr>
          <a:xfrm>
            <a:off x="610621" y="3556586"/>
            <a:ext cx="11581375" cy="532903"/>
          </a:xfrm>
          <a:prstGeom prst="rect">
            <a:avLst/>
          </a:prstGeom>
          <a:noFill/>
        </p:spPr>
        <p:txBody>
          <a:bodyPr wrap="square" rtlCol="0">
            <a:spAutoFit/>
          </a:bodyPr>
          <a:lstStyle/>
          <a:p>
            <a:pPr marL="514350" lvl="0" indent="-514350">
              <a:lnSpc>
                <a:spcPct val="107000"/>
              </a:lnSpc>
              <a:buFont typeface="Arial" panose="020B0604020202020204" pitchFamily="34" charset="0"/>
              <a:buChar char="•"/>
            </a:pPr>
            <a:r>
              <a:rPr lang="pt-BR" sz="2800" dirty="0" err="1">
                <a:effectLst/>
                <a:latin typeface="Calibri" panose="020F0502020204030204" pitchFamily="34" charset="0"/>
                <a:ea typeface="Calibri" panose="020F0502020204030204" pitchFamily="34" charset="0"/>
                <a:cs typeface="Times New Roman" panose="02020603050405020304" pitchFamily="18" charset="0"/>
              </a:rPr>
              <a:t>Unethical</a:t>
            </a:r>
            <a:r>
              <a:rPr lang="pt-BR" sz="2800" dirty="0">
                <a:effectLst/>
                <a:latin typeface="Calibri" panose="020F0502020204030204" pitchFamily="34" charset="0"/>
                <a:ea typeface="Calibri" panose="020F0502020204030204" pitchFamily="34" charset="0"/>
                <a:cs typeface="Times New Roman" panose="02020603050405020304" pitchFamily="18" charset="0"/>
              </a:rPr>
              <a:t> </a:t>
            </a:r>
            <a:r>
              <a:rPr lang="pt-BR" sz="2800" dirty="0" err="1">
                <a:effectLst/>
                <a:latin typeface="Calibri" panose="020F0502020204030204" pitchFamily="34" charset="0"/>
                <a:ea typeface="Calibri" panose="020F0502020204030204" pitchFamily="34" charset="0"/>
                <a:cs typeface="Times New Roman" panose="02020603050405020304" pitchFamily="18" charset="0"/>
              </a:rPr>
              <a:t>choices</a:t>
            </a:r>
            <a:r>
              <a:rPr lang="pt-BR" sz="2800" dirty="0">
                <a:effectLst/>
                <a:latin typeface="Calibri" panose="020F0502020204030204" pitchFamily="34" charset="0"/>
                <a:ea typeface="Calibri" panose="020F0502020204030204" pitchFamily="34" charset="0"/>
                <a:cs typeface="Times New Roman" panose="02020603050405020304" pitchFamily="18" charset="0"/>
              </a:rPr>
              <a:t> are </a:t>
            </a:r>
            <a:r>
              <a:rPr lang="pt-BR" sz="2800" dirty="0" err="1">
                <a:effectLst/>
                <a:latin typeface="Calibri" panose="020F0502020204030204" pitchFamily="34" charset="0"/>
                <a:ea typeface="Calibri" panose="020F0502020204030204" pitchFamily="34" charset="0"/>
                <a:cs typeface="Times New Roman" panose="02020603050405020304" pitchFamily="18" charset="0"/>
              </a:rPr>
              <a:t>often</a:t>
            </a:r>
            <a:r>
              <a:rPr lang="pt-BR" sz="2800" dirty="0">
                <a:effectLst/>
                <a:latin typeface="Calibri" panose="020F0502020204030204" pitchFamily="34" charset="0"/>
                <a:ea typeface="Calibri" panose="020F0502020204030204" pitchFamily="34" charset="0"/>
                <a:cs typeface="Times New Roman" panose="02020603050405020304" pitchFamily="18" charset="0"/>
              </a:rPr>
              <a:t> </a:t>
            </a:r>
            <a:r>
              <a:rPr lang="pt-BR" sz="2800" dirty="0" err="1">
                <a:effectLst/>
                <a:latin typeface="Calibri" panose="020F0502020204030204" pitchFamily="34" charset="0"/>
                <a:ea typeface="Calibri" panose="020F0502020204030204" pitchFamily="34" charset="0"/>
                <a:cs typeface="Times New Roman" panose="02020603050405020304" pitchFamily="18" charset="0"/>
              </a:rPr>
              <a:t>made</a:t>
            </a:r>
            <a:r>
              <a:rPr lang="pt-BR" sz="2800" dirty="0">
                <a:effectLst/>
                <a:latin typeface="Calibri" panose="020F0502020204030204" pitchFamily="34" charset="0"/>
                <a:ea typeface="Calibri" panose="020F0502020204030204" pitchFamily="34" charset="0"/>
                <a:cs typeface="Times New Roman" panose="02020603050405020304" pitchFamily="18" charset="0"/>
              </a:rPr>
              <a:t> </a:t>
            </a:r>
            <a:r>
              <a:rPr lang="pt-BR" sz="2800" dirty="0" err="1">
                <a:effectLst/>
                <a:latin typeface="Calibri" panose="020F0502020204030204" pitchFamily="34" charset="0"/>
                <a:ea typeface="Calibri" panose="020F0502020204030204" pitchFamily="34" charset="0"/>
                <a:cs typeface="Times New Roman" panose="02020603050405020304" pitchFamily="18" charset="0"/>
              </a:rPr>
              <a:t>by</a:t>
            </a:r>
            <a:r>
              <a:rPr lang="pt-BR" sz="2800" dirty="0">
                <a:effectLst/>
                <a:latin typeface="Calibri" panose="020F0502020204030204" pitchFamily="34" charset="0"/>
                <a:ea typeface="Calibri" panose="020F0502020204030204" pitchFamily="34" charset="0"/>
                <a:cs typeface="Times New Roman" panose="02020603050405020304" pitchFamily="18" charset="0"/>
              </a:rPr>
              <a:t> </a:t>
            </a:r>
            <a:r>
              <a:rPr lang="pt-BR" sz="2800" dirty="0" err="1">
                <a:effectLst/>
                <a:latin typeface="Calibri" panose="020F0502020204030204" pitchFamily="34" charset="0"/>
                <a:ea typeface="Calibri" panose="020F0502020204030204" pitchFamily="34" charset="0"/>
                <a:cs typeface="Times New Roman" panose="02020603050405020304" pitchFamily="18" charset="0"/>
              </a:rPr>
              <a:t>people</a:t>
            </a:r>
            <a:r>
              <a:rPr lang="pt-BR" sz="2800" dirty="0">
                <a:effectLst/>
                <a:latin typeface="Calibri" panose="020F0502020204030204" pitchFamily="34" charset="0"/>
                <a:ea typeface="Calibri" panose="020F0502020204030204" pitchFamily="34" charset="0"/>
                <a:cs typeface="Times New Roman" panose="02020603050405020304" pitchFamily="18" charset="0"/>
              </a:rPr>
              <a:t> </a:t>
            </a:r>
            <a:r>
              <a:rPr lang="pt-BR" sz="2800" dirty="0" err="1">
                <a:effectLst/>
                <a:latin typeface="Calibri" panose="020F0502020204030204" pitchFamily="34" charset="0"/>
                <a:ea typeface="Calibri" panose="020F0502020204030204" pitchFamily="34" charset="0"/>
                <a:cs typeface="Times New Roman" panose="02020603050405020304" pitchFamily="18" charset="0"/>
              </a:rPr>
              <a:t>who</a:t>
            </a:r>
            <a:r>
              <a:rPr lang="pt-BR" sz="2800" dirty="0">
                <a:effectLst/>
                <a:latin typeface="Calibri" panose="020F0502020204030204" pitchFamily="34" charset="0"/>
                <a:ea typeface="Calibri" panose="020F0502020204030204" pitchFamily="34" charset="0"/>
                <a:cs typeface="Times New Roman" panose="02020603050405020304" pitchFamily="18" charset="0"/>
              </a:rPr>
              <a:t> </a:t>
            </a:r>
            <a:r>
              <a:rPr lang="pt-BR" sz="2800" dirty="0" err="1">
                <a:effectLst/>
                <a:latin typeface="Calibri" panose="020F0502020204030204" pitchFamily="34" charset="0"/>
                <a:ea typeface="Calibri" panose="020F0502020204030204" pitchFamily="34" charset="0"/>
                <a:cs typeface="Times New Roman" panose="02020603050405020304" pitchFamily="18" charset="0"/>
              </a:rPr>
              <a:t>want</a:t>
            </a:r>
            <a:r>
              <a:rPr lang="pt-BR" sz="2800" dirty="0">
                <a:effectLst/>
                <a:latin typeface="Calibri" panose="020F0502020204030204" pitchFamily="34" charset="0"/>
                <a:ea typeface="Calibri" panose="020F0502020204030204" pitchFamily="34" charset="0"/>
                <a:cs typeface="Times New Roman" panose="02020603050405020304" pitchFamily="18" charset="0"/>
              </a:rPr>
              <a:t> </a:t>
            </a:r>
            <a:r>
              <a:rPr lang="pt-BR" sz="2800" dirty="0" err="1">
                <a:effectLst/>
                <a:latin typeface="Calibri" panose="020F0502020204030204" pitchFamily="34" charset="0"/>
                <a:ea typeface="Calibri" panose="020F0502020204030204" pitchFamily="34" charset="0"/>
                <a:cs typeface="Times New Roman" panose="02020603050405020304" pitchFamily="18" charset="0"/>
              </a:rPr>
              <a:t>to</a:t>
            </a:r>
            <a:r>
              <a:rPr lang="pt-BR" sz="2800" dirty="0">
                <a:effectLst/>
                <a:latin typeface="Calibri" panose="020F0502020204030204" pitchFamily="34" charset="0"/>
                <a:ea typeface="Calibri" panose="020F0502020204030204" pitchFamily="34" charset="0"/>
                <a:cs typeface="Times New Roman" panose="02020603050405020304" pitchFamily="18" charset="0"/>
              </a:rPr>
              <a:t> </a:t>
            </a:r>
            <a:r>
              <a:rPr lang="pt-BR" sz="2800" dirty="0" err="1">
                <a:effectLst/>
                <a:latin typeface="Calibri" panose="020F0502020204030204" pitchFamily="34" charset="0"/>
                <a:ea typeface="Calibri" panose="020F0502020204030204" pitchFamily="34" charset="0"/>
                <a:cs typeface="Times New Roman" panose="02020603050405020304" pitchFamily="18" charset="0"/>
              </a:rPr>
              <a:t>behave</a:t>
            </a:r>
            <a:r>
              <a:rPr lang="pt-BR" sz="2800" dirty="0">
                <a:effectLst/>
                <a:latin typeface="Calibri" panose="020F0502020204030204" pitchFamily="34" charset="0"/>
                <a:ea typeface="Calibri" panose="020F0502020204030204" pitchFamily="34" charset="0"/>
                <a:cs typeface="Times New Roman" panose="02020603050405020304" pitchFamily="18" charset="0"/>
              </a:rPr>
              <a:t> </a:t>
            </a:r>
            <a:r>
              <a:rPr lang="pt-BR" sz="2800" dirty="0" err="1">
                <a:effectLst/>
                <a:latin typeface="Calibri" panose="020F0502020204030204" pitchFamily="34" charset="0"/>
                <a:ea typeface="Calibri" panose="020F0502020204030204" pitchFamily="34" charset="0"/>
                <a:cs typeface="Times New Roman" panose="02020603050405020304" pitchFamily="18" charset="0"/>
              </a:rPr>
              <a:t>ethically</a:t>
            </a:r>
            <a:endParaRPr lang="pt-BR"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CaixaDeTexto 16">
            <a:extLst>
              <a:ext uri="{FF2B5EF4-FFF2-40B4-BE49-F238E27FC236}">
                <a16:creationId xmlns:a16="http://schemas.microsoft.com/office/drawing/2014/main" id="{CAD801D0-EA3C-43F1-BB16-6453FEFD8DFD}"/>
              </a:ext>
            </a:extLst>
          </p:cNvPr>
          <p:cNvSpPr txBox="1"/>
          <p:nvPr/>
        </p:nvSpPr>
        <p:spPr>
          <a:xfrm>
            <a:off x="610623" y="2482830"/>
            <a:ext cx="11581375" cy="532903"/>
          </a:xfrm>
          <a:prstGeom prst="rect">
            <a:avLst/>
          </a:prstGeom>
          <a:noFill/>
        </p:spPr>
        <p:txBody>
          <a:bodyPr wrap="square" rtlCol="0">
            <a:spAutoFit/>
          </a:bodyPr>
          <a:lstStyle/>
          <a:p>
            <a:pPr marL="514350" lvl="0" indent="-514350">
              <a:lnSpc>
                <a:spcPct val="107000"/>
              </a:lnSpc>
              <a:buFont typeface="Arial" panose="020B0604020202020204" pitchFamily="34" charset="0"/>
              <a:buChar char="•"/>
            </a:pPr>
            <a:r>
              <a:rPr lang="pt-BR" sz="2800" dirty="0" err="1">
                <a:effectLst/>
                <a:latin typeface="Calibri" panose="020F0502020204030204" pitchFamily="34" charset="0"/>
                <a:ea typeface="Calibri" panose="020F0502020204030204" pitchFamily="34" charset="0"/>
                <a:cs typeface="Times New Roman" panose="02020603050405020304" pitchFamily="18" charset="0"/>
              </a:rPr>
              <a:t>Guilt</a:t>
            </a:r>
            <a:r>
              <a:rPr lang="pt-BR" sz="2800" dirty="0">
                <a:effectLst/>
                <a:latin typeface="Calibri" panose="020F0502020204030204" pitchFamily="34" charset="0"/>
                <a:ea typeface="Calibri" panose="020F0502020204030204" pitchFamily="34" charset="0"/>
                <a:cs typeface="Times New Roman" panose="02020603050405020304" pitchFamily="18" charset="0"/>
              </a:rPr>
              <a:t> </a:t>
            </a:r>
            <a:r>
              <a:rPr lang="pt-BR" sz="2800" dirty="0" err="1">
                <a:effectLst/>
                <a:latin typeface="Calibri" panose="020F0502020204030204" pitchFamily="34" charset="0"/>
                <a:ea typeface="Calibri" panose="020F0502020204030204" pitchFamily="34" charset="0"/>
                <a:cs typeface="Times New Roman" panose="02020603050405020304" pitchFamily="18" charset="0"/>
              </a:rPr>
              <a:t>becomes</a:t>
            </a:r>
            <a:r>
              <a:rPr lang="pt-BR" sz="2800" dirty="0">
                <a:effectLst/>
                <a:latin typeface="Calibri" panose="020F0502020204030204" pitchFamily="34" charset="0"/>
                <a:ea typeface="Calibri" panose="020F0502020204030204" pitchFamily="34" charset="0"/>
                <a:cs typeface="Times New Roman" panose="02020603050405020304" pitchFamily="18" charset="0"/>
              </a:rPr>
              <a:t> </a:t>
            </a:r>
            <a:r>
              <a:rPr lang="pt-BR" sz="2800" dirty="0" err="1">
                <a:effectLst/>
                <a:latin typeface="Calibri" panose="020F0502020204030204" pitchFamily="34" charset="0"/>
                <a:ea typeface="Calibri" panose="020F0502020204030204" pitchFamily="34" charset="0"/>
                <a:cs typeface="Times New Roman" panose="02020603050405020304" pitchFamily="18" charset="0"/>
              </a:rPr>
              <a:t>smaller</a:t>
            </a:r>
            <a:r>
              <a:rPr lang="pt-BR" sz="2800" dirty="0">
                <a:effectLst/>
                <a:latin typeface="Calibri" panose="020F0502020204030204" pitchFamily="34" charset="0"/>
                <a:ea typeface="Calibri" panose="020F0502020204030204" pitchFamily="34" charset="0"/>
                <a:cs typeface="Times New Roman" panose="02020603050405020304" pitchFamily="18" charset="0"/>
              </a:rPr>
              <a:t> </a:t>
            </a:r>
            <a:r>
              <a:rPr lang="pt-BR" sz="2800" dirty="0" err="1">
                <a:effectLst/>
                <a:latin typeface="Calibri" panose="020F0502020204030204" pitchFamily="34" charset="0"/>
                <a:ea typeface="Calibri" panose="020F0502020204030204" pitchFamily="34" charset="0"/>
                <a:cs typeface="Times New Roman" panose="02020603050405020304" pitchFamily="18" charset="0"/>
              </a:rPr>
              <a:t>when</a:t>
            </a:r>
            <a:r>
              <a:rPr lang="pt-BR" sz="2800" dirty="0">
                <a:effectLst/>
                <a:latin typeface="Calibri" panose="020F0502020204030204" pitchFamily="34" charset="0"/>
                <a:ea typeface="Calibri" panose="020F0502020204030204" pitchFamily="34" charset="0"/>
                <a:cs typeface="Times New Roman" panose="02020603050405020304" pitchFamily="18" charset="0"/>
              </a:rPr>
              <a:t> </a:t>
            </a:r>
            <a:r>
              <a:rPr lang="pt-BR" sz="2800" dirty="0" err="1">
                <a:effectLst/>
                <a:latin typeface="Calibri" panose="020F0502020204030204" pitchFamily="34" charset="0"/>
                <a:ea typeface="Calibri" panose="020F0502020204030204" pitchFamily="34" charset="0"/>
                <a:cs typeface="Times New Roman" panose="02020603050405020304" pitchFamily="18" charset="0"/>
              </a:rPr>
              <a:t>shared</a:t>
            </a:r>
            <a:endParaRPr lang="pt-BR"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CaixaDeTexto 17">
            <a:extLst>
              <a:ext uri="{FF2B5EF4-FFF2-40B4-BE49-F238E27FC236}">
                <a16:creationId xmlns:a16="http://schemas.microsoft.com/office/drawing/2014/main" id="{5AF034E4-D2E2-4730-9E1C-72773F69F092}"/>
              </a:ext>
            </a:extLst>
          </p:cNvPr>
          <p:cNvSpPr txBox="1"/>
          <p:nvPr/>
        </p:nvSpPr>
        <p:spPr>
          <a:xfrm>
            <a:off x="610622" y="3048972"/>
            <a:ext cx="11581375" cy="532903"/>
          </a:xfrm>
          <a:prstGeom prst="rect">
            <a:avLst/>
          </a:prstGeom>
          <a:noFill/>
        </p:spPr>
        <p:txBody>
          <a:bodyPr wrap="square" rtlCol="0">
            <a:spAutoFit/>
          </a:bodyPr>
          <a:lstStyle/>
          <a:p>
            <a:pPr marL="514350" lvl="0" indent="-514350">
              <a:lnSpc>
                <a:spcPct val="107000"/>
              </a:lnSpc>
              <a:buFont typeface="Arial" panose="020B0604020202020204" pitchFamily="34" charset="0"/>
              <a:buChar char="•"/>
            </a:pPr>
            <a:r>
              <a:rPr lang="pt-BR" sz="2800" dirty="0" err="1">
                <a:effectLst/>
                <a:latin typeface="Calibri" panose="020F0502020204030204" pitchFamily="34" charset="0"/>
                <a:ea typeface="Calibri" panose="020F0502020204030204" pitchFamily="34" charset="0"/>
                <a:cs typeface="Times New Roman" panose="02020603050405020304" pitchFamily="18" charset="0"/>
              </a:rPr>
              <a:t>Transparency</a:t>
            </a:r>
            <a:r>
              <a:rPr lang="pt-BR" sz="2800" dirty="0">
                <a:effectLst/>
                <a:latin typeface="Calibri" panose="020F0502020204030204" pitchFamily="34" charset="0"/>
                <a:ea typeface="Calibri" panose="020F0502020204030204" pitchFamily="34" charset="0"/>
                <a:cs typeface="Times New Roman" panose="02020603050405020304" pitchFamily="18" charset="0"/>
              </a:rPr>
              <a:t> </a:t>
            </a:r>
            <a:r>
              <a:rPr lang="pt-BR" sz="2800" dirty="0" err="1">
                <a:effectLst/>
                <a:latin typeface="Calibri" panose="020F0502020204030204" pitchFamily="34" charset="0"/>
                <a:ea typeface="Calibri" panose="020F0502020204030204" pitchFamily="34" charset="0"/>
                <a:cs typeface="Times New Roman" panose="02020603050405020304" pitchFamily="18" charset="0"/>
              </a:rPr>
              <a:t>is</a:t>
            </a:r>
            <a:r>
              <a:rPr lang="pt-BR" sz="2800" dirty="0">
                <a:effectLst/>
                <a:latin typeface="Calibri" panose="020F0502020204030204" pitchFamily="34" charset="0"/>
                <a:ea typeface="Calibri" panose="020F0502020204030204" pitchFamily="34" charset="0"/>
                <a:cs typeface="Times New Roman" panose="02020603050405020304" pitchFamily="18" charset="0"/>
              </a:rPr>
              <a:t> </a:t>
            </a:r>
            <a:r>
              <a:rPr lang="pt-BR" sz="2800" dirty="0" err="1">
                <a:effectLst/>
                <a:latin typeface="Calibri" panose="020F0502020204030204" pitchFamily="34" charset="0"/>
                <a:ea typeface="Calibri" panose="020F0502020204030204" pitchFamily="34" charset="0"/>
                <a:cs typeface="Times New Roman" panose="02020603050405020304" pitchFamily="18" charset="0"/>
              </a:rPr>
              <a:t>not</a:t>
            </a:r>
            <a:r>
              <a:rPr lang="pt-BR" sz="2800" dirty="0">
                <a:effectLst/>
                <a:latin typeface="Calibri" panose="020F0502020204030204" pitchFamily="34" charset="0"/>
                <a:ea typeface="Calibri" panose="020F0502020204030204" pitchFamily="34" charset="0"/>
                <a:cs typeface="Times New Roman" panose="02020603050405020304" pitchFamily="18" charset="0"/>
              </a:rPr>
              <a:t> </a:t>
            </a:r>
            <a:r>
              <a:rPr lang="pt-BR" sz="2800" dirty="0" err="1">
                <a:effectLst/>
                <a:latin typeface="Calibri" panose="020F0502020204030204" pitchFamily="34" charset="0"/>
                <a:ea typeface="Calibri" panose="020F0502020204030204" pitchFamily="34" charset="0"/>
                <a:cs typeface="Times New Roman" panose="02020603050405020304" pitchFamily="18" charset="0"/>
              </a:rPr>
              <a:t>an</a:t>
            </a:r>
            <a:r>
              <a:rPr lang="pt-BR" sz="2800" dirty="0">
                <a:effectLst/>
                <a:latin typeface="Calibri" panose="020F0502020204030204" pitchFamily="34" charset="0"/>
                <a:ea typeface="Calibri" panose="020F0502020204030204" pitchFamily="34" charset="0"/>
                <a:cs typeface="Times New Roman" panose="02020603050405020304" pitchFamily="18" charset="0"/>
              </a:rPr>
              <a:t> </a:t>
            </a:r>
            <a:r>
              <a:rPr lang="pt-BR" sz="2800" dirty="0" err="1">
                <a:effectLst/>
                <a:latin typeface="Calibri" panose="020F0502020204030204" pitchFamily="34" charset="0"/>
                <a:ea typeface="Calibri" panose="020F0502020204030204" pitchFamily="34" charset="0"/>
                <a:cs typeface="Times New Roman" panose="02020603050405020304" pitchFamily="18" charset="0"/>
              </a:rPr>
              <a:t>end</a:t>
            </a:r>
            <a:r>
              <a:rPr lang="pt-BR" sz="2800" dirty="0">
                <a:effectLst/>
                <a:latin typeface="Calibri" panose="020F0502020204030204" pitchFamily="34" charset="0"/>
                <a:ea typeface="Calibri" panose="020F0502020204030204" pitchFamily="34" charset="0"/>
                <a:cs typeface="Times New Roman" panose="02020603050405020304" pitchFamily="18" charset="0"/>
              </a:rPr>
              <a:t> in </a:t>
            </a:r>
            <a:r>
              <a:rPr lang="pt-BR" sz="2800" dirty="0" err="1">
                <a:effectLst/>
                <a:latin typeface="Calibri" panose="020F0502020204030204" pitchFamily="34" charset="0"/>
                <a:ea typeface="Calibri" panose="020F0502020204030204" pitchFamily="34" charset="0"/>
                <a:cs typeface="Times New Roman" panose="02020603050405020304" pitchFamily="18" charset="0"/>
              </a:rPr>
              <a:t>itself</a:t>
            </a:r>
            <a:r>
              <a:rPr lang="pt-BR" sz="28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9" name="CaixaDeTexto 18">
            <a:extLst>
              <a:ext uri="{FF2B5EF4-FFF2-40B4-BE49-F238E27FC236}">
                <a16:creationId xmlns:a16="http://schemas.microsoft.com/office/drawing/2014/main" id="{B1ECC41C-E36E-4CC3-B651-A7AC7268241A}"/>
              </a:ext>
            </a:extLst>
          </p:cNvPr>
          <p:cNvSpPr txBox="1"/>
          <p:nvPr/>
        </p:nvSpPr>
        <p:spPr>
          <a:xfrm>
            <a:off x="610619" y="4089489"/>
            <a:ext cx="11581375" cy="532903"/>
          </a:xfrm>
          <a:prstGeom prst="rect">
            <a:avLst/>
          </a:prstGeom>
          <a:noFill/>
        </p:spPr>
        <p:txBody>
          <a:bodyPr wrap="square" rtlCol="0">
            <a:spAutoFit/>
          </a:bodyPr>
          <a:lstStyle/>
          <a:p>
            <a:pPr marL="514350" lvl="0" indent="-514350">
              <a:lnSpc>
                <a:spcPct val="107000"/>
              </a:lnSpc>
              <a:buFont typeface="Arial" panose="020B0604020202020204" pitchFamily="34" charset="0"/>
              <a:buChar char="•"/>
            </a:pPr>
            <a:r>
              <a:rPr lang="pt-BR" sz="2800" dirty="0">
                <a:effectLst/>
                <a:latin typeface="Calibri" panose="020F0502020204030204" pitchFamily="34" charset="0"/>
                <a:ea typeface="Calibri" panose="020F0502020204030204" pitchFamily="34" charset="0"/>
                <a:cs typeface="Times New Roman" panose="02020603050405020304" pitchFamily="18" charset="0"/>
              </a:rPr>
              <a:t>Social dynamics </a:t>
            </a:r>
            <a:r>
              <a:rPr lang="pt-BR" sz="2800" dirty="0" err="1">
                <a:effectLst/>
                <a:latin typeface="Calibri" panose="020F0502020204030204" pitchFamily="34" charset="0"/>
                <a:ea typeface="Calibri" panose="020F0502020204030204" pitchFamily="34" charset="0"/>
                <a:cs typeface="Times New Roman" panose="02020603050405020304" pitchFamily="18" charset="0"/>
              </a:rPr>
              <a:t>impact</a:t>
            </a:r>
            <a:r>
              <a:rPr lang="pt-BR" sz="2800" dirty="0">
                <a:effectLst/>
                <a:latin typeface="Calibri" panose="020F0502020204030204" pitchFamily="34" charset="0"/>
                <a:ea typeface="Calibri" panose="020F0502020204030204" pitchFamily="34" charset="0"/>
                <a:cs typeface="Times New Roman" panose="02020603050405020304" pitchFamily="18" charset="0"/>
              </a:rPr>
              <a:t> individual </a:t>
            </a:r>
            <a:r>
              <a:rPr lang="pt-BR" sz="2800" dirty="0" err="1">
                <a:effectLst/>
                <a:latin typeface="Calibri" panose="020F0502020204030204" pitchFamily="34" charset="0"/>
                <a:ea typeface="Calibri" panose="020F0502020204030204" pitchFamily="34" charset="0"/>
                <a:cs typeface="Times New Roman" panose="02020603050405020304" pitchFamily="18" charset="0"/>
              </a:rPr>
              <a:t>behaviour</a:t>
            </a:r>
            <a:endParaRPr lang="pt-BR"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CaixaDeTexto 19">
            <a:extLst>
              <a:ext uri="{FF2B5EF4-FFF2-40B4-BE49-F238E27FC236}">
                <a16:creationId xmlns:a16="http://schemas.microsoft.com/office/drawing/2014/main" id="{AB390A8A-8646-4F07-ABF0-1C294731BE54}"/>
              </a:ext>
            </a:extLst>
          </p:cNvPr>
          <p:cNvSpPr txBox="1"/>
          <p:nvPr/>
        </p:nvSpPr>
        <p:spPr>
          <a:xfrm>
            <a:off x="610619" y="4591397"/>
            <a:ext cx="11581375" cy="532903"/>
          </a:xfrm>
          <a:prstGeom prst="rect">
            <a:avLst/>
          </a:prstGeom>
          <a:noFill/>
        </p:spPr>
        <p:txBody>
          <a:bodyPr wrap="square" rtlCol="0">
            <a:spAutoFit/>
          </a:bodyPr>
          <a:lstStyle/>
          <a:p>
            <a:pPr marL="514350" lvl="0" indent="-514350">
              <a:lnSpc>
                <a:spcPct val="107000"/>
              </a:lnSpc>
              <a:spcAft>
                <a:spcPts val="800"/>
              </a:spcAft>
              <a:buFont typeface="Arial" panose="020B0604020202020204" pitchFamily="34" charset="0"/>
              <a:buChar char="•"/>
            </a:pPr>
            <a:r>
              <a:rPr lang="pt-BR" sz="2800" dirty="0">
                <a:effectLst/>
                <a:latin typeface="Calibri" panose="020F0502020204030204" pitchFamily="34" charset="0"/>
                <a:ea typeface="Calibri" panose="020F0502020204030204" pitchFamily="34" charset="0"/>
                <a:cs typeface="Times New Roman" panose="02020603050405020304" pitchFamily="18" charset="0"/>
              </a:rPr>
              <a:t>Making </a:t>
            </a:r>
            <a:r>
              <a:rPr lang="pt-BR" sz="2800" dirty="0" err="1">
                <a:effectLst/>
                <a:latin typeface="Calibri" panose="020F0502020204030204" pitchFamily="34" charset="0"/>
                <a:ea typeface="Calibri" panose="020F0502020204030204" pitchFamily="34" charset="0"/>
                <a:cs typeface="Times New Roman" panose="02020603050405020304" pitchFamily="18" charset="0"/>
              </a:rPr>
              <a:t>choices</a:t>
            </a:r>
            <a:r>
              <a:rPr lang="pt-BR" sz="2800" dirty="0">
                <a:effectLst/>
                <a:latin typeface="Calibri" panose="020F0502020204030204" pitchFamily="34" charset="0"/>
                <a:ea typeface="Calibri" panose="020F0502020204030204" pitchFamily="34" charset="0"/>
                <a:cs typeface="Times New Roman" panose="02020603050405020304" pitchFamily="18" charset="0"/>
              </a:rPr>
              <a:t> in </a:t>
            </a:r>
            <a:r>
              <a:rPr lang="pt-BR" sz="2800" dirty="0" err="1">
                <a:effectLst/>
                <a:latin typeface="Calibri" panose="020F0502020204030204" pitchFamily="34" charset="0"/>
                <a:ea typeface="Calibri" panose="020F0502020204030204" pitchFamily="34" charset="0"/>
                <a:cs typeface="Times New Roman" panose="02020603050405020304" pitchFamily="18" charset="0"/>
              </a:rPr>
              <a:t>the</a:t>
            </a:r>
            <a:r>
              <a:rPr lang="pt-BR" sz="2800" dirty="0">
                <a:effectLst/>
                <a:latin typeface="Calibri" panose="020F0502020204030204" pitchFamily="34" charset="0"/>
                <a:ea typeface="Calibri" panose="020F0502020204030204" pitchFamily="34" charset="0"/>
                <a:cs typeface="Times New Roman" panose="02020603050405020304" pitchFamily="18" charset="0"/>
              </a:rPr>
              <a:t> </a:t>
            </a:r>
            <a:r>
              <a:rPr lang="pt-BR" sz="2800" dirty="0" err="1">
                <a:effectLst/>
                <a:latin typeface="Calibri" panose="020F0502020204030204" pitchFamily="34" charset="0"/>
                <a:ea typeface="Calibri" panose="020F0502020204030204" pitchFamily="34" charset="0"/>
                <a:cs typeface="Times New Roman" panose="02020603050405020304" pitchFamily="18" charset="0"/>
              </a:rPr>
              <a:t>public</a:t>
            </a:r>
            <a:r>
              <a:rPr lang="pt-BR" sz="2800" dirty="0">
                <a:effectLst/>
                <a:latin typeface="Calibri" panose="020F0502020204030204" pitchFamily="34" charset="0"/>
                <a:ea typeface="Calibri" panose="020F0502020204030204" pitchFamily="34" charset="0"/>
                <a:cs typeface="Times New Roman" panose="02020603050405020304" pitchFamily="18" charset="0"/>
              </a:rPr>
              <a:t> </a:t>
            </a:r>
            <a:r>
              <a:rPr lang="pt-BR" sz="2800" dirty="0" err="1">
                <a:effectLst/>
                <a:latin typeface="Calibri" panose="020F0502020204030204" pitchFamily="34" charset="0"/>
                <a:ea typeface="Calibri" panose="020F0502020204030204" pitchFamily="34" charset="0"/>
                <a:cs typeface="Times New Roman" panose="02020603050405020304" pitchFamily="18" charset="0"/>
              </a:rPr>
              <a:t>interest</a:t>
            </a:r>
            <a:r>
              <a:rPr lang="pt-BR" sz="2800" dirty="0">
                <a:effectLst/>
                <a:latin typeface="Calibri" panose="020F0502020204030204" pitchFamily="34" charset="0"/>
                <a:ea typeface="Calibri" panose="020F0502020204030204" pitchFamily="34" charset="0"/>
                <a:cs typeface="Times New Roman" panose="02020603050405020304" pitchFamily="18" charset="0"/>
              </a:rPr>
              <a:t> requires </a:t>
            </a:r>
            <a:r>
              <a:rPr lang="pt-BR" sz="2800" dirty="0" err="1">
                <a:effectLst/>
                <a:latin typeface="Calibri" panose="020F0502020204030204" pitchFamily="34" charset="0"/>
                <a:ea typeface="Calibri" panose="020F0502020204030204" pitchFamily="34" charset="0"/>
                <a:cs typeface="Times New Roman" panose="02020603050405020304" pitchFamily="18" charset="0"/>
              </a:rPr>
              <a:t>trust</a:t>
            </a:r>
            <a:r>
              <a:rPr lang="pt-BR" sz="2800" dirty="0">
                <a:effectLst/>
                <a:latin typeface="Calibri" panose="020F0502020204030204" pitchFamily="34" charset="0"/>
                <a:ea typeface="Calibri" panose="020F0502020204030204" pitchFamily="34" charset="0"/>
                <a:cs typeface="Times New Roman" panose="02020603050405020304" pitchFamily="18" charset="0"/>
              </a:rPr>
              <a:t> in </a:t>
            </a:r>
            <a:r>
              <a:rPr lang="pt-BR" sz="2800" dirty="0" err="1">
                <a:effectLst/>
                <a:latin typeface="Calibri" panose="020F0502020204030204" pitchFamily="34" charset="0"/>
                <a:ea typeface="Calibri" panose="020F0502020204030204" pitchFamily="34" charset="0"/>
                <a:cs typeface="Times New Roman" panose="02020603050405020304" pitchFamily="18" charset="0"/>
              </a:rPr>
              <a:t>the</a:t>
            </a:r>
            <a:r>
              <a:rPr lang="pt-BR" sz="2800" dirty="0">
                <a:effectLst/>
                <a:latin typeface="Calibri" panose="020F0502020204030204" pitchFamily="34" charset="0"/>
                <a:ea typeface="Calibri" panose="020F0502020204030204" pitchFamily="34" charset="0"/>
                <a:cs typeface="Times New Roman" panose="02020603050405020304" pitchFamily="18" charset="0"/>
              </a:rPr>
              <a:t> system</a:t>
            </a:r>
          </a:p>
        </p:txBody>
      </p:sp>
    </p:spTree>
    <p:extLst>
      <p:ext uri="{BB962C8B-B14F-4D97-AF65-F5344CB8AC3E}">
        <p14:creationId xmlns:p14="http://schemas.microsoft.com/office/powerpoint/2010/main" val="253268124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7" grpId="0"/>
      <p:bldP spid="18" grpId="0"/>
      <p:bldP spid="19" grpId="0"/>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pic>
        <p:nvPicPr>
          <p:cNvPr id="4" name="Imagem 3" descr="Tela de celular com foto de homem de terno e gravata&#10;&#10;Descrição gerada automaticamente">
            <a:extLst>
              <a:ext uri="{FF2B5EF4-FFF2-40B4-BE49-F238E27FC236}">
                <a16:creationId xmlns:a16="http://schemas.microsoft.com/office/drawing/2014/main" id="{908A640E-0A3D-EAB2-B0F5-A9433E8AE83A}"/>
              </a:ext>
            </a:extLst>
          </p:cNvPr>
          <p:cNvPicPr>
            <a:picLocks noChangeAspect="1"/>
          </p:cNvPicPr>
          <p:nvPr/>
        </p:nvPicPr>
        <p:blipFill>
          <a:blip r:embed="rId3"/>
          <a:srcRect r="1" b="15338"/>
          <a:stretch>
            <a:fillRect/>
          </a:stretch>
        </p:blipFill>
        <p:spPr>
          <a:xfrm rot="21480000">
            <a:off x="1137837" y="1003258"/>
            <a:ext cx="9916327" cy="4764396"/>
          </a:xfrm>
          <a:prstGeom prst="rect">
            <a:avLst/>
          </a:prstGeom>
        </p:spPr>
      </p:pic>
    </p:spTree>
    <p:extLst>
      <p:ext uri="{BB962C8B-B14F-4D97-AF65-F5344CB8AC3E}">
        <p14:creationId xmlns:p14="http://schemas.microsoft.com/office/powerpoint/2010/main" val="21128636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776E0DCB-1ABB-C6AB-5BB7-45831009C973}"/>
              </a:ext>
            </a:extLst>
          </p:cNvPr>
          <p:cNvPicPr>
            <a:picLocks noChangeAspect="1"/>
          </p:cNvPicPr>
          <p:nvPr/>
        </p:nvPicPr>
        <p:blipFill>
          <a:blip r:embed="rId2"/>
          <a:stretch>
            <a:fillRect/>
          </a:stretch>
        </p:blipFill>
        <p:spPr>
          <a:xfrm>
            <a:off x="576777" y="2093262"/>
            <a:ext cx="2940147" cy="4102099"/>
          </a:xfrm>
          <a:prstGeom prst="rect">
            <a:avLst/>
          </a:prstGeom>
        </p:spPr>
      </p:pic>
      <p:sp>
        <p:nvSpPr>
          <p:cNvPr id="5" name="CaixaDeTexto 4">
            <a:extLst>
              <a:ext uri="{FF2B5EF4-FFF2-40B4-BE49-F238E27FC236}">
                <a16:creationId xmlns:a16="http://schemas.microsoft.com/office/drawing/2014/main" id="{23237213-076B-3893-E0D2-11D3B4877561}"/>
              </a:ext>
            </a:extLst>
          </p:cNvPr>
          <p:cNvSpPr txBox="1"/>
          <p:nvPr/>
        </p:nvSpPr>
        <p:spPr>
          <a:xfrm>
            <a:off x="407354" y="1186574"/>
            <a:ext cx="2940147" cy="584775"/>
          </a:xfrm>
          <a:prstGeom prst="rect">
            <a:avLst/>
          </a:prstGeom>
          <a:noFill/>
        </p:spPr>
        <p:txBody>
          <a:bodyPr wrap="square" rtlCol="0">
            <a:spAutoFit/>
          </a:bodyPr>
          <a:lstStyle/>
          <a:p>
            <a:pPr algn="ctr"/>
            <a:r>
              <a:rPr lang="pt-BR" sz="3200" dirty="0" err="1"/>
              <a:t>Prevention</a:t>
            </a:r>
            <a:endParaRPr lang="pt-BR" sz="2400" dirty="0"/>
          </a:p>
        </p:txBody>
      </p:sp>
      <p:pic>
        <p:nvPicPr>
          <p:cNvPr id="10" name="Imagem 9">
            <a:extLst>
              <a:ext uri="{FF2B5EF4-FFF2-40B4-BE49-F238E27FC236}">
                <a16:creationId xmlns:a16="http://schemas.microsoft.com/office/drawing/2014/main" id="{F323B0C2-92E0-1CC5-9243-49006C08960A}"/>
              </a:ext>
            </a:extLst>
          </p:cNvPr>
          <p:cNvPicPr>
            <a:picLocks noChangeAspect="1"/>
          </p:cNvPicPr>
          <p:nvPr/>
        </p:nvPicPr>
        <p:blipFill>
          <a:blip r:embed="rId3"/>
          <a:stretch>
            <a:fillRect/>
          </a:stretch>
        </p:blipFill>
        <p:spPr>
          <a:xfrm>
            <a:off x="4556757" y="2089582"/>
            <a:ext cx="3503738" cy="3997222"/>
          </a:xfrm>
          <a:prstGeom prst="rect">
            <a:avLst/>
          </a:prstGeom>
        </p:spPr>
      </p:pic>
      <p:sp>
        <p:nvSpPr>
          <p:cNvPr id="12" name="CaixaDeTexto 11">
            <a:extLst>
              <a:ext uri="{FF2B5EF4-FFF2-40B4-BE49-F238E27FC236}">
                <a16:creationId xmlns:a16="http://schemas.microsoft.com/office/drawing/2014/main" id="{39D55EA6-DB5E-AB1D-E7B3-DD4A81CFCC91}"/>
              </a:ext>
            </a:extLst>
          </p:cNvPr>
          <p:cNvSpPr txBox="1"/>
          <p:nvPr/>
        </p:nvSpPr>
        <p:spPr>
          <a:xfrm>
            <a:off x="4884017" y="1186575"/>
            <a:ext cx="2423966" cy="584775"/>
          </a:xfrm>
          <a:prstGeom prst="rect">
            <a:avLst/>
          </a:prstGeom>
          <a:noFill/>
        </p:spPr>
        <p:txBody>
          <a:bodyPr wrap="square" rtlCol="0">
            <a:spAutoFit/>
          </a:bodyPr>
          <a:lstStyle/>
          <a:p>
            <a:pPr algn="ctr"/>
            <a:r>
              <a:rPr lang="pt-BR" sz="3200" dirty="0" err="1"/>
              <a:t>Detection</a:t>
            </a:r>
            <a:endParaRPr lang="pt-BR" sz="3200" dirty="0"/>
          </a:p>
        </p:txBody>
      </p:sp>
      <p:sp>
        <p:nvSpPr>
          <p:cNvPr id="15" name="CaixaDeTexto 14">
            <a:extLst>
              <a:ext uri="{FF2B5EF4-FFF2-40B4-BE49-F238E27FC236}">
                <a16:creationId xmlns:a16="http://schemas.microsoft.com/office/drawing/2014/main" id="{B56CD02C-62A8-58C5-3EB0-45AF1ED2BDC3}"/>
              </a:ext>
            </a:extLst>
          </p:cNvPr>
          <p:cNvSpPr txBox="1"/>
          <p:nvPr/>
        </p:nvSpPr>
        <p:spPr>
          <a:xfrm>
            <a:off x="8280908" y="1186576"/>
            <a:ext cx="3503738" cy="584775"/>
          </a:xfrm>
          <a:prstGeom prst="rect">
            <a:avLst/>
          </a:prstGeom>
          <a:noFill/>
        </p:spPr>
        <p:txBody>
          <a:bodyPr wrap="square" rtlCol="0">
            <a:spAutoFit/>
          </a:bodyPr>
          <a:lstStyle/>
          <a:p>
            <a:pPr algn="ctr"/>
            <a:r>
              <a:rPr lang="pt-BR" sz="3200" dirty="0"/>
              <a:t>   </a:t>
            </a:r>
            <a:r>
              <a:rPr lang="pt-BR" sz="3200" dirty="0" err="1"/>
              <a:t>Sanctioning</a:t>
            </a:r>
            <a:endParaRPr lang="pt-BR" sz="3200" dirty="0"/>
          </a:p>
        </p:txBody>
      </p:sp>
      <p:pic>
        <p:nvPicPr>
          <p:cNvPr id="16" name="Imagem 15">
            <a:extLst>
              <a:ext uri="{FF2B5EF4-FFF2-40B4-BE49-F238E27FC236}">
                <a16:creationId xmlns:a16="http://schemas.microsoft.com/office/drawing/2014/main" id="{60A27A37-24C9-A26E-DEBC-BFBB70D80AF8}"/>
              </a:ext>
            </a:extLst>
          </p:cNvPr>
          <p:cNvPicPr>
            <a:picLocks noChangeAspect="1"/>
          </p:cNvPicPr>
          <p:nvPr/>
        </p:nvPicPr>
        <p:blipFill>
          <a:blip r:embed="rId4"/>
          <a:stretch>
            <a:fillRect/>
          </a:stretch>
        </p:blipFill>
        <p:spPr>
          <a:xfrm>
            <a:off x="8753308" y="1981025"/>
            <a:ext cx="3031338" cy="4105779"/>
          </a:xfrm>
          <a:prstGeom prst="rect">
            <a:avLst/>
          </a:prstGeom>
        </p:spPr>
      </p:pic>
    </p:spTree>
    <p:extLst>
      <p:ext uri="{BB962C8B-B14F-4D97-AF65-F5344CB8AC3E}">
        <p14:creationId xmlns:p14="http://schemas.microsoft.com/office/powerpoint/2010/main" val="18459577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D1520B01-A2E4-41C2-8A8F-7683F25089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ixaDeTexto 10">
            <a:extLst>
              <a:ext uri="{FF2B5EF4-FFF2-40B4-BE49-F238E27FC236}">
                <a16:creationId xmlns:a16="http://schemas.microsoft.com/office/drawing/2014/main" id="{43E56D0C-1411-59C2-9EE7-D61FE0B53B89}"/>
              </a:ext>
            </a:extLst>
          </p:cNvPr>
          <p:cNvSpPr txBox="1"/>
          <p:nvPr/>
        </p:nvSpPr>
        <p:spPr>
          <a:xfrm>
            <a:off x="4354513" y="841375"/>
            <a:ext cx="3505200" cy="3114698"/>
          </a:xfrm>
          <a:prstGeom prst="rect">
            <a:avLst/>
          </a:prstGeom>
        </p:spPr>
        <p:txBody>
          <a:bodyPr vert="horz" lIns="91440" tIns="45720" rIns="91440" bIns="45720" rtlCol="0" anchor="b">
            <a:normAutofit/>
          </a:bodyPr>
          <a:lstStyle/>
          <a:p>
            <a:pPr algn="ctr">
              <a:lnSpc>
                <a:spcPct val="90000"/>
              </a:lnSpc>
              <a:spcBef>
                <a:spcPct val="0"/>
              </a:spcBef>
              <a:spcAft>
                <a:spcPts val="600"/>
              </a:spcAft>
              <a:buClr>
                <a:srgbClr val="FF0000"/>
              </a:buClr>
            </a:pPr>
            <a:r>
              <a:rPr lang="en-US" sz="5600" kern="1200">
                <a:solidFill>
                  <a:schemeClr val="bg1"/>
                </a:solidFill>
                <a:latin typeface="+mj-lt"/>
                <a:ea typeface="+mj-ea"/>
                <a:cs typeface="+mj-cs"/>
              </a:rPr>
              <a:t>Preventing Corruption</a:t>
            </a:r>
          </a:p>
        </p:txBody>
      </p:sp>
      <p:grpSp>
        <p:nvGrpSpPr>
          <p:cNvPr id="39" name="Group 38">
            <a:extLst>
              <a:ext uri="{FF2B5EF4-FFF2-40B4-BE49-F238E27FC236}">
                <a16:creationId xmlns:a16="http://schemas.microsoft.com/office/drawing/2014/main" id="{1F634C0A-A487-42AF-8DFD-4DAD62FE92B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4087640" cy="6858000"/>
            <a:chOff x="1" y="0"/>
            <a:chExt cx="4087640" cy="6858000"/>
          </a:xfrm>
          <a:effectLst>
            <a:outerShdw blurRad="381000" dist="152400" algn="ctr" rotWithShape="0">
              <a:srgbClr val="000000">
                <a:alpha val="10000"/>
              </a:srgbClr>
            </a:outerShdw>
          </a:effectLst>
        </p:grpSpPr>
        <p:sp>
          <p:nvSpPr>
            <p:cNvPr id="40" name="Freeform: Shape 39">
              <a:extLst>
                <a:ext uri="{FF2B5EF4-FFF2-40B4-BE49-F238E27FC236}">
                  <a16:creationId xmlns:a16="http://schemas.microsoft.com/office/drawing/2014/main" id="{7412B137-E115-42F2-8CF9-67E40B5D2C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3986041" cy="6858000"/>
            </a:xfrm>
            <a:custGeom>
              <a:avLst/>
              <a:gdLst>
                <a:gd name="connsiteX0" fmla="*/ 0 w 3986041"/>
                <a:gd name="connsiteY0" fmla="*/ 0 h 6858000"/>
                <a:gd name="connsiteX1" fmla="*/ 3066495 w 3986041"/>
                <a:gd name="connsiteY1" fmla="*/ 0 h 6858000"/>
                <a:gd name="connsiteX2" fmla="*/ 3427241 w 3986041"/>
                <a:gd name="connsiteY2" fmla="*/ 1211943 h 6858000"/>
                <a:gd name="connsiteX3" fmla="*/ 3986041 w 3986041"/>
                <a:gd name="connsiteY3" fmla="*/ 4122057 h 6858000"/>
                <a:gd name="connsiteX4" fmla="*/ 3751724 w 3986041"/>
                <a:gd name="connsiteY4" fmla="*/ 6858000 h 6858000"/>
                <a:gd name="connsiteX5" fmla="*/ 0 w 3986041"/>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86041" h="6858000">
                  <a:moveTo>
                    <a:pt x="0" y="0"/>
                  </a:moveTo>
                  <a:lnTo>
                    <a:pt x="3066495" y="0"/>
                  </a:lnTo>
                  <a:lnTo>
                    <a:pt x="3427241" y="1211943"/>
                  </a:lnTo>
                  <a:lnTo>
                    <a:pt x="3986041" y="4122057"/>
                  </a:lnTo>
                  <a:lnTo>
                    <a:pt x="3751724" y="6858000"/>
                  </a:lnTo>
                  <a:lnTo>
                    <a:pt x="0" y="6858000"/>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779E94B-3A8C-4695-9DA1-2EDEFB170B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748588"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5" name="Imagem 4" descr="Ícone&#10;&#10;Descrição gerada automaticamente">
            <a:extLst>
              <a:ext uri="{FF2B5EF4-FFF2-40B4-BE49-F238E27FC236}">
                <a16:creationId xmlns:a16="http://schemas.microsoft.com/office/drawing/2014/main" id="{31C00C35-6768-4679-ACA9-DC057016264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6307" r="36678"/>
          <a:stretch/>
        </p:blipFill>
        <p:spPr>
          <a:xfrm>
            <a:off x="20" y="10"/>
            <a:ext cx="3910064" cy="6857990"/>
          </a:xfrm>
          <a:custGeom>
            <a:avLst/>
            <a:gdLst/>
            <a:ahLst/>
            <a:cxnLst/>
            <a:rect l="l" t="t" r="r" b="b"/>
            <a:pathLst>
              <a:path w="3910084" h="6858000">
                <a:moveTo>
                  <a:pt x="0" y="0"/>
                </a:moveTo>
                <a:lnTo>
                  <a:pt x="2996382" y="0"/>
                </a:lnTo>
                <a:lnTo>
                  <a:pt x="3563333" y="1750276"/>
                </a:lnTo>
                <a:lnTo>
                  <a:pt x="3910084" y="6054385"/>
                </a:lnTo>
                <a:lnTo>
                  <a:pt x="3791309" y="6858000"/>
                </a:lnTo>
                <a:lnTo>
                  <a:pt x="0" y="6858000"/>
                </a:lnTo>
                <a:close/>
              </a:path>
            </a:pathLst>
          </a:custGeom>
        </p:spPr>
      </p:pic>
      <p:grpSp>
        <p:nvGrpSpPr>
          <p:cNvPr id="43" name="Group 42">
            <a:extLst>
              <a:ext uri="{FF2B5EF4-FFF2-40B4-BE49-F238E27FC236}">
                <a16:creationId xmlns:a16="http://schemas.microsoft.com/office/drawing/2014/main" id="{066EE5A2-0D35-4D6A-A5C7-1CA91F740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48589" y="0"/>
            <a:ext cx="1339053" cy="6858000"/>
            <a:chOff x="2661507" y="0"/>
            <a:chExt cx="1339053" cy="6858000"/>
          </a:xfrm>
        </p:grpSpPr>
        <p:sp>
          <p:nvSpPr>
            <p:cNvPr id="44" name="Freeform: Shape 43">
              <a:extLst>
                <a:ext uri="{FF2B5EF4-FFF2-40B4-BE49-F238E27FC236}">
                  <a16:creationId xmlns:a16="http://schemas.microsoft.com/office/drawing/2014/main" id="{4DFBB771-C61C-4F38-ABBB-98A2D8476D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61507"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Freeform: Shape 44">
              <a:extLst>
                <a:ext uri="{FF2B5EF4-FFF2-40B4-BE49-F238E27FC236}">
                  <a16:creationId xmlns:a16="http://schemas.microsoft.com/office/drawing/2014/main" id="{A2432BD6-3DCC-4397-BD7F-3FE84F3210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61507"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blipFill dpi="0" rotWithShape="1">
              <a:blip r:embed="rId5">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7" name="Group 46">
            <a:extLst>
              <a:ext uri="{FF2B5EF4-FFF2-40B4-BE49-F238E27FC236}">
                <a16:creationId xmlns:a16="http://schemas.microsoft.com/office/drawing/2014/main" id="{56AA1647-0DA6-4A17-B3E1-95D61BD5471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8104360" y="0"/>
            <a:ext cx="4087640" cy="6858000"/>
            <a:chOff x="1" y="0"/>
            <a:chExt cx="4087640" cy="6858000"/>
          </a:xfrm>
          <a:effectLst>
            <a:outerShdw blurRad="381000" dist="152400" algn="ctr" rotWithShape="0">
              <a:srgbClr val="000000">
                <a:alpha val="10000"/>
              </a:srgbClr>
            </a:outerShdw>
          </a:effectLst>
        </p:grpSpPr>
        <p:sp>
          <p:nvSpPr>
            <p:cNvPr id="48" name="Freeform: Shape 47">
              <a:extLst>
                <a:ext uri="{FF2B5EF4-FFF2-40B4-BE49-F238E27FC236}">
                  <a16:creationId xmlns:a16="http://schemas.microsoft.com/office/drawing/2014/main" id="{1F1D8352-2F00-4057-8781-E455C455B9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3986041" cy="6858000"/>
            </a:xfrm>
            <a:custGeom>
              <a:avLst/>
              <a:gdLst>
                <a:gd name="connsiteX0" fmla="*/ 0 w 3986041"/>
                <a:gd name="connsiteY0" fmla="*/ 0 h 6858000"/>
                <a:gd name="connsiteX1" fmla="*/ 3066495 w 3986041"/>
                <a:gd name="connsiteY1" fmla="*/ 0 h 6858000"/>
                <a:gd name="connsiteX2" fmla="*/ 3427241 w 3986041"/>
                <a:gd name="connsiteY2" fmla="*/ 1211943 h 6858000"/>
                <a:gd name="connsiteX3" fmla="*/ 3986041 w 3986041"/>
                <a:gd name="connsiteY3" fmla="*/ 4122057 h 6858000"/>
                <a:gd name="connsiteX4" fmla="*/ 3751724 w 3986041"/>
                <a:gd name="connsiteY4" fmla="*/ 6858000 h 6858000"/>
                <a:gd name="connsiteX5" fmla="*/ 0 w 3986041"/>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86041" h="6858000">
                  <a:moveTo>
                    <a:pt x="0" y="0"/>
                  </a:moveTo>
                  <a:lnTo>
                    <a:pt x="3066495" y="0"/>
                  </a:lnTo>
                  <a:lnTo>
                    <a:pt x="3427241" y="1211943"/>
                  </a:lnTo>
                  <a:lnTo>
                    <a:pt x="3986041" y="4122057"/>
                  </a:lnTo>
                  <a:lnTo>
                    <a:pt x="3751724" y="6858000"/>
                  </a:lnTo>
                  <a:lnTo>
                    <a:pt x="0" y="6858000"/>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BE70D92-7E07-4A6F-BD82-729F71C268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748588"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3" name="Imagem 2">
            <a:extLst>
              <a:ext uri="{FF2B5EF4-FFF2-40B4-BE49-F238E27FC236}">
                <a16:creationId xmlns:a16="http://schemas.microsoft.com/office/drawing/2014/main" id="{776E0DCB-1ABB-C6AB-5BB7-45831009C973}"/>
              </a:ext>
            </a:extLst>
          </p:cNvPr>
          <p:cNvPicPr>
            <a:picLocks noChangeAspect="1"/>
          </p:cNvPicPr>
          <p:nvPr/>
        </p:nvPicPr>
        <p:blipFill>
          <a:blip r:embed="rId6"/>
          <a:srcRect l="17853" r="9775"/>
          <a:stretch/>
        </p:blipFill>
        <p:spPr>
          <a:xfrm>
            <a:off x="8281916" y="1"/>
            <a:ext cx="3910084" cy="6858000"/>
          </a:xfrm>
          <a:custGeom>
            <a:avLst/>
            <a:gdLst/>
            <a:ahLst/>
            <a:cxnLst/>
            <a:rect l="l" t="t" r="r" b="b"/>
            <a:pathLst>
              <a:path w="3910084" h="6858000">
                <a:moveTo>
                  <a:pt x="118775" y="0"/>
                </a:moveTo>
                <a:lnTo>
                  <a:pt x="3910084" y="0"/>
                </a:lnTo>
                <a:lnTo>
                  <a:pt x="3910084" y="6858000"/>
                </a:lnTo>
                <a:lnTo>
                  <a:pt x="913702" y="6858000"/>
                </a:lnTo>
                <a:lnTo>
                  <a:pt x="346751" y="5107724"/>
                </a:lnTo>
                <a:lnTo>
                  <a:pt x="0" y="803615"/>
                </a:lnTo>
                <a:close/>
              </a:path>
            </a:pathLst>
          </a:custGeom>
        </p:spPr>
      </p:pic>
      <p:grpSp>
        <p:nvGrpSpPr>
          <p:cNvPr id="51" name="Group 50">
            <a:extLst>
              <a:ext uri="{FF2B5EF4-FFF2-40B4-BE49-F238E27FC236}">
                <a16:creationId xmlns:a16="http://schemas.microsoft.com/office/drawing/2014/main" id="{08D20F07-CD49-4F17-BC00-9429DA80C50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8104359" y="-2"/>
            <a:ext cx="1339053" cy="6858000"/>
            <a:chOff x="2661507" y="0"/>
            <a:chExt cx="1339053" cy="6858000"/>
          </a:xfrm>
          <a:effectLst>
            <a:outerShdw blurRad="381000" dist="152400" dir="10800000" algn="r" rotWithShape="0">
              <a:prstClr val="black">
                <a:alpha val="10000"/>
              </a:prstClr>
            </a:outerShdw>
          </a:effectLst>
        </p:grpSpPr>
        <p:sp>
          <p:nvSpPr>
            <p:cNvPr id="52" name="Freeform: Shape 51">
              <a:extLst>
                <a:ext uri="{FF2B5EF4-FFF2-40B4-BE49-F238E27FC236}">
                  <a16:creationId xmlns:a16="http://schemas.microsoft.com/office/drawing/2014/main" id="{11F66703-4D0D-42DF-8150-991FE9F86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61507"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Freeform: Shape 52">
              <a:extLst>
                <a:ext uri="{FF2B5EF4-FFF2-40B4-BE49-F238E27FC236}">
                  <a16:creationId xmlns:a16="http://schemas.microsoft.com/office/drawing/2014/main" id="{E96840F9-95E6-4C98-BFE4-21B5954236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61507"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blipFill dpi="0" rotWithShape="1">
              <a:blip r:embed="rId5">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31619268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1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ixaDeTexto 10">
            <a:extLst>
              <a:ext uri="{FF2B5EF4-FFF2-40B4-BE49-F238E27FC236}">
                <a16:creationId xmlns:a16="http://schemas.microsoft.com/office/drawing/2014/main" id="{43E56D0C-1411-59C2-9EE7-D61FE0B53B89}"/>
              </a:ext>
            </a:extLst>
          </p:cNvPr>
          <p:cNvSpPr txBox="1"/>
          <p:nvPr/>
        </p:nvSpPr>
        <p:spPr>
          <a:xfrm>
            <a:off x="6365174" y="365125"/>
            <a:ext cx="5332020" cy="1807305"/>
          </a:xfrm>
          <a:prstGeom prst="rect">
            <a:avLst/>
          </a:prstGeom>
        </p:spPr>
        <p:txBody>
          <a:bodyPr vert="horz" lIns="91440" tIns="45720" rIns="91440" bIns="45720" rtlCol="0" anchor="ctr">
            <a:normAutofit/>
          </a:bodyPr>
          <a:lstStyle/>
          <a:p>
            <a:pPr>
              <a:lnSpc>
                <a:spcPct val="90000"/>
              </a:lnSpc>
              <a:spcBef>
                <a:spcPct val="0"/>
              </a:spcBef>
              <a:spcAft>
                <a:spcPts val="600"/>
              </a:spcAft>
              <a:buClr>
                <a:srgbClr val="FF0000"/>
              </a:buClr>
            </a:pPr>
            <a:r>
              <a:rPr lang="en-US" sz="4400" dirty="0">
                <a:latin typeface="+mj-lt"/>
                <a:ea typeface="+mj-ea"/>
                <a:cs typeface="+mj-cs"/>
              </a:rPr>
              <a:t>Preventing Corruption</a:t>
            </a:r>
          </a:p>
        </p:txBody>
      </p:sp>
      <p:pic>
        <p:nvPicPr>
          <p:cNvPr id="3" name="Imagem 2">
            <a:extLst>
              <a:ext uri="{FF2B5EF4-FFF2-40B4-BE49-F238E27FC236}">
                <a16:creationId xmlns:a16="http://schemas.microsoft.com/office/drawing/2014/main" id="{776E0DCB-1ABB-C6AB-5BB7-45831009C973}"/>
              </a:ext>
            </a:extLst>
          </p:cNvPr>
          <p:cNvPicPr>
            <a:picLocks noChangeAspect="1"/>
          </p:cNvPicPr>
          <p:nvPr/>
        </p:nvPicPr>
        <p:blipFill>
          <a:blip r:embed="rId2"/>
          <a:srcRect t="199" r="-2" b="11469"/>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graphicFrame>
        <p:nvGraphicFramePr>
          <p:cNvPr id="14" name="CaixaDeTexto 9">
            <a:extLst>
              <a:ext uri="{FF2B5EF4-FFF2-40B4-BE49-F238E27FC236}">
                <a16:creationId xmlns:a16="http://schemas.microsoft.com/office/drawing/2014/main" id="{6B6E02B4-A054-BE03-96F2-9928E4325105}"/>
              </a:ext>
            </a:extLst>
          </p:cNvPr>
          <p:cNvGraphicFramePr/>
          <p:nvPr>
            <p:extLst>
              <p:ext uri="{D42A27DB-BD31-4B8C-83A1-F6EECF244321}">
                <p14:modId xmlns:p14="http://schemas.microsoft.com/office/powerpoint/2010/main" val="1835800465"/>
              </p:ext>
            </p:extLst>
          </p:nvPr>
        </p:nvGraphicFramePr>
        <p:xfrm>
          <a:off x="6513788" y="2333297"/>
          <a:ext cx="4840010" cy="38436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983756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16">
            <a:extLst>
              <a:ext uri="{FF2B5EF4-FFF2-40B4-BE49-F238E27FC236}">
                <a16:creationId xmlns:a16="http://schemas.microsoft.com/office/drawing/2014/main" id="{C3D6EC93-F369-413E-AA67-5D41041610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ixaDeTexto 10">
            <a:extLst>
              <a:ext uri="{FF2B5EF4-FFF2-40B4-BE49-F238E27FC236}">
                <a16:creationId xmlns:a16="http://schemas.microsoft.com/office/drawing/2014/main" id="{43E56D0C-1411-59C2-9EE7-D61FE0B53B89}"/>
              </a:ext>
            </a:extLst>
          </p:cNvPr>
          <p:cNvSpPr txBox="1"/>
          <p:nvPr/>
        </p:nvSpPr>
        <p:spPr>
          <a:xfrm>
            <a:off x="838201" y="1641752"/>
            <a:ext cx="4394200" cy="1323439"/>
          </a:xfrm>
          <a:prstGeom prst="rect">
            <a:avLst/>
          </a:prstGeom>
        </p:spPr>
        <p:txBody>
          <a:bodyPr vert="horz" lIns="91440" tIns="45720" rIns="91440" bIns="45720" rtlCol="0" anchor="t">
            <a:normAutofit/>
          </a:bodyPr>
          <a:lstStyle/>
          <a:p>
            <a:pPr>
              <a:lnSpc>
                <a:spcPct val="90000"/>
              </a:lnSpc>
              <a:spcBef>
                <a:spcPct val="0"/>
              </a:spcBef>
              <a:spcAft>
                <a:spcPts val="600"/>
              </a:spcAft>
              <a:buClr>
                <a:srgbClr val="FF0000"/>
              </a:buClr>
            </a:pPr>
            <a:r>
              <a:rPr lang="en-US" sz="4000">
                <a:solidFill>
                  <a:schemeClr val="bg1"/>
                </a:solidFill>
                <a:latin typeface="+mj-lt"/>
                <a:ea typeface="+mj-ea"/>
                <a:cs typeface="+mj-cs"/>
              </a:rPr>
              <a:t>Preventing Corruption</a:t>
            </a:r>
          </a:p>
        </p:txBody>
      </p:sp>
      <p:sp>
        <p:nvSpPr>
          <p:cNvPr id="6" name="CaixaDeTexto 5">
            <a:extLst>
              <a:ext uri="{FF2B5EF4-FFF2-40B4-BE49-F238E27FC236}">
                <a16:creationId xmlns:a16="http://schemas.microsoft.com/office/drawing/2014/main" id="{75896B0A-02F5-4F8E-A3A9-203E9B9C46B6}"/>
              </a:ext>
            </a:extLst>
          </p:cNvPr>
          <p:cNvSpPr txBox="1"/>
          <p:nvPr/>
        </p:nvSpPr>
        <p:spPr>
          <a:xfrm>
            <a:off x="838201" y="3146400"/>
            <a:ext cx="4394200" cy="2454300"/>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endParaRPr lang="en-US" sz="2400" dirty="0">
              <a:solidFill>
                <a:schemeClr val="bg1">
                  <a:alpha val="80000"/>
                </a:schemeClr>
              </a:solidFill>
            </a:endParaRPr>
          </a:p>
          <a:p>
            <a:pPr marL="285750" indent="-228600">
              <a:lnSpc>
                <a:spcPct val="90000"/>
              </a:lnSpc>
              <a:spcAft>
                <a:spcPts val="600"/>
              </a:spcAft>
              <a:buFont typeface="Arial" panose="020B0604020202020204" pitchFamily="34" charset="0"/>
              <a:buChar char="•"/>
            </a:pPr>
            <a:r>
              <a:rPr lang="en-US" sz="2400" dirty="0" err="1">
                <a:solidFill>
                  <a:schemeClr val="bg1">
                    <a:alpha val="80000"/>
                  </a:schemeClr>
                </a:solidFill>
              </a:rPr>
              <a:t>Behaviours</a:t>
            </a:r>
            <a:r>
              <a:rPr lang="en-US" sz="2400" dirty="0">
                <a:solidFill>
                  <a:schemeClr val="bg1">
                    <a:alpha val="80000"/>
                  </a:schemeClr>
                </a:solidFill>
              </a:rPr>
              <a:t> matter</a:t>
            </a:r>
          </a:p>
          <a:p>
            <a:pPr marL="285750" indent="-228600">
              <a:lnSpc>
                <a:spcPct val="90000"/>
              </a:lnSpc>
              <a:spcAft>
                <a:spcPts val="600"/>
              </a:spcAft>
              <a:buFont typeface="Arial" panose="020B0604020202020204" pitchFamily="34" charset="0"/>
              <a:buChar char="•"/>
            </a:pPr>
            <a:r>
              <a:rPr lang="en-US" sz="2400" dirty="0">
                <a:solidFill>
                  <a:schemeClr val="bg1">
                    <a:alpha val="80000"/>
                  </a:schemeClr>
                </a:solidFill>
              </a:rPr>
              <a:t>Integrity Program</a:t>
            </a:r>
          </a:p>
          <a:p>
            <a:pPr marL="285750" indent="-228600">
              <a:lnSpc>
                <a:spcPct val="90000"/>
              </a:lnSpc>
              <a:spcAft>
                <a:spcPts val="600"/>
              </a:spcAft>
              <a:buFont typeface="Arial" panose="020B0604020202020204" pitchFamily="34" charset="0"/>
              <a:buChar char="•"/>
            </a:pPr>
            <a:r>
              <a:rPr lang="en-US" sz="2400" dirty="0">
                <a:solidFill>
                  <a:schemeClr val="bg1">
                    <a:alpha val="80000"/>
                  </a:schemeClr>
                </a:solidFill>
              </a:rPr>
              <a:t>Tone at the top</a:t>
            </a:r>
          </a:p>
          <a:p>
            <a:pPr marL="285750" indent="-228600">
              <a:lnSpc>
                <a:spcPct val="90000"/>
              </a:lnSpc>
              <a:spcAft>
                <a:spcPts val="600"/>
              </a:spcAft>
              <a:buFont typeface="Arial" panose="020B0604020202020204" pitchFamily="34" charset="0"/>
              <a:buChar char="•"/>
            </a:pPr>
            <a:r>
              <a:rPr lang="en-US" sz="2400" dirty="0">
                <a:solidFill>
                  <a:schemeClr val="bg1">
                    <a:alpha val="80000"/>
                  </a:schemeClr>
                </a:solidFill>
              </a:rPr>
              <a:t>Moral reminders (nudge)</a:t>
            </a:r>
          </a:p>
          <a:p>
            <a:pPr marL="285750" indent="-228600">
              <a:lnSpc>
                <a:spcPct val="90000"/>
              </a:lnSpc>
              <a:spcAft>
                <a:spcPts val="600"/>
              </a:spcAft>
              <a:buFont typeface="Arial" panose="020B0604020202020204" pitchFamily="34" charset="0"/>
              <a:buChar char="•"/>
            </a:pPr>
            <a:endParaRPr lang="en-US" sz="2400" dirty="0">
              <a:solidFill>
                <a:schemeClr val="bg1">
                  <a:alpha val="80000"/>
                </a:schemeClr>
              </a:solidFill>
            </a:endParaRPr>
          </a:p>
        </p:txBody>
      </p:sp>
      <p:pic>
        <p:nvPicPr>
          <p:cNvPr id="3" name="Imagem 2">
            <a:extLst>
              <a:ext uri="{FF2B5EF4-FFF2-40B4-BE49-F238E27FC236}">
                <a16:creationId xmlns:a16="http://schemas.microsoft.com/office/drawing/2014/main" id="{776E0DCB-1ABB-C6AB-5BB7-45831009C973}"/>
              </a:ext>
            </a:extLst>
          </p:cNvPr>
          <p:cNvPicPr>
            <a:picLocks noChangeAspect="1"/>
          </p:cNvPicPr>
          <p:nvPr/>
        </p:nvPicPr>
        <p:blipFill>
          <a:blip r:embed="rId2"/>
          <a:srcRect r="1" b="16105"/>
          <a:stretch/>
        </p:blipFill>
        <p:spPr>
          <a:xfrm>
            <a:off x="5752193" y="10"/>
            <a:ext cx="6439807" cy="6857989"/>
          </a:xfrm>
          <a:custGeom>
            <a:avLst/>
            <a:gdLst/>
            <a:ahLst/>
            <a:cxnLst/>
            <a:rect l="l" t="t" r="r" b="b"/>
            <a:pathLst>
              <a:path w="6439807" h="6857999">
                <a:moveTo>
                  <a:pt x="752157" y="6118149"/>
                </a:moveTo>
                <a:cubicBezTo>
                  <a:pt x="745608" y="6124102"/>
                  <a:pt x="737987" y="6129341"/>
                  <a:pt x="730938" y="6133722"/>
                </a:cubicBezTo>
                <a:cubicBezTo>
                  <a:pt x="723794" y="6138152"/>
                  <a:pt x="718448" y="6143474"/>
                  <a:pt x="714778" y="6149379"/>
                </a:cubicBezTo>
                <a:lnTo>
                  <a:pt x="709303" y="6166562"/>
                </a:lnTo>
                <a:lnTo>
                  <a:pt x="714778" y="6149380"/>
                </a:lnTo>
                <a:cubicBezTo>
                  <a:pt x="718448" y="6143474"/>
                  <a:pt x="723794" y="6138152"/>
                  <a:pt x="730938" y="6133723"/>
                </a:cubicBezTo>
                <a:cubicBezTo>
                  <a:pt x="737987" y="6129341"/>
                  <a:pt x="745608" y="6124102"/>
                  <a:pt x="752157" y="6118149"/>
                </a:cubicBezTo>
                <a:close/>
                <a:moveTo>
                  <a:pt x="844000" y="4941372"/>
                </a:moveTo>
                <a:lnTo>
                  <a:pt x="840670" y="4950868"/>
                </a:lnTo>
                <a:lnTo>
                  <a:pt x="830985" y="4991382"/>
                </a:lnTo>
                <a:lnTo>
                  <a:pt x="840670" y="4950869"/>
                </a:lnTo>
                <a:close/>
                <a:moveTo>
                  <a:pt x="840061" y="4749807"/>
                </a:moveTo>
                <a:cubicBezTo>
                  <a:pt x="852197" y="4762827"/>
                  <a:pt x="853054" y="4781365"/>
                  <a:pt x="854768" y="4799797"/>
                </a:cubicBezTo>
                <a:cubicBezTo>
                  <a:pt x="853054" y="4781365"/>
                  <a:pt x="852197" y="4762826"/>
                  <a:pt x="840061" y="4749807"/>
                </a:cubicBezTo>
                <a:close/>
                <a:moveTo>
                  <a:pt x="822263" y="4543185"/>
                </a:moveTo>
                <a:lnTo>
                  <a:pt x="816857" y="4557091"/>
                </a:lnTo>
                <a:cubicBezTo>
                  <a:pt x="805236" y="4573618"/>
                  <a:pt x="796449" y="4588275"/>
                  <a:pt x="790493" y="4602021"/>
                </a:cubicBezTo>
                <a:cubicBezTo>
                  <a:pt x="796449" y="4588275"/>
                  <a:pt x="805236" y="4573618"/>
                  <a:pt x="816857" y="4557092"/>
                </a:cubicBezTo>
                <a:cubicBezTo>
                  <a:pt x="819238" y="4553662"/>
                  <a:pt x="821286" y="4548281"/>
                  <a:pt x="822263" y="4543185"/>
                </a:cubicBezTo>
                <a:close/>
                <a:moveTo>
                  <a:pt x="356045" y="2819253"/>
                </a:moveTo>
                <a:lnTo>
                  <a:pt x="344401" y="2827483"/>
                </a:lnTo>
                <a:lnTo>
                  <a:pt x="344399" y="2827486"/>
                </a:lnTo>
                <a:lnTo>
                  <a:pt x="325551" y="2842392"/>
                </a:lnTo>
                <a:lnTo>
                  <a:pt x="315896" y="2861156"/>
                </a:lnTo>
                <a:lnTo>
                  <a:pt x="344399" y="2827486"/>
                </a:lnTo>
                <a:lnTo>
                  <a:pt x="344401" y="2827484"/>
                </a:lnTo>
                <a:close/>
                <a:moveTo>
                  <a:pt x="425699" y="1974015"/>
                </a:moveTo>
                <a:cubicBezTo>
                  <a:pt x="427224" y="1991685"/>
                  <a:pt x="433462" y="2008497"/>
                  <a:pt x="449941" y="2023547"/>
                </a:cubicBezTo>
                <a:cubicBezTo>
                  <a:pt x="441702" y="2016020"/>
                  <a:pt x="436022" y="2008056"/>
                  <a:pt x="432213" y="1999763"/>
                </a:cubicBezTo>
                <a:close/>
                <a:moveTo>
                  <a:pt x="442893" y="1768838"/>
                </a:moveTo>
                <a:cubicBezTo>
                  <a:pt x="451656" y="1779981"/>
                  <a:pt x="453942" y="1790986"/>
                  <a:pt x="452275" y="1801558"/>
                </a:cubicBezTo>
                <a:lnTo>
                  <a:pt x="451495" y="1785412"/>
                </a:lnTo>
                <a:cubicBezTo>
                  <a:pt x="450037" y="1779948"/>
                  <a:pt x="447274" y="1774411"/>
                  <a:pt x="442893" y="1768838"/>
                </a:cubicBezTo>
                <a:close/>
                <a:moveTo>
                  <a:pt x="333304" y="520953"/>
                </a:moveTo>
                <a:cubicBezTo>
                  <a:pt x="333742" y="528850"/>
                  <a:pt x="335479" y="536547"/>
                  <a:pt x="337867" y="544146"/>
                </a:cubicBezTo>
                <a:lnTo>
                  <a:pt x="340032" y="549926"/>
                </a:lnTo>
                <a:lnTo>
                  <a:pt x="340448" y="551717"/>
                </a:lnTo>
                <a:lnTo>
                  <a:pt x="346286" y="566616"/>
                </a:lnTo>
                <a:lnTo>
                  <a:pt x="346338" y="566754"/>
                </a:lnTo>
                <a:lnTo>
                  <a:pt x="352655" y="583595"/>
                </a:lnTo>
                <a:lnTo>
                  <a:pt x="359451" y="612658"/>
                </a:lnTo>
                <a:cubicBezTo>
                  <a:pt x="358988" y="604728"/>
                  <a:pt x="357231" y="597005"/>
                  <a:pt x="354829" y="589388"/>
                </a:cubicBezTo>
                <a:lnTo>
                  <a:pt x="352655" y="583595"/>
                </a:lnTo>
                <a:lnTo>
                  <a:pt x="352236" y="581804"/>
                </a:lnTo>
                <a:lnTo>
                  <a:pt x="346286" y="566616"/>
                </a:lnTo>
                <a:lnTo>
                  <a:pt x="340032" y="549926"/>
                </a:lnTo>
                <a:close/>
                <a:moveTo>
                  <a:pt x="384407" y="268794"/>
                </a:moveTo>
                <a:lnTo>
                  <a:pt x="387837" y="328017"/>
                </a:lnTo>
                <a:cubicBezTo>
                  <a:pt x="389527" y="318646"/>
                  <a:pt x="389932" y="309031"/>
                  <a:pt x="389283" y="299164"/>
                </a:cubicBezTo>
                <a:cubicBezTo>
                  <a:pt x="388634" y="289296"/>
                  <a:pt x="386932" y="279176"/>
                  <a:pt x="384407" y="268794"/>
                </a:cubicBezTo>
                <a:close/>
                <a:moveTo>
                  <a:pt x="66991" y="0"/>
                </a:moveTo>
                <a:lnTo>
                  <a:pt x="6439807" y="0"/>
                </a:lnTo>
                <a:lnTo>
                  <a:pt x="6439807" y="6857999"/>
                </a:lnTo>
                <a:lnTo>
                  <a:pt x="149318" y="6857999"/>
                </a:lnTo>
                <a:lnTo>
                  <a:pt x="149318" y="6857457"/>
                </a:lnTo>
                <a:lnTo>
                  <a:pt x="22079" y="6857457"/>
                </a:lnTo>
                <a:lnTo>
                  <a:pt x="26851" y="6796804"/>
                </a:lnTo>
                <a:cubicBezTo>
                  <a:pt x="32162" y="6777207"/>
                  <a:pt x="39591" y="6758011"/>
                  <a:pt x="44354" y="6738388"/>
                </a:cubicBezTo>
                <a:cubicBezTo>
                  <a:pt x="48736" y="6720103"/>
                  <a:pt x="58832" y="6702955"/>
                  <a:pt x="67214" y="6685617"/>
                </a:cubicBezTo>
                <a:cubicBezTo>
                  <a:pt x="83217" y="6652472"/>
                  <a:pt x="73120" y="6617036"/>
                  <a:pt x="77310" y="6583128"/>
                </a:cubicBezTo>
                <a:cubicBezTo>
                  <a:pt x="78646" y="6572269"/>
                  <a:pt x="80168" y="6561411"/>
                  <a:pt x="82837" y="6550742"/>
                </a:cubicBezTo>
                <a:cubicBezTo>
                  <a:pt x="89885" y="6521593"/>
                  <a:pt x="95981" y="6491874"/>
                  <a:pt x="105698" y="6463490"/>
                </a:cubicBezTo>
                <a:cubicBezTo>
                  <a:pt x="116555" y="6431292"/>
                  <a:pt x="131034" y="6400429"/>
                  <a:pt x="146085" y="6363664"/>
                </a:cubicBezTo>
                <a:cubicBezTo>
                  <a:pt x="142274" y="6350899"/>
                  <a:pt x="131986" y="6331277"/>
                  <a:pt x="131034" y="6311084"/>
                </a:cubicBezTo>
                <a:cubicBezTo>
                  <a:pt x="127795" y="6246121"/>
                  <a:pt x="145512" y="6185351"/>
                  <a:pt x="173519" y="6127247"/>
                </a:cubicBezTo>
                <a:cubicBezTo>
                  <a:pt x="181900" y="6109530"/>
                  <a:pt x="187424" y="6090477"/>
                  <a:pt x="195616" y="6072569"/>
                </a:cubicBezTo>
                <a:cubicBezTo>
                  <a:pt x="198472" y="6066284"/>
                  <a:pt x="204569" y="6058092"/>
                  <a:pt x="210287" y="6056948"/>
                </a:cubicBezTo>
                <a:cubicBezTo>
                  <a:pt x="243432" y="6050282"/>
                  <a:pt x="242862" y="6025515"/>
                  <a:pt x="244766" y="5999796"/>
                </a:cubicBezTo>
                <a:cubicBezTo>
                  <a:pt x="247051" y="5969124"/>
                  <a:pt x="252386" y="5938836"/>
                  <a:pt x="256958" y="5908355"/>
                </a:cubicBezTo>
                <a:cubicBezTo>
                  <a:pt x="257530" y="5904353"/>
                  <a:pt x="261530" y="5900735"/>
                  <a:pt x="264199" y="5897114"/>
                </a:cubicBezTo>
                <a:cubicBezTo>
                  <a:pt x="268199" y="5891590"/>
                  <a:pt x="274296" y="5886447"/>
                  <a:pt x="275818" y="5880348"/>
                </a:cubicBezTo>
                <a:cubicBezTo>
                  <a:pt x="283249" y="5849107"/>
                  <a:pt x="289535" y="5817674"/>
                  <a:pt x="296393" y="5786239"/>
                </a:cubicBezTo>
                <a:cubicBezTo>
                  <a:pt x="297919" y="5779191"/>
                  <a:pt x="299822" y="5771953"/>
                  <a:pt x="302870" y="5765474"/>
                </a:cubicBezTo>
                <a:cubicBezTo>
                  <a:pt x="305728" y="5759378"/>
                  <a:pt x="310682" y="5754234"/>
                  <a:pt x="313730" y="5748136"/>
                </a:cubicBezTo>
                <a:cubicBezTo>
                  <a:pt x="321921" y="5731564"/>
                  <a:pt x="329541" y="5714607"/>
                  <a:pt x="338685" y="5695178"/>
                </a:cubicBezTo>
                <a:cubicBezTo>
                  <a:pt x="321541" y="5684320"/>
                  <a:pt x="331258" y="5669647"/>
                  <a:pt x="339449" y="5651360"/>
                </a:cubicBezTo>
                <a:cubicBezTo>
                  <a:pt x="347831" y="5632691"/>
                  <a:pt x="350497" y="5611164"/>
                  <a:pt x="353546" y="5590590"/>
                </a:cubicBezTo>
                <a:cubicBezTo>
                  <a:pt x="359070" y="5552869"/>
                  <a:pt x="362499" y="5514957"/>
                  <a:pt x="367451" y="5477239"/>
                </a:cubicBezTo>
                <a:cubicBezTo>
                  <a:pt x="368595" y="5469236"/>
                  <a:pt x="370690" y="5460092"/>
                  <a:pt x="375454" y="5453995"/>
                </a:cubicBezTo>
                <a:cubicBezTo>
                  <a:pt x="407459" y="5412276"/>
                  <a:pt x="416411" y="5361598"/>
                  <a:pt x="413366" y="5313403"/>
                </a:cubicBezTo>
                <a:cubicBezTo>
                  <a:pt x="411078" y="5275491"/>
                  <a:pt x="409363" y="5238343"/>
                  <a:pt x="412601" y="5200813"/>
                </a:cubicBezTo>
                <a:cubicBezTo>
                  <a:pt x="412793" y="5197955"/>
                  <a:pt x="412411" y="5194145"/>
                  <a:pt x="410887" y="5192051"/>
                </a:cubicBezTo>
                <a:cubicBezTo>
                  <a:pt x="400791" y="5179097"/>
                  <a:pt x="400029" y="5165570"/>
                  <a:pt x="398315" y="5148995"/>
                </a:cubicBezTo>
                <a:cubicBezTo>
                  <a:pt x="395837" y="5125562"/>
                  <a:pt x="397553" y="5104036"/>
                  <a:pt x="401743" y="5082317"/>
                </a:cubicBezTo>
                <a:cubicBezTo>
                  <a:pt x="404791" y="5066505"/>
                  <a:pt x="411078" y="5050504"/>
                  <a:pt x="419080" y="5036405"/>
                </a:cubicBezTo>
                <a:cubicBezTo>
                  <a:pt x="430320" y="5016785"/>
                  <a:pt x="434701" y="4997922"/>
                  <a:pt x="419841" y="4979253"/>
                </a:cubicBezTo>
                <a:cubicBezTo>
                  <a:pt x="404029" y="4959061"/>
                  <a:pt x="409553" y="4936201"/>
                  <a:pt x="408983" y="4913909"/>
                </a:cubicBezTo>
                <a:cubicBezTo>
                  <a:pt x="408791" y="4904195"/>
                  <a:pt x="409174" y="4893907"/>
                  <a:pt x="406697" y="4884572"/>
                </a:cubicBezTo>
                <a:cubicBezTo>
                  <a:pt x="399647" y="4857522"/>
                  <a:pt x="388978" y="4831420"/>
                  <a:pt x="384216" y="4803988"/>
                </a:cubicBezTo>
                <a:cubicBezTo>
                  <a:pt x="381551" y="4788747"/>
                  <a:pt x="386312" y="4771793"/>
                  <a:pt x="389741" y="4755980"/>
                </a:cubicBezTo>
                <a:cubicBezTo>
                  <a:pt x="393361" y="4739978"/>
                  <a:pt x="398885" y="4724167"/>
                  <a:pt x="404601" y="4708734"/>
                </a:cubicBezTo>
                <a:cubicBezTo>
                  <a:pt x="408411" y="4698258"/>
                  <a:pt x="412031" y="4686828"/>
                  <a:pt x="418889" y="4678445"/>
                </a:cubicBezTo>
                <a:cubicBezTo>
                  <a:pt x="434510" y="4659393"/>
                  <a:pt x="437178" y="4639772"/>
                  <a:pt x="428986" y="4617291"/>
                </a:cubicBezTo>
                <a:cubicBezTo>
                  <a:pt x="427651" y="4613864"/>
                  <a:pt x="427651" y="4609863"/>
                  <a:pt x="427462" y="4606053"/>
                </a:cubicBezTo>
                <a:cubicBezTo>
                  <a:pt x="423462" y="4545086"/>
                  <a:pt x="420984" y="4484127"/>
                  <a:pt x="414888" y="4423545"/>
                </a:cubicBezTo>
                <a:cubicBezTo>
                  <a:pt x="412411" y="4398972"/>
                  <a:pt x="401553" y="4375349"/>
                  <a:pt x="394695" y="4351154"/>
                </a:cubicBezTo>
                <a:cubicBezTo>
                  <a:pt x="393361" y="4346201"/>
                  <a:pt x="391265" y="4340674"/>
                  <a:pt x="392218" y="4335722"/>
                </a:cubicBezTo>
                <a:cubicBezTo>
                  <a:pt x="401743" y="4281810"/>
                  <a:pt x="387837" y="4231324"/>
                  <a:pt x="369547" y="4181603"/>
                </a:cubicBezTo>
                <a:cubicBezTo>
                  <a:pt x="367642" y="4176461"/>
                  <a:pt x="368214" y="4170174"/>
                  <a:pt x="368595" y="4164458"/>
                </a:cubicBezTo>
                <a:cubicBezTo>
                  <a:pt x="369928" y="4148453"/>
                  <a:pt x="376597" y="4131119"/>
                  <a:pt x="372597" y="4116641"/>
                </a:cubicBezTo>
                <a:cubicBezTo>
                  <a:pt x="361545" y="4078159"/>
                  <a:pt x="348211" y="4040058"/>
                  <a:pt x="331447" y="4003861"/>
                </a:cubicBezTo>
                <a:cubicBezTo>
                  <a:pt x="314493" y="3967091"/>
                  <a:pt x="300203" y="3932993"/>
                  <a:pt x="317350" y="3890891"/>
                </a:cubicBezTo>
                <a:cubicBezTo>
                  <a:pt x="324589" y="3872985"/>
                  <a:pt x="319445" y="3849362"/>
                  <a:pt x="317541" y="3828785"/>
                </a:cubicBezTo>
                <a:cubicBezTo>
                  <a:pt x="316016" y="3813737"/>
                  <a:pt x="307442" y="3799258"/>
                  <a:pt x="307442" y="3784397"/>
                </a:cubicBezTo>
                <a:cubicBezTo>
                  <a:pt x="307442" y="3744770"/>
                  <a:pt x="297346" y="3709529"/>
                  <a:pt x="276771" y="3675238"/>
                </a:cubicBezTo>
                <a:cubicBezTo>
                  <a:pt x="268770" y="3661899"/>
                  <a:pt x="274105" y="3641134"/>
                  <a:pt x="272009" y="3623799"/>
                </a:cubicBezTo>
                <a:cubicBezTo>
                  <a:pt x="269533" y="3605509"/>
                  <a:pt x="267247" y="3586653"/>
                  <a:pt x="261721" y="3569124"/>
                </a:cubicBezTo>
                <a:cubicBezTo>
                  <a:pt x="247242" y="3523785"/>
                  <a:pt x="230859" y="3479015"/>
                  <a:pt x="215618" y="3433866"/>
                </a:cubicBezTo>
                <a:cubicBezTo>
                  <a:pt x="203045" y="3396719"/>
                  <a:pt x="212952" y="3360139"/>
                  <a:pt x="218285" y="3323372"/>
                </a:cubicBezTo>
                <a:cubicBezTo>
                  <a:pt x="221716" y="3300319"/>
                  <a:pt x="229907" y="3278795"/>
                  <a:pt x="217715" y="3252885"/>
                </a:cubicBezTo>
                <a:cubicBezTo>
                  <a:pt x="206093" y="3228119"/>
                  <a:pt x="208761" y="3196686"/>
                  <a:pt x="202474" y="3168870"/>
                </a:cubicBezTo>
                <a:cubicBezTo>
                  <a:pt x="197141" y="3145436"/>
                  <a:pt x="188566" y="3122770"/>
                  <a:pt x="180184" y="3100099"/>
                </a:cubicBezTo>
                <a:cubicBezTo>
                  <a:pt x="168753" y="3069235"/>
                  <a:pt x="156753" y="3038756"/>
                  <a:pt x="162468" y="3005035"/>
                </a:cubicBezTo>
                <a:cubicBezTo>
                  <a:pt x="168946" y="2966742"/>
                  <a:pt x="144561" y="2940455"/>
                  <a:pt x="128367" y="2910353"/>
                </a:cubicBezTo>
                <a:cubicBezTo>
                  <a:pt x="117318" y="2889587"/>
                  <a:pt x="109126" y="2866918"/>
                  <a:pt x="102267" y="2844248"/>
                </a:cubicBezTo>
                <a:cubicBezTo>
                  <a:pt x="93313" y="2813958"/>
                  <a:pt x="87978" y="2782716"/>
                  <a:pt x="79217" y="2752235"/>
                </a:cubicBezTo>
                <a:cubicBezTo>
                  <a:pt x="66072" y="2706131"/>
                  <a:pt x="55784" y="2659455"/>
                  <a:pt x="63024" y="2611450"/>
                </a:cubicBezTo>
                <a:cubicBezTo>
                  <a:pt x="66262" y="2589352"/>
                  <a:pt x="66072" y="2568774"/>
                  <a:pt x="61307" y="2546678"/>
                </a:cubicBezTo>
                <a:cubicBezTo>
                  <a:pt x="53497" y="2510483"/>
                  <a:pt x="52545" y="2473333"/>
                  <a:pt x="23399" y="2444184"/>
                </a:cubicBezTo>
                <a:cubicBezTo>
                  <a:pt x="13111" y="2433897"/>
                  <a:pt x="10446" y="2415420"/>
                  <a:pt x="5110" y="2400369"/>
                </a:cubicBezTo>
                <a:cubicBezTo>
                  <a:pt x="-1178" y="2383032"/>
                  <a:pt x="2062" y="2370270"/>
                  <a:pt x="20352" y="2360933"/>
                </a:cubicBezTo>
                <a:cubicBezTo>
                  <a:pt x="28541" y="2356744"/>
                  <a:pt x="36543" y="2344741"/>
                  <a:pt x="37878" y="2335405"/>
                </a:cubicBezTo>
                <a:cubicBezTo>
                  <a:pt x="41877" y="2307402"/>
                  <a:pt x="35972" y="2281683"/>
                  <a:pt x="23017" y="2254633"/>
                </a:cubicBezTo>
                <a:cubicBezTo>
                  <a:pt x="10825" y="2229296"/>
                  <a:pt x="12159" y="2197670"/>
                  <a:pt x="7395" y="2168903"/>
                </a:cubicBezTo>
                <a:cubicBezTo>
                  <a:pt x="5681" y="2158712"/>
                  <a:pt x="3062" y="2148519"/>
                  <a:pt x="871" y="2138304"/>
                </a:cubicBezTo>
                <a:lnTo>
                  <a:pt x="0" y="2131532"/>
                </a:lnTo>
                <a:lnTo>
                  <a:pt x="0" y="2072225"/>
                </a:lnTo>
                <a:lnTo>
                  <a:pt x="251" y="2069340"/>
                </a:lnTo>
                <a:cubicBezTo>
                  <a:pt x="2061" y="2056600"/>
                  <a:pt x="4156" y="2043835"/>
                  <a:pt x="5299" y="2030977"/>
                </a:cubicBezTo>
                <a:cubicBezTo>
                  <a:pt x="7203" y="2010974"/>
                  <a:pt x="6442" y="1990589"/>
                  <a:pt x="8729" y="1970586"/>
                </a:cubicBezTo>
                <a:cubicBezTo>
                  <a:pt x="10446" y="1954202"/>
                  <a:pt x="14826" y="1938009"/>
                  <a:pt x="18445" y="1921817"/>
                </a:cubicBezTo>
                <a:cubicBezTo>
                  <a:pt x="19779" y="1915912"/>
                  <a:pt x="24922" y="1910004"/>
                  <a:pt x="24161" y="1904673"/>
                </a:cubicBezTo>
                <a:cubicBezTo>
                  <a:pt x="15970" y="1851709"/>
                  <a:pt x="52545" y="1813610"/>
                  <a:pt x="68738" y="1768838"/>
                </a:cubicBezTo>
                <a:cubicBezTo>
                  <a:pt x="85885" y="1721785"/>
                  <a:pt x="112174" y="1676253"/>
                  <a:pt x="104364" y="1623675"/>
                </a:cubicBezTo>
                <a:cubicBezTo>
                  <a:pt x="99601" y="1591859"/>
                  <a:pt x="88551" y="1561189"/>
                  <a:pt x="81883" y="1529563"/>
                </a:cubicBezTo>
                <a:cubicBezTo>
                  <a:pt x="79597" y="1518324"/>
                  <a:pt x="79979" y="1505751"/>
                  <a:pt x="82264" y="1494509"/>
                </a:cubicBezTo>
                <a:cubicBezTo>
                  <a:pt x="92744" y="1440216"/>
                  <a:pt x="94267" y="1386684"/>
                  <a:pt x="77120" y="1333341"/>
                </a:cubicBezTo>
                <a:cubicBezTo>
                  <a:pt x="74262" y="1324198"/>
                  <a:pt x="71597" y="1314483"/>
                  <a:pt x="71597" y="1304955"/>
                </a:cubicBezTo>
                <a:cubicBezTo>
                  <a:pt x="71597" y="1252757"/>
                  <a:pt x="75597" y="1201512"/>
                  <a:pt x="94267" y="1151600"/>
                </a:cubicBezTo>
                <a:cubicBezTo>
                  <a:pt x="100554" y="1134834"/>
                  <a:pt x="96553" y="1114449"/>
                  <a:pt x="98078" y="1095972"/>
                </a:cubicBezTo>
                <a:cubicBezTo>
                  <a:pt x="99409" y="1078826"/>
                  <a:pt x="99981" y="1061298"/>
                  <a:pt x="104364" y="1044725"/>
                </a:cubicBezTo>
                <a:cubicBezTo>
                  <a:pt x="110839" y="1020529"/>
                  <a:pt x="111601" y="998052"/>
                  <a:pt x="105887" y="973095"/>
                </a:cubicBezTo>
                <a:cubicBezTo>
                  <a:pt x="100554" y="949281"/>
                  <a:pt x="103220" y="923562"/>
                  <a:pt x="103029" y="898797"/>
                </a:cubicBezTo>
                <a:cubicBezTo>
                  <a:pt x="102839" y="871173"/>
                  <a:pt x="102649" y="843552"/>
                  <a:pt x="103601" y="815929"/>
                </a:cubicBezTo>
                <a:cubicBezTo>
                  <a:pt x="103981" y="804877"/>
                  <a:pt x="111601" y="792306"/>
                  <a:pt x="108553" y="783158"/>
                </a:cubicBezTo>
                <a:cubicBezTo>
                  <a:pt x="98267" y="753633"/>
                  <a:pt x="110649" y="724104"/>
                  <a:pt x="105127" y="694576"/>
                </a:cubicBezTo>
                <a:cubicBezTo>
                  <a:pt x="102267" y="680096"/>
                  <a:pt x="110078" y="663713"/>
                  <a:pt x="110839" y="648092"/>
                </a:cubicBezTo>
                <a:cubicBezTo>
                  <a:pt x="112174" y="622564"/>
                  <a:pt x="111601" y="597037"/>
                  <a:pt x="111983" y="571508"/>
                </a:cubicBezTo>
                <a:cubicBezTo>
                  <a:pt x="112174" y="563125"/>
                  <a:pt x="112936" y="554933"/>
                  <a:pt x="113318" y="546552"/>
                </a:cubicBezTo>
                <a:cubicBezTo>
                  <a:pt x="113697" y="539121"/>
                  <a:pt x="115411" y="531310"/>
                  <a:pt x="114081" y="524262"/>
                </a:cubicBezTo>
                <a:cubicBezTo>
                  <a:pt x="109315" y="498733"/>
                  <a:pt x="101505" y="473587"/>
                  <a:pt x="98457" y="447870"/>
                </a:cubicBezTo>
                <a:cubicBezTo>
                  <a:pt x="95792" y="425581"/>
                  <a:pt x="99409" y="402529"/>
                  <a:pt x="97505" y="380050"/>
                </a:cubicBezTo>
                <a:cubicBezTo>
                  <a:pt x="94267" y="340425"/>
                  <a:pt x="88551" y="300800"/>
                  <a:pt x="84930" y="261173"/>
                </a:cubicBezTo>
                <a:cubicBezTo>
                  <a:pt x="84168" y="252600"/>
                  <a:pt x="88934" y="243648"/>
                  <a:pt x="89314" y="234883"/>
                </a:cubicBezTo>
                <a:cubicBezTo>
                  <a:pt x="90266" y="207450"/>
                  <a:pt x="90457" y="180017"/>
                  <a:pt x="91027" y="152584"/>
                </a:cubicBezTo>
                <a:cubicBezTo>
                  <a:pt x="91218" y="136963"/>
                  <a:pt x="90647" y="121150"/>
                  <a:pt x="92361" y="105718"/>
                </a:cubicBezTo>
                <a:cubicBezTo>
                  <a:pt x="94647" y="85336"/>
                  <a:pt x="98078" y="66857"/>
                  <a:pt x="83217" y="47806"/>
                </a:cubicBezTo>
                <a:cubicBezTo>
                  <a:pt x="77453" y="40471"/>
                  <a:pt x="73691" y="32636"/>
                  <a:pt x="71207" y="24480"/>
                </a:cubicBezTo>
                <a:close/>
              </a:path>
            </a:pathLst>
          </a:custGeom>
          <a:effectLst>
            <a:outerShdw blurRad="381000" dist="152400" dir="10800000" algn="tr" rotWithShape="0">
              <a:prstClr val="black">
                <a:alpha val="10000"/>
              </a:prstClr>
            </a:outerShdw>
          </a:effectLst>
        </p:spPr>
      </p:pic>
      <p:grpSp>
        <p:nvGrpSpPr>
          <p:cNvPr id="37" name="Group 18">
            <a:extLst>
              <a:ext uri="{FF2B5EF4-FFF2-40B4-BE49-F238E27FC236}">
                <a16:creationId xmlns:a16="http://schemas.microsoft.com/office/drawing/2014/main" id="{4EA04677-6B2C-40F4-975C-ED919655277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32356" y="0"/>
            <a:ext cx="874718" cy="6857455"/>
            <a:chOff x="5632356" y="0"/>
            <a:chExt cx="874718" cy="6857455"/>
          </a:xfrm>
        </p:grpSpPr>
        <p:sp>
          <p:nvSpPr>
            <p:cNvPr id="20" name="Freeform: Shape 19">
              <a:extLst>
                <a:ext uri="{FF2B5EF4-FFF2-40B4-BE49-F238E27FC236}">
                  <a16:creationId xmlns:a16="http://schemas.microsoft.com/office/drawing/2014/main" id="{3F1ABE2E-F19F-4BD3-B0FA-8A2D8885B9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2640986"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20">
              <a:extLst>
                <a:ext uri="{FF2B5EF4-FFF2-40B4-BE49-F238E27FC236}">
                  <a16:creationId xmlns:a16="http://schemas.microsoft.com/office/drawing/2014/main" id="{C86D0F14-D449-4833-830D-A382829E2D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264098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39388948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aixaDeTexto 1">
            <a:extLst>
              <a:ext uri="{FF2B5EF4-FFF2-40B4-BE49-F238E27FC236}">
                <a16:creationId xmlns:a16="http://schemas.microsoft.com/office/drawing/2014/main" id="{F787C463-75BC-4CB9-DCC5-0762FEB67A62}"/>
              </a:ext>
            </a:extLst>
          </p:cNvPr>
          <p:cNvSpPr txBox="1"/>
          <p:nvPr/>
        </p:nvSpPr>
        <p:spPr>
          <a:xfrm>
            <a:off x="640080" y="2872899"/>
            <a:ext cx="4243589" cy="1851501"/>
          </a:xfrm>
          <a:prstGeom prst="rect">
            <a:avLst/>
          </a:prstGeom>
        </p:spPr>
        <p:txBody>
          <a:bodyPr vert="horz" lIns="91440" tIns="45720" rIns="91440" bIns="45720" rtlCol="0">
            <a:noAutofit/>
          </a:bodyPr>
          <a:lstStyle/>
          <a:p>
            <a:pPr marL="228600" algn="ctr">
              <a:lnSpc>
                <a:spcPct val="90000"/>
              </a:lnSpc>
              <a:spcAft>
                <a:spcPts val="600"/>
              </a:spcAft>
            </a:pPr>
            <a:r>
              <a:rPr lang="en-US" sz="3600" dirty="0"/>
              <a:t>HOW DO YOU DETECT/REPORT A CORRUPT PUBLIC AGENT IN YOUR ORGANIZATION?</a:t>
            </a:r>
          </a:p>
        </p:txBody>
      </p:sp>
      <p:pic>
        <p:nvPicPr>
          <p:cNvPr id="6" name="Imagem 5" descr="Homem de terno e gravata com chapéu na cabeça&#10;&#10;Descrição gerada automaticamente">
            <a:extLst>
              <a:ext uri="{FF2B5EF4-FFF2-40B4-BE49-F238E27FC236}">
                <a16:creationId xmlns:a16="http://schemas.microsoft.com/office/drawing/2014/main" id="{816E4942-B571-2DA0-FF13-B58B0E0B85DF}"/>
              </a:ext>
            </a:extLst>
          </p:cNvPr>
          <p:cNvPicPr>
            <a:picLocks noChangeAspect="1"/>
          </p:cNvPicPr>
          <p:nvPr/>
        </p:nvPicPr>
        <p:blipFill>
          <a:blip r:embed="rId3"/>
          <a:srcRect r="2" b="12517"/>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2695837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E7A251CF-20C0-B352-5A8E-A18D0B5F6A4D}"/>
              </a:ext>
            </a:extLst>
          </p:cNvPr>
          <p:cNvSpPr txBox="1"/>
          <p:nvPr/>
        </p:nvSpPr>
        <p:spPr>
          <a:xfrm>
            <a:off x="704850" y="430422"/>
            <a:ext cx="4332371" cy="523220"/>
          </a:xfrm>
          <a:prstGeom prst="rect">
            <a:avLst/>
          </a:prstGeom>
          <a:noFill/>
        </p:spPr>
        <p:txBody>
          <a:bodyPr wrap="square" rtlCol="0">
            <a:spAutoFit/>
          </a:bodyPr>
          <a:lstStyle/>
          <a:p>
            <a:r>
              <a:rPr lang="pt-BR" sz="2800"/>
              <a:t>Agenda</a:t>
            </a:r>
            <a:endParaRPr lang="pt-BR" sz="2800" dirty="0"/>
          </a:p>
        </p:txBody>
      </p:sp>
      <p:sp>
        <p:nvSpPr>
          <p:cNvPr id="3" name="CaixaDeTexto 2">
            <a:extLst>
              <a:ext uri="{FF2B5EF4-FFF2-40B4-BE49-F238E27FC236}">
                <a16:creationId xmlns:a16="http://schemas.microsoft.com/office/drawing/2014/main" id="{2F22F443-42F1-48C0-DD0E-E6CE9BB260F0}"/>
              </a:ext>
            </a:extLst>
          </p:cNvPr>
          <p:cNvSpPr txBox="1"/>
          <p:nvPr/>
        </p:nvSpPr>
        <p:spPr>
          <a:xfrm>
            <a:off x="384515" y="953642"/>
            <a:ext cx="5470019" cy="5940088"/>
          </a:xfrm>
          <a:prstGeom prst="rect">
            <a:avLst/>
          </a:prstGeom>
          <a:noFill/>
        </p:spPr>
        <p:txBody>
          <a:bodyPr wrap="square" rtlCol="0">
            <a:spAutoFit/>
          </a:bodyPr>
          <a:lstStyle/>
          <a:p>
            <a:pPr marL="457200" indent="-457200">
              <a:buFont typeface="Arial" panose="020B0604020202020204" pitchFamily="34" charset="0"/>
              <a:buChar char="•"/>
            </a:pPr>
            <a:r>
              <a:rPr lang="pt-BR" sz="2000" dirty="0" err="1"/>
              <a:t>Introduction</a:t>
            </a:r>
            <a:endParaRPr lang="pt-BR" sz="2000" dirty="0"/>
          </a:p>
          <a:p>
            <a:pPr marL="457200" indent="-457200">
              <a:buFont typeface="Arial" panose="020B0604020202020204" pitchFamily="34" charset="0"/>
              <a:buChar char="•"/>
            </a:pPr>
            <a:r>
              <a:rPr lang="pt-BR" sz="2000" dirty="0" err="1"/>
              <a:t>What</a:t>
            </a:r>
            <a:r>
              <a:rPr lang="pt-BR" sz="2000" dirty="0"/>
              <a:t> </a:t>
            </a:r>
            <a:r>
              <a:rPr lang="pt-BR" sz="2000" dirty="0" err="1"/>
              <a:t>is</a:t>
            </a:r>
            <a:r>
              <a:rPr lang="pt-BR" sz="2000" dirty="0"/>
              <a:t> </a:t>
            </a:r>
            <a:r>
              <a:rPr lang="pt-BR" sz="2000" dirty="0" err="1"/>
              <a:t>Corruption</a:t>
            </a:r>
            <a:r>
              <a:rPr lang="pt-BR" sz="2000" dirty="0"/>
              <a:t>?</a:t>
            </a:r>
          </a:p>
          <a:p>
            <a:pPr marL="457200" indent="-457200">
              <a:buFont typeface="Arial" panose="020B0604020202020204" pitchFamily="34" charset="0"/>
              <a:buChar char="•"/>
            </a:pPr>
            <a:r>
              <a:rPr lang="pt-BR" sz="2000" dirty="0" err="1"/>
              <a:t>Impact</a:t>
            </a:r>
            <a:r>
              <a:rPr lang="pt-BR" sz="2000" dirty="0"/>
              <a:t> </a:t>
            </a:r>
            <a:r>
              <a:rPr lang="pt-BR" sz="2000" dirty="0" err="1"/>
              <a:t>of</a:t>
            </a:r>
            <a:r>
              <a:rPr lang="pt-BR" sz="2000" dirty="0"/>
              <a:t> </a:t>
            </a:r>
            <a:r>
              <a:rPr lang="pt-BR" sz="2000" dirty="0" err="1"/>
              <a:t>Corruption</a:t>
            </a:r>
            <a:endParaRPr lang="pt-BR" sz="2000" dirty="0"/>
          </a:p>
          <a:p>
            <a:pPr marL="457200" indent="-457200">
              <a:buFont typeface="Arial" panose="020B0604020202020204" pitchFamily="34" charset="0"/>
              <a:buChar char="•"/>
            </a:pPr>
            <a:r>
              <a:rPr lang="pt-BR" sz="2000" dirty="0" err="1"/>
              <a:t>Corruption</a:t>
            </a:r>
            <a:r>
              <a:rPr lang="pt-BR" sz="2000" dirty="0"/>
              <a:t> </a:t>
            </a:r>
            <a:r>
              <a:rPr lang="pt-BR" sz="2000" dirty="0" err="1"/>
              <a:t>Worldwide</a:t>
            </a:r>
            <a:endParaRPr lang="pt-BR" sz="2000" dirty="0"/>
          </a:p>
          <a:p>
            <a:pPr marL="457200" indent="-457200">
              <a:buFont typeface="Arial" panose="020B0604020202020204" pitchFamily="34" charset="0"/>
              <a:buChar char="•"/>
            </a:pPr>
            <a:r>
              <a:rPr lang="pt-BR" sz="2000" dirty="0" err="1"/>
              <a:t>Internal</a:t>
            </a:r>
            <a:r>
              <a:rPr lang="pt-BR" sz="2000" dirty="0"/>
              <a:t> Affairs</a:t>
            </a:r>
          </a:p>
          <a:p>
            <a:pPr marL="914400" lvl="1" indent="-457200">
              <a:buFont typeface="Arial" panose="020B0604020202020204" pitchFamily="34" charset="0"/>
              <a:buChar char="•"/>
            </a:pPr>
            <a:r>
              <a:rPr lang="pt-BR" sz="2000" dirty="0" err="1"/>
              <a:t>Public</a:t>
            </a:r>
            <a:r>
              <a:rPr lang="pt-BR" sz="2000" dirty="0"/>
              <a:t> Agent</a:t>
            </a:r>
          </a:p>
          <a:p>
            <a:pPr marL="914400" lvl="1" indent="-457200">
              <a:buFont typeface="Arial" panose="020B0604020202020204" pitchFamily="34" charset="0"/>
              <a:buChar char="•"/>
            </a:pPr>
            <a:r>
              <a:rPr lang="pt-BR" sz="2000" dirty="0" err="1"/>
              <a:t>Code</a:t>
            </a:r>
            <a:r>
              <a:rPr lang="pt-BR" sz="2000" dirty="0"/>
              <a:t> </a:t>
            </a:r>
            <a:r>
              <a:rPr lang="pt-BR" sz="2000" dirty="0" err="1"/>
              <a:t>of</a:t>
            </a:r>
            <a:r>
              <a:rPr lang="pt-BR" sz="2000" dirty="0"/>
              <a:t> </a:t>
            </a:r>
            <a:r>
              <a:rPr lang="pt-BR" sz="2000" dirty="0" err="1"/>
              <a:t>Conduct</a:t>
            </a:r>
            <a:endParaRPr lang="pt-BR" sz="2000" dirty="0"/>
          </a:p>
          <a:p>
            <a:pPr marL="914400" lvl="1" indent="-457200">
              <a:buFont typeface="Arial" panose="020B0604020202020204" pitchFamily="34" charset="0"/>
              <a:buChar char="•"/>
            </a:pPr>
            <a:r>
              <a:rPr lang="pt-BR" sz="2000" dirty="0" err="1"/>
              <a:t>Dilemma</a:t>
            </a:r>
            <a:r>
              <a:rPr lang="pt-BR" sz="2000" dirty="0"/>
              <a:t> </a:t>
            </a:r>
            <a:r>
              <a:rPr lang="pt-BR" sz="2000" dirty="0" err="1"/>
              <a:t>Discussion</a:t>
            </a:r>
            <a:endParaRPr lang="pt-BR" sz="2000" dirty="0"/>
          </a:p>
          <a:p>
            <a:pPr marL="457200" indent="-457200">
              <a:buFont typeface="Arial" panose="020B0604020202020204" pitchFamily="34" charset="0"/>
              <a:buChar char="•"/>
            </a:pPr>
            <a:r>
              <a:rPr lang="pt-BR" sz="2000" dirty="0" err="1"/>
              <a:t>Can</a:t>
            </a:r>
            <a:r>
              <a:rPr lang="pt-BR" sz="2000" dirty="0"/>
              <a:t> </a:t>
            </a:r>
            <a:r>
              <a:rPr lang="pt-BR" sz="2000" dirty="0" err="1"/>
              <a:t>Honest</a:t>
            </a:r>
            <a:r>
              <a:rPr lang="pt-BR" sz="2000" dirty="0"/>
              <a:t> People </a:t>
            </a:r>
            <a:r>
              <a:rPr lang="pt-BR" sz="2000" dirty="0" err="1"/>
              <a:t>Act</a:t>
            </a:r>
            <a:r>
              <a:rPr lang="pt-BR" sz="2000" dirty="0"/>
              <a:t> </a:t>
            </a:r>
            <a:r>
              <a:rPr lang="pt-BR" sz="2000" dirty="0" err="1"/>
              <a:t>Corruptly</a:t>
            </a:r>
            <a:r>
              <a:rPr lang="pt-BR" sz="2000" dirty="0"/>
              <a:t>?</a:t>
            </a:r>
          </a:p>
          <a:p>
            <a:pPr marL="914400" lvl="1" indent="-457200">
              <a:buFont typeface="Arial" panose="020B0604020202020204" pitchFamily="34" charset="0"/>
              <a:buChar char="•"/>
            </a:pPr>
            <a:r>
              <a:rPr lang="pt-BR" sz="2000" dirty="0"/>
              <a:t>The </a:t>
            </a:r>
            <a:r>
              <a:rPr lang="pt-BR" sz="2000" dirty="0" err="1"/>
              <a:t>Corruption</a:t>
            </a:r>
            <a:r>
              <a:rPr lang="pt-BR" sz="2000" dirty="0"/>
              <a:t> </a:t>
            </a:r>
            <a:r>
              <a:rPr lang="pt-BR" sz="2000" dirty="0" err="1"/>
              <a:t>Experiment</a:t>
            </a:r>
            <a:r>
              <a:rPr lang="pt-BR" sz="2000" dirty="0"/>
              <a:t> (vídeo)</a:t>
            </a:r>
          </a:p>
          <a:p>
            <a:pPr marL="914400" lvl="1" indent="-457200">
              <a:buFont typeface="Arial" panose="020B0604020202020204" pitchFamily="34" charset="0"/>
              <a:buChar char="•"/>
            </a:pPr>
            <a:r>
              <a:rPr lang="pt-BR" sz="2000" dirty="0" err="1"/>
              <a:t>Why</a:t>
            </a:r>
            <a:r>
              <a:rPr lang="pt-BR" sz="2000" dirty="0"/>
              <a:t> Do People </a:t>
            </a:r>
            <a:r>
              <a:rPr lang="pt-BR" sz="2000" dirty="0" err="1"/>
              <a:t>Get</a:t>
            </a:r>
            <a:r>
              <a:rPr lang="pt-BR" sz="2000" dirty="0"/>
              <a:t> Into </a:t>
            </a:r>
            <a:r>
              <a:rPr lang="pt-BR" sz="2000" dirty="0" err="1"/>
              <a:t>Corrupt</a:t>
            </a:r>
            <a:r>
              <a:rPr lang="pt-BR" sz="2000" dirty="0"/>
              <a:t> </a:t>
            </a:r>
            <a:r>
              <a:rPr lang="pt-BR" sz="2000" dirty="0" err="1"/>
              <a:t>Acts</a:t>
            </a:r>
            <a:r>
              <a:rPr lang="pt-BR" sz="2000" dirty="0"/>
              <a:t>?</a:t>
            </a:r>
          </a:p>
          <a:p>
            <a:pPr marL="457200" indent="-457200">
              <a:buFont typeface="Arial" panose="020B0604020202020204" pitchFamily="34" charset="0"/>
              <a:buChar char="•"/>
            </a:pPr>
            <a:r>
              <a:rPr lang="pt-BR" sz="2000" dirty="0" err="1"/>
              <a:t>Preventing</a:t>
            </a:r>
            <a:r>
              <a:rPr lang="pt-BR" sz="2000" dirty="0"/>
              <a:t> </a:t>
            </a:r>
            <a:r>
              <a:rPr lang="pt-BR" sz="2000" dirty="0" err="1"/>
              <a:t>Corruption</a:t>
            </a:r>
            <a:endParaRPr lang="pt-BR" sz="2000" dirty="0"/>
          </a:p>
          <a:p>
            <a:pPr marL="457200" indent="-457200">
              <a:buFont typeface="Arial" panose="020B0604020202020204" pitchFamily="34" charset="0"/>
              <a:buChar char="•"/>
            </a:pPr>
            <a:r>
              <a:rPr lang="pt-BR" sz="2000" dirty="0" err="1"/>
              <a:t>Detecting</a:t>
            </a:r>
            <a:r>
              <a:rPr lang="pt-BR" sz="2000" dirty="0"/>
              <a:t> </a:t>
            </a:r>
            <a:r>
              <a:rPr lang="pt-BR" sz="2000" dirty="0" err="1"/>
              <a:t>Corruption</a:t>
            </a:r>
            <a:endParaRPr lang="pt-BR" sz="2000" dirty="0"/>
          </a:p>
          <a:p>
            <a:pPr marL="914400" lvl="1" indent="-457200">
              <a:buFont typeface="Arial" panose="020B0604020202020204" pitchFamily="34" charset="0"/>
              <a:buChar char="•"/>
            </a:pPr>
            <a:r>
              <a:rPr lang="pt-BR" sz="2000" dirty="0" err="1"/>
              <a:t>Whistleblower</a:t>
            </a:r>
            <a:endParaRPr lang="pt-BR" sz="2000" dirty="0"/>
          </a:p>
          <a:p>
            <a:pPr marL="457200" indent="-457200">
              <a:buFont typeface="Arial" panose="020B0604020202020204" pitchFamily="34" charset="0"/>
              <a:buChar char="•"/>
            </a:pPr>
            <a:r>
              <a:rPr lang="pt-BR" sz="2000" dirty="0"/>
              <a:t>Law </a:t>
            </a:r>
            <a:r>
              <a:rPr lang="pt-BR" sz="2000" dirty="0" err="1"/>
              <a:t>Enforcement</a:t>
            </a:r>
            <a:r>
              <a:rPr lang="pt-BR" sz="2000" dirty="0"/>
              <a:t> System</a:t>
            </a:r>
          </a:p>
          <a:p>
            <a:pPr marL="742950" lvl="1" indent="-285750">
              <a:buFont typeface="Arial" panose="020B0604020202020204" pitchFamily="34" charset="0"/>
              <a:buChar char="•"/>
            </a:pPr>
            <a:r>
              <a:rPr lang="pt-BR" sz="2000" dirty="0" err="1"/>
              <a:t>Administrative</a:t>
            </a:r>
            <a:r>
              <a:rPr lang="pt-BR" sz="2000" dirty="0"/>
              <a:t> Procedure</a:t>
            </a:r>
          </a:p>
          <a:p>
            <a:pPr marL="742950" lvl="1" indent="-285750">
              <a:buFont typeface="Arial" panose="020B0604020202020204" pitchFamily="34" charset="0"/>
              <a:buChar char="•"/>
            </a:pPr>
            <a:r>
              <a:rPr lang="pt-BR" sz="2000" dirty="0" err="1"/>
              <a:t>How</a:t>
            </a:r>
            <a:r>
              <a:rPr lang="pt-BR" sz="2000" dirty="0"/>
              <a:t> </a:t>
            </a:r>
            <a:r>
              <a:rPr lang="pt-BR" sz="2000" dirty="0" err="1"/>
              <a:t>to</a:t>
            </a:r>
            <a:r>
              <a:rPr lang="pt-BR" sz="2000" dirty="0"/>
              <a:t> </a:t>
            </a:r>
            <a:r>
              <a:rPr lang="pt-BR" sz="2000" dirty="0" err="1"/>
              <a:t>Investigate</a:t>
            </a:r>
            <a:endParaRPr lang="pt-BR" sz="2000" dirty="0"/>
          </a:p>
          <a:p>
            <a:pPr lvl="1" indent="-457200">
              <a:buFont typeface="Arial" panose="020B0604020202020204" pitchFamily="34" charset="0"/>
              <a:buChar char="•"/>
            </a:pPr>
            <a:r>
              <a:rPr lang="pt-BR" sz="2000" dirty="0" err="1"/>
              <a:t>Conclusions</a:t>
            </a:r>
            <a:endParaRPr lang="pt-BR" sz="2000" dirty="0"/>
          </a:p>
          <a:p>
            <a:pPr lvl="1" indent="-457200">
              <a:buFont typeface="Arial" panose="020B0604020202020204" pitchFamily="34" charset="0"/>
              <a:buChar char="•"/>
            </a:pPr>
            <a:r>
              <a:rPr lang="pt-BR" sz="2000" dirty="0"/>
              <a:t>Q&amp;A</a:t>
            </a:r>
          </a:p>
        </p:txBody>
      </p:sp>
      <p:cxnSp>
        <p:nvCxnSpPr>
          <p:cNvPr id="6" name="Conector reto 5">
            <a:extLst>
              <a:ext uri="{FF2B5EF4-FFF2-40B4-BE49-F238E27FC236}">
                <a16:creationId xmlns:a16="http://schemas.microsoft.com/office/drawing/2014/main" id="{AD5E9C3C-BB67-DFFE-5F62-6D42FB064BFD}"/>
              </a:ext>
            </a:extLst>
          </p:cNvPr>
          <p:cNvCxnSpPr/>
          <p:nvPr/>
        </p:nvCxnSpPr>
        <p:spPr>
          <a:xfrm>
            <a:off x="610626" y="477422"/>
            <a:ext cx="0" cy="41907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026" name="Picture 2" descr="Corruption Images - Free Download on Freepik">
            <a:extLst>
              <a:ext uri="{FF2B5EF4-FFF2-40B4-BE49-F238E27FC236}">
                <a16:creationId xmlns:a16="http://schemas.microsoft.com/office/drawing/2014/main" id="{914A5FC0-F65B-FF48-1631-FC2179EF60D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61226" y="391702"/>
            <a:ext cx="5385026" cy="6466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95050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a:extLst>
              <a:ext uri="{FF2B5EF4-FFF2-40B4-BE49-F238E27FC236}">
                <a16:creationId xmlns:a16="http://schemas.microsoft.com/office/drawing/2014/main" id="{816E4942-B571-2DA0-FF13-B58B0E0B85DF}"/>
              </a:ext>
            </a:extLst>
          </p:cNvPr>
          <p:cNvPicPr>
            <a:picLocks noChangeAspect="1"/>
          </p:cNvPicPr>
          <p:nvPr/>
        </p:nvPicPr>
        <p:blipFill>
          <a:blip r:embed="rId3"/>
          <a:stretch>
            <a:fillRect/>
          </a:stretch>
        </p:blipFill>
        <p:spPr>
          <a:xfrm>
            <a:off x="427271" y="1582244"/>
            <a:ext cx="4205947" cy="4798334"/>
          </a:xfrm>
          <a:prstGeom prst="rect">
            <a:avLst/>
          </a:prstGeom>
        </p:spPr>
      </p:pic>
      <p:sp>
        <p:nvSpPr>
          <p:cNvPr id="7" name="CaixaDeTexto 6">
            <a:extLst>
              <a:ext uri="{FF2B5EF4-FFF2-40B4-BE49-F238E27FC236}">
                <a16:creationId xmlns:a16="http://schemas.microsoft.com/office/drawing/2014/main" id="{5E8BE89C-06A0-BC3C-F3D9-FE1913E372F1}"/>
              </a:ext>
            </a:extLst>
          </p:cNvPr>
          <p:cNvSpPr txBox="1"/>
          <p:nvPr/>
        </p:nvSpPr>
        <p:spPr>
          <a:xfrm>
            <a:off x="704850" y="430422"/>
            <a:ext cx="4332371" cy="584775"/>
          </a:xfrm>
          <a:prstGeom prst="rect">
            <a:avLst/>
          </a:prstGeom>
          <a:noFill/>
        </p:spPr>
        <p:txBody>
          <a:bodyPr wrap="square" rtlCol="0">
            <a:spAutoFit/>
          </a:bodyPr>
          <a:lstStyle/>
          <a:p>
            <a:pPr>
              <a:buClr>
                <a:srgbClr val="FF0000"/>
              </a:buClr>
            </a:pPr>
            <a:r>
              <a:rPr lang="pt-BR" sz="3200"/>
              <a:t>Detecting Corruption</a:t>
            </a:r>
            <a:endParaRPr lang="pt-BR" sz="3200" dirty="0"/>
          </a:p>
        </p:txBody>
      </p:sp>
      <p:cxnSp>
        <p:nvCxnSpPr>
          <p:cNvPr id="8" name="Conector reto 7">
            <a:extLst>
              <a:ext uri="{FF2B5EF4-FFF2-40B4-BE49-F238E27FC236}">
                <a16:creationId xmlns:a16="http://schemas.microsoft.com/office/drawing/2014/main" id="{BC1789F6-942C-C0DA-8BE6-5C353C352CBB}"/>
              </a:ext>
            </a:extLst>
          </p:cNvPr>
          <p:cNvCxnSpPr/>
          <p:nvPr/>
        </p:nvCxnSpPr>
        <p:spPr>
          <a:xfrm>
            <a:off x="610626" y="477422"/>
            <a:ext cx="0" cy="419070"/>
          </a:xfrm>
          <a:prstGeom prst="line">
            <a:avLst/>
          </a:prstGeom>
          <a:ln w="38100"/>
        </p:spPr>
        <p:style>
          <a:lnRef idx="1">
            <a:schemeClr val="accent2"/>
          </a:lnRef>
          <a:fillRef idx="0">
            <a:schemeClr val="accent2"/>
          </a:fillRef>
          <a:effectRef idx="0">
            <a:schemeClr val="accent2"/>
          </a:effectRef>
          <a:fontRef idx="minor">
            <a:schemeClr val="tx1"/>
          </a:fontRef>
        </p:style>
      </p:cxnSp>
      <p:graphicFrame>
        <p:nvGraphicFramePr>
          <p:cNvPr id="18" name="CaixaDeTexto 1">
            <a:extLst>
              <a:ext uri="{FF2B5EF4-FFF2-40B4-BE49-F238E27FC236}">
                <a16:creationId xmlns:a16="http://schemas.microsoft.com/office/drawing/2014/main" id="{70334339-F8CA-64D7-F344-88F1D6046C6A}"/>
              </a:ext>
            </a:extLst>
          </p:cNvPr>
          <p:cNvGraphicFramePr/>
          <p:nvPr>
            <p:extLst>
              <p:ext uri="{D42A27DB-BD31-4B8C-83A1-F6EECF244321}">
                <p14:modId xmlns:p14="http://schemas.microsoft.com/office/powerpoint/2010/main" val="2603107976"/>
              </p:ext>
            </p:extLst>
          </p:nvPr>
        </p:nvGraphicFramePr>
        <p:xfrm>
          <a:off x="5439273" y="1582244"/>
          <a:ext cx="5552049" cy="35394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5012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a:extLst>
              <a:ext uri="{FF2B5EF4-FFF2-40B4-BE49-F238E27FC236}">
                <a16:creationId xmlns:a16="http://schemas.microsoft.com/office/drawing/2014/main" id="{816E4942-B571-2DA0-FF13-B58B0E0B85DF}"/>
              </a:ext>
            </a:extLst>
          </p:cNvPr>
          <p:cNvPicPr>
            <a:picLocks noChangeAspect="1"/>
          </p:cNvPicPr>
          <p:nvPr/>
        </p:nvPicPr>
        <p:blipFill>
          <a:blip r:embed="rId3"/>
          <a:stretch>
            <a:fillRect/>
          </a:stretch>
        </p:blipFill>
        <p:spPr>
          <a:xfrm>
            <a:off x="427271" y="1582244"/>
            <a:ext cx="4205947" cy="4798334"/>
          </a:xfrm>
          <a:prstGeom prst="rect">
            <a:avLst/>
          </a:prstGeom>
        </p:spPr>
      </p:pic>
      <p:sp>
        <p:nvSpPr>
          <p:cNvPr id="7" name="CaixaDeTexto 6">
            <a:extLst>
              <a:ext uri="{FF2B5EF4-FFF2-40B4-BE49-F238E27FC236}">
                <a16:creationId xmlns:a16="http://schemas.microsoft.com/office/drawing/2014/main" id="{5E8BE89C-06A0-BC3C-F3D9-FE1913E372F1}"/>
              </a:ext>
            </a:extLst>
          </p:cNvPr>
          <p:cNvSpPr txBox="1"/>
          <p:nvPr/>
        </p:nvSpPr>
        <p:spPr>
          <a:xfrm>
            <a:off x="704850" y="430422"/>
            <a:ext cx="4332371" cy="584775"/>
          </a:xfrm>
          <a:prstGeom prst="rect">
            <a:avLst/>
          </a:prstGeom>
          <a:noFill/>
        </p:spPr>
        <p:txBody>
          <a:bodyPr wrap="square" rtlCol="0">
            <a:spAutoFit/>
          </a:bodyPr>
          <a:lstStyle/>
          <a:p>
            <a:pPr>
              <a:buClr>
                <a:srgbClr val="FF0000"/>
              </a:buClr>
            </a:pPr>
            <a:r>
              <a:rPr lang="pt-BR" sz="3200"/>
              <a:t>Detecting Corruption</a:t>
            </a:r>
            <a:endParaRPr lang="pt-BR" sz="3200" dirty="0"/>
          </a:p>
        </p:txBody>
      </p:sp>
      <p:cxnSp>
        <p:nvCxnSpPr>
          <p:cNvPr id="8" name="Conector reto 7">
            <a:extLst>
              <a:ext uri="{FF2B5EF4-FFF2-40B4-BE49-F238E27FC236}">
                <a16:creationId xmlns:a16="http://schemas.microsoft.com/office/drawing/2014/main" id="{BC1789F6-942C-C0DA-8BE6-5C353C352CBB}"/>
              </a:ext>
            </a:extLst>
          </p:cNvPr>
          <p:cNvCxnSpPr/>
          <p:nvPr/>
        </p:nvCxnSpPr>
        <p:spPr>
          <a:xfrm>
            <a:off x="610626" y="477422"/>
            <a:ext cx="0" cy="419070"/>
          </a:xfrm>
          <a:prstGeom prst="line">
            <a:avLst/>
          </a:prstGeom>
          <a:ln w="38100"/>
        </p:spPr>
        <p:style>
          <a:lnRef idx="1">
            <a:schemeClr val="accent2"/>
          </a:lnRef>
          <a:fillRef idx="0">
            <a:schemeClr val="accent2"/>
          </a:fillRef>
          <a:effectRef idx="0">
            <a:schemeClr val="accent2"/>
          </a:effectRef>
          <a:fontRef idx="minor">
            <a:schemeClr val="tx1"/>
          </a:fontRef>
        </p:style>
      </p:cxnSp>
      <p:graphicFrame>
        <p:nvGraphicFramePr>
          <p:cNvPr id="18" name="CaixaDeTexto 1">
            <a:extLst>
              <a:ext uri="{FF2B5EF4-FFF2-40B4-BE49-F238E27FC236}">
                <a16:creationId xmlns:a16="http://schemas.microsoft.com/office/drawing/2014/main" id="{70334339-F8CA-64D7-F344-88F1D6046C6A}"/>
              </a:ext>
            </a:extLst>
          </p:cNvPr>
          <p:cNvGraphicFramePr/>
          <p:nvPr>
            <p:extLst>
              <p:ext uri="{D42A27DB-BD31-4B8C-83A1-F6EECF244321}">
                <p14:modId xmlns:p14="http://schemas.microsoft.com/office/powerpoint/2010/main" val="547369043"/>
              </p:ext>
            </p:extLst>
          </p:nvPr>
        </p:nvGraphicFramePr>
        <p:xfrm>
          <a:off x="5439273" y="1582244"/>
          <a:ext cx="5552049" cy="35394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745211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a:extLst>
              <a:ext uri="{FF2B5EF4-FFF2-40B4-BE49-F238E27FC236}">
                <a16:creationId xmlns:a16="http://schemas.microsoft.com/office/drawing/2014/main" id="{816E4942-B571-2DA0-FF13-B58B0E0B85DF}"/>
              </a:ext>
            </a:extLst>
          </p:cNvPr>
          <p:cNvPicPr>
            <a:picLocks noChangeAspect="1"/>
          </p:cNvPicPr>
          <p:nvPr/>
        </p:nvPicPr>
        <p:blipFill>
          <a:blip r:embed="rId3"/>
          <a:stretch>
            <a:fillRect/>
          </a:stretch>
        </p:blipFill>
        <p:spPr>
          <a:xfrm>
            <a:off x="427271" y="1582244"/>
            <a:ext cx="4205947" cy="4798334"/>
          </a:xfrm>
          <a:prstGeom prst="rect">
            <a:avLst/>
          </a:prstGeom>
        </p:spPr>
      </p:pic>
      <p:sp>
        <p:nvSpPr>
          <p:cNvPr id="7" name="CaixaDeTexto 6">
            <a:extLst>
              <a:ext uri="{FF2B5EF4-FFF2-40B4-BE49-F238E27FC236}">
                <a16:creationId xmlns:a16="http://schemas.microsoft.com/office/drawing/2014/main" id="{5E8BE89C-06A0-BC3C-F3D9-FE1913E372F1}"/>
              </a:ext>
            </a:extLst>
          </p:cNvPr>
          <p:cNvSpPr txBox="1"/>
          <p:nvPr/>
        </p:nvSpPr>
        <p:spPr>
          <a:xfrm>
            <a:off x="704850" y="430422"/>
            <a:ext cx="9716407" cy="1077218"/>
          </a:xfrm>
          <a:prstGeom prst="rect">
            <a:avLst/>
          </a:prstGeom>
          <a:noFill/>
        </p:spPr>
        <p:txBody>
          <a:bodyPr wrap="square" rtlCol="0">
            <a:spAutoFit/>
          </a:bodyPr>
          <a:lstStyle/>
          <a:p>
            <a:pPr>
              <a:buClr>
                <a:srgbClr val="FF0000"/>
              </a:buClr>
            </a:pPr>
            <a:r>
              <a:rPr lang="pt-BR" sz="3200"/>
              <a:t>Detecting Corruption – Whistleblower – Definition - 1/6</a:t>
            </a:r>
            <a:endParaRPr lang="en-US" sz="3200"/>
          </a:p>
          <a:p>
            <a:pPr>
              <a:buClr>
                <a:srgbClr val="FF0000"/>
              </a:buClr>
            </a:pPr>
            <a:endParaRPr lang="pt-BR" sz="3200" dirty="0"/>
          </a:p>
        </p:txBody>
      </p:sp>
      <p:cxnSp>
        <p:nvCxnSpPr>
          <p:cNvPr id="8" name="Conector reto 7">
            <a:extLst>
              <a:ext uri="{FF2B5EF4-FFF2-40B4-BE49-F238E27FC236}">
                <a16:creationId xmlns:a16="http://schemas.microsoft.com/office/drawing/2014/main" id="{BC1789F6-942C-C0DA-8BE6-5C353C352CBB}"/>
              </a:ext>
            </a:extLst>
          </p:cNvPr>
          <p:cNvCxnSpPr/>
          <p:nvPr/>
        </p:nvCxnSpPr>
        <p:spPr>
          <a:xfrm>
            <a:off x="610626" y="477422"/>
            <a:ext cx="0" cy="419070"/>
          </a:xfrm>
          <a:prstGeom prst="line">
            <a:avLst/>
          </a:prstGeom>
          <a:ln w="38100"/>
        </p:spPr>
        <p:style>
          <a:lnRef idx="1">
            <a:schemeClr val="accent2"/>
          </a:lnRef>
          <a:fillRef idx="0">
            <a:schemeClr val="accent2"/>
          </a:fillRef>
          <a:effectRef idx="0">
            <a:schemeClr val="accent2"/>
          </a:effectRef>
          <a:fontRef idx="minor">
            <a:schemeClr val="tx1"/>
          </a:fontRef>
        </p:style>
      </p:cxnSp>
      <p:graphicFrame>
        <p:nvGraphicFramePr>
          <p:cNvPr id="22" name="CaixaDeTexto 1">
            <a:extLst>
              <a:ext uri="{FF2B5EF4-FFF2-40B4-BE49-F238E27FC236}">
                <a16:creationId xmlns:a16="http://schemas.microsoft.com/office/drawing/2014/main" id="{9809BCDA-89AC-CF13-C3F2-07791517AB4E}"/>
              </a:ext>
            </a:extLst>
          </p:cNvPr>
          <p:cNvGraphicFramePr/>
          <p:nvPr/>
        </p:nvGraphicFramePr>
        <p:xfrm>
          <a:off x="5010539" y="1651518"/>
          <a:ext cx="6008914" cy="424731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081088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a:extLst>
              <a:ext uri="{FF2B5EF4-FFF2-40B4-BE49-F238E27FC236}">
                <a16:creationId xmlns:a16="http://schemas.microsoft.com/office/drawing/2014/main" id="{816E4942-B571-2DA0-FF13-B58B0E0B85DF}"/>
              </a:ext>
            </a:extLst>
          </p:cNvPr>
          <p:cNvPicPr>
            <a:picLocks noChangeAspect="1"/>
          </p:cNvPicPr>
          <p:nvPr/>
        </p:nvPicPr>
        <p:blipFill>
          <a:blip r:embed="rId3"/>
          <a:stretch>
            <a:fillRect/>
          </a:stretch>
        </p:blipFill>
        <p:spPr>
          <a:xfrm>
            <a:off x="427271" y="1582244"/>
            <a:ext cx="4205947" cy="4798334"/>
          </a:xfrm>
          <a:prstGeom prst="rect">
            <a:avLst/>
          </a:prstGeom>
        </p:spPr>
      </p:pic>
      <p:sp>
        <p:nvSpPr>
          <p:cNvPr id="7" name="CaixaDeTexto 6">
            <a:extLst>
              <a:ext uri="{FF2B5EF4-FFF2-40B4-BE49-F238E27FC236}">
                <a16:creationId xmlns:a16="http://schemas.microsoft.com/office/drawing/2014/main" id="{5E8BE89C-06A0-BC3C-F3D9-FE1913E372F1}"/>
              </a:ext>
            </a:extLst>
          </p:cNvPr>
          <p:cNvSpPr txBox="1"/>
          <p:nvPr/>
        </p:nvSpPr>
        <p:spPr>
          <a:xfrm>
            <a:off x="704850" y="430422"/>
            <a:ext cx="10819493" cy="1077218"/>
          </a:xfrm>
          <a:prstGeom prst="rect">
            <a:avLst/>
          </a:prstGeom>
          <a:noFill/>
        </p:spPr>
        <p:txBody>
          <a:bodyPr wrap="square" rtlCol="0">
            <a:spAutoFit/>
          </a:bodyPr>
          <a:lstStyle/>
          <a:p>
            <a:pPr>
              <a:buClr>
                <a:srgbClr val="FF0000"/>
              </a:buClr>
            </a:pPr>
            <a:r>
              <a:rPr lang="pt-BR" sz="3200"/>
              <a:t>Detecting Corruption – Whistleblower – Scope of Coverage - 2/6</a:t>
            </a:r>
            <a:endParaRPr lang="en-US" sz="3200"/>
          </a:p>
          <a:p>
            <a:pPr>
              <a:buClr>
                <a:srgbClr val="FF0000"/>
              </a:buClr>
            </a:pPr>
            <a:endParaRPr lang="pt-BR" sz="3200" dirty="0"/>
          </a:p>
        </p:txBody>
      </p:sp>
      <p:cxnSp>
        <p:nvCxnSpPr>
          <p:cNvPr id="8" name="Conector reto 7">
            <a:extLst>
              <a:ext uri="{FF2B5EF4-FFF2-40B4-BE49-F238E27FC236}">
                <a16:creationId xmlns:a16="http://schemas.microsoft.com/office/drawing/2014/main" id="{BC1789F6-942C-C0DA-8BE6-5C353C352CBB}"/>
              </a:ext>
            </a:extLst>
          </p:cNvPr>
          <p:cNvCxnSpPr/>
          <p:nvPr/>
        </p:nvCxnSpPr>
        <p:spPr>
          <a:xfrm>
            <a:off x="610626" y="477422"/>
            <a:ext cx="0" cy="41907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 name="CaixaDeTexto 1"/>
          <p:cNvSpPr txBox="1"/>
          <p:nvPr/>
        </p:nvSpPr>
        <p:spPr>
          <a:xfrm>
            <a:off x="5010539" y="1651518"/>
            <a:ext cx="6008914" cy="3693319"/>
          </a:xfrm>
          <a:prstGeom prst="rect">
            <a:avLst/>
          </a:prstGeom>
          <a:noFill/>
        </p:spPr>
        <p:txBody>
          <a:bodyPr wrap="square" rtlCol="0">
            <a:spAutoFit/>
          </a:bodyPr>
          <a:lstStyle/>
          <a:p>
            <a:pPr marL="285750" indent="-285750" algn="just">
              <a:buFont typeface="Arial" panose="020B0604020202020204" pitchFamily="34" charset="0"/>
              <a:buChar char="•"/>
            </a:pPr>
            <a:r>
              <a:rPr lang="pt-BR" sz="3000" b="1"/>
              <a:t>Persons</a:t>
            </a:r>
            <a:r>
              <a:rPr lang="pt-BR" sz="3000"/>
              <a:t> Afforded Protection – as broad as possible</a:t>
            </a:r>
          </a:p>
          <a:p>
            <a:pPr marL="285750" indent="-285750" algn="just">
              <a:buFont typeface="Arial" panose="020B0604020202020204" pitchFamily="34" charset="0"/>
              <a:buChar char="•"/>
            </a:pPr>
            <a:endParaRPr lang="pt-BR" sz="3000"/>
          </a:p>
          <a:p>
            <a:pPr marL="285750" indent="-285750" algn="just">
              <a:buFont typeface="Arial" panose="020B0604020202020204" pitchFamily="34" charset="0"/>
              <a:buChar char="•"/>
            </a:pPr>
            <a:r>
              <a:rPr lang="pt-BR" sz="3000" b="1"/>
              <a:t>Subject</a:t>
            </a:r>
            <a:r>
              <a:rPr lang="pt-BR" sz="3000"/>
              <a:t> of Protected Disclosures – ilegal, unethical or dangerous activities</a:t>
            </a:r>
          </a:p>
          <a:p>
            <a:pPr marL="285750" indent="-285750" algn="just">
              <a:buFont typeface="Arial" panose="020B0604020202020204" pitchFamily="34" charset="0"/>
              <a:buChar char="•"/>
            </a:pPr>
            <a:endParaRPr lang="pt-BR"/>
          </a:p>
          <a:p>
            <a:pPr algn="just"/>
            <a:endParaRPr lang="pt-BR"/>
          </a:p>
          <a:p>
            <a:endParaRPr lang="pt-BR" dirty="0"/>
          </a:p>
        </p:txBody>
      </p:sp>
    </p:spTree>
    <p:extLst>
      <p:ext uri="{BB962C8B-B14F-4D97-AF65-F5344CB8AC3E}">
        <p14:creationId xmlns:p14="http://schemas.microsoft.com/office/powerpoint/2010/main" val="1906008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a:extLst>
              <a:ext uri="{FF2B5EF4-FFF2-40B4-BE49-F238E27FC236}">
                <a16:creationId xmlns:a16="http://schemas.microsoft.com/office/drawing/2014/main" id="{816E4942-B571-2DA0-FF13-B58B0E0B85DF}"/>
              </a:ext>
            </a:extLst>
          </p:cNvPr>
          <p:cNvPicPr>
            <a:picLocks noChangeAspect="1"/>
          </p:cNvPicPr>
          <p:nvPr/>
        </p:nvPicPr>
        <p:blipFill>
          <a:blip r:embed="rId3"/>
          <a:stretch>
            <a:fillRect/>
          </a:stretch>
        </p:blipFill>
        <p:spPr>
          <a:xfrm>
            <a:off x="427271" y="1582244"/>
            <a:ext cx="4205947" cy="4798334"/>
          </a:xfrm>
          <a:prstGeom prst="rect">
            <a:avLst/>
          </a:prstGeom>
        </p:spPr>
      </p:pic>
      <p:sp>
        <p:nvSpPr>
          <p:cNvPr id="7" name="CaixaDeTexto 6">
            <a:extLst>
              <a:ext uri="{FF2B5EF4-FFF2-40B4-BE49-F238E27FC236}">
                <a16:creationId xmlns:a16="http://schemas.microsoft.com/office/drawing/2014/main" id="{5E8BE89C-06A0-BC3C-F3D9-FE1913E372F1}"/>
              </a:ext>
            </a:extLst>
          </p:cNvPr>
          <p:cNvSpPr txBox="1"/>
          <p:nvPr/>
        </p:nvSpPr>
        <p:spPr>
          <a:xfrm>
            <a:off x="704850" y="430422"/>
            <a:ext cx="11368962" cy="1031051"/>
          </a:xfrm>
          <a:prstGeom prst="rect">
            <a:avLst/>
          </a:prstGeom>
          <a:noFill/>
        </p:spPr>
        <p:txBody>
          <a:bodyPr wrap="square" rtlCol="0">
            <a:spAutoFit/>
          </a:bodyPr>
          <a:lstStyle/>
          <a:p>
            <a:pPr>
              <a:buClr>
                <a:srgbClr val="FF0000"/>
              </a:buClr>
            </a:pPr>
            <a:r>
              <a:rPr lang="pt-BR" sz="2900" dirty="0" err="1"/>
              <a:t>Detecting</a:t>
            </a:r>
            <a:r>
              <a:rPr lang="pt-BR" sz="2900" dirty="0"/>
              <a:t> </a:t>
            </a:r>
            <a:r>
              <a:rPr lang="pt-BR" sz="2900" dirty="0" err="1"/>
              <a:t>Corruption</a:t>
            </a:r>
            <a:r>
              <a:rPr lang="pt-BR" sz="2900" dirty="0"/>
              <a:t> – </a:t>
            </a:r>
            <a:r>
              <a:rPr lang="pt-BR" sz="2900" dirty="0" err="1"/>
              <a:t>Whistleblower</a:t>
            </a:r>
            <a:r>
              <a:rPr lang="pt-BR" sz="2900" dirty="0"/>
              <a:t> – </a:t>
            </a:r>
            <a:r>
              <a:rPr lang="pt-BR" sz="2900" dirty="0" err="1"/>
              <a:t>Mechanisms</a:t>
            </a:r>
            <a:r>
              <a:rPr lang="pt-BR" sz="2900" dirty="0"/>
              <a:t> for </a:t>
            </a:r>
            <a:r>
              <a:rPr lang="pt-BR" sz="2900" dirty="0" err="1"/>
              <a:t>Protection</a:t>
            </a:r>
            <a:r>
              <a:rPr lang="pt-BR" sz="2900" dirty="0"/>
              <a:t> - 3/6</a:t>
            </a:r>
            <a:endParaRPr lang="en-US" sz="2900" dirty="0"/>
          </a:p>
          <a:p>
            <a:pPr>
              <a:buClr>
                <a:srgbClr val="FF0000"/>
              </a:buClr>
            </a:pPr>
            <a:endParaRPr lang="pt-BR" sz="3200" dirty="0"/>
          </a:p>
        </p:txBody>
      </p:sp>
      <p:cxnSp>
        <p:nvCxnSpPr>
          <p:cNvPr id="8" name="Conector reto 7">
            <a:extLst>
              <a:ext uri="{FF2B5EF4-FFF2-40B4-BE49-F238E27FC236}">
                <a16:creationId xmlns:a16="http://schemas.microsoft.com/office/drawing/2014/main" id="{BC1789F6-942C-C0DA-8BE6-5C353C352CBB}"/>
              </a:ext>
            </a:extLst>
          </p:cNvPr>
          <p:cNvCxnSpPr/>
          <p:nvPr/>
        </p:nvCxnSpPr>
        <p:spPr>
          <a:xfrm>
            <a:off x="610626" y="477422"/>
            <a:ext cx="0" cy="41907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3" name="Imagem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85364" y="1934528"/>
            <a:ext cx="6932670" cy="3887774"/>
          </a:xfrm>
          <a:prstGeom prst="rect">
            <a:avLst/>
          </a:prstGeom>
        </p:spPr>
      </p:pic>
    </p:spTree>
    <p:extLst>
      <p:ext uri="{BB962C8B-B14F-4D97-AF65-F5344CB8AC3E}">
        <p14:creationId xmlns:p14="http://schemas.microsoft.com/office/powerpoint/2010/main" val="39964854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a:extLst>
              <a:ext uri="{FF2B5EF4-FFF2-40B4-BE49-F238E27FC236}">
                <a16:creationId xmlns:a16="http://schemas.microsoft.com/office/drawing/2014/main" id="{816E4942-B571-2DA0-FF13-B58B0E0B85DF}"/>
              </a:ext>
            </a:extLst>
          </p:cNvPr>
          <p:cNvPicPr>
            <a:picLocks noChangeAspect="1"/>
          </p:cNvPicPr>
          <p:nvPr/>
        </p:nvPicPr>
        <p:blipFill>
          <a:blip r:embed="rId3"/>
          <a:stretch>
            <a:fillRect/>
          </a:stretch>
        </p:blipFill>
        <p:spPr>
          <a:xfrm>
            <a:off x="427271" y="1582244"/>
            <a:ext cx="4205947" cy="4798334"/>
          </a:xfrm>
          <a:prstGeom prst="rect">
            <a:avLst/>
          </a:prstGeom>
        </p:spPr>
      </p:pic>
      <p:sp>
        <p:nvSpPr>
          <p:cNvPr id="7" name="CaixaDeTexto 6">
            <a:extLst>
              <a:ext uri="{FF2B5EF4-FFF2-40B4-BE49-F238E27FC236}">
                <a16:creationId xmlns:a16="http://schemas.microsoft.com/office/drawing/2014/main" id="{5E8BE89C-06A0-BC3C-F3D9-FE1913E372F1}"/>
              </a:ext>
            </a:extLst>
          </p:cNvPr>
          <p:cNvSpPr txBox="1"/>
          <p:nvPr/>
        </p:nvSpPr>
        <p:spPr>
          <a:xfrm>
            <a:off x="704850" y="430422"/>
            <a:ext cx="11368962" cy="1031051"/>
          </a:xfrm>
          <a:prstGeom prst="rect">
            <a:avLst/>
          </a:prstGeom>
          <a:noFill/>
        </p:spPr>
        <p:txBody>
          <a:bodyPr wrap="square" rtlCol="0">
            <a:spAutoFit/>
          </a:bodyPr>
          <a:lstStyle/>
          <a:p>
            <a:pPr>
              <a:buClr>
                <a:srgbClr val="FF0000"/>
              </a:buClr>
            </a:pPr>
            <a:r>
              <a:rPr lang="pt-BR" sz="2900"/>
              <a:t>Detecting Corruption – Whistleblower – Mechanisms for Protection - 3/6</a:t>
            </a:r>
            <a:endParaRPr lang="en-US" sz="2900"/>
          </a:p>
          <a:p>
            <a:pPr>
              <a:buClr>
                <a:srgbClr val="FF0000"/>
              </a:buClr>
            </a:pPr>
            <a:endParaRPr lang="pt-BR" sz="3200" dirty="0"/>
          </a:p>
        </p:txBody>
      </p:sp>
      <p:cxnSp>
        <p:nvCxnSpPr>
          <p:cNvPr id="8" name="Conector reto 7">
            <a:extLst>
              <a:ext uri="{FF2B5EF4-FFF2-40B4-BE49-F238E27FC236}">
                <a16:creationId xmlns:a16="http://schemas.microsoft.com/office/drawing/2014/main" id="{BC1789F6-942C-C0DA-8BE6-5C353C352CBB}"/>
              </a:ext>
            </a:extLst>
          </p:cNvPr>
          <p:cNvCxnSpPr/>
          <p:nvPr/>
        </p:nvCxnSpPr>
        <p:spPr>
          <a:xfrm>
            <a:off x="610626" y="477422"/>
            <a:ext cx="0" cy="41907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 name="CaixaDeTexto 1"/>
          <p:cNvSpPr txBox="1"/>
          <p:nvPr/>
        </p:nvSpPr>
        <p:spPr>
          <a:xfrm>
            <a:off x="4376058" y="1955469"/>
            <a:ext cx="6335486" cy="2462213"/>
          </a:xfrm>
          <a:prstGeom prst="rect">
            <a:avLst/>
          </a:prstGeom>
          <a:noFill/>
        </p:spPr>
        <p:txBody>
          <a:bodyPr wrap="square" rtlCol="0">
            <a:spAutoFit/>
          </a:bodyPr>
          <a:lstStyle/>
          <a:p>
            <a:r>
              <a:rPr lang="pt-BR" sz="2800" b="1" dirty="0" err="1"/>
              <a:t>Anonymity</a:t>
            </a:r>
            <a:r>
              <a:rPr lang="pt-BR" sz="2800" b="1" dirty="0"/>
              <a:t> </a:t>
            </a:r>
            <a:r>
              <a:rPr lang="pt-BR" sz="2800" b="1" dirty="0" err="1"/>
              <a:t>and</a:t>
            </a:r>
            <a:r>
              <a:rPr lang="pt-BR" sz="2800" b="1" dirty="0"/>
              <a:t> </a:t>
            </a:r>
            <a:r>
              <a:rPr lang="pt-BR" sz="2800" b="1" dirty="0" err="1"/>
              <a:t>Confidentiality</a:t>
            </a:r>
            <a:endParaRPr lang="pt-BR" sz="2800" b="1" dirty="0"/>
          </a:p>
          <a:p>
            <a:endParaRPr lang="pt-BR" sz="2800" b="1" dirty="0"/>
          </a:p>
          <a:p>
            <a:endParaRPr lang="pt-BR" dirty="0"/>
          </a:p>
          <a:p>
            <a:pPr algn="just"/>
            <a:r>
              <a:rPr lang="pt-BR" dirty="0"/>
              <a:t>*</a:t>
            </a:r>
            <a:r>
              <a:rPr lang="en-US" sz="2000" dirty="0"/>
              <a:t>anonymous disclosures:  According to Brazil’s Supreme Court an anonymous tip cannot </a:t>
            </a:r>
            <a:r>
              <a:rPr lang="en-US" sz="2000" b="1" dirty="0"/>
              <a:t>by itself </a:t>
            </a:r>
            <a:r>
              <a:rPr lang="en-US" sz="2000" dirty="0"/>
              <a:t>warrant the opening of a criminal investigation. (Supreme Court of Brazil, Inquiry No. 1.957, 11 May 2005)</a:t>
            </a:r>
            <a:endParaRPr lang="pt-BR" sz="2000" dirty="0"/>
          </a:p>
        </p:txBody>
      </p:sp>
    </p:spTree>
    <p:extLst>
      <p:ext uri="{BB962C8B-B14F-4D97-AF65-F5344CB8AC3E}">
        <p14:creationId xmlns:p14="http://schemas.microsoft.com/office/powerpoint/2010/main" val="8002243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a:extLst>
              <a:ext uri="{FF2B5EF4-FFF2-40B4-BE49-F238E27FC236}">
                <a16:creationId xmlns:a16="http://schemas.microsoft.com/office/drawing/2014/main" id="{816E4942-B571-2DA0-FF13-B58B0E0B85DF}"/>
              </a:ext>
            </a:extLst>
          </p:cNvPr>
          <p:cNvPicPr>
            <a:picLocks noChangeAspect="1"/>
          </p:cNvPicPr>
          <p:nvPr/>
        </p:nvPicPr>
        <p:blipFill>
          <a:blip r:embed="rId3"/>
          <a:stretch>
            <a:fillRect/>
          </a:stretch>
        </p:blipFill>
        <p:spPr>
          <a:xfrm>
            <a:off x="427271" y="1582244"/>
            <a:ext cx="4205947" cy="4798334"/>
          </a:xfrm>
          <a:prstGeom prst="rect">
            <a:avLst/>
          </a:prstGeom>
        </p:spPr>
      </p:pic>
      <p:sp>
        <p:nvSpPr>
          <p:cNvPr id="7" name="CaixaDeTexto 6">
            <a:extLst>
              <a:ext uri="{FF2B5EF4-FFF2-40B4-BE49-F238E27FC236}">
                <a16:creationId xmlns:a16="http://schemas.microsoft.com/office/drawing/2014/main" id="{5E8BE89C-06A0-BC3C-F3D9-FE1913E372F1}"/>
              </a:ext>
            </a:extLst>
          </p:cNvPr>
          <p:cNvSpPr txBox="1"/>
          <p:nvPr/>
        </p:nvSpPr>
        <p:spPr>
          <a:xfrm>
            <a:off x="704850" y="430422"/>
            <a:ext cx="11368962" cy="1077218"/>
          </a:xfrm>
          <a:prstGeom prst="rect">
            <a:avLst/>
          </a:prstGeom>
          <a:noFill/>
        </p:spPr>
        <p:txBody>
          <a:bodyPr wrap="square" rtlCol="0">
            <a:spAutoFit/>
          </a:bodyPr>
          <a:lstStyle/>
          <a:p>
            <a:pPr>
              <a:buClr>
                <a:srgbClr val="FF0000"/>
              </a:buClr>
            </a:pPr>
            <a:r>
              <a:rPr lang="pt-BR" sz="3200"/>
              <a:t>Detecting Corruption – Whistleblower – Reporting - 4/6 </a:t>
            </a:r>
            <a:endParaRPr lang="en-US" sz="3200"/>
          </a:p>
          <a:p>
            <a:pPr>
              <a:buClr>
                <a:srgbClr val="FF0000"/>
              </a:buClr>
            </a:pPr>
            <a:endParaRPr lang="pt-BR" sz="3200" dirty="0"/>
          </a:p>
        </p:txBody>
      </p:sp>
      <p:cxnSp>
        <p:nvCxnSpPr>
          <p:cNvPr id="8" name="Conector reto 7">
            <a:extLst>
              <a:ext uri="{FF2B5EF4-FFF2-40B4-BE49-F238E27FC236}">
                <a16:creationId xmlns:a16="http://schemas.microsoft.com/office/drawing/2014/main" id="{BC1789F6-942C-C0DA-8BE6-5C353C352CBB}"/>
              </a:ext>
            </a:extLst>
          </p:cNvPr>
          <p:cNvCxnSpPr/>
          <p:nvPr/>
        </p:nvCxnSpPr>
        <p:spPr>
          <a:xfrm>
            <a:off x="610626" y="477422"/>
            <a:ext cx="0" cy="41907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 name="CaixaDeTexto 1"/>
          <p:cNvSpPr txBox="1"/>
          <p:nvPr/>
        </p:nvSpPr>
        <p:spPr>
          <a:xfrm>
            <a:off x="4376057" y="1955469"/>
            <a:ext cx="7175241" cy="2677656"/>
          </a:xfrm>
          <a:prstGeom prst="rect">
            <a:avLst/>
          </a:prstGeom>
          <a:noFill/>
        </p:spPr>
        <p:txBody>
          <a:bodyPr wrap="square" rtlCol="0">
            <a:spAutoFit/>
          </a:bodyPr>
          <a:lstStyle/>
          <a:p>
            <a:pPr marL="457200" indent="-457200">
              <a:buFont typeface="Arial" panose="020B0604020202020204" pitchFamily="34" charset="0"/>
              <a:buChar char="•"/>
            </a:pPr>
            <a:r>
              <a:rPr lang="pt-BR" sz="2800" dirty="0" err="1"/>
              <a:t>Channels</a:t>
            </a:r>
            <a:r>
              <a:rPr lang="pt-BR" sz="2800" dirty="0"/>
              <a:t> for </a:t>
            </a:r>
            <a:r>
              <a:rPr lang="pt-BR" sz="2800" dirty="0" err="1"/>
              <a:t>Reporting</a:t>
            </a:r>
            <a:endParaRPr lang="pt-BR" sz="2800" dirty="0"/>
          </a:p>
          <a:p>
            <a:pPr marL="457200" indent="-457200">
              <a:buFont typeface="Arial" panose="020B0604020202020204" pitchFamily="34" charset="0"/>
              <a:buChar char="•"/>
            </a:pPr>
            <a:r>
              <a:rPr lang="pt-BR" sz="2800" dirty="0"/>
              <a:t>Use </a:t>
            </a:r>
            <a:r>
              <a:rPr lang="pt-BR" sz="2800" dirty="0" err="1"/>
              <a:t>of</a:t>
            </a:r>
            <a:r>
              <a:rPr lang="pt-BR" sz="2800" dirty="0"/>
              <a:t> Incentives </a:t>
            </a:r>
            <a:r>
              <a:rPr lang="pt-BR" sz="2800" dirty="0" err="1"/>
              <a:t>to</a:t>
            </a:r>
            <a:r>
              <a:rPr lang="pt-BR" sz="2800" dirty="0"/>
              <a:t> </a:t>
            </a:r>
            <a:r>
              <a:rPr lang="pt-BR" sz="2800" dirty="0" err="1"/>
              <a:t>Encourage</a:t>
            </a:r>
            <a:r>
              <a:rPr lang="pt-BR" sz="2800" dirty="0"/>
              <a:t> </a:t>
            </a:r>
            <a:r>
              <a:rPr lang="pt-BR" sz="2800" dirty="0" err="1"/>
              <a:t>Reporting</a:t>
            </a:r>
            <a:endParaRPr lang="pt-BR" sz="2800" dirty="0"/>
          </a:p>
          <a:p>
            <a:pPr marL="457200" indent="-457200">
              <a:buFont typeface="Arial" panose="020B0604020202020204" pitchFamily="34" charset="0"/>
              <a:buChar char="•"/>
            </a:pPr>
            <a:r>
              <a:rPr lang="pt-BR" sz="2800" dirty="0" err="1"/>
              <a:t>Anti-corruption</a:t>
            </a:r>
            <a:r>
              <a:rPr lang="pt-BR" sz="2800" dirty="0"/>
              <a:t> </a:t>
            </a:r>
            <a:r>
              <a:rPr lang="pt-BR" sz="2800" dirty="0" err="1"/>
              <a:t>bodies</a:t>
            </a:r>
            <a:endParaRPr lang="pt-BR" sz="2800" dirty="0"/>
          </a:p>
          <a:p>
            <a:pPr marL="457200" indent="-457200">
              <a:buFont typeface="Arial" panose="020B0604020202020204" pitchFamily="34" charset="0"/>
              <a:buChar char="•"/>
            </a:pPr>
            <a:r>
              <a:rPr lang="pt-BR" sz="2800" dirty="0"/>
              <a:t>Ombudsman</a:t>
            </a:r>
          </a:p>
          <a:p>
            <a:pPr marL="457200" indent="-457200">
              <a:buFont typeface="Arial" panose="020B0604020202020204" pitchFamily="34" charset="0"/>
              <a:buChar char="•"/>
            </a:pPr>
            <a:r>
              <a:rPr lang="pt-BR" sz="2800" dirty="0"/>
              <a:t>Police/</a:t>
            </a:r>
            <a:r>
              <a:rPr lang="pt-BR" sz="2800" dirty="0" err="1"/>
              <a:t>Prosecutor</a:t>
            </a:r>
            <a:endParaRPr lang="pt-BR" sz="2800" dirty="0"/>
          </a:p>
          <a:p>
            <a:pPr marL="457200" indent="-457200">
              <a:buFont typeface="Arial" panose="020B0604020202020204" pitchFamily="34" charset="0"/>
              <a:buChar char="•"/>
            </a:pPr>
            <a:r>
              <a:rPr lang="pt-BR" sz="2800" dirty="0"/>
              <a:t>Trade </a:t>
            </a:r>
            <a:r>
              <a:rPr lang="pt-BR" sz="2800" dirty="0" err="1"/>
              <a:t>Unions</a:t>
            </a:r>
            <a:r>
              <a:rPr lang="pt-BR" sz="2800" dirty="0"/>
              <a:t> </a:t>
            </a:r>
          </a:p>
        </p:txBody>
      </p:sp>
    </p:spTree>
    <p:extLst>
      <p:ext uri="{BB962C8B-B14F-4D97-AF65-F5344CB8AC3E}">
        <p14:creationId xmlns:p14="http://schemas.microsoft.com/office/powerpoint/2010/main" val="32198211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a:extLst>
              <a:ext uri="{FF2B5EF4-FFF2-40B4-BE49-F238E27FC236}">
                <a16:creationId xmlns:a16="http://schemas.microsoft.com/office/drawing/2014/main" id="{816E4942-B571-2DA0-FF13-B58B0E0B85DF}"/>
              </a:ext>
            </a:extLst>
          </p:cNvPr>
          <p:cNvPicPr>
            <a:picLocks noChangeAspect="1"/>
          </p:cNvPicPr>
          <p:nvPr/>
        </p:nvPicPr>
        <p:blipFill>
          <a:blip r:embed="rId3"/>
          <a:stretch>
            <a:fillRect/>
          </a:stretch>
        </p:blipFill>
        <p:spPr>
          <a:xfrm>
            <a:off x="427271" y="1582244"/>
            <a:ext cx="4205947" cy="4798334"/>
          </a:xfrm>
          <a:prstGeom prst="rect">
            <a:avLst/>
          </a:prstGeom>
        </p:spPr>
      </p:pic>
      <p:sp>
        <p:nvSpPr>
          <p:cNvPr id="7" name="CaixaDeTexto 6">
            <a:extLst>
              <a:ext uri="{FF2B5EF4-FFF2-40B4-BE49-F238E27FC236}">
                <a16:creationId xmlns:a16="http://schemas.microsoft.com/office/drawing/2014/main" id="{5E8BE89C-06A0-BC3C-F3D9-FE1913E372F1}"/>
              </a:ext>
            </a:extLst>
          </p:cNvPr>
          <p:cNvSpPr txBox="1"/>
          <p:nvPr/>
        </p:nvSpPr>
        <p:spPr>
          <a:xfrm>
            <a:off x="704850" y="430422"/>
            <a:ext cx="11368962" cy="1077218"/>
          </a:xfrm>
          <a:prstGeom prst="rect">
            <a:avLst/>
          </a:prstGeom>
          <a:noFill/>
        </p:spPr>
        <p:txBody>
          <a:bodyPr wrap="square" rtlCol="0">
            <a:spAutoFit/>
          </a:bodyPr>
          <a:lstStyle/>
          <a:p>
            <a:pPr>
              <a:buClr>
                <a:srgbClr val="FF0000"/>
              </a:buClr>
            </a:pPr>
            <a:r>
              <a:rPr lang="pt-BR" sz="3200" dirty="0" err="1"/>
              <a:t>Detecting</a:t>
            </a:r>
            <a:r>
              <a:rPr lang="pt-BR" sz="3200" dirty="0"/>
              <a:t> </a:t>
            </a:r>
            <a:r>
              <a:rPr lang="pt-BR" sz="3200" dirty="0" err="1"/>
              <a:t>Corruption</a:t>
            </a:r>
            <a:r>
              <a:rPr lang="pt-BR" sz="3200" dirty="0"/>
              <a:t> – </a:t>
            </a:r>
            <a:r>
              <a:rPr lang="pt-BR" sz="3200" dirty="0" err="1"/>
              <a:t>Whistleblower</a:t>
            </a:r>
            <a:r>
              <a:rPr lang="pt-BR" sz="3200" dirty="0"/>
              <a:t> – </a:t>
            </a:r>
            <a:r>
              <a:rPr lang="en-US" sz="3200" dirty="0">
                <a:ea typeface="+mj-ea"/>
                <a:cs typeface="+mj-cs"/>
              </a:rPr>
              <a:t>Barriers - 5/6 </a:t>
            </a:r>
            <a:endParaRPr lang="en-US" sz="3200" dirty="0"/>
          </a:p>
          <a:p>
            <a:pPr>
              <a:buClr>
                <a:srgbClr val="FF0000"/>
              </a:buClr>
            </a:pPr>
            <a:endParaRPr lang="pt-BR" sz="3200" dirty="0"/>
          </a:p>
        </p:txBody>
      </p:sp>
      <p:cxnSp>
        <p:nvCxnSpPr>
          <p:cNvPr id="8" name="Conector reto 7">
            <a:extLst>
              <a:ext uri="{FF2B5EF4-FFF2-40B4-BE49-F238E27FC236}">
                <a16:creationId xmlns:a16="http://schemas.microsoft.com/office/drawing/2014/main" id="{BC1789F6-942C-C0DA-8BE6-5C353C352CBB}"/>
              </a:ext>
            </a:extLst>
          </p:cNvPr>
          <p:cNvCxnSpPr/>
          <p:nvPr/>
        </p:nvCxnSpPr>
        <p:spPr>
          <a:xfrm>
            <a:off x="610626" y="477422"/>
            <a:ext cx="0" cy="41907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9" name="CaixaDeTexto 8">
            <a:extLst>
              <a:ext uri="{FF2B5EF4-FFF2-40B4-BE49-F238E27FC236}">
                <a16:creationId xmlns:a16="http://schemas.microsoft.com/office/drawing/2014/main" id="{60F8AEC0-4EE6-4969-A6FE-35F77CFC0ED1}"/>
              </a:ext>
            </a:extLst>
          </p:cNvPr>
          <p:cNvSpPr txBox="1"/>
          <p:nvPr/>
        </p:nvSpPr>
        <p:spPr>
          <a:xfrm>
            <a:off x="5138778" y="2059578"/>
            <a:ext cx="5376821" cy="3843666"/>
          </a:xfrm>
          <a:prstGeom prst="rect">
            <a:avLst/>
          </a:prstGeom>
        </p:spPr>
        <p:txBody>
          <a:bodyPr vert="horz" lIns="91440" tIns="45720" rIns="91440" bIns="45720" rtlCol="0">
            <a:normAutofit/>
          </a:bodyPr>
          <a:lstStyle/>
          <a:p>
            <a:pPr marL="457200" indent="-228600">
              <a:lnSpc>
                <a:spcPct val="90000"/>
              </a:lnSpc>
              <a:spcAft>
                <a:spcPts val="600"/>
              </a:spcAft>
              <a:buFont typeface="Arial" panose="020B0604020202020204" pitchFamily="34" charset="0"/>
              <a:buChar char="•"/>
            </a:pPr>
            <a:r>
              <a:rPr lang="en-US" sz="3200" dirty="0"/>
              <a:t>Cultural</a:t>
            </a:r>
          </a:p>
          <a:p>
            <a:pPr marL="457200" indent="-228600">
              <a:lnSpc>
                <a:spcPct val="90000"/>
              </a:lnSpc>
              <a:spcAft>
                <a:spcPts val="600"/>
              </a:spcAft>
              <a:buFont typeface="Arial" panose="020B0604020202020204" pitchFamily="34" charset="0"/>
              <a:buChar char="•"/>
            </a:pPr>
            <a:r>
              <a:rPr lang="en-US" sz="3200" dirty="0"/>
              <a:t>Lack of trust in Institutions</a:t>
            </a:r>
          </a:p>
          <a:p>
            <a:pPr marL="457200" indent="-228600">
              <a:lnSpc>
                <a:spcPct val="90000"/>
              </a:lnSpc>
              <a:spcAft>
                <a:spcPts val="600"/>
              </a:spcAft>
              <a:buFont typeface="Arial" panose="020B0604020202020204" pitchFamily="34" charset="0"/>
              <a:buChar char="•"/>
            </a:pPr>
            <a:r>
              <a:rPr lang="en-US" sz="3200" dirty="0"/>
              <a:t>Retaliation</a:t>
            </a:r>
          </a:p>
          <a:p>
            <a:pPr marL="457200" indent="-228600">
              <a:lnSpc>
                <a:spcPct val="90000"/>
              </a:lnSpc>
              <a:spcAft>
                <a:spcPts val="600"/>
              </a:spcAft>
              <a:buFont typeface="Arial" panose="020B0604020202020204" pitchFamily="34" charset="0"/>
              <a:buChar char="•"/>
            </a:pPr>
            <a:endParaRPr lang="en-US" sz="2000" dirty="0"/>
          </a:p>
        </p:txBody>
      </p:sp>
    </p:spTree>
    <p:extLst>
      <p:ext uri="{BB962C8B-B14F-4D97-AF65-F5344CB8AC3E}">
        <p14:creationId xmlns:p14="http://schemas.microsoft.com/office/powerpoint/2010/main" val="15494314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a:extLst>
              <a:ext uri="{FF2B5EF4-FFF2-40B4-BE49-F238E27FC236}">
                <a16:creationId xmlns:a16="http://schemas.microsoft.com/office/drawing/2014/main" id="{816E4942-B571-2DA0-FF13-B58B0E0B85DF}"/>
              </a:ext>
            </a:extLst>
          </p:cNvPr>
          <p:cNvPicPr>
            <a:picLocks noChangeAspect="1"/>
          </p:cNvPicPr>
          <p:nvPr/>
        </p:nvPicPr>
        <p:blipFill>
          <a:blip r:embed="rId3"/>
          <a:stretch>
            <a:fillRect/>
          </a:stretch>
        </p:blipFill>
        <p:spPr>
          <a:xfrm>
            <a:off x="427271" y="1582244"/>
            <a:ext cx="4205947" cy="4798334"/>
          </a:xfrm>
          <a:prstGeom prst="rect">
            <a:avLst/>
          </a:prstGeom>
        </p:spPr>
      </p:pic>
      <p:sp>
        <p:nvSpPr>
          <p:cNvPr id="7" name="CaixaDeTexto 6">
            <a:extLst>
              <a:ext uri="{FF2B5EF4-FFF2-40B4-BE49-F238E27FC236}">
                <a16:creationId xmlns:a16="http://schemas.microsoft.com/office/drawing/2014/main" id="{5E8BE89C-06A0-BC3C-F3D9-FE1913E372F1}"/>
              </a:ext>
            </a:extLst>
          </p:cNvPr>
          <p:cNvSpPr txBox="1"/>
          <p:nvPr/>
        </p:nvSpPr>
        <p:spPr>
          <a:xfrm>
            <a:off x="704850" y="430422"/>
            <a:ext cx="11368962" cy="1077218"/>
          </a:xfrm>
          <a:prstGeom prst="rect">
            <a:avLst/>
          </a:prstGeom>
          <a:noFill/>
        </p:spPr>
        <p:txBody>
          <a:bodyPr wrap="square" rtlCol="0">
            <a:spAutoFit/>
          </a:bodyPr>
          <a:lstStyle/>
          <a:p>
            <a:pPr>
              <a:buClr>
                <a:srgbClr val="FF0000"/>
              </a:buClr>
            </a:pPr>
            <a:r>
              <a:rPr lang="pt-BR" sz="3200"/>
              <a:t>Detecting Corruption – Whistleblower – Awareness raising - 6/6 </a:t>
            </a:r>
            <a:endParaRPr lang="en-US" sz="3200"/>
          </a:p>
          <a:p>
            <a:pPr>
              <a:buClr>
                <a:srgbClr val="FF0000"/>
              </a:buClr>
            </a:pPr>
            <a:endParaRPr lang="pt-BR" sz="3200" dirty="0"/>
          </a:p>
        </p:txBody>
      </p:sp>
      <p:cxnSp>
        <p:nvCxnSpPr>
          <p:cNvPr id="8" name="Conector reto 7">
            <a:extLst>
              <a:ext uri="{FF2B5EF4-FFF2-40B4-BE49-F238E27FC236}">
                <a16:creationId xmlns:a16="http://schemas.microsoft.com/office/drawing/2014/main" id="{BC1789F6-942C-C0DA-8BE6-5C353C352CBB}"/>
              </a:ext>
            </a:extLst>
          </p:cNvPr>
          <p:cNvCxnSpPr/>
          <p:nvPr/>
        </p:nvCxnSpPr>
        <p:spPr>
          <a:xfrm>
            <a:off x="610626" y="477422"/>
            <a:ext cx="0" cy="41907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 name="CaixaDeTexto 1"/>
          <p:cNvSpPr txBox="1"/>
          <p:nvPr/>
        </p:nvSpPr>
        <p:spPr>
          <a:xfrm>
            <a:off x="4376057" y="1955469"/>
            <a:ext cx="7175241" cy="1815882"/>
          </a:xfrm>
          <a:prstGeom prst="rect">
            <a:avLst/>
          </a:prstGeom>
          <a:noFill/>
        </p:spPr>
        <p:txBody>
          <a:bodyPr wrap="square" rtlCol="0">
            <a:spAutoFit/>
          </a:bodyPr>
          <a:lstStyle/>
          <a:p>
            <a:pPr marL="457200" indent="-457200">
              <a:buFont typeface="Arial" panose="020B0604020202020204" pitchFamily="34" charset="0"/>
              <a:buChar char="•"/>
            </a:pPr>
            <a:r>
              <a:rPr lang="pt-BR" sz="2800" dirty="0" err="1"/>
              <a:t>Effective</a:t>
            </a:r>
            <a:r>
              <a:rPr lang="pt-BR" sz="2800" dirty="0"/>
              <a:t> communication</a:t>
            </a:r>
          </a:p>
          <a:p>
            <a:pPr marL="457200" indent="-457200">
              <a:buFont typeface="Arial" panose="020B0604020202020204" pitchFamily="34" charset="0"/>
              <a:buChar char="•"/>
            </a:pPr>
            <a:r>
              <a:rPr lang="pt-BR" sz="2800" dirty="0"/>
              <a:t>Training</a:t>
            </a:r>
          </a:p>
          <a:p>
            <a:pPr marL="457200" indent="-457200">
              <a:buFont typeface="Arial" panose="020B0604020202020204" pitchFamily="34" charset="0"/>
              <a:buChar char="•"/>
            </a:pPr>
            <a:r>
              <a:rPr lang="pt-BR" sz="2800" dirty="0" err="1"/>
              <a:t>Guidelines</a:t>
            </a:r>
            <a:endParaRPr lang="pt-BR" sz="2800" dirty="0"/>
          </a:p>
          <a:p>
            <a:pPr marL="457200" indent="-457200">
              <a:buFont typeface="Arial" panose="020B0604020202020204" pitchFamily="34" charset="0"/>
              <a:buChar char="•"/>
            </a:pPr>
            <a:r>
              <a:rPr lang="pt-BR" sz="2800" dirty="0" err="1"/>
              <a:t>Periodic</a:t>
            </a:r>
            <a:r>
              <a:rPr lang="pt-BR" sz="2800" dirty="0"/>
              <a:t> </a:t>
            </a:r>
            <a:r>
              <a:rPr lang="pt-BR" sz="2800" dirty="0" err="1"/>
              <a:t>Reports</a:t>
            </a:r>
            <a:endParaRPr lang="pt-BR" sz="2800" dirty="0"/>
          </a:p>
        </p:txBody>
      </p:sp>
    </p:spTree>
    <p:extLst>
      <p:ext uri="{BB962C8B-B14F-4D97-AF65-F5344CB8AC3E}">
        <p14:creationId xmlns:p14="http://schemas.microsoft.com/office/powerpoint/2010/main" val="41592498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16">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aixaDeTexto 8">
            <a:extLst>
              <a:ext uri="{FF2B5EF4-FFF2-40B4-BE49-F238E27FC236}">
                <a16:creationId xmlns:a16="http://schemas.microsoft.com/office/drawing/2014/main" id="{F49E9C16-B074-44B4-9A68-F0471D5B220D}"/>
              </a:ext>
            </a:extLst>
          </p:cNvPr>
          <p:cNvSpPr txBox="1"/>
          <p:nvPr/>
        </p:nvSpPr>
        <p:spPr>
          <a:xfrm>
            <a:off x="640080" y="2872899"/>
            <a:ext cx="4243589" cy="3320668"/>
          </a:xfrm>
          <a:prstGeom prst="rect">
            <a:avLst/>
          </a:prstGeom>
        </p:spPr>
        <p:txBody>
          <a:bodyPr vert="horz" lIns="91440" tIns="45720" rIns="91440" bIns="45720" rtlCol="0">
            <a:normAutofit fontScale="92500" lnSpcReduction="10000"/>
          </a:bodyPr>
          <a:lstStyle/>
          <a:p>
            <a:pPr algn="ctr">
              <a:lnSpc>
                <a:spcPct val="90000"/>
              </a:lnSpc>
              <a:spcAft>
                <a:spcPts val="600"/>
              </a:spcAft>
            </a:pPr>
            <a:r>
              <a:rPr lang="en-US" sz="2800" dirty="0"/>
              <a:t>Group work:</a:t>
            </a:r>
          </a:p>
          <a:p>
            <a:pPr indent="-228600" algn="ctr">
              <a:lnSpc>
                <a:spcPct val="90000"/>
              </a:lnSpc>
              <a:spcAft>
                <a:spcPts val="600"/>
              </a:spcAft>
              <a:buFont typeface="Arial" panose="020B0604020202020204" pitchFamily="34" charset="0"/>
              <a:buChar char="•"/>
            </a:pPr>
            <a:endParaRPr lang="en-US" sz="2800" dirty="0"/>
          </a:p>
          <a:p>
            <a:pPr algn="ctr">
              <a:lnSpc>
                <a:spcPct val="90000"/>
              </a:lnSpc>
              <a:spcAft>
                <a:spcPts val="600"/>
              </a:spcAft>
            </a:pPr>
            <a:r>
              <a:rPr lang="en-US" sz="2800" dirty="0"/>
              <a:t>Based on the Dilemma you discussed with your group, what kind of preventive/detecting corruption measure would you apply for that particular situation?</a:t>
            </a:r>
          </a:p>
        </p:txBody>
      </p:sp>
      <p:pic>
        <p:nvPicPr>
          <p:cNvPr id="6" name="Imagem 5">
            <a:extLst>
              <a:ext uri="{FF2B5EF4-FFF2-40B4-BE49-F238E27FC236}">
                <a16:creationId xmlns:a16="http://schemas.microsoft.com/office/drawing/2014/main" id="{816E4942-B571-2DA0-FF13-B58B0E0B85DF}"/>
              </a:ext>
            </a:extLst>
          </p:cNvPr>
          <p:cNvPicPr>
            <a:picLocks noChangeAspect="1"/>
          </p:cNvPicPr>
          <p:nvPr/>
        </p:nvPicPr>
        <p:blipFill>
          <a:blip r:embed="rId3"/>
          <a:srcRect r="2" b="12517"/>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7463303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E735A6F9-D0F8-47C7-46F7-3BDC8E6340B7}"/>
              </a:ext>
            </a:extLst>
          </p:cNvPr>
          <p:cNvSpPr txBox="1"/>
          <p:nvPr/>
        </p:nvSpPr>
        <p:spPr>
          <a:xfrm>
            <a:off x="704850" y="430422"/>
            <a:ext cx="4332371" cy="584775"/>
          </a:xfrm>
          <a:prstGeom prst="rect">
            <a:avLst/>
          </a:prstGeom>
          <a:noFill/>
        </p:spPr>
        <p:txBody>
          <a:bodyPr wrap="square" rtlCol="0">
            <a:spAutoFit/>
          </a:bodyPr>
          <a:lstStyle/>
          <a:p>
            <a:pPr>
              <a:buClr>
                <a:srgbClr val="FF0000"/>
              </a:buClr>
            </a:pPr>
            <a:r>
              <a:rPr lang="pt-BR" sz="3200"/>
              <a:t>Introduction</a:t>
            </a:r>
            <a:endParaRPr lang="pt-BR" sz="3200" dirty="0"/>
          </a:p>
        </p:txBody>
      </p:sp>
      <p:cxnSp>
        <p:nvCxnSpPr>
          <p:cNvPr id="7" name="Conector reto 6">
            <a:extLst>
              <a:ext uri="{FF2B5EF4-FFF2-40B4-BE49-F238E27FC236}">
                <a16:creationId xmlns:a16="http://schemas.microsoft.com/office/drawing/2014/main" id="{D68B204E-3317-E62E-14C8-755497562B3B}"/>
              </a:ext>
            </a:extLst>
          </p:cNvPr>
          <p:cNvCxnSpPr/>
          <p:nvPr/>
        </p:nvCxnSpPr>
        <p:spPr>
          <a:xfrm>
            <a:off x="610626" y="477422"/>
            <a:ext cx="0" cy="41907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3" name="Picture 2" descr="Corruption Images - Free Download on Freepik">
            <a:extLst>
              <a:ext uri="{FF2B5EF4-FFF2-40B4-BE49-F238E27FC236}">
                <a16:creationId xmlns:a16="http://schemas.microsoft.com/office/drawing/2014/main" id="{AF549BF1-660C-3C4A-A256-9D8D8C9742B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3175" y="1445619"/>
            <a:ext cx="4349698" cy="504558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8" name="CaixaDeTexto 1">
            <a:extLst>
              <a:ext uri="{FF2B5EF4-FFF2-40B4-BE49-F238E27FC236}">
                <a16:creationId xmlns:a16="http://schemas.microsoft.com/office/drawing/2014/main" id="{25E2FEB1-DCA6-FC57-ED4B-3159A0258DFA}"/>
              </a:ext>
            </a:extLst>
          </p:cNvPr>
          <p:cNvGraphicFramePr/>
          <p:nvPr>
            <p:extLst>
              <p:ext uri="{D42A27DB-BD31-4B8C-83A1-F6EECF244321}">
                <p14:modId xmlns:p14="http://schemas.microsoft.com/office/powerpoint/2010/main" val="1820309266"/>
              </p:ext>
            </p:extLst>
          </p:nvPr>
        </p:nvGraphicFramePr>
        <p:xfrm>
          <a:off x="6739128" y="2664886"/>
          <a:ext cx="4818888" cy="35507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404404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80F10BBF-42EA-3376-E52B-5D48C024D1C8}"/>
              </a:ext>
            </a:extLst>
          </p:cNvPr>
          <p:cNvSpPr txBox="1">
            <a:spLocks noGrp="1"/>
          </p:cNvSpPr>
          <p:nvPr>
            <p:ph idx="1"/>
          </p:nvPr>
        </p:nvSpPr>
        <p:spPr>
          <a:prstGeom prst="rect">
            <a:avLst/>
          </a:prstGeom>
          <a:noFill/>
        </p:spPr>
        <p:txBody>
          <a:bodyPr wrap="square" rtlCol="0">
            <a:spAutoFit/>
          </a:bodyPr>
          <a:lstStyle/>
          <a:p>
            <a:r>
              <a:rPr lang="pt-BR" dirty="0">
                <a:solidFill>
                  <a:schemeClr val="bg1"/>
                </a:solidFill>
              </a:rPr>
              <a:t>WHO IS THE CORRUPT PUBLIC AGENT?</a:t>
            </a:r>
          </a:p>
        </p:txBody>
      </p:sp>
      <p:graphicFrame>
        <p:nvGraphicFramePr>
          <p:cNvPr id="6" name="Diagrama 5">
            <a:extLst>
              <a:ext uri="{FF2B5EF4-FFF2-40B4-BE49-F238E27FC236}">
                <a16:creationId xmlns:a16="http://schemas.microsoft.com/office/drawing/2014/main" id="{54493E7E-2D5F-1980-0DA3-69A2A385212E}"/>
              </a:ext>
            </a:extLst>
          </p:cNvPr>
          <p:cNvGraphicFramePr/>
          <p:nvPr/>
        </p:nvGraphicFramePr>
        <p:xfrm>
          <a:off x="2114989" y="1231534"/>
          <a:ext cx="7962022" cy="49454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aixaDeTexto 4">
            <a:extLst>
              <a:ext uri="{FF2B5EF4-FFF2-40B4-BE49-F238E27FC236}">
                <a16:creationId xmlns:a16="http://schemas.microsoft.com/office/drawing/2014/main" id="{FBB3AFFF-18A3-4D83-A00A-998154190C83}"/>
              </a:ext>
            </a:extLst>
          </p:cNvPr>
          <p:cNvSpPr txBox="1"/>
          <p:nvPr/>
        </p:nvSpPr>
        <p:spPr>
          <a:xfrm>
            <a:off x="704850" y="430422"/>
            <a:ext cx="5984707" cy="584775"/>
          </a:xfrm>
          <a:prstGeom prst="rect">
            <a:avLst/>
          </a:prstGeom>
          <a:noFill/>
        </p:spPr>
        <p:txBody>
          <a:bodyPr wrap="square" rtlCol="0">
            <a:spAutoFit/>
          </a:bodyPr>
          <a:lstStyle/>
          <a:p>
            <a:pPr>
              <a:buClr>
                <a:srgbClr val="FF0000"/>
              </a:buClr>
            </a:pPr>
            <a:r>
              <a:rPr lang="pt-BR" sz="3200" dirty="0"/>
              <a:t>Law </a:t>
            </a:r>
            <a:r>
              <a:rPr lang="pt-BR" sz="3200" dirty="0" err="1"/>
              <a:t>Enforcement</a:t>
            </a:r>
            <a:r>
              <a:rPr lang="pt-BR" sz="3200" dirty="0"/>
              <a:t> - System</a:t>
            </a:r>
          </a:p>
        </p:txBody>
      </p:sp>
      <p:cxnSp>
        <p:nvCxnSpPr>
          <p:cNvPr id="8" name="Conector reto 7">
            <a:extLst>
              <a:ext uri="{FF2B5EF4-FFF2-40B4-BE49-F238E27FC236}">
                <a16:creationId xmlns:a16="http://schemas.microsoft.com/office/drawing/2014/main" id="{5A1C0713-0242-486E-A02F-B3E7EB3034B1}"/>
              </a:ext>
            </a:extLst>
          </p:cNvPr>
          <p:cNvCxnSpPr/>
          <p:nvPr/>
        </p:nvCxnSpPr>
        <p:spPr>
          <a:xfrm>
            <a:off x="610626" y="477422"/>
            <a:ext cx="0" cy="419070"/>
          </a:xfrm>
          <a:prstGeom prst="line">
            <a:avLst/>
          </a:prstGeom>
          <a:ln w="381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8293958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80F10BBF-42EA-3376-E52B-5D48C024D1C8}"/>
              </a:ext>
            </a:extLst>
          </p:cNvPr>
          <p:cNvSpPr txBox="1">
            <a:spLocks noGrp="1"/>
          </p:cNvSpPr>
          <p:nvPr>
            <p:ph idx="1"/>
          </p:nvPr>
        </p:nvSpPr>
        <p:spPr>
          <a:prstGeom prst="rect">
            <a:avLst/>
          </a:prstGeom>
          <a:noFill/>
        </p:spPr>
        <p:txBody>
          <a:bodyPr wrap="square" rtlCol="0">
            <a:spAutoFit/>
          </a:bodyPr>
          <a:lstStyle/>
          <a:p>
            <a:r>
              <a:rPr lang="pt-BR" dirty="0">
                <a:solidFill>
                  <a:schemeClr val="bg1"/>
                </a:solidFill>
              </a:rPr>
              <a:t>WHO IS THE CORRUPT PUBLIC AGENT?</a:t>
            </a:r>
          </a:p>
        </p:txBody>
      </p:sp>
      <p:graphicFrame>
        <p:nvGraphicFramePr>
          <p:cNvPr id="6" name="Diagrama 5">
            <a:extLst>
              <a:ext uri="{FF2B5EF4-FFF2-40B4-BE49-F238E27FC236}">
                <a16:creationId xmlns:a16="http://schemas.microsoft.com/office/drawing/2014/main" id="{54493E7E-2D5F-1980-0DA3-69A2A385212E}"/>
              </a:ext>
            </a:extLst>
          </p:cNvPr>
          <p:cNvGraphicFramePr/>
          <p:nvPr>
            <p:extLst>
              <p:ext uri="{D42A27DB-BD31-4B8C-83A1-F6EECF244321}">
                <p14:modId xmlns:p14="http://schemas.microsoft.com/office/powerpoint/2010/main" val="3246767032"/>
              </p:ext>
            </p:extLst>
          </p:nvPr>
        </p:nvGraphicFramePr>
        <p:xfrm>
          <a:off x="5607235" y="2133600"/>
          <a:ext cx="6470465" cy="41731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aixaDeTexto 7">
            <a:extLst>
              <a:ext uri="{FF2B5EF4-FFF2-40B4-BE49-F238E27FC236}">
                <a16:creationId xmlns:a16="http://schemas.microsoft.com/office/drawing/2014/main" id="{95164E86-1FA3-4B8C-94E0-29F83156F0CE}"/>
              </a:ext>
            </a:extLst>
          </p:cNvPr>
          <p:cNvSpPr txBox="1"/>
          <p:nvPr/>
        </p:nvSpPr>
        <p:spPr>
          <a:xfrm>
            <a:off x="748538" y="1825625"/>
            <a:ext cx="6094476" cy="861774"/>
          </a:xfrm>
          <a:prstGeom prst="rect">
            <a:avLst/>
          </a:prstGeom>
          <a:noFill/>
        </p:spPr>
        <p:txBody>
          <a:bodyPr wrap="square">
            <a:spAutoFit/>
          </a:bodyPr>
          <a:lstStyle/>
          <a:p>
            <a:pPr algn="ctr"/>
            <a:r>
              <a:rPr lang="pt-BR" sz="2500" dirty="0" err="1"/>
              <a:t>Possibility</a:t>
            </a:r>
            <a:r>
              <a:rPr lang="pt-BR" sz="2500" dirty="0"/>
              <a:t> </a:t>
            </a:r>
            <a:r>
              <a:rPr lang="pt-BR" sz="2500" dirty="0" err="1"/>
              <a:t>of</a:t>
            </a:r>
            <a:r>
              <a:rPr lang="pt-BR" sz="2500" dirty="0"/>
              <a:t> </a:t>
            </a:r>
            <a:r>
              <a:rPr lang="pt-BR" sz="2500" dirty="0" err="1"/>
              <a:t>evidences</a:t>
            </a:r>
            <a:r>
              <a:rPr lang="pt-BR" sz="2500" dirty="0"/>
              <a:t> </a:t>
            </a:r>
            <a:r>
              <a:rPr lang="pt-BR" sz="2500" dirty="0" err="1"/>
              <a:t>sharing</a:t>
            </a:r>
            <a:endParaRPr lang="pt-BR" sz="2500" dirty="0"/>
          </a:p>
          <a:p>
            <a:pPr algn="ctr"/>
            <a:endParaRPr lang="pt-BR" sz="2500" dirty="0"/>
          </a:p>
        </p:txBody>
      </p:sp>
      <p:sp>
        <p:nvSpPr>
          <p:cNvPr id="9" name="CaixaDeTexto 8">
            <a:extLst>
              <a:ext uri="{FF2B5EF4-FFF2-40B4-BE49-F238E27FC236}">
                <a16:creationId xmlns:a16="http://schemas.microsoft.com/office/drawing/2014/main" id="{78891D2D-4E26-4286-8E3C-8607B48E76F8}"/>
              </a:ext>
            </a:extLst>
          </p:cNvPr>
          <p:cNvSpPr txBox="1"/>
          <p:nvPr/>
        </p:nvSpPr>
        <p:spPr>
          <a:xfrm>
            <a:off x="704850" y="430422"/>
            <a:ext cx="5984707" cy="584775"/>
          </a:xfrm>
          <a:prstGeom prst="rect">
            <a:avLst/>
          </a:prstGeom>
          <a:noFill/>
        </p:spPr>
        <p:txBody>
          <a:bodyPr wrap="square" rtlCol="0">
            <a:spAutoFit/>
          </a:bodyPr>
          <a:lstStyle/>
          <a:p>
            <a:pPr>
              <a:buClr>
                <a:srgbClr val="FF0000"/>
              </a:buClr>
            </a:pPr>
            <a:r>
              <a:rPr lang="pt-BR" sz="3200" dirty="0"/>
              <a:t>Law </a:t>
            </a:r>
            <a:r>
              <a:rPr lang="pt-BR" sz="3200" dirty="0" err="1"/>
              <a:t>Enforcement</a:t>
            </a:r>
            <a:r>
              <a:rPr lang="pt-BR" sz="3200" dirty="0"/>
              <a:t> - System</a:t>
            </a:r>
          </a:p>
        </p:txBody>
      </p:sp>
      <p:cxnSp>
        <p:nvCxnSpPr>
          <p:cNvPr id="10" name="Conector reto 9">
            <a:extLst>
              <a:ext uri="{FF2B5EF4-FFF2-40B4-BE49-F238E27FC236}">
                <a16:creationId xmlns:a16="http://schemas.microsoft.com/office/drawing/2014/main" id="{80D91FDA-47BE-45C9-99A9-D17C5CFF5298}"/>
              </a:ext>
            </a:extLst>
          </p:cNvPr>
          <p:cNvCxnSpPr/>
          <p:nvPr/>
        </p:nvCxnSpPr>
        <p:spPr>
          <a:xfrm>
            <a:off x="610626" y="477422"/>
            <a:ext cx="0" cy="419070"/>
          </a:xfrm>
          <a:prstGeom prst="line">
            <a:avLst/>
          </a:prstGeom>
          <a:ln w="381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9271480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EE788A39-5172-7A58-0A21-FD2FFAA2D9A9}"/>
              </a:ext>
            </a:extLst>
          </p:cNvPr>
          <p:cNvSpPr txBox="1"/>
          <p:nvPr/>
        </p:nvSpPr>
        <p:spPr>
          <a:xfrm>
            <a:off x="427746" y="1238035"/>
            <a:ext cx="4875773" cy="800219"/>
          </a:xfrm>
          <a:prstGeom prst="rect">
            <a:avLst/>
          </a:prstGeom>
          <a:noFill/>
        </p:spPr>
        <p:txBody>
          <a:bodyPr wrap="square" rtlCol="0">
            <a:spAutoFit/>
          </a:bodyPr>
          <a:lstStyle/>
          <a:p>
            <a:pPr marL="342900" indent="-342900">
              <a:buFont typeface="Arial" panose="020B0604020202020204" pitchFamily="34" charset="0"/>
              <a:buChar char="•"/>
            </a:pPr>
            <a:r>
              <a:rPr lang="pt-BR" sz="2800" b="1" dirty="0" err="1"/>
              <a:t>Administrative</a:t>
            </a:r>
            <a:r>
              <a:rPr lang="pt-BR" sz="2800" b="1" dirty="0"/>
              <a:t> Procedure</a:t>
            </a:r>
            <a:endParaRPr lang="pt-BR" dirty="0">
              <a:solidFill>
                <a:schemeClr val="bg1"/>
              </a:solidFill>
            </a:endParaRPr>
          </a:p>
          <a:p>
            <a:endParaRPr lang="pt-BR" dirty="0">
              <a:highlight>
                <a:srgbClr val="FFFF00"/>
              </a:highlight>
            </a:endParaRPr>
          </a:p>
        </p:txBody>
      </p:sp>
      <p:sp>
        <p:nvSpPr>
          <p:cNvPr id="8" name="CaixaDeTexto 7">
            <a:extLst>
              <a:ext uri="{FF2B5EF4-FFF2-40B4-BE49-F238E27FC236}">
                <a16:creationId xmlns:a16="http://schemas.microsoft.com/office/drawing/2014/main" id="{A71792F9-14C5-7B7D-68A6-D0953B37C670}"/>
              </a:ext>
            </a:extLst>
          </p:cNvPr>
          <p:cNvSpPr txBox="1"/>
          <p:nvPr/>
        </p:nvSpPr>
        <p:spPr>
          <a:xfrm>
            <a:off x="704850" y="430422"/>
            <a:ext cx="5984707" cy="584775"/>
          </a:xfrm>
          <a:prstGeom prst="rect">
            <a:avLst/>
          </a:prstGeom>
          <a:noFill/>
        </p:spPr>
        <p:txBody>
          <a:bodyPr wrap="square" rtlCol="0">
            <a:spAutoFit/>
          </a:bodyPr>
          <a:lstStyle/>
          <a:p>
            <a:pPr>
              <a:buClr>
                <a:srgbClr val="FF0000"/>
              </a:buClr>
            </a:pPr>
            <a:r>
              <a:rPr lang="pt-BR" sz="3200" dirty="0" err="1"/>
              <a:t>Internal</a:t>
            </a:r>
            <a:r>
              <a:rPr lang="pt-BR" sz="3200" dirty="0"/>
              <a:t> Affairs </a:t>
            </a:r>
          </a:p>
        </p:txBody>
      </p:sp>
      <p:cxnSp>
        <p:nvCxnSpPr>
          <p:cNvPr id="9" name="Conector reto 8">
            <a:extLst>
              <a:ext uri="{FF2B5EF4-FFF2-40B4-BE49-F238E27FC236}">
                <a16:creationId xmlns:a16="http://schemas.microsoft.com/office/drawing/2014/main" id="{159CDBD8-9049-91A9-BCDD-864D026F5E1D}"/>
              </a:ext>
            </a:extLst>
          </p:cNvPr>
          <p:cNvCxnSpPr/>
          <p:nvPr/>
        </p:nvCxnSpPr>
        <p:spPr>
          <a:xfrm>
            <a:off x="610626" y="477422"/>
            <a:ext cx="0" cy="41907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10" name="CaixaDeTexto 9">
            <a:extLst>
              <a:ext uri="{FF2B5EF4-FFF2-40B4-BE49-F238E27FC236}">
                <a16:creationId xmlns:a16="http://schemas.microsoft.com/office/drawing/2014/main" id="{FEB5BF3F-36D7-6A62-66A8-CFBF0F9A6610}"/>
              </a:ext>
            </a:extLst>
          </p:cNvPr>
          <p:cNvSpPr txBox="1"/>
          <p:nvPr/>
        </p:nvSpPr>
        <p:spPr>
          <a:xfrm>
            <a:off x="610625" y="1576291"/>
            <a:ext cx="6277857" cy="2277547"/>
          </a:xfrm>
          <a:prstGeom prst="rect">
            <a:avLst/>
          </a:prstGeom>
          <a:noFill/>
        </p:spPr>
        <p:txBody>
          <a:bodyPr wrap="square" rtlCol="0">
            <a:spAutoFit/>
          </a:bodyPr>
          <a:lstStyle/>
          <a:p>
            <a:endParaRPr lang="pt-BR" sz="2800" b="1" dirty="0"/>
          </a:p>
          <a:p>
            <a:pPr marL="800100" lvl="1" indent="-342900">
              <a:buFont typeface="Arial" panose="020B0604020202020204" pitchFamily="34" charset="0"/>
              <a:buChar char="•"/>
            </a:pPr>
            <a:r>
              <a:rPr lang="pt-BR" sz="2400" dirty="0" err="1"/>
              <a:t>Disciplinary</a:t>
            </a:r>
            <a:r>
              <a:rPr lang="pt-BR" sz="2400" dirty="0"/>
              <a:t> </a:t>
            </a:r>
            <a:r>
              <a:rPr lang="pt-BR" sz="2400" dirty="0" err="1"/>
              <a:t>nature</a:t>
            </a:r>
            <a:r>
              <a:rPr lang="pt-BR" sz="2400" dirty="0"/>
              <a:t> (</a:t>
            </a:r>
            <a:r>
              <a:rPr lang="pt-BR" sz="2400" dirty="0" err="1"/>
              <a:t>agent</a:t>
            </a:r>
            <a:r>
              <a:rPr lang="pt-BR" sz="2400" dirty="0"/>
              <a:t>)</a:t>
            </a:r>
          </a:p>
          <a:p>
            <a:pPr marL="800100" lvl="1" indent="-342900">
              <a:buFont typeface="Arial" panose="020B0604020202020204" pitchFamily="34" charset="0"/>
              <a:buChar char="•"/>
            </a:pPr>
            <a:r>
              <a:rPr lang="pt-BR" sz="2400" dirty="0"/>
              <a:t>Direct </a:t>
            </a:r>
            <a:r>
              <a:rPr lang="pt-BR" sz="2400" dirty="0" err="1"/>
              <a:t>investigation</a:t>
            </a:r>
            <a:endParaRPr lang="pt-BR" sz="2400" dirty="0"/>
          </a:p>
          <a:p>
            <a:pPr marL="800100" lvl="1" indent="-342900">
              <a:buFont typeface="Arial" panose="020B0604020202020204" pitchFamily="34" charset="0"/>
              <a:buChar char="•"/>
            </a:pPr>
            <a:r>
              <a:rPr lang="pt-BR" sz="2400" dirty="0" err="1"/>
              <a:t>Not</a:t>
            </a:r>
            <a:r>
              <a:rPr lang="pt-BR" sz="2400" dirty="0"/>
              <a:t> </a:t>
            </a:r>
            <a:r>
              <a:rPr lang="pt-BR" sz="2400" dirty="0" err="1"/>
              <a:t>public</a:t>
            </a:r>
            <a:endParaRPr lang="pt-BR" sz="2400" dirty="0"/>
          </a:p>
          <a:p>
            <a:pPr marL="800100" lvl="1" indent="-342900">
              <a:buFont typeface="Arial" panose="020B0604020202020204" pitchFamily="34" charset="0"/>
              <a:buChar char="•"/>
            </a:pPr>
            <a:r>
              <a:rPr lang="pt-BR" sz="2400" dirty="0" err="1"/>
              <a:t>Seeks</a:t>
            </a:r>
            <a:r>
              <a:rPr lang="pt-BR" sz="2400" dirty="0"/>
              <a:t> </a:t>
            </a:r>
            <a:r>
              <a:rPr lang="pt-BR" sz="2400" dirty="0" err="1"/>
              <a:t>to</a:t>
            </a:r>
            <a:r>
              <a:rPr lang="pt-BR" sz="2400" dirty="0"/>
              <a:t> </a:t>
            </a:r>
            <a:r>
              <a:rPr lang="pt-BR" sz="2400" dirty="0" err="1"/>
              <a:t>investigate</a:t>
            </a:r>
            <a:r>
              <a:rPr lang="pt-BR" sz="2400" dirty="0"/>
              <a:t> </a:t>
            </a:r>
            <a:r>
              <a:rPr lang="pt-BR" sz="2400" dirty="0" err="1"/>
              <a:t>suposilly</a:t>
            </a:r>
            <a:r>
              <a:rPr lang="pt-BR" sz="2400" dirty="0"/>
              <a:t> </a:t>
            </a:r>
            <a:r>
              <a:rPr lang="pt-BR" sz="2400" dirty="0" err="1"/>
              <a:t>corrupt</a:t>
            </a:r>
            <a:r>
              <a:rPr lang="pt-BR" sz="2400" dirty="0"/>
              <a:t> </a:t>
            </a:r>
            <a:r>
              <a:rPr lang="pt-BR" sz="2400" dirty="0" err="1"/>
              <a:t>acts</a:t>
            </a:r>
            <a:endParaRPr lang="pt-BR" sz="2400" dirty="0"/>
          </a:p>
          <a:p>
            <a:endParaRPr lang="pt-BR" dirty="0">
              <a:solidFill>
                <a:schemeClr val="bg1"/>
              </a:solidFill>
            </a:endParaRPr>
          </a:p>
        </p:txBody>
      </p:sp>
      <p:pic>
        <p:nvPicPr>
          <p:cNvPr id="7" name="Imagem 6">
            <a:extLst>
              <a:ext uri="{FF2B5EF4-FFF2-40B4-BE49-F238E27FC236}">
                <a16:creationId xmlns:a16="http://schemas.microsoft.com/office/drawing/2014/main" id="{8C05FD89-641C-42F4-8A3D-6B37D768C451}"/>
              </a:ext>
            </a:extLst>
          </p:cNvPr>
          <p:cNvPicPr>
            <a:picLocks noChangeAspect="1"/>
          </p:cNvPicPr>
          <p:nvPr/>
        </p:nvPicPr>
        <p:blipFill>
          <a:blip r:embed="rId2"/>
          <a:stretch>
            <a:fillRect/>
          </a:stretch>
        </p:blipFill>
        <p:spPr>
          <a:xfrm>
            <a:off x="6966661" y="722809"/>
            <a:ext cx="4564520" cy="5347889"/>
          </a:xfrm>
          <a:prstGeom prst="rect">
            <a:avLst/>
          </a:prstGeom>
        </p:spPr>
      </p:pic>
    </p:spTree>
    <p:extLst>
      <p:ext uri="{BB962C8B-B14F-4D97-AF65-F5344CB8AC3E}">
        <p14:creationId xmlns:p14="http://schemas.microsoft.com/office/powerpoint/2010/main" val="5581987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EE788A39-5172-7A58-0A21-FD2FFAA2D9A9}"/>
              </a:ext>
            </a:extLst>
          </p:cNvPr>
          <p:cNvSpPr txBox="1"/>
          <p:nvPr/>
        </p:nvSpPr>
        <p:spPr>
          <a:xfrm>
            <a:off x="427746" y="1238035"/>
            <a:ext cx="4875773" cy="800219"/>
          </a:xfrm>
          <a:prstGeom prst="rect">
            <a:avLst/>
          </a:prstGeom>
          <a:noFill/>
        </p:spPr>
        <p:txBody>
          <a:bodyPr wrap="square" rtlCol="0">
            <a:spAutoFit/>
          </a:bodyPr>
          <a:lstStyle/>
          <a:p>
            <a:pPr marL="342900" indent="-342900">
              <a:buFont typeface="Arial" panose="020B0604020202020204" pitchFamily="34" charset="0"/>
              <a:buChar char="•"/>
            </a:pPr>
            <a:r>
              <a:rPr lang="pt-BR" sz="2800" b="1" dirty="0" err="1"/>
              <a:t>Administrative</a:t>
            </a:r>
            <a:r>
              <a:rPr lang="pt-BR" sz="2800" b="1" dirty="0"/>
              <a:t> Procedure</a:t>
            </a:r>
            <a:endParaRPr lang="pt-BR" dirty="0">
              <a:solidFill>
                <a:schemeClr val="bg1"/>
              </a:solidFill>
            </a:endParaRPr>
          </a:p>
          <a:p>
            <a:endParaRPr lang="pt-BR" dirty="0">
              <a:highlight>
                <a:srgbClr val="FFFF00"/>
              </a:highlight>
            </a:endParaRPr>
          </a:p>
        </p:txBody>
      </p:sp>
      <p:sp>
        <p:nvSpPr>
          <p:cNvPr id="8" name="CaixaDeTexto 7">
            <a:extLst>
              <a:ext uri="{FF2B5EF4-FFF2-40B4-BE49-F238E27FC236}">
                <a16:creationId xmlns:a16="http://schemas.microsoft.com/office/drawing/2014/main" id="{A71792F9-14C5-7B7D-68A6-D0953B37C670}"/>
              </a:ext>
            </a:extLst>
          </p:cNvPr>
          <p:cNvSpPr txBox="1"/>
          <p:nvPr/>
        </p:nvSpPr>
        <p:spPr>
          <a:xfrm>
            <a:off x="704850" y="430422"/>
            <a:ext cx="5984707" cy="584775"/>
          </a:xfrm>
          <a:prstGeom prst="rect">
            <a:avLst/>
          </a:prstGeom>
          <a:noFill/>
        </p:spPr>
        <p:txBody>
          <a:bodyPr wrap="square" rtlCol="0">
            <a:spAutoFit/>
          </a:bodyPr>
          <a:lstStyle/>
          <a:p>
            <a:pPr>
              <a:buClr>
                <a:srgbClr val="FF0000"/>
              </a:buClr>
            </a:pPr>
            <a:r>
              <a:rPr lang="pt-BR" sz="3200" dirty="0" err="1"/>
              <a:t>Internal</a:t>
            </a:r>
            <a:r>
              <a:rPr lang="pt-BR" sz="3200" dirty="0"/>
              <a:t> Affairs </a:t>
            </a:r>
          </a:p>
        </p:txBody>
      </p:sp>
      <p:cxnSp>
        <p:nvCxnSpPr>
          <p:cNvPr id="9" name="Conector reto 8">
            <a:extLst>
              <a:ext uri="{FF2B5EF4-FFF2-40B4-BE49-F238E27FC236}">
                <a16:creationId xmlns:a16="http://schemas.microsoft.com/office/drawing/2014/main" id="{159CDBD8-9049-91A9-BCDD-864D026F5E1D}"/>
              </a:ext>
            </a:extLst>
          </p:cNvPr>
          <p:cNvCxnSpPr/>
          <p:nvPr/>
        </p:nvCxnSpPr>
        <p:spPr>
          <a:xfrm>
            <a:off x="610626" y="477422"/>
            <a:ext cx="0" cy="41907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3" name="CaixaDeTexto 2">
            <a:extLst>
              <a:ext uri="{FF2B5EF4-FFF2-40B4-BE49-F238E27FC236}">
                <a16:creationId xmlns:a16="http://schemas.microsoft.com/office/drawing/2014/main" id="{42B6A5FB-FAD9-7629-7777-4B714E7B2FB2}"/>
              </a:ext>
            </a:extLst>
          </p:cNvPr>
          <p:cNvSpPr txBox="1"/>
          <p:nvPr/>
        </p:nvSpPr>
        <p:spPr>
          <a:xfrm>
            <a:off x="704850" y="2038254"/>
            <a:ext cx="8111341" cy="2585323"/>
          </a:xfrm>
          <a:prstGeom prst="rect">
            <a:avLst/>
          </a:prstGeom>
          <a:noFill/>
        </p:spPr>
        <p:txBody>
          <a:bodyPr wrap="square" rtlCol="0">
            <a:spAutoFit/>
          </a:bodyPr>
          <a:lstStyle/>
          <a:p>
            <a:r>
              <a:rPr lang="pt-BR" sz="2400" dirty="0" err="1"/>
              <a:t>Possible</a:t>
            </a:r>
            <a:r>
              <a:rPr lang="pt-BR" sz="2400" dirty="0"/>
              <a:t> </a:t>
            </a:r>
            <a:r>
              <a:rPr lang="pt-BR" sz="2400" dirty="0" err="1"/>
              <a:t>Sanctions</a:t>
            </a:r>
            <a:r>
              <a:rPr lang="pt-BR" sz="2400" dirty="0"/>
              <a:t>: </a:t>
            </a:r>
          </a:p>
          <a:p>
            <a:endParaRPr lang="pt-BR" sz="2400" dirty="0"/>
          </a:p>
          <a:p>
            <a:pPr marL="342900" indent="-342900">
              <a:buFont typeface="Arial" panose="020B0604020202020204" pitchFamily="34" charset="0"/>
              <a:buChar char="•"/>
            </a:pPr>
            <a:r>
              <a:rPr lang="pt-BR" sz="2400" dirty="0"/>
              <a:t>Fine</a:t>
            </a:r>
          </a:p>
          <a:p>
            <a:pPr marL="342900" indent="-342900">
              <a:buFont typeface="Arial" panose="020B0604020202020204" pitchFamily="34" charset="0"/>
              <a:buChar char="•"/>
            </a:pPr>
            <a:r>
              <a:rPr lang="pt-BR" sz="2400" dirty="0" err="1"/>
              <a:t>Warning</a:t>
            </a:r>
            <a:endParaRPr lang="pt-BR" sz="2400" dirty="0"/>
          </a:p>
          <a:p>
            <a:pPr marL="342900" indent="-342900">
              <a:buFont typeface="Arial" panose="020B0604020202020204" pitchFamily="34" charset="0"/>
              <a:buChar char="•"/>
            </a:pPr>
            <a:r>
              <a:rPr lang="pt-BR" sz="2400" dirty="0" err="1"/>
              <a:t>Suspension</a:t>
            </a:r>
            <a:endParaRPr lang="pt-BR" sz="2400" dirty="0"/>
          </a:p>
          <a:p>
            <a:pPr marL="342900" indent="-342900">
              <a:buFont typeface="Arial" panose="020B0604020202020204" pitchFamily="34" charset="0"/>
              <a:buChar char="•"/>
            </a:pPr>
            <a:r>
              <a:rPr lang="pt-BR" sz="2400" dirty="0" err="1"/>
              <a:t>Dismissal</a:t>
            </a:r>
            <a:endParaRPr lang="pt-BR" sz="2400" dirty="0"/>
          </a:p>
          <a:p>
            <a:endParaRPr lang="pt-BR" dirty="0"/>
          </a:p>
        </p:txBody>
      </p:sp>
      <p:pic>
        <p:nvPicPr>
          <p:cNvPr id="5" name="Imagem 4">
            <a:extLst>
              <a:ext uri="{FF2B5EF4-FFF2-40B4-BE49-F238E27FC236}">
                <a16:creationId xmlns:a16="http://schemas.microsoft.com/office/drawing/2014/main" id="{3DC2866E-A13C-7144-3F27-CBA3D131D43B}"/>
              </a:ext>
            </a:extLst>
          </p:cNvPr>
          <p:cNvPicPr>
            <a:picLocks noChangeAspect="1"/>
          </p:cNvPicPr>
          <p:nvPr/>
        </p:nvPicPr>
        <p:blipFill>
          <a:blip r:embed="rId2"/>
          <a:stretch>
            <a:fillRect/>
          </a:stretch>
        </p:blipFill>
        <p:spPr>
          <a:xfrm>
            <a:off x="6966661" y="722809"/>
            <a:ext cx="4564520" cy="5347889"/>
          </a:xfrm>
          <a:prstGeom prst="rect">
            <a:avLst/>
          </a:prstGeom>
        </p:spPr>
      </p:pic>
    </p:spTree>
    <p:extLst>
      <p:ext uri="{BB962C8B-B14F-4D97-AF65-F5344CB8AC3E}">
        <p14:creationId xmlns:p14="http://schemas.microsoft.com/office/powerpoint/2010/main" val="13378483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ixaDeTexto 7">
            <a:extLst>
              <a:ext uri="{FF2B5EF4-FFF2-40B4-BE49-F238E27FC236}">
                <a16:creationId xmlns:a16="http://schemas.microsoft.com/office/drawing/2014/main" id="{A71792F9-14C5-7B7D-68A6-D0953B37C670}"/>
              </a:ext>
            </a:extLst>
          </p:cNvPr>
          <p:cNvSpPr txBox="1"/>
          <p:nvPr/>
        </p:nvSpPr>
        <p:spPr>
          <a:xfrm>
            <a:off x="704850" y="430422"/>
            <a:ext cx="5984707" cy="584775"/>
          </a:xfrm>
          <a:prstGeom prst="rect">
            <a:avLst/>
          </a:prstGeom>
          <a:noFill/>
        </p:spPr>
        <p:txBody>
          <a:bodyPr wrap="square" rtlCol="0">
            <a:spAutoFit/>
          </a:bodyPr>
          <a:lstStyle/>
          <a:p>
            <a:pPr>
              <a:buClr>
                <a:srgbClr val="FF0000"/>
              </a:buClr>
            </a:pPr>
            <a:r>
              <a:rPr lang="pt-BR" sz="3200"/>
              <a:t>Internal Affairs </a:t>
            </a:r>
            <a:endParaRPr lang="pt-BR" sz="3200" dirty="0"/>
          </a:p>
        </p:txBody>
      </p:sp>
      <p:cxnSp>
        <p:nvCxnSpPr>
          <p:cNvPr id="9" name="Conector reto 8">
            <a:extLst>
              <a:ext uri="{FF2B5EF4-FFF2-40B4-BE49-F238E27FC236}">
                <a16:creationId xmlns:a16="http://schemas.microsoft.com/office/drawing/2014/main" id="{159CDBD8-9049-91A9-BCDD-864D026F5E1D}"/>
              </a:ext>
            </a:extLst>
          </p:cNvPr>
          <p:cNvCxnSpPr/>
          <p:nvPr/>
        </p:nvCxnSpPr>
        <p:spPr>
          <a:xfrm>
            <a:off x="610626" y="477422"/>
            <a:ext cx="0" cy="41907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3" name="CaixaDeTexto 2">
            <a:extLst>
              <a:ext uri="{FF2B5EF4-FFF2-40B4-BE49-F238E27FC236}">
                <a16:creationId xmlns:a16="http://schemas.microsoft.com/office/drawing/2014/main" id="{42B6A5FB-FAD9-7629-7777-4B714E7B2FB2}"/>
              </a:ext>
            </a:extLst>
          </p:cNvPr>
          <p:cNvSpPr txBox="1"/>
          <p:nvPr/>
        </p:nvSpPr>
        <p:spPr>
          <a:xfrm>
            <a:off x="610626" y="5096677"/>
            <a:ext cx="4781549" cy="646331"/>
          </a:xfrm>
          <a:prstGeom prst="rect">
            <a:avLst/>
          </a:prstGeom>
          <a:noFill/>
        </p:spPr>
        <p:txBody>
          <a:bodyPr wrap="square" rtlCol="0">
            <a:spAutoFit/>
          </a:bodyPr>
          <a:lstStyle/>
          <a:p>
            <a:endParaRPr lang="pt-BR"/>
          </a:p>
          <a:p>
            <a:endParaRPr lang="pt-BR" dirty="0"/>
          </a:p>
        </p:txBody>
      </p:sp>
      <p:pic>
        <p:nvPicPr>
          <p:cNvPr id="4" name="Imagem 3">
            <a:extLst>
              <a:ext uri="{FF2B5EF4-FFF2-40B4-BE49-F238E27FC236}">
                <a16:creationId xmlns:a16="http://schemas.microsoft.com/office/drawing/2014/main" id="{059173CB-B0A1-4617-B8A7-3628F34077B9}"/>
              </a:ext>
            </a:extLst>
          </p:cNvPr>
          <p:cNvPicPr>
            <a:picLocks noChangeAspect="1"/>
          </p:cNvPicPr>
          <p:nvPr/>
        </p:nvPicPr>
        <p:blipFill>
          <a:blip r:embed="rId2"/>
          <a:stretch>
            <a:fillRect/>
          </a:stretch>
        </p:blipFill>
        <p:spPr>
          <a:xfrm>
            <a:off x="7321551" y="655298"/>
            <a:ext cx="3599345" cy="4441379"/>
          </a:xfrm>
          <a:prstGeom prst="rect">
            <a:avLst/>
          </a:prstGeom>
        </p:spPr>
      </p:pic>
      <p:sp>
        <p:nvSpPr>
          <p:cNvPr id="5" name="CaixaDeTexto 4">
            <a:extLst>
              <a:ext uri="{FF2B5EF4-FFF2-40B4-BE49-F238E27FC236}">
                <a16:creationId xmlns:a16="http://schemas.microsoft.com/office/drawing/2014/main" id="{246B7633-31C9-4024-A21B-41D1F3C95B96}"/>
              </a:ext>
            </a:extLst>
          </p:cNvPr>
          <p:cNvSpPr txBox="1"/>
          <p:nvPr/>
        </p:nvSpPr>
        <p:spPr>
          <a:xfrm>
            <a:off x="854140" y="1698172"/>
            <a:ext cx="5137150" cy="4339650"/>
          </a:xfrm>
          <a:prstGeom prst="rect">
            <a:avLst/>
          </a:prstGeom>
          <a:noFill/>
        </p:spPr>
        <p:txBody>
          <a:bodyPr wrap="square" rtlCol="0">
            <a:spAutoFit/>
          </a:bodyPr>
          <a:lstStyle/>
          <a:p>
            <a:r>
              <a:rPr lang="pt-BR" sz="3000" dirty="0"/>
              <a:t>Year </a:t>
            </a:r>
            <a:r>
              <a:rPr lang="pt-BR" sz="3000" dirty="0" err="1"/>
              <a:t>of</a:t>
            </a:r>
            <a:r>
              <a:rPr lang="pt-BR" sz="3000" dirty="0"/>
              <a:t> 2023 - </a:t>
            </a:r>
            <a:r>
              <a:rPr lang="pt-BR" sz="3000" dirty="0" err="1"/>
              <a:t>Brazil</a:t>
            </a:r>
            <a:endParaRPr lang="pt-BR" sz="3000" dirty="0"/>
          </a:p>
          <a:p>
            <a:pPr algn="just"/>
            <a:endParaRPr lang="pt-BR" sz="2800" dirty="0"/>
          </a:p>
          <a:p>
            <a:pPr algn="just"/>
            <a:r>
              <a:rPr lang="pt-BR" sz="2800" dirty="0"/>
              <a:t>% </a:t>
            </a:r>
            <a:r>
              <a:rPr lang="en-US" sz="2800" dirty="0"/>
              <a:t>of dismissive sanctions applied with legal basis related to corruption in the federal public service after administrative proceedings</a:t>
            </a:r>
            <a:endParaRPr lang="pt-BR" sz="1600" dirty="0"/>
          </a:p>
          <a:p>
            <a:endParaRPr lang="pt-BR" dirty="0"/>
          </a:p>
          <a:p>
            <a:pPr algn="ctr"/>
            <a:r>
              <a:rPr lang="pt-BR" sz="6000" dirty="0">
                <a:solidFill>
                  <a:srgbClr val="C00000"/>
                </a:solidFill>
              </a:rPr>
              <a:t>48,7%</a:t>
            </a:r>
          </a:p>
        </p:txBody>
      </p:sp>
      <p:sp>
        <p:nvSpPr>
          <p:cNvPr id="25" name="CaixaDeTexto 24">
            <a:extLst>
              <a:ext uri="{FF2B5EF4-FFF2-40B4-BE49-F238E27FC236}">
                <a16:creationId xmlns:a16="http://schemas.microsoft.com/office/drawing/2014/main" id="{1A75859C-875F-4A89-A616-96C32DBC0D45}"/>
              </a:ext>
            </a:extLst>
          </p:cNvPr>
          <p:cNvSpPr txBox="1"/>
          <p:nvPr/>
        </p:nvSpPr>
        <p:spPr>
          <a:xfrm>
            <a:off x="7218914" y="5265953"/>
            <a:ext cx="4781549" cy="307777"/>
          </a:xfrm>
          <a:prstGeom prst="rect">
            <a:avLst/>
          </a:prstGeom>
          <a:noFill/>
        </p:spPr>
        <p:txBody>
          <a:bodyPr wrap="square" rtlCol="0">
            <a:spAutoFit/>
          </a:bodyPr>
          <a:lstStyle/>
          <a:p>
            <a:r>
              <a:rPr lang="pt-BR" sz="1400" dirty="0"/>
              <a:t>https://centralpaineis.cgu.gov.br/visualizar/corregedorias</a:t>
            </a:r>
          </a:p>
        </p:txBody>
      </p:sp>
    </p:spTree>
    <p:extLst>
      <p:ext uri="{BB962C8B-B14F-4D97-AF65-F5344CB8AC3E}">
        <p14:creationId xmlns:p14="http://schemas.microsoft.com/office/powerpoint/2010/main" val="2822871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EE788A39-5172-7A58-0A21-FD2FFAA2D9A9}"/>
              </a:ext>
            </a:extLst>
          </p:cNvPr>
          <p:cNvSpPr txBox="1"/>
          <p:nvPr/>
        </p:nvSpPr>
        <p:spPr>
          <a:xfrm>
            <a:off x="6434650" y="2519291"/>
            <a:ext cx="5611874" cy="830997"/>
          </a:xfrm>
          <a:prstGeom prst="rect">
            <a:avLst/>
          </a:prstGeom>
          <a:noFill/>
        </p:spPr>
        <p:txBody>
          <a:bodyPr wrap="square" rtlCol="0">
            <a:spAutoFit/>
          </a:bodyPr>
          <a:lstStyle/>
          <a:p>
            <a:pPr algn="ctr"/>
            <a:endParaRPr lang="pt-BR" sz="2400" dirty="0"/>
          </a:p>
          <a:p>
            <a:endParaRPr lang="pt-BR" sz="2400" dirty="0"/>
          </a:p>
        </p:txBody>
      </p:sp>
      <p:pic>
        <p:nvPicPr>
          <p:cNvPr id="5" name="Imagem 4">
            <a:extLst>
              <a:ext uri="{FF2B5EF4-FFF2-40B4-BE49-F238E27FC236}">
                <a16:creationId xmlns:a16="http://schemas.microsoft.com/office/drawing/2014/main" id="{65323032-0600-EF2C-D188-559C18B6F80E}"/>
              </a:ext>
            </a:extLst>
          </p:cNvPr>
          <p:cNvPicPr>
            <a:picLocks noChangeAspect="1"/>
          </p:cNvPicPr>
          <p:nvPr/>
        </p:nvPicPr>
        <p:blipFill>
          <a:blip r:embed="rId3"/>
          <a:stretch>
            <a:fillRect/>
          </a:stretch>
        </p:blipFill>
        <p:spPr>
          <a:xfrm>
            <a:off x="0" y="0"/>
            <a:ext cx="6015151" cy="6977575"/>
          </a:xfrm>
          <a:prstGeom prst="rect">
            <a:avLst/>
          </a:prstGeom>
        </p:spPr>
      </p:pic>
      <p:sp>
        <p:nvSpPr>
          <p:cNvPr id="6" name="CaixaDeTexto 5">
            <a:extLst>
              <a:ext uri="{FF2B5EF4-FFF2-40B4-BE49-F238E27FC236}">
                <a16:creationId xmlns:a16="http://schemas.microsoft.com/office/drawing/2014/main" id="{1D55E7A2-83B5-32B7-8679-0902A98207B3}"/>
              </a:ext>
            </a:extLst>
          </p:cNvPr>
          <p:cNvSpPr txBox="1"/>
          <p:nvPr/>
        </p:nvSpPr>
        <p:spPr>
          <a:xfrm>
            <a:off x="6528874" y="430422"/>
            <a:ext cx="5984707" cy="584775"/>
          </a:xfrm>
          <a:prstGeom prst="rect">
            <a:avLst/>
          </a:prstGeom>
          <a:noFill/>
        </p:spPr>
        <p:txBody>
          <a:bodyPr wrap="square" rtlCol="0">
            <a:spAutoFit/>
          </a:bodyPr>
          <a:lstStyle/>
          <a:p>
            <a:pPr>
              <a:buClr>
                <a:srgbClr val="FF0000"/>
              </a:buClr>
            </a:pPr>
            <a:r>
              <a:rPr lang="pt-BR" sz="3200" dirty="0" err="1"/>
              <a:t>How</a:t>
            </a:r>
            <a:r>
              <a:rPr lang="pt-BR" sz="3200" dirty="0"/>
              <a:t> </a:t>
            </a:r>
            <a:r>
              <a:rPr lang="pt-BR" sz="3200" dirty="0" err="1"/>
              <a:t>to</a:t>
            </a:r>
            <a:r>
              <a:rPr lang="pt-BR" sz="3200" dirty="0"/>
              <a:t> </a:t>
            </a:r>
            <a:r>
              <a:rPr lang="pt-BR" sz="3200" dirty="0" err="1"/>
              <a:t>Investigate</a:t>
            </a:r>
            <a:endParaRPr lang="pt-BR" sz="3200" dirty="0"/>
          </a:p>
        </p:txBody>
      </p:sp>
      <p:cxnSp>
        <p:nvCxnSpPr>
          <p:cNvPr id="7" name="Conector reto 6">
            <a:extLst>
              <a:ext uri="{FF2B5EF4-FFF2-40B4-BE49-F238E27FC236}">
                <a16:creationId xmlns:a16="http://schemas.microsoft.com/office/drawing/2014/main" id="{9222E3A6-C159-49F3-5518-021521E7563C}"/>
              </a:ext>
            </a:extLst>
          </p:cNvPr>
          <p:cNvCxnSpPr/>
          <p:nvPr/>
        </p:nvCxnSpPr>
        <p:spPr>
          <a:xfrm>
            <a:off x="6434650" y="477422"/>
            <a:ext cx="0" cy="41907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3" name="Imagem 2" descr="Ícone&#10;&#10;Descrição gerada automaticamente">
            <a:extLst>
              <a:ext uri="{FF2B5EF4-FFF2-40B4-BE49-F238E27FC236}">
                <a16:creationId xmlns:a16="http://schemas.microsoft.com/office/drawing/2014/main" id="{FF6C2358-FAD8-4946-A342-C94BFD4F9942}"/>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434650" y="1760477"/>
            <a:ext cx="4766748" cy="4766748"/>
          </a:xfrm>
          <a:prstGeom prst="rect">
            <a:avLst/>
          </a:prstGeom>
        </p:spPr>
      </p:pic>
    </p:spTree>
    <p:extLst>
      <p:ext uri="{BB962C8B-B14F-4D97-AF65-F5344CB8AC3E}">
        <p14:creationId xmlns:p14="http://schemas.microsoft.com/office/powerpoint/2010/main" val="35199797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KEEP CALM AND FOLLOW THE MONEY - Keep Calm and Posters Generator, Maker For  Free - KeepCalmAndPosters.com">
            <a:extLst>
              <a:ext uri="{FF2B5EF4-FFF2-40B4-BE49-F238E27FC236}">
                <a16:creationId xmlns:a16="http://schemas.microsoft.com/office/drawing/2014/main" id="{AB009676-AE33-00B0-035A-AF7DE0F7F2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6923" y="-9769"/>
            <a:ext cx="5158154" cy="6877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52300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EE788A39-5172-7A58-0A21-FD2FFAA2D9A9}"/>
              </a:ext>
            </a:extLst>
          </p:cNvPr>
          <p:cNvSpPr txBox="1"/>
          <p:nvPr/>
        </p:nvSpPr>
        <p:spPr>
          <a:xfrm>
            <a:off x="6528874" y="896492"/>
            <a:ext cx="5153061" cy="1938992"/>
          </a:xfrm>
          <a:prstGeom prst="rect">
            <a:avLst/>
          </a:prstGeom>
          <a:noFill/>
        </p:spPr>
        <p:txBody>
          <a:bodyPr wrap="square" rtlCol="0">
            <a:spAutoFit/>
          </a:bodyPr>
          <a:lstStyle/>
          <a:p>
            <a:pPr algn="ctr"/>
            <a:endParaRPr lang="pt-BR" sz="2400" dirty="0"/>
          </a:p>
          <a:p>
            <a:r>
              <a:rPr lang="pt-BR" sz="2400" dirty="0"/>
              <a:t>	</a:t>
            </a:r>
          </a:p>
          <a:p>
            <a:pPr marL="285750" indent="-285750" algn="just">
              <a:buFont typeface="Arial" panose="020B0604020202020204" pitchFamily="34" charset="0"/>
              <a:buChar char="•"/>
            </a:pPr>
            <a:r>
              <a:rPr lang="pt-BR" sz="2400" dirty="0" err="1"/>
              <a:t>Incompatible</a:t>
            </a:r>
            <a:r>
              <a:rPr lang="pt-BR" sz="2400" dirty="0"/>
              <a:t> living </a:t>
            </a:r>
            <a:r>
              <a:rPr lang="pt-BR" sz="2400" dirty="0" err="1"/>
              <a:t>stardard</a:t>
            </a:r>
            <a:r>
              <a:rPr lang="pt-BR" sz="2400" dirty="0"/>
              <a:t> for financial </a:t>
            </a:r>
            <a:r>
              <a:rPr lang="pt-BR" sz="2400" dirty="0" err="1"/>
              <a:t>compensation</a:t>
            </a:r>
            <a:r>
              <a:rPr lang="pt-BR" sz="2400" dirty="0"/>
              <a:t> as a </a:t>
            </a:r>
            <a:r>
              <a:rPr lang="pt-BR" sz="2400" dirty="0" err="1"/>
              <a:t>public</a:t>
            </a:r>
            <a:r>
              <a:rPr lang="pt-BR" sz="2400" dirty="0"/>
              <a:t> </a:t>
            </a:r>
            <a:r>
              <a:rPr lang="pt-BR" sz="2400" dirty="0" err="1"/>
              <a:t>agent</a:t>
            </a:r>
            <a:r>
              <a:rPr lang="pt-BR" sz="2400" dirty="0"/>
              <a:t>.</a:t>
            </a:r>
          </a:p>
        </p:txBody>
      </p:sp>
      <p:pic>
        <p:nvPicPr>
          <p:cNvPr id="5" name="Imagem 4">
            <a:extLst>
              <a:ext uri="{FF2B5EF4-FFF2-40B4-BE49-F238E27FC236}">
                <a16:creationId xmlns:a16="http://schemas.microsoft.com/office/drawing/2014/main" id="{65323032-0600-EF2C-D188-559C18B6F80E}"/>
              </a:ext>
            </a:extLst>
          </p:cNvPr>
          <p:cNvPicPr>
            <a:picLocks noChangeAspect="1"/>
          </p:cNvPicPr>
          <p:nvPr/>
        </p:nvPicPr>
        <p:blipFill>
          <a:blip r:embed="rId2"/>
          <a:stretch>
            <a:fillRect/>
          </a:stretch>
        </p:blipFill>
        <p:spPr>
          <a:xfrm>
            <a:off x="0" y="0"/>
            <a:ext cx="6015151" cy="6977575"/>
          </a:xfrm>
          <a:prstGeom prst="rect">
            <a:avLst/>
          </a:prstGeom>
        </p:spPr>
      </p:pic>
      <p:sp>
        <p:nvSpPr>
          <p:cNvPr id="6" name="CaixaDeTexto 5">
            <a:extLst>
              <a:ext uri="{FF2B5EF4-FFF2-40B4-BE49-F238E27FC236}">
                <a16:creationId xmlns:a16="http://schemas.microsoft.com/office/drawing/2014/main" id="{1D55E7A2-83B5-32B7-8679-0902A98207B3}"/>
              </a:ext>
            </a:extLst>
          </p:cNvPr>
          <p:cNvSpPr txBox="1"/>
          <p:nvPr/>
        </p:nvSpPr>
        <p:spPr>
          <a:xfrm>
            <a:off x="6528874" y="430422"/>
            <a:ext cx="5984707" cy="584775"/>
          </a:xfrm>
          <a:prstGeom prst="rect">
            <a:avLst/>
          </a:prstGeom>
          <a:noFill/>
        </p:spPr>
        <p:txBody>
          <a:bodyPr wrap="square" rtlCol="0">
            <a:spAutoFit/>
          </a:bodyPr>
          <a:lstStyle/>
          <a:p>
            <a:pPr>
              <a:buClr>
                <a:srgbClr val="FF0000"/>
              </a:buClr>
            </a:pPr>
            <a:r>
              <a:rPr lang="pt-BR" sz="3200" dirty="0" err="1"/>
              <a:t>How</a:t>
            </a:r>
            <a:r>
              <a:rPr lang="pt-BR" sz="3200" dirty="0"/>
              <a:t> </a:t>
            </a:r>
            <a:r>
              <a:rPr lang="pt-BR" sz="3200" dirty="0" err="1"/>
              <a:t>to</a:t>
            </a:r>
            <a:r>
              <a:rPr lang="pt-BR" sz="3200" dirty="0"/>
              <a:t> </a:t>
            </a:r>
            <a:r>
              <a:rPr lang="pt-BR" sz="3200" dirty="0" err="1"/>
              <a:t>Investigate</a:t>
            </a:r>
            <a:endParaRPr lang="pt-BR" sz="3200" dirty="0"/>
          </a:p>
        </p:txBody>
      </p:sp>
      <p:cxnSp>
        <p:nvCxnSpPr>
          <p:cNvPr id="7" name="Conector reto 6">
            <a:extLst>
              <a:ext uri="{FF2B5EF4-FFF2-40B4-BE49-F238E27FC236}">
                <a16:creationId xmlns:a16="http://schemas.microsoft.com/office/drawing/2014/main" id="{9222E3A6-C159-49F3-5518-021521E7563C}"/>
              </a:ext>
            </a:extLst>
          </p:cNvPr>
          <p:cNvCxnSpPr/>
          <p:nvPr/>
        </p:nvCxnSpPr>
        <p:spPr>
          <a:xfrm>
            <a:off x="6434650" y="477422"/>
            <a:ext cx="0" cy="41907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8" name="CaixaDeTexto 7">
            <a:extLst>
              <a:ext uri="{FF2B5EF4-FFF2-40B4-BE49-F238E27FC236}">
                <a16:creationId xmlns:a16="http://schemas.microsoft.com/office/drawing/2014/main" id="{71BE8672-BCD3-4BD3-9815-800F21C4B848}"/>
              </a:ext>
            </a:extLst>
          </p:cNvPr>
          <p:cNvSpPr txBox="1"/>
          <p:nvPr/>
        </p:nvSpPr>
        <p:spPr>
          <a:xfrm>
            <a:off x="6434650" y="2635120"/>
            <a:ext cx="5153061" cy="3046988"/>
          </a:xfrm>
          <a:prstGeom prst="rect">
            <a:avLst/>
          </a:prstGeom>
          <a:noFill/>
        </p:spPr>
        <p:txBody>
          <a:bodyPr wrap="square" rtlCol="0">
            <a:spAutoFit/>
          </a:bodyPr>
          <a:lstStyle/>
          <a:p>
            <a:pPr algn="ctr"/>
            <a:endParaRPr lang="pt-BR" sz="2400" dirty="0"/>
          </a:p>
          <a:p>
            <a:r>
              <a:rPr lang="pt-BR" sz="2400" dirty="0"/>
              <a:t>	</a:t>
            </a:r>
          </a:p>
          <a:p>
            <a:pPr marL="285750" indent="-285750" algn="just">
              <a:buFont typeface="Arial" panose="020B0604020202020204" pitchFamily="34" charset="0"/>
              <a:buChar char="•"/>
            </a:pPr>
            <a:r>
              <a:rPr lang="en-US" sz="2400" dirty="0"/>
              <a:t>Brazil is a pioneer country in creating rules to comprehensively oblige public agents to annually submit information to the Public Administration about their income and assets. </a:t>
            </a:r>
          </a:p>
        </p:txBody>
      </p:sp>
    </p:spTree>
    <p:extLst>
      <p:ext uri="{BB962C8B-B14F-4D97-AF65-F5344CB8AC3E}">
        <p14:creationId xmlns:p14="http://schemas.microsoft.com/office/powerpoint/2010/main" val="215786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EE788A39-5172-7A58-0A21-FD2FFAA2D9A9}"/>
              </a:ext>
            </a:extLst>
          </p:cNvPr>
          <p:cNvSpPr txBox="1"/>
          <p:nvPr/>
        </p:nvSpPr>
        <p:spPr>
          <a:xfrm>
            <a:off x="6246787" y="1445619"/>
            <a:ext cx="5611874" cy="3785652"/>
          </a:xfrm>
          <a:prstGeom prst="rect">
            <a:avLst/>
          </a:prstGeom>
          <a:noFill/>
        </p:spPr>
        <p:txBody>
          <a:bodyPr wrap="square" rtlCol="0">
            <a:spAutoFit/>
          </a:bodyPr>
          <a:lstStyle/>
          <a:p>
            <a:pPr algn="ctr"/>
            <a:endParaRPr lang="pt-BR" sz="2400" dirty="0"/>
          </a:p>
          <a:p>
            <a:r>
              <a:rPr lang="pt-BR" sz="2400" dirty="0"/>
              <a:t>	</a:t>
            </a:r>
          </a:p>
          <a:p>
            <a:pPr marL="285750" indent="-285750" algn="just">
              <a:buFont typeface="Arial" panose="020B0604020202020204" pitchFamily="34" charset="0"/>
              <a:buChar char="•"/>
            </a:pPr>
            <a:r>
              <a:rPr lang="pt-BR" sz="2400" dirty="0"/>
              <a:t>Look for </a:t>
            </a:r>
            <a:r>
              <a:rPr lang="pt-BR" sz="2400" dirty="0" err="1"/>
              <a:t>external</a:t>
            </a:r>
            <a:r>
              <a:rPr lang="pt-BR" sz="2400" dirty="0"/>
              <a:t> </a:t>
            </a:r>
            <a:r>
              <a:rPr lang="pt-BR" sz="2400" dirty="0" err="1"/>
              <a:t>signs</a:t>
            </a:r>
            <a:r>
              <a:rPr lang="pt-BR" sz="2400" dirty="0"/>
              <a:t> (</a:t>
            </a:r>
            <a:r>
              <a:rPr lang="pt-BR" sz="2400" dirty="0" err="1"/>
              <a:t>luxury</a:t>
            </a:r>
            <a:r>
              <a:rPr lang="pt-BR" sz="2400" dirty="0"/>
              <a:t> </a:t>
            </a:r>
            <a:r>
              <a:rPr lang="pt-BR" sz="2400" dirty="0" err="1"/>
              <a:t>goods</a:t>
            </a:r>
            <a:r>
              <a:rPr lang="pt-BR" sz="2400" dirty="0"/>
              <a:t> </a:t>
            </a:r>
            <a:r>
              <a:rPr lang="pt-BR" sz="2400" dirty="0" err="1"/>
              <a:t>such</a:t>
            </a:r>
            <a:r>
              <a:rPr lang="pt-BR" sz="2400" dirty="0"/>
              <a:t> as </a:t>
            </a:r>
            <a:r>
              <a:rPr lang="en-US" sz="2400" b="0" i="0" dirty="0">
                <a:solidFill>
                  <a:srgbClr val="333333"/>
                </a:solidFill>
                <a:effectLst/>
              </a:rPr>
              <a:t>yachts, watches, vehicles, real estate and property renovations)</a:t>
            </a:r>
            <a:r>
              <a:rPr lang="pt-BR" sz="2400" dirty="0"/>
              <a:t> </a:t>
            </a:r>
          </a:p>
          <a:p>
            <a:pPr marL="285750" indent="-285750" algn="just">
              <a:buFont typeface="Arial" panose="020B0604020202020204" pitchFamily="34" charset="0"/>
              <a:buChar char="•"/>
            </a:pPr>
            <a:r>
              <a:rPr lang="pt-BR" sz="2400" dirty="0" err="1"/>
              <a:t>Luxury</a:t>
            </a:r>
            <a:r>
              <a:rPr lang="pt-BR" sz="2400" dirty="0"/>
              <a:t> </a:t>
            </a:r>
            <a:r>
              <a:rPr lang="pt-BR" sz="2400" dirty="0" err="1"/>
              <a:t>and</a:t>
            </a:r>
            <a:r>
              <a:rPr lang="pt-BR" sz="2400" dirty="0"/>
              <a:t> </a:t>
            </a:r>
            <a:r>
              <a:rPr lang="pt-BR" sz="2400" dirty="0" err="1"/>
              <a:t>frequent</a:t>
            </a:r>
            <a:r>
              <a:rPr lang="pt-BR" sz="2400" dirty="0"/>
              <a:t> </a:t>
            </a:r>
            <a:r>
              <a:rPr lang="pt-BR" sz="2400" dirty="0" err="1"/>
              <a:t>parties</a:t>
            </a:r>
            <a:endParaRPr lang="pt-BR" sz="2400" dirty="0"/>
          </a:p>
          <a:p>
            <a:pPr marL="285750" indent="-285750" algn="just">
              <a:buFont typeface="Arial" panose="020B0604020202020204" pitchFamily="34" charset="0"/>
              <a:buChar char="•"/>
            </a:pPr>
            <a:r>
              <a:rPr lang="pt-BR" sz="2400" dirty="0"/>
              <a:t>Works </a:t>
            </a:r>
            <a:r>
              <a:rPr lang="pt-BR" sz="2400" dirty="0" err="1"/>
              <a:t>of</a:t>
            </a:r>
            <a:r>
              <a:rPr lang="pt-BR" sz="2400" dirty="0"/>
              <a:t> </a:t>
            </a:r>
            <a:r>
              <a:rPr lang="pt-BR" sz="2400" dirty="0" err="1"/>
              <a:t>Art</a:t>
            </a:r>
            <a:r>
              <a:rPr lang="pt-BR" sz="2400" dirty="0"/>
              <a:t>, </a:t>
            </a:r>
            <a:r>
              <a:rPr lang="pt-BR" sz="2400" dirty="0" err="1"/>
              <a:t>jewels</a:t>
            </a:r>
            <a:r>
              <a:rPr lang="pt-BR" sz="2400" dirty="0"/>
              <a:t>, </a:t>
            </a:r>
            <a:r>
              <a:rPr lang="pt-BR" sz="2400" dirty="0" err="1"/>
              <a:t>etc</a:t>
            </a:r>
            <a:endParaRPr lang="pt-BR" sz="2400" dirty="0"/>
          </a:p>
          <a:p>
            <a:pPr marL="285750" indent="-285750" algn="just">
              <a:buFont typeface="Arial" panose="020B0604020202020204" pitchFamily="34" charset="0"/>
              <a:buChar char="•"/>
            </a:pPr>
            <a:r>
              <a:rPr lang="pt-BR" sz="2400" dirty="0"/>
              <a:t>Social media </a:t>
            </a:r>
            <a:r>
              <a:rPr lang="pt-BR" sz="2400" dirty="0" err="1"/>
              <a:t>and</a:t>
            </a:r>
            <a:r>
              <a:rPr lang="pt-BR" sz="2400" dirty="0"/>
              <a:t> </a:t>
            </a:r>
            <a:r>
              <a:rPr lang="pt-BR" sz="2400" dirty="0" err="1"/>
              <a:t>ostentatious</a:t>
            </a:r>
            <a:r>
              <a:rPr lang="pt-BR" sz="2400" dirty="0"/>
              <a:t> </a:t>
            </a:r>
            <a:r>
              <a:rPr lang="pt-BR" sz="2400" dirty="0" err="1"/>
              <a:t>lifestyle</a:t>
            </a:r>
            <a:endParaRPr lang="pt-BR" sz="2400" dirty="0"/>
          </a:p>
          <a:p>
            <a:pPr marL="285750" indent="-285750" algn="just">
              <a:buFont typeface="Arial" panose="020B0604020202020204" pitchFamily="34" charset="0"/>
              <a:buChar char="•"/>
            </a:pPr>
            <a:r>
              <a:rPr lang="pt-BR" sz="2400" dirty="0" err="1"/>
              <a:t>Sudden</a:t>
            </a:r>
            <a:r>
              <a:rPr lang="pt-BR" sz="2400" dirty="0"/>
              <a:t> </a:t>
            </a:r>
            <a:r>
              <a:rPr lang="pt-BR" sz="2400" dirty="0" err="1"/>
              <a:t>or</a:t>
            </a:r>
            <a:r>
              <a:rPr lang="pt-BR" sz="2400" dirty="0"/>
              <a:t> </a:t>
            </a:r>
            <a:r>
              <a:rPr lang="pt-BR" sz="2400" dirty="0" err="1"/>
              <a:t>drastic</a:t>
            </a:r>
            <a:r>
              <a:rPr lang="pt-BR" sz="2400" dirty="0"/>
              <a:t> </a:t>
            </a:r>
            <a:r>
              <a:rPr lang="pt-BR" sz="2400" dirty="0" err="1"/>
              <a:t>change</a:t>
            </a:r>
            <a:r>
              <a:rPr lang="pt-BR" sz="2400" dirty="0"/>
              <a:t> in </a:t>
            </a:r>
            <a:r>
              <a:rPr lang="pt-BR" sz="2400" dirty="0" err="1"/>
              <a:t>lifestyle</a:t>
            </a:r>
            <a:r>
              <a:rPr lang="pt-BR" sz="2400" dirty="0"/>
              <a:t> </a:t>
            </a:r>
            <a:r>
              <a:rPr lang="pt-BR" sz="2400" dirty="0" err="1"/>
              <a:t>or</a:t>
            </a:r>
            <a:r>
              <a:rPr lang="pt-BR" sz="2400" dirty="0"/>
              <a:t> </a:t>
            </a:r>
            <a:r>
              <a:rPr lang="pt-BR" sz="2400" dirty="0" err="1"/>
              <a:t>comsumption</a:t>
            </a:r>
            <a:r>
              <a:rPr lang="pt-BR" sz="2400" dirty="0"/>
              <a:t> </a:t>
            </a:r>
            <a:r>
              <a:rPr lang="pt-BR" sz="2400" dirty="0" err="1"/>
              <a:t>behaviour</a:t>
            </a:r>
            <a:endParaRPr lang="pt-BR" sz="2400" dirty="0"/>
          </a:p>
        </p:txBody>
      </p:sp>
      <p:pic>
        <p:nvPicPr>
          <p:cNvPr id="5" name="Imagem 4">
            <a:extLst>
              <a:ext uri="{FF2B5EF4-FFF2-40B4-BE49-F238E27FC236}">
                <a16:creationId xmlns:a16="http://schemas.microsoft.com/office/drawing/2014/main" id="{65323032-0600-EF2C-D188-559C18B6F80E}"/>
              </a:ext>
            </a:extLst>
          </p:cNvPr>
          <p:cNvPicPr>
            <a:picLocks noChangeAspect="1"/>
          </p:cNvPicPr>
          <p:nvPr/>
        </p:nvPicPr>
        <p:blipFill>
          <a:blip r:embed="rId2"/>
          <a:stretch>
            <a:fillRect/>
          </a:stretch>
        </p:blipFill>
        <p:spPr>
          <a:xfrm>
            <a:off x="0" y="-121920"/>
            <a:ext cx="6015151" cy="6977575"/>
          </a:xfrm>
          <a:prstGeom prst="rect">
            <a:avLst/>
          </a:prstGeom>
        </p:spPr>
      </p:pic>
      <p:sp>
        <p:nvSpPr>
          <p:cNvPr id="6" name="CaixaDeTexto 5">
            <a:extLst>
              <a:ext uri="{FF2B5EF4-FFF2-40B4-BE49-F238E27FC236}">
                <a16:creationId xmlns:a16="http://schemas.microsoft.com/office/drawing/2014/main" id="{1D55E7A2-83B5-32B7-8679-0902A98207B3}"/>
              </a:ext>
            </a:extLst>
          </p:cNvPr>
          <p:cNvSpPr txBox="1"/>
          <p:nvPr/>
        </p:nvSpPr>
        <p:spPr>
          <a:xfrm>
            <a:off x="6528874" y="430422"/>
            <a:ext cx="5984707" cy="584775"/>
          </a:xfrm>
          <a:prstGeom prst="rect">
            <a:avLst/>
          </a:prstGeom>
          <a:noFill/>
        </p:spPr>
        <p:txBody>
          <a:bodyPr wrap="square" rtlCol="0">
            <a:spAutoFit/>
          </a:bodyPr>
          <a:lstStyle/>
          <a:p>
            <a:pPr>
              <a:buClr>
                <a:srgbClr val="FF0000"/>
              </a:buClr>
            </a:pPr>
            <a:r>
              <a:rPr lang="pt-BR" sz="3200" dirty="0" err="1"/>
              <a:t>How</a:t>
            </a:r>
            <a:r>
              <a:rPr lang="pt-BR" sz="3200" dirty="0"/>
              <a:t> </a:t>
            </a:r>
            <a:r>
              <a:rPr lang="pt-BR" sz="3200" dirty="0" err="1"/>
              <a:t>to</a:t>
            </a:r>
            <a:r>
              <a:rPr lang="pt-BR" sz="3200" dirty="0"/>
              <a:t> </a:t>
            </a:r>
            <a:r>
              <a:rPr lang="pt-BR" sz="3200" dirty="0" err="1"/>
              <a:t>Investigate</a:t>
            </a:r>
            <a:endParaRPr lang="pt-BR" sz="3200" dirty="0"/>
          </a:p>
        </p:txBody>
      </p:sp>
      <p:cxnSp>
        <p:nvCxnSpPr>
          <p:cNvPr id="7" name="Conector reto 6">
            <a:extLst>
              <a:ext uri="{FF2B5EF4-FFF2-40B4-BE49-F238E27FC236}">
                <a16:creationId xmlns:a16="http://schemas.microsoft.com/office/drawing/2014/main" id="{9222E3A6-C159-49F3-5518-021521E7563C}"/>
              </a:ext>
            </a:extLst>
          </p:cNvPr>
          <p:cNvCxnSpPr/>
          <p:nvPr/>
        </p:nvCxnSpPr>
        <p:spPr>
          <a:xfrm>
            <a:off x="6434650" y="477422"/>
            <a:ext cx="0" cy="419070"/>
          </a:xfrm>
          <a:prstGeom prst="line">
            <a:avLst/>
          </a:prstGeom>
          <a:ln w="381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2930280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EE788A39-5172-7A58-0A21-FD2FFAA2D9A9}"/>
              </a:ext>
            </a:extLst>
          </p:cNvPr>
          <p:cNvSpPr txBox="1"/>
          <p:nvPr/>
        </p:nvSpPr>
        <p:spPr>
          <a:xfrm>
            <a:off x="6246787" y="1445619"/>
            <a:ext cx="5611874" cy="2677656"/>
          </a:xfrm>
          <a:prstGeom prst="rect">
            <a:avLst/>
          </a:prstGeom>
          <a:noFill/>
        </p:spPr>
        <p:txBody>
          <a:bodyPr wrap="square" rtlCol="0">
            <a:spAutoFit/>
          </a:bodyPr>
          <a:lstStyle/>
          <a:p>
            <a:pPr algn="ctr"/>
            <a:endParaRPr lang="pt-BR" sz="2400" dirty="0"/>
          </a:p>
          <a:p>
            <a:r>
              <a:rPr lang="pt-BR" sz="2400" dirty="0"/>
              <a:t>	</a:t>
            </a:r>
          </a:p>
          <a:p>
            <a:pPr marL="285750" indent="-285750">
              <a:buFont typeface="Arial" panose="020B0604020202020204" pitchFamily="34" charset="0"/>
              <a:buChar char="•"/>
            </a:pPr>
            <a:r>
              <a:rPr lang="pt-BR" sz="2400" dirty="0" err="1"/>
              <a:t>Watch</a:t>
            </a:r>
            <a:r>
              <a:rPr lang="pt-BR" sz="2400" dirty="0"/>
              <a:t> out for:</a:t>
            </a:r>
          </a:p>
          <a:p>
            <a:pPr marL="742950" lvl="1" indent="-285750">
              <a:buFont typeface="Arial" panose="020B0604020202020204" pitchFamily="34" charset="0"/>
              <a:buChar char="•"/>
            </a:pPr>
            <a:r>
              <a:rPr lang="pt-BR" sz="2400" dirty="0" err="1"/>
              <a:t>Heritage</a:t>
            </a:r>
            <a:endParaRPr lang="pt-BR" sz="2400" dirty="0"/>
          </a:p>
          <a:p>
            <a:pPr marL="742950" lvl="1" indent="-285750">
              <a:buFont typeface="Arial" panose="020B0604020202020204" pitchFamily="34" charset="0"/>
              <a:buChar char="•"/>
            </a:pPr>
            <a:r>
              <a:rPr lang="pt-BR" sz="2400" dirty="0" err="1"/>
              <a:t>Prizes</a:t>
            </a:r>
            <a:endParaRPr lang="pt-BR" sz="2400" dirty="0"/>
          </a:p>
          <a:p>
            <a:pPr marL="742950" lvl="1" indent="-285750">
              <a:buFont typeface="Arial" panose="020B0604020202020204" pitchFamily="34" charset="0"/>
              <a:buChar char="•"/>
            </a:pPr>
            <a:r>
              <a:rPr lang="pt-BR" sz="2400" dirty="0"/>
              <a:t>Cross </a:t>
            </a:r>
            <a:r>
              <a:rPr lang="pt-BR" sz="2400" dirty="0" err="1"/>
              <a:t>border</a:t>
            </a:r>
            <a:r>
              <a:rPr lang="pt-BR" sz="2400" dirty="0"/>
              <a:t> </a:t>
            </a:r>
            <a:r>
              <a:rPr lang="pt-BR" sz="2400" dirty="0" err="1"/>
              <a:t>operations</a:t>
            </a:r>
            <a:endParaRPr lang="pt-BR" sz="2400" dirty="0"/>
          </a:p>
          <a:p>
            <a:pPr marL="742950" lvl="1" indent="-285750">
              <a:buFont typeface="Arial" panose="020B0604020202020204" pitchFamily="34" charset="0"/>
              <a:buChar char="•"/>
            </a:pPr>
            <a:r>
              <a:rPr lang="pt-BR" sz="2400" dirty="0" err="1"/>
              <a:t>Loans</a:t>
            </a:r>
            <a:r>
              <a:rPr lang="pt-BR" sz="2400" dirty="0"/>
              <a:t>/</a:t>
            </a:r>
            <a:r>
              <a:rPr lang="pt-BR" sz="2400" dirty="0" err="1"/>
              <a:t>mortgages</a:t>
            </a:r>
            <a:endParaRPr lang="pt-BR" sz="2400" dirty="0"/>
          </a:p>
        </p:txBody>
      </p:sp>
      <p:pic>
        <p:nvPicPr>
          <p:cNvPr id="5" name="Imagem 4">
            <a:extLst>
              <a:ext uri="{FF2B5EF4-FFF2-40B4-BE49-F238E27FC236}">
                <a16:creationId xmlns:a16="http://schemas.microsoft.com/office/drawing/2014/main" id="{65323032-0600-EF2C-D188-559C18B6F80E}"/>
              </a:ext>
            </a:extLst>
          </p:cNvPr>
          <p:cNvPicPr>
            <a:picLocks noChangeAspect="1"/>
          </p:cNvPicPr>
          <p:nvPr/>
        </p:nvPicPr>
        <p:blipFill>
          <a:blip r:embed="rId2"/>
          <a:stretch>
            <a:fillRect/>
          </a:stretch>
        </p:blipFill>
        <p:spPr>
          <a:xfrm>
            <a:off x="0" y="0"/>
            <a:ext cx="6015151" cy="6977575"/>
          </a:xfrm>
          <a:prstGeom prst="rect">
            <a:avLst/>
          </a:prstGeom>
        </p:spPr>
      </p:pic>
      <p:sp>
        <p:nvSpPr>
          <p:cNvPr id="6" name="CaixaDeTexto 5">
            <a:extLst>
              <a:ext uri="{FF2B5EF4-FFF2-40B4-BE49-F238E27FC236}">
                <a16:creationId xmlns:a16="http://schemas.microsoft.com/office/drawing/2014/main" id="{1D55E7A2-83B5-32B7-8679-0902A98207B3}"/>
              </a:ext>
            </a:extLst>
          </p:cNvPr>
          <p:cNvSpPr txBox="1"/>
          <p:nvPr/>
        </p:nvSpPr>
        <p:spPr>
          <a:xfrm>
            <a:off x="6528874" y="430422"/>
            <a:ext cx="5984707" cy="584775"/>
          </a:xfrm>
          <a:prstGeom prst="rect">
            <a:avLst/>
          </a:prstGeom>
          <a:noFill/>
        </p:spPr>
        <p:txBody>
          <a:bodyPr wrap="square" rtlCol="0">
            <a:spAutoFit/>
          </a:bodyPr>
          <a:lstStyle/>
          <a:p>
            <a:pPr>
              <a:buClr>
                <a:srgbClr val="FF0000"/>
              </a:buClr>
            </a:pPr>
            <a:r>
              <a:rPr lang="pt-BR" sz="3200" dirty="0" err="1"/>
              <a:t>How</a:t>
            </a:r>
            <a:r>
              <a:rPr lang="pt-BR" sz="3200" dirty="0"/>
              <a:t> </a:t>
            </a:r>
            <a:r>
              <a:rPr lang="pt-BR" sz="3200" dirty="0" err="1"/>
              <a:t>to</a:t>
            </a:r>
            <a:r>
              <a:rPr lang="pt-BR" sz="3200" dirty="0"/>
              <a:t> </a:t>
            </a:r>
            <a:r>
              <a:rPr lang="pt-BR" sz="3200" dirty="0" err="1"/>
              <a:t>Investigate</a:t>
            </a:r>
            <a:endParaRPr lang="pt-BR" sz="3200" dirty="0"/>
          </a:p>
        </p:txBody>
      </p:sp>
      <p:cxnSp>
        <p:nvCxnSpPr>
          <p:cNvPr id="7" name="Conector reto 6">
            <a:extLst>
              <a:ext uri="{FF2B5EF4-FFF2-40B4-BE49-F238E27FC236}">
                <a16:creationId xmlns:a16="http://schemas.microsoft.com/office/drawing/2014/main" id="{9222E3A6-C159-49F3-5518-021521E7563C}"/>
              </a:ext>
            </a:extLst>
          </p:cNvPr>
          <p:cNvCxnSpPr/>
          <p:nvPr/>
        </p:nvCxnSpPr>
        <p:spPr>
          <a:xfrm>
            <a:off x="6434650" y="477422"/>
            <a:ext cx="0" cy="41907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3" name="Imagem 2" descr="Uma imagem contendo Ícone&#10;&#10;Descrição gerada automaticamente">
            <a:extLst>
              <a:ext uri="{FF2B5EF4-FFF2-40B4-BE49-F238E27FC236}">
                <a16:creationId xmlns:a16="http://schemas.microsoft.com/office/drawing/2014/main" id="{2F727A6A-AF9E-4468-8E4C-BD2F02611D8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690462" y="1310149"/>
            <a:ext cx="1626817" cy="1626817"/>
          </a:xfrm>
          <a:prstGeom prst="rect">
            <a:avLst/>
          </a:prstGeom>
        </p:spPr>
      </p:pic>
      <p:sp>
        <p:nvSpPr>
          <p:cNvPr id="9" name="CaixaDeTexto 8">
            <a:extLst>
              <a:ext uri="{FF2B5EF4-FFF2-40B4-BE49-F238E27FC236}">
                <a16:creationId xmlns:a16="http://schemas.microsoft.com/office/drawing/2014/main" id="{E7726F5D-E917-45AB-8F42-9E13927F9E8E}"/>
              </a:ext>
            </a:extLst>
          </p:cNvPr>
          <p:cNvSpPr txBox="1"/>
          <p:nvPr/>
        </p:nvSpPr>
        <p:spPr>
          <a:xfrm>
            <a:off x="6434650" y="3887572"/>
            <a:ext cx="5611874" cy="1569660"/>
          </a:xfrm>
          <a:prstGeom prst="rect">
            <a:avLst/>
          </a:prstGeom>
          <a:noFill/>
        </p:spPr>
        <p:txBody>
          <a:bodyPr wrap="square" rtlCol="0">
            <a:spAutoFit/>
          </a:bodyPr>
          <a:lstStyle/>
          <a:p>
            <a:pPr algn="ctr"/>
            <a:endParaRPr lang="pt-BR" sz="2400" dirty="0"/>
          </a:p>
          <a:p>
            <a:pPr lvl="1"/>
            <a:endParaRPr lang="pt-BR" sz="2400" dirty="0"/>
          </a:p>
          <a:p>
            <a:pPr lvl="1"/>
            <a:r>
              <a:rPr lang="pt-BR" sz="2400" dirty="0"/>
              <a:t>As </a:t>
            </a:r>
            <a:r>
              <a:rPr lang="pt-BR" sz="2400" dirty="0" err="1"/>
              <a:t>they</a:t>
            </a:r>
            <a:r>
              <a:rPr lang="pt-BR" sz="2400" dirty="0"/>
              <a:t> </a:t>
            </a:r>
            <a:r>
              <a:rPr lang="pt-BR" sz="2400" dirty="0" err="1"/>
              <a:t>may</a:t>
            </a:r>
            <a:r>
              <a:rPr lang="pt-BR" sz="2400" dirty="0"/>
              <a:t> </a:t>
            </a:r>
            <a:r>
              <a:rPr lang="pt-BR" sz="2400" dirty="0" err="1"/>
              <a:t>be</a:t>
            </a:r>
            <a:r>
              <a:rPr lang="pt-BR" sz="2400" dirty="0"/>
              <a:t> </a:t>
            </a:r>
            <a:r>
              <a:rPr lang="pt-BR" sz="2400" dirty="0" err="1"/>
              <a:t>used</a:t>
            </a:r>
            <a:r>
              <a:rPr lang="pt-BR" sz="2400" dirty="0"/>
              <a:t> </a:t>
            </a:r>
            <a:r>
              <a:rPr lang="pt-BR" sz="2400" dirty="0" err="1"/>
              <a:t>to</a:t>
            </a:r>
            <a:r>
              <a:rPr lang="pt-BR" sz="2400" dirty="0"/>
              <a:t> </a:t>
            </a:r>
            <a:r>
              <a:rPr lang="pt-BR" sz="2400" dirty="0" err="1"/>
              <a:t>launder</a:t>
            </a:r>
            <a:r>
              <a:rPr lang="pt-BR" sz="2400" dirty="0"/>
              <a:t> </a:t>
            </a:r>
            <a:r>
              <a:rPr lang="pt-BR" sz="2400" dirty="0" err="1"/>
              <a:t>illicit</a:t>
            </a:r>
            <a:r>
              <a:rPr lang="pt-BR" sz="2400" dirty="0"/>
              <a:t> </a:t>
            </a:r>
            <a:r>
              <a:rPr lang="pt-BR" sz="2400" dirty="0" err="1"/>
              <a:t>funds</a:t>
            </a:r>
            <a:endParaRPr lang="pt-BR" sz="2400" dirty="0"/>
          </a:p>
        </p:txBody>
      </p:sp>
    </p:spTree>
    <p:extLst>
      <p:ext uri="{BB962C8B-B14F-4D97-AF65-F5344CB8AC3E}">
        <p14:creationId xmlns:p14="http://schemas.microsoft.com/office/powerpoint/2010/main" val="3537596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9"/>
                                        </p:tgtEl>
                                        <p:attrNameLst>
                                          <p:attrName>r</p:attrName>
                                        </p:attrNameLst>
                                      </p:cBhvr>
                                    </p:animRot>
                                    <p:animRot by="-240000">
                                      <p:cBhvr>
                                        <p:cTn id="7" dur="200" fill="hold">
                                          <p:stCondLst>
                                            <p:cond delay="200"/>
                                          </p:stCondLst>
                                        </p:cTn>
                                        <p:tgtEl>
                                          <p:spTgt spid="9"/>
                                        </p:tgtEl>
                                        <p:attrNameLst>
                                          <p:attrName>r</p:attrName>
                                        </p:attrNameLst>
                                      </p:cBhvr>
                                    </p:animRot>
                                    <p:animRot by="240000">
                                      <p:cBhvr>
                                        <p:cTn id="8" dur="200" fill="hold">
                                          <p:stCondLst>
                                            <p:cond delay="400"/>
                                          </p:stCondLst>
                                        </p:cTn>
                                        <p:tgtEl>
                                          <p:spTgt spid="9"/>
                                        </p:tgtEl>
                                        <p:attrNameLst>
                                          <p:attrName>r</p:attrName>
                                        </p:attrNameLst>
                                      </p:cBhvr>
                                    </p:animRot>
                                    <p:animRot by="-240000">
                                      <p:cBhvr>
                                        <p:cTn id="9" dur="200" fill="hold">
                                          <p:stCondLst>
                                            <p:cond delay="600"/>
                                          </p:stCondLst>
                                        </p:cTn>
                                        <p:tgtEl>
                                          <p:spTgt spid="9"/>
                                        </p:tgtEl>
                                        <p:attrNameLst>
                                          <p:attrName>r</p:attrName>
                                        </p:attrNameLst>
                                      </p:cBhvr>
                                    </p:animRot>
                                    <p:animRot by="120000">
                                      <p:cBhvr>
                                        <p:cTn id="10"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 name="Rectangle 24">
            <a:extLst>
              <a:ext uri="{FF2B5EF4-FFF2-40B4-BE49-F238E27FC236}">
                <a16:creationId xmlns:a16="http://schemas.microsoft.com/office/drawing/2014/main" id="{D1520B01-A2E4-41C2-8A8F-7683F25089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aixaDeTexto 16">
            <a:extLst>
              <a:ext uri="{FF2B5EF4-FFF2-40B4-BE49-F238E27FC236}">
                <a16:creationId xmlns:a16="http://schemas.microsoft.com/office/drawing/2014/main" id="{81E6C58E-629B-8456-68F1-6F0300E200E3}"/>
              </a:ext>
            </a:extLst>
          </p:cNvPr>
          <p:cNvSpPr txBox="1"/>
          <p:nvPr/>
        </p:nvSpPr>
        <p:spPr>
          <a:xfrm>
            <a:off x="4354513" y="841375"/>
            <a:ext cx="3572288" cy="3114698"/>
          </a:xfrm>
          <a:prstGeom prst="rect">
            <a:avLst/>
          </a:prstGeom>
        </p:spPr>
        <p:txBody>
          <a:bodyPr vert="horz" lIns="91440" tIns="45720" rIns="91440" bIns="45720" rtlCol="0" anchor="b">
            <a:normAutofit/>
          </a:bodyPr>
          <a:lstStyle/>
          <a:p>
            <a:pPr algn="ctr">
              <a:lnSpc>
                <a:spcPct val="90000"/>
              </a:lnSpc>
              <a:spcBef>
                <a:spcPct val="0"/>
              </a:spcBef>
              <a:spcAft>
                <a:spcPts val="600"/>
              </a:spcAft>
              <a:buClr>
                <a:srgbClr val="FF0000"/>
              </a:buClr>
            </a:pPr>
            <a:r>
              <a:rPr lang="en-US" sz="5600" kern="1200" dirty="0">
                <a:solidFill>
                  <a:schemeClr val="bg1"/>
                </a:solidFill>
                <a:latin typeface="+mj-lt"/>
                <a:ea typeface="+mj-ea"/>
                <a:cs typeface="+mj-cs"/>
              </a:rPr>
              <a:t>What is corruption?</a:t>
            </a:r>
          </a:p>
        </p:txBody>
      </p:sp>
      <p:grpSp>
        <p:nvGrpSpPr>
          <p:cNvPr id="59" name="Group 26">
            <a:extLst>
              <a:ext uri="{FF2B5EF4-FFF2-40B4-BE49-F238E27FC236}">
                <a16:creationId xmlns:a16="http://schemas.microsoft.com/office/drawing/2014/main" id="{1F634C0A-A487-42AF-8DFD-4DAD62FE92B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4087640" cy="6858000"/>
            <a:chOff x="1" y="0"/>
            <a:chExt cx="4087640" cy="6858000"/>
          </a:xfrm>
          <a:effectLst>
            <a:outerShdw blurRad="381000" dist="152400" algn="ctr" rotWithShape="0">
              <a:srgbClr val="000000">
                <a:alpha val="10000"/>
              </a:srgbClr>
            </a:outerShdw>
          </a:effectLst>
        </p:grpSpPr>
        <p:sp>
          <p:nvSpPr>
            <p:cNvPr id="28" name="Freeform: Shape 27">
              <a:extLst>
                <a:ext uri="{FF2B5EF4-FFF2-40B4-BE49-F238E27FC236}">
                  <a16:creationId xmlns:a16="http://schemas.microsoft.com/office/drawing/2014/main" id="{7412B137-E115-42F2-8CF9-67E40B5D2C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3986041" cy="6858000"/>
            </a:xfrm>
            <a:custGeom>
              <a:avLst/>
              <a:gdLst>
                <a:gd name="connsiteX0" fmla="*/ 0 w 3986041"/>
                <a:gd name="connsiteY0" fmla="*/ 0 h 6858000"/>
                <a:gd name="connsiteX1" fmla="*/ 3066495 w 3986041"/>
                <a:gd name="connsiteY1" fmla="*/ 0 h 6858000"/>
                <a:gd name="connsiteX2" fmla="*/ 3427241 w 3986041"/>
                <a:gd name="connsiteY2" fmla="*/ 1211943 h 6858000"/>
                <a:gd name="connsiteX3" fmla="*/ 3986041 w 3986041"/>
                <a:gd name="connsiteY3" fmla="*/ 4122057 h 6858000"/>
                <a:gd name="connsiteX4" fmla="*/ 3751724 w 3986041"/>
                <a:gd name="connsiteY4" fmla="*/ 6858000 h 6858000"/>
                <a:gd name="connsiteX5" fmla="*/ 0 w 3986041"/>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86041" h="6858000">
                  <a:moveTo>
                    <a:pt x="0" y="0"/>
                  </a:moveTo>
                  <a:lnTo>
                    <a:pt x="3066495" y="0"/>
                  </a:lnTo>
                  <a:lnTo>
                    <a:pt x="3427241" y="1211943"/>
                  </a:lnTo>
                  <a:lnTo>
                    <a:pt x="3986041" y="4122057"/>
                  </a:lnTo>
                  <a:lnTo>
                    <a:pt x="3751724" y="6858000"/>
                  </a:lnTo>
                  <a:lnTo>
                    <a:pt x="0" y="6858000"/>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28">
              <a:extLst>
                <a:ext uri="{FF2B5EF4-FFF2-40B4-BE49-F238E27FC236}">
                  <a16:creationId xmlns:a16="http://schemas.microsoft.com/office/drawing/2014/main" id="{0779E94B-3A8C-4695-9DA1-2EDEFB170B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748588"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3" name="Imagem 2" descr="Uma imagem contendo no interior, mesa, grande, água&#10;&#10;Descrição gerada automaticamente">
            <a:extLst>
              <a:ext uri="{FF2B5EF4-FFF2-40B4-BE49-F238E27FC236}">
                <a16:creationId xmlns:a16="http://schemas.microsoft.com/office/drawing/2014/main" id="{47DF86B6-A4B1-4160-AE5E-0296CB7EC34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36092" r="6893"/>
          <a:stretch/>
        </p:blipFill>
        <p:spPr>
          <a:xfrm>
            <a:off x="20" y="10"/>
            <a:ext cx="3910064" cy="6857990"/>
          </a:xfrm>
          <a:custGeom>
            <a:avLst/>
            <a:gdLst/>
            <a:ahLst/>
            <a:cxnLst/>
            <a:rect l="l" t="t" r="r" b="b"/>
            <a:pathLst>
              <a:path w="3910084" h="6858000">
                <a:moveTo>
                  <a:pt x="0" y="0"/>
                </a:moveTo>
                <a:lnTo>
                  <a:pt x="2996382" y="0"/>
                </a:lnTo>
                <a:lnTo>
                  <a:pt x="3563333" y="1750276"/>
                </a:lnTo>
                <a:lnTo>
                  <a:pt x="3910084" y="6054385"/>
                </a:lnTo>
                <a:lnTo>
                  <a:pt x="3791309" y="6858000"/>
                </a:lnTo>
                <a:lnTo>
                  <a:pt x="0" y="6858000"/>
                </a:lnTo>
                <a:close/>
              </a:path>
            </a:pathLst>
          </a:custGeom>
        </p:spPr>
      </p:pic>
      <p:grpSp>
        <p:nvGrpSpPr>
          <p:cNvPr id="61" name="Group 30">
            <a:extLst>
              <a:ext uri="{FF2B5EF4-FFF2-40B4-BE49-F238E27FC236}">
                <a16:creationId xmlns:a16="http://schemas.microsoft.com/office/drawing/2014/main" id="{066EE5A2-0D35-4D6A-A5C7-1CA91F740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48589" y="0"/>
            <a:ext cx="1339053" cy="6858000"/>
            <a:chOff x="2661507" y="0"/>
            <a:chExt cx="1339053" cy="6858000"/>
          </a:xfrm>
        </p:grpSpPr>
        <p:sp>
          <p:nvSpPr>
            <p:cNvPr id="62" name="Freeform: Shape 31">
              <a:extLst>
                <a:ext uri="{FF2B5EF4-FFF2-40B4-BE49-F238E27FC236}">
                  <a16:creationId xmlns:a16="http://schemas.microsoft.com/office/drawing/2014/main" id="{4DFBB771-C61C-4F38-ABBB-98A2D8476D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61507"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Freeform: Shape 32">
              <a:extLst>
                <a:ext uri="{FF2B5EF4-FFF2-40B4-BE49-F238E27FC236}">
                  <a16:creationId xmlns:a16="http://schemas.microsoft.com/office/drawing/2014/main" id="{A2432BD6-3DCC-4397-BD7F-3FE84F3210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61507"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blipFill dpi="0" rotWithShape="1">
              <a:blip r:embed="rId5">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4" name="Group 34">
            <a:extLst>
              <a:ext uri="{FF2B5EF4-FFF2-40B4-BE49-F238E27FC236}">
                <a16:creationId xmlns:a16="http://schemas.microsoft.com/office/drawing/2014/main" id="{56AA1647-0DA6-4A17-B3E1-95D61BD5471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8104360" y="0"/>
            <a:ext cx="4087640" cy="6858000"/>
            <a:chOff x="1" y="0"/>
            <a:chExt cx="4087640" cy="6858000"/>
          </a:xfrm>
          <a:effectLst>
            <a:outerShdw blurRad="381000" dist="152400" algn="ctr" rotWithShape="0">
              <a:srgbClr val="000000">
                <a:alpha val="10000"/>
              </a:srgbClr>
            </a:outerShdw>
          </a:effectLst>
        </p:grpSpPr>
        <p:sp>
          <p:nvSpPr>
            <p:cNvPr id="36" name="Freeform: Shape 35">
              <a:extLst>
                <a:ext uri="{FF2B5EF4-FFF2-40B4-BE49-F238E27FC236}">
                  <a16:creationId xmlns:a16="http://schemas.microsoft.com/office/drawing/2014/main" id="{1F1D8352-2F00-4057-8781-E455C455B9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3986041" cy="6858000"/>
            </a:xfrm>
            <a:custGeom>
              <a:avLst/>
              <a:gdLst>
                <a:gd name="connsiteX0" fmla="*/ 0 w 3986041"/>
                <a:gd name="connsiteY0" fmla="*/ 0 h 6858000"/>
                <a:gd name="connsiteX1" fmla="*/ 3066495 w 3986041"/>
                <a:gd name="connsiteY1" fmla="*/ 0 h 6858000"/>
                <a:gd name="connsiteX2" fmla="*/ 3427241 w 3986041"/>
                <a:gd name="connsiteY2" fmla="*/ 1211943 h 6858000"/>
                <a:gd name="connsiteX3" fmla="*/ 3986041 w 3986041"/>
                <a:gd name="connsiteY3" fmla="*/ 4122057 h 6858000"/>
                <a:gd name="connsiteX4" fmla="*/ 3751724 w 3986041"/>
                <a:gd name="connsiteY4" fmla="*/ 6858000 h 6858000"/>
                <a:gd name="connsiteX5" fmla="*/ 0 w 3986041"/>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86041" h="6858000">
                  <a:moveTo>
                    <a:pt x="0" y="0"/>
                  </a:moveTo>
                  <a:lnTo>
                    <a:pt x="3066495" y="0"/>
                  </a:lnTo>
                  <a:lnTo>
                    <a:pt x="3427241" y="1211943"/>
                  </a:lnTo>
                  <a:lnTo>
                    <a:pt x="3986041" y="4122057"/>
                  </a:lnTo>
                  <a:lnTo>
                    <a:pt x="3751724" y="6858000"/>
                  </a:lnTo>
                  <a:lnTo>
                    <a:pt x="0" y="6858000"/>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BE70D92-7E07-4A6F-BD82-729F71C268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748588"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20" name="Imagem 19">
            <a:extLst>
              <a:ext uri="{FF2B5EF4-FFF2-40B4-BE49-F238E27FC236}">
                <a16:creationId xmlns:a16="http://schemas.microsoft.com/office/drawing/2014/main" id="{988AE4C6-423F-F966-0BA2-3FE181C7E64E}"/>
              </a:ext>
            </a:extLst>
          </p:cNvPr>
          <p:cNvPicPr>
            <a:picLocks noChangeAspect="1"/>
          </p:cNvPicPr>
          <p:nvPr/>
        </p:nvPicPr>
        <p:blipFill>
          <a:blip r:embed="rId6"/>
          <a:srcRect l="15093" r="21105"/>
          <a:stretch/>
        </p:blipFill>
        <p:spPr>
          <a:xfrm>
            <a:off x="8281916" y="1"/>
            <a:ext cx="3910084" cy="6858000"/>
          </a:xfrm>
          <a:custGeom>
            <a:avLst/>
            <a:gdLst/>
            <a:ahLst/>
            <a:cxnLst/>
            <a:rect l="l" t="t" r="r" b="b"/>
            <a:pathLst>
              <a:path w="3910084" h="6858000">
                <a:moveTo>
                  <a:pt x="118775" y="0"/>
                </a:moveTo>
                <a:lnTo>
                  <a:pt x="3910084" y="0"/>
                </a:lnTo>
                <a:lnTo>
                  <a:pt x="3910084" y="6858000"/>
                </a:lnTo>
                <a:lnTo>
                  <a:pt x="913702" y="6858000"/>
                </a:lnTo>
                <a:lnTo>
                  <a:pt x="346751" y="5107724"/>
                </a:lnTo>
                <a:lnTo>
                  <a:pt x="0" y="803615"/>
                </a:lnTo>
                <a:close/>
              </a:path>
            </a:pathLst>
          </a:custGeom>
        </p:spPr>
      </p:pic>
      <p:grpSp>
        <p:nvGrpSpPr>
          <p:cNvPr id="65" name="Group 38">
            <a:extLst>
              <a:ext uri="{FF2B5EF4-FFF2-40B4-BE49-F238E27FC236}">
                <a16:creationId xmlns:a16="http://schemas.microsoft.com/office/drawing/2014/main" id="{08D20F07-CD49-4F17-BC00-9429DA80C50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8104359" y="-2"/>
            <a:ext cx="1339053" cy="6858000"/>
            <a:chOff x="2661507" y="0"/>
            <a:chExt cx="1339053" cy="6858000"/>
          </a:xfrm>
          <a:effectLst>
            <a:outerShdw blurRad="381000" dist="152400" dir="10800000" algn="r" rotWithShape="0">
              <a:prstClr val="black">
                <a:alpha val="10000"/>
              </a:prstClr>
            </a:outerShdw>
          </a:effectLst>
        </p:grpSpPr>
        <p:sp>
          <p:nvSpPr>
            <p:cNvPr id="40" name="Freeform: Shape 39">
              <a:extLst>
                <a:ext uri="{FF2B5EF4-FFF2-40B4-BE49-F238E27FC236}">
                  <a16:creationId xmlns:a16="http://schemas.microsoft.com/office/drawing/2014/main" id="{11F66703-4D0D-42DF-8150-991FE9F86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61507"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Freeform: Shape 40">
              <a:extLst>
                <a:ext uri="{FF2B5EF4-FFF2-40B4-BE49-F238E27FC236}">
                  <a16:creationId xmlns:a16="http://schemas.microsoft.com/office/drawing/2014/main" id="{E96840F9-95E6-4C98-BFE4-21B5954236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61507"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blipFill dpi="0" rotWithShape="1">
              <a:blip r:embed="rId5">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CaixaDeTexto 5">
            <a:extLst>
              <a:ext uri="{FF2B5EF4-FFF2-40B4-BE49-F238E27FC236}">
                <a16:creationId xmlns:a16="http://schemas.microsoft.com/office/drawing/2014/main" id="{DF4C4E80-4703-E064-2E7D-6EDD6E635282}"/>
              </a:ext>
            </a:extLst>
          </p:cNvPr>
          <p:cNvSpPr txBox="1"/>
          <p:nvPr/>
        </p:nvSpPr>
        <p:spPr>
          <a:xfrm>
            <a:off x="8958775" y="4091354"/>
            <a:ext cx="1716259" cy="467806"/>
          </a:xfrm>
          <a:prstGeom prst="rect">
            <a:avLst/>
          </a:prstGeom>
          <a:noFill/>
        </p:spPr>
        <p:txBody>
          <a:bodyPr wrap="square" rtlCol="0">
            <a:spAutoFit/>
          </a:bodyPr>
          <a:lstStyle/>
          <a:p>
            <a:endParaRPr lang="pt-BR" dirty="0"/>
          </a:p>
        </p:txBody>
      </p:sp>
      <p:sp>
        <p:nvSpPr>
          <p:cNvPr id="10" name="CaixaDeTexto 9">
            <a:extLst>
              <a:ext uri="{FF2B5EF4-FFF2-40B4-BE49-F238E27FC236}">
                <a16:creationId xmlns:a16="http://schemas.microsoft.com/office/drawing/2014/main" id="{ACC11661-A3B3-A71E-8B5C-DB8EA62D16FB}"/>
              </a:ext>
            </a:extLst>
          </p:cNvPr>
          <p:cNvSpPr txBox="1"/>
          <p:nvPr/>
        </p:nvSpPr>
        <p:spPr>
          <a:xfrm>
            <a:off x="9969304" y="2873715"/>
            <a:ext cx="1716259" cy="467806"/>
          </a:xfrm>
          <a:prstGeom prst="rect">
            <a:avLst/>
          </a:prstGeom>
          <a:noFill/>
        </p:spPr>
        <p:txBody>
          <a:bodyPr wrap="square" rtlCol="0">
            <a:spAutoFit/>
          </a:bodyPr>
          <a:lstStyle/>
          <a:p>
            <a:endParaRPr lang="pt-BR" dirty="0"/>
          </a:p>
        </p:txBody>
      </p:sp>
    </p:spTree>
    <p:extLst>
      <p:ext uri="{BB962C8B-B14F-4D97-AF65-F5344CB8AC3E}">
        <p14:creationId xmlns:p14="http://schemas.microsoft.com/office/powerpoint/2010/main" val="39975308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EE788A39-5172-7A58-0A21-FD2FFAA2D9A9}"/>
              </a:ext>
            </a:extLst>
          </p:cNvPr>
          <p:cNvSpPr txBox="1"/>
          <p:nvPr/>
        </p:nvSpPr>
        <p:spPr>
          <a:xfrm>
            <a:off x="6246787" y="1445619"/>
            <a:ext cx="5611874" cy="4154984"/>
          </a:xfrm>
          <a:prstGeom prst="rect">
            <a:avLst/>
          </a:prstGeom>
          <a:noFill/>
        </p:spPr>
        <p:txBody>
          <a:bodyPr wrap="square" rtlCol="0">
            <a:spAutoFit/>
          </a:bodyPr>
          <a:lstStyle/>
          <a:p>
            <a:pPr algn="ctr"/>
            <a:endParaRPr lang="pt-BR" sz="2400" dirty="0"/>
          </a:p>
          <a:p>
            <a:r>
              <a:rPr lang="pt-BR" sz="2400" dirty="0"/>
              <a:t>	</a:t>
            </a:r>
          </a:p>
          <a:p>
            <a:pPr marL="342900" indent="-342900">
              <a:buFont typeface="Wingdings" panose="05000000000000000000" pitchFamily="2" charset="2"/>
              <a:buChar char="ü"/>
            </a:pPr>
            <a:r>
              <a:rPr lang="en-US" sz="2400" dirty="0"/>
              <a:t>Inter-institutional Cooperation</a:t>
            </a:r>
          </a:p>
          <a:p>
            <a:pPr marL="342900" indent="-342900">
              <a:buFont typeface="Wingdings" panose="05000000000000000000" pitchFamily="2" charset="2"/>
              <a:buChar char="ü"/>
            </a:pPr>
            <a:endParaRPr lang="en-US" sz="2400" dirty="0"/>
          </a:p>
          <a:p>
            <a:pPr marL="342900" indent="-342900">
              <a:buFont typeface="Wingdings" panose="05000000000000000000" pitchFamily="2" charset="2"/>
              <a:buChar char="ü"/>
            </a:pPr>
            <a:r>
              <a:rPr lang="en-US" sz="2400" dirty="0"/>
              <a:t>Participation in international organizations</a:t>
            </a:r>
          </a:p>
          <a:p>
            <a:pPr marL="342900" indent="-342900">
              <a:buFont typeface="Wingdings" panose="05000000000000000000" pitchFamily="2" charset="2"/>
              <a:buChar char="ü"/>
            </a:pPr>
            <a:endParaRPr lang="en-US" sz="2400" dirty="0"/>
          </a:p>
          <a:p>
            <a:pPr marL="342900" indent="-342900">
              <a:buFont typeface="Wingdings" panose="05000000000000000000" pitchFamily="2" charset="2"/>
              <a:buChar char="ü"/>
            </a:pPr>
            <a:r>
              <a:rPr lang="en-US" sz="2400" dirty="0"/>
              <a:t>International Cooperation </a:t>
            </a:r>
          </a:p>
          <a:p>
            <a:pPr marL="342900" indent="-342900">
              <a:buFont typeface="Wingdings" panose="05000000000000000000" pitchFamily="2" charset="2"/>
              <a:buChar char="ü"/>
            </a:pPr>
            <a:endParaRPr lang="en-US" sz="2400" dirty="0"/>
          </a:p>
          <a:p>
            <a:pPr marL="342900" indent="-342900">
              <a:buFont typeface="Wingdings" panose="05000000000000000000" pitchFamily="2" charset="2"/>
              <a:buChar char="ü"/>
            </a:pPr>
            <a:r>
              <a:rPr lang="en-US" sz="2400" dirty="0"/>
              <a:t>Technical cooperation and cooperation networks</a:t>
            </a:r>
            <a:endParaRPr lang="pt-BR" sz="2400" dirty="0"/>
          </a:p>
        </p:txBody>
      </p:sp>
      <p:pic>
        <p:nvPicPr>
          <p:cNvPr id="5" name="Imagem 4">
            <a:extLst>
              <a:ext uri="{FF2B5EF4-FFF2-40B4-BE49-F238E27FC236}">
                <a16:creationId xmlns:a16="http://schemas.microsoft.com/office/drawing/2014/main" id="{65323032-0600-EF2C-D188-559C18B6F80E}"/>
              </a:ext>
            </a:extLst>
          </p:cNvPr>
          <p:cNvPicPr>
            <a:picLocks noChangeAspect="1"/>
          </p:cNvPicPr>
          <p:nvPr/>
        </p:nvPicPr>
        <p:blipFill>
          <a:blip r:embed="rId2"/>
          <a:stretch>
            <a:fillRect/>
          </a:stretch>
        </p:blipFill>
        <p:spPr>
          <a:xfrm>
            <a:off x="0" y="0"/>
            <a:ext cx="6015151" cy="6977575"/>
          </a:xfrm>
          <a:prstGeom prst="rect">
            <a:avLst/>
          </a:prstGeom>
        </p:spPr>
      </p:pic>
      <p:sp>
        <p:nvSpPr>
          <p:cNvPr id="6" name="CaixaDeTexto 5">
            <a:extLst>
              <a:ext uri="{FF2B5EF4-FFF2-40B4-BE49-F238E27FC236}">
                <a16:creationId xmlns:a16="http://schemas.microsoft.com/office/drawing/2014/main" id="{1D55E7A2-83B5-32B7-8679-0902A98207B3}"/>
              </a:ext>
            </a:extLst>
          </p:cNvPr>
          <p:cNvSpPr txBox="1"/>
          <p:nvPr/>
        </p:nvSpPr>
        <p:spPr>
          <a:xfrm>
            <a:off x="6528874" y="430422"/>
            <a:ext cx="5984707" cy="584775"/>
          </a:xfrm>
          <a:prstGeom prst="rect">
            <a:avLst/>
          </a:prstGeom>
          <a:noFill/>
        </p:spPr>
        <p:txBody>
          <a:bodyPr wrap="square" rtlCol="0">
            <a:spAutoFit/>
          </a:bodyPr>
          <a:lstStyle/>
          <a:p>
            <a:pPr>
              <a:buClr>
                <a:srgbClr val="FF0000"/>
              </a:buClr>
            </a:pPr>
            <a:r>
              <a:rPr lang="pt-BR" sz="3200" dirty="0" err="1"/>
              <a:t>How</a:t>
            </a:r>
            <a:r>
              <a:rPr lang="pt-BR" sz="3200" dirty="0"/>
              <a:t> </a:t>
            </a:r>
            <a:r>
              <a:rPr lang="pt-BR" sz="3200" dirty="0" err="1"/>
              <a:t>to</a:t>
            </a:r>
            <a:r>
              <a:rPr lang="pt-BR" sz="3200" dirty="0"/>
              <a:t> </a:t>
            </a:r>
            <a:r>
              <a:rPr lang="pt-BR" sz="3200" dirty="0" err="1"/>
              <a:t>Investigate</a:t>
            </a:r>
            <a:endParaRPr lang="pt-BR" sz="3200" dirty="0"/>
          </a:p>
        </p:txBody>
      </p:sp>
      <p:cxnSp>
        <p:nvCxnSpPr>
          <p:cNvPr id="7" name="Conector reto 6">
            <a:extLst>
              <a:ext uri="{FF2B5EF4-FFF2-40B4-BE49-F238E27FC236}">
                <a16:creationId xmlns:a16="http://schemas.microsoft.com/office/drawing/2014/main" id="{9222E3A6-C159-49F3-5518-021521E7563C}"/>
              </a:ext>
            </a:extLst>
          </p:cNvPr>
          <p:cNvCxnSpPr/>
          <p:nvPr/>
        </p:nvCxnSpPr>
        <p:spPr>
          <a:xfrm>
            <a:off x="6434650" y="477422"/>
            <a:ext cx="0" cy="419070"/>
          </a:xfrm>
          <a:prstGeom prst="line">
            <a:avLst/>
          </a:prstGeom>
          <a:ln w="381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4172996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06F70C8E-04C2-23AC-C52E-E7ECBA456FC4}"/>
              </a:ext>
            </a:extLst>
          </p:cNvPr>
          <p:cNvSpPr txBox="1"/>
          <p:nvPr/>
        </p:nvSpPr>
        <p:spPr>
          <a:xfrm>
            <a:off x="876693" y="792560"/>
            <a:ext cx="3947234" cy="5249788"/>
          </a:xfrm>
          <a:prstGeom prst="rect">
            <a:avLst/>
          </a:prstGeom>
        </p:spPr>
        <p:txBody>
          <a:bodyPr vert="horz" lIns="91440" tIns="45720" rIns="91440" bIns="45720" rtlCol="0" anchor="t">
            <a:noAutofit/>
          </a:bodyPr>
          <a:lstStyle/>
          <a:p>
            <a:pPr indent="-228600" algn="just">
              <a:lnSpc>
                <a:spcPct val="90000"/>
              </a:lnSpc>
              <a:spcAft>
                <a:spcPts val="600"/>
              </a:spcAft>
              <a:buFont typeface="Arial" panose="020B0604020202020204" pitchFamily="34" charset="0"/>
              <a:buChar char="•"/>
            </a:pPr>
            <a:r>
              <a:rPr lang="en-US" sz="2200" dirty="0"/>
              <a:t>In the Second World War, Abraham Wald's team analyzed every plane returning from battle and highlighted the areas with the most bullet marks.</a:t>
            </a:r>
          </a:p>
          <a:p>
            <a:pPr indent="-228600" algn="just">
              <a:lnSpc>
                <a:spcPct val="90000"/>
              </a:lnSpc>
              <a:spcAft>
                <a:spcPts val="600"/>
              </a:spcAft>
              <a:buFont typeface="Arial" panose="020B0604020202020204" pitchFamily="34" charset="0"/>
              <a:buChar char="•"/>
            </a:pPr>
            <a:endParaRPr lang="en-US" sz="2200" dirty="0"/>
          </a:p>
          <a:p>
            <a:pPr indent="-228600" algn="just">
              <a:lnSpc>
                <a:spcPct val="90000"/>
              </a:lnSpc>
              <a:spcAft>
                <a:spcPts val="600"/>
              </a:spcAft>
              <a:buFont typeface="Arial" panose="020B0604020202020204" pitchFamily="34" charset="0"/>
              <a:buChar char="•"/>
            </a:pPr>
            <a:r>
              <a:rPr lang="en-US" sz="2200" dirty="0"/>
              <a:t>The distribution of the perforations was not uniform: the marks in red represent the areas most frequently hit on the planes.</a:t>
            </a:r>
          </a:p>
          <a:p>
            <a:pPr indent="-228600" algn="just">
              <a:lnSpc>
                <a:spcPct val="90000"/>
              </a:lnSpc>
              <a:spcAft>
                <a:spcPts val="600"/>
              </a:spcAft>
              <a:buFont typeface="Arial" panose="020B0604020202020204" pitchFamily="34" charset="0"/>
              <a:buChar char="•"/>
            </a:pPr>
            <a:endParaRPr lang="en-US" sz="2200" dirty="0"/>
          </a:p>
          <a:p>
            <a:pPr indent="-228600" algn="just">
              <a:lnSpc>
                <a:spcPct val="90000"/>
              </a:lnSpc>
              <a:spcAft>
                <a:spcPts val="600"/>
              </a:spcAft>
              <a:buFont typeface="Arial" panose="020B0604020202020204" pitchFamily="34" charset="0"/>
              <a:buChar char="•"/>
            </a:pPr>
            <a:r>
              <a:rPr lang="en-US" sz="2400" b="1" dirty="0"/>
              <a:t>Based on this information, where would you reinforce the fuselage?  </a:t>
            </a:r>
          </a:p>
        </p:txBody>
      </p:sp>
      <p:pic>
        <p:nvPicPr>
          <p:cNvPr id="2" name="Espaço Reservado para Conteúdo 2">
            <a:extLst>
              <a:ext uri="{FF2B5EF4-FFF2-40B4-BE49-F238E27FC236}">
                <a16:creationId xmlns:a16="http://schemas.microsoft.com/office/drawing/2014/main" id="{56FE14B6-EC64-3369-1BE8-1DCE4558775F}"/>
              </a:ext>
            </a:extLst>
          </p:cNvPr>
          <p:cNvPicPr>
            <a:picLocks noChangeAspect="1"/>
          </p:cNvPicPr>
          <p:nvPr/>
        </p:nvPicPr>
        <p:blipFill>
          <a:blip r:embed="rId2"/>
          <a:srcRect l="3756" r="1" b="1"/>
          <a:stretch/>
        </p:blipFill>
        <p:spPr>
          <a:xfrm>
            <a:off x="5085407" y="670479"/>
            <a:ext cx="6628298" cy="5371869"/>
          </a:xfrm>
          <a:prstGeom prst="rect">
            <a:avLst/>
          </a:prstGeom>
        </p:spPr>
      </p:pic>
      <p:grpSp>
        <p:nvGrpSpPr>
          <p:cNvPr id="44" name="Group 35">
            <a:extLst>
              <a:ext uri="{FF2B5EF4-FFF2-40B4-BE49-F238E27FC236}">
                <a16:creationId xmlns:a16="http://schemas.microsoft.com/office/drawing/2014/main" id="{3AFCAD34-1AFC-BC1A-F6B2-C34C63912EA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89243" y="5858828"/>
            <a:ext cx="6226463" cy="123363"/>
            <a:chOff x="7015162" y="5858828"/>
            <a:chExt cx="4300544" cy="123363"/>
          </a:xfrm>
        </p:grpSpPr>
        <p:sp>
          <p:nvSpPr>
            <p:cNvPr id="37" name="Rectangle 36">
              <a:extLst>
                <a:ext uri="{FF2B5EF4-FFF2-40B4-BE49-F238E27FC236}">
                  <a16:creationId xmlns:a16="http://schemas.microsoft.com/office/drawing/2014/main" id="{1129F4A2-3705-CF87-3DDA-AF9CE9389B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03753" y="3770237"/>
              <a:ext cx="123362" cy="4300544"/>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37">
              <a:extLst>
                <a:ext uri="{FF2B5EF4-FFF2-40B4-BE49-F238E27FC236}">
                  <a16:creationId xmlns:a16="http://schemas.microsoft.com/office/drawing/2014/main" id="{891B1028-FC76-5583-3A1F-5815A7DCF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09789" y="4876274"/>
              <a:ext cx="123362" cy="2088471"/>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39327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A4FD95-7334-4973-BB27-FD2D8DAAAD7B}"/>
              </a:ext>
            </a:extLst>
          </p:cNvPr>
          <p:cNvSpPr>
            <a:spLocks noGrp="1"/>
          </p:cNvSpPr>
          <p:nvPr>
            <p:ph type="title"/>
          </p:nvPr>
        </p:nvSpPr>
        <p:spPr>
          <a:xfrm>
            <a:off x="502041" y="1860736"/>
            <a:ext cx="5012432" cy="1036843"/>
          </a:xfrm>
        </p:spPr>
        <p:txBody>
          <a:bodyPr vert="horz" lIns="91440" tIns="45720" rIns="91440" bIns="45720" rtlCol="0" anchor="b">
            <a:noAutofit/>
          </a:bodyPr>
          <a:lstStyle/>
          <a:p>
            <a:pPr algn="ctr"/>
            <a:br>
              <a:rPr lang="en-US" sz="2400" kern="1200" dirty="0">
                <a:solidFill>
                  <a:schemeClr val="tx1"/>
                </a:solidFill>
                <a:latin typeface="+mn-lt"/>
                <a:ea typeface="+mj-ea"/>
                <a:cs typeface="+mj-cs"/>
              </a:rPr>
            </a:br>
            <a:r>
              <a:rPr lang="en-US" sz="2400" kern="1200" dirty="0">
                <a:solidFill>
                  <a:schemeClr val="tx1"/>
                </a:solidFill>
                <a:latin typeface="+mn-lt"/>
                <a:ea typeface="+mj-ea"/>
                <a:cs typeface="+mj-cs"/>
              </a:rPr>
              <a:t>1</a:t>
            </a:r>
            <a:r>
              <a:rPr lang="en-US" sz="2200" kern="1200" dirty="0">
                <a:solidFill>
                  <a:schemeClr val="tx1"/>
                </a:solidFill>
                <a:latin typeface="+mn-lt"/>
                <a:ea typeface="+mj-ea"/>
                <a:cs typeface="+mj-cs"/>
              </a:rPr>
              <a:t>) Do not reinforce the worst hit areas; </a:t>
            </a:r>
            <a:br>
              <a:rPr lang="en-US" sz="2200" kern="1200" dirty="0">
                <a:solidFill>
                  <a:schemeClr val="tx1"/>
                </a:solidFill>
                <a:latin typeface="+mn-lt"/>
                <a:ea typeface="+mj-ea"/>
                <a:cs typeface="+mj-cs"/>
              </a:rPr>
            </a:br>
            <a:endParaRPr lang="en-US" sz="2400" u="sng" kern="1200" dirty="0">
              <a:solidFill>
                <a:schemeClr val="tx1"/>
              </a:solidFill>
              <a:latin typeface="+mj-lt"/>
              <a:ea typeface="+mj-ea"/>
              <a:cs typeface="+mj-cs"/>
            </a:endParaRPr>
          </a:p>
        </p:txBody>
      </p:sp>
      <p:pic>
        <p:nvPicPr>
          <p:cNvPr id="3" name="Espaço Reservado para Conteúdo 2">
            <a:extLst>
              <a:ext uri="{FF2B5EF4-FFF2-40B4-BE49-F238E27FC236}">
                <a16:creationId xmlns:a16="http://schemas.microsoft.com/office/drawing/2014/main" id="{473F8B7D-F1B6-7D87-8C1A-EEB2EA1E2BBA}"/>
              </a:ext>
            </a:extLst>
          </p:cNvPr>
          <p:cNvPicPr>
            <a:picLocks noGrp="1" noChangeAspect="1"/>
          </p:cNvPicPr>
          <p:nvPr>
            <p:ph idx="1"/>
          </p:nvPr>
        </p:nvPicPr>
        <p:blipFill>
          <a:blip r:embed="rId2"/>
          <a:stretch>
            <a:fillRect/>
          </a:stretch>
        </p:blipFill>
        <p:spPr>
          <a:xfrm>
            <a:off x="6096000" y="1214220"/>
            <a:ext cx="5572558" cy="4351338"/>
          </a:xfrm>
          <a:prstGeom prst="rect">
            <a:avLst/>
          </a:prstGeom>
        </p:spPr>
      </p:pic>
      <p:sp>
        <p:nvSpPr>
          <p:cNvPr id="4" name="Título 1">
            <a:extLst>
              <a:ext uri="{FF2B5EF4-FFF2-40B4-BE49-F238E27FC236}">
                <a16:creationId xmlns:a16="http://schemas.microsoft.com/office/drawing/2014/main" id="{97B8B624-4FBB-27C9-33B1-4CD5197BB575}"/>
              </a:ext>
            </a:extLst>
          </p:cNvPr>
          <p:cNvSpPr txBox="1">
            <a:spLocks/>
          </p:cNvSpPr>
          <p:nvPr/>
        </p:nvSpPr>
        <p:spPr>
          <a:xfrm>
            <a:off x="598813" y="832961"/>
            <a:ext cx="4818888" cy="81595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800" dirty="0"/>
              <a:t>FINDINGS</a:t>
            </a:r>
          </a:p>
        </p:txBody>
      </p:sp>
      <p:sp>
        <p:nvSpPr>
          <p:cNvPr id="6" name="Título 1">
            <a:extLst>
              <a:ext uri="{FF2B5EF4-FFF2-40B4-BE49-F238E27FC236}">
                <a16:creationId xmlns:a16="http://schemas.microsoft.com/office/drawing/2014/main" id="{736DA3E1-DC96-48DC-A00F-8E68B45AEEB1}"/>
              </a:ext>
            </a:extLst>
          </p:cNvPr>
          <p:cNvSpPr txBox="1">
            <a:spLocks/>
          </p:cNvSpPr>
          <p:nvPr/>
        </p:nvSpPr>
        <p:spPr>
          <a:xfrm>
            <a:off x="598813" y="4358060"/>
            <a:ext cx="5012432" cy="211511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en-US" sz="2400" dirty="0">
                <a:latin typeface="+mn-lt"/>
              </a:rPr>
            </a:br>
            <a:endParaRPr lang="en-US" sz="2400" dirty="0">
              <a:latin typeface="+mn-lt"/>
            </a:endParaRPr>
          </a:p>
          <a:p>
            <a:pPr algn="ctr"/>
            <a:r>
              <a:rPr lang="en-US" sz="2400" b="1" dirty="0">
                <a:latin typeface="+mn-lt"/>
              </a:rPr>
              <a:t>The planes that received the most shots in the highlighted areas were able to fly back. </a:t>
            </a:r>
            <a:r>
              <a:rPr lang="en-US" sz="2400" b="1" u="sng" dirty="0">
                <a:latin typeface="+mn-lt"/>
              </a:rPr>
              <a:t>But those that were hit in the unmarked areas did not even come back.</a:t>
            </a:r>
            <a:br>
              <a:rPr lang="en-US" sz="2400" u="sng" dirty="0"/>
            </a:br>
            <a:endParaRPr lang="en-US" sz="2400" u="sng" dirty="0"/>
          </a:p>
        </p:txBody>
      </p:sp>
      <p:sp>
        <p:nvSpPr>
          <p:cNvPr id="7" name="Título 1">
            <a:extLst>
              <a:ext uri="{FF2B5EF4-FFF2-40B4-BE49-F238E27FC236}">
                <a16:creationId xmlns:a16="http://schemas.microsoft.com/office/drawing/2014/main" id="{1897ECF2-A7DE-4A90-8658-96C873E38C8C}"/>
              </a:ext>
            </a:extLst>
          </p:cNvPr>
          <p:cNvSpPr txBox="1">
            <a:spLocks/>
          </p:cNvSpPr>
          <p:nvPr/>
        </p:nvSpPr>
        <p:spPr>
          <a:xfrm>
            <a:off x="598813" y="3109398"/>
            <a:ext cx="5012432" cy="103684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200" dirty="0">
                <a:latin typeface="+mn-lt"/>
              </a:rPr>
              <a:t>2) Shield the areas without any markings (such as the engines);</a:t>
            </a:r>
            <a:br>
              <a:rPr lang="en-US" sz="2400" u="sng" dirty="0"/>
            </a:br>
            <a:endParaRPr lang="en-US" sz="2400" u="sng" dirty="0"/>
          </a:p>
        </p:txBody>
      </p:sp>
    </p:spTree>
    <p:extLst>
      <p:ext uri="{BB962C8B-B14F-4D97-AF65-F5344CB8AC3E}">
        <p14:creationId xmlns:p14="http://schemas.microsoft.com/office/powerpoint/2010/main" val="195017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000"/>
                                        <p:tgtEl>
                                          <p:spTgt spid="6"/>
                                        </p:tgtEl>
                                      </p:cBhvr>
                                    </p:animEffect>
                                    <p:anim calcmode="lin" valueType="num">
                                      <p:cBhvr>
                                        <p:cTn id="16" dur="2000" fill="hold"/>
                                        <p:tgtEl>
                                          <p:spTgt spid="6"/>
                                        </p:tgtEl>
                                        <p:attrNameLst>
                                          <p:attrName>ppt_w</p:attrName>
                                        </p:attrNameLst>
                                      </p:cBhvr>
                                      <p:tavLst>
                                        <p:tav tm="0" fmla="#ppt_w*sin(2.5*pi*$)">
                                          <p:val>
                                            <p:fltVal val="0"/>
                                          </p:val>
                                        </p:tav>
                                        <p:tav tm="100000">
                                          <p:val>
                                            <p:fltVal val="1"/>
                                          </p:val>
                                        </p:tav>
                                      </p:tavLst>
                                    </p:anim>
                                    <p:anim calcmode="lin" valueType="num">
                                      <p:cBhvr>
                                        <p:cTn id="17"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9B606E-16EB-936B-5194-62A4E819D651}"/>
              </a:ext>
            </a:extLst>
          </p:cNvPr>
          <p:cNvSpPr>
            <a:spLocks noGrp="1"/>
          </p:cNvSpPr>
          <p:nvPr>
            <p:ph type="title"/>
          </p:nvPr>
        </p:nvSpPr>
        <p:spPr>
          <a:xfrm>
            <a:off x="876694" y="741391"/>
            <a:ext cx="3549649" cy="1616203"/>
          </a:xfrm>
        </p:spPr>
        <p:txBody>
          <a:bodyPr vert="horz" lIns="91440" tIns="45720" rIns="91440" bIns="45720" rtlCol="0" anchor="b">
            <a:normAutofit/>
          </a:bodyPr>
          <a:lstStyle/>
          <a:p>
            <a:r>
              <a:rPr lang="en-US"/>
              <a:t>Survival Bias</a:t>
            </a:r>
          </a:p>
        </p:txBody>
      </p:sp>
      <p:sp>
        <p:nvSpPr>
          <p:cNvPr id="4" name="Espaço Reservado para Texto 3">
            <a:extLst>
              <a:ext uri="{FF2B5EF4-FFF2-40B4-BE49-F238E27FC236}">
                <a16:creationId xmlns:a16="http://schemas.microsoft.com/office/drawing/2014/main" id="{28646D25-A857-68D1-589B-95FA79628F6B}"/>
              </a:ext>
            </a:extLst>
          </p:cNvPr>
          <p:cNvSpPr>
            <a:spLocks noGrp="1"/>
          </p:cNvSpPr>
          <p:nvPr>
            <p:ph type="body" sz="half" idx="2"/>
          </p:nvPr>
        </p:nvSpPr>
        <p:spPr>
          <a:xfrm>
            <a:off x="876693" y="2533476"/>
            <a:ext cx="3346964" cy="3447832"/>
          </a:xfrm>
        </p:spPr>
        <p:txBody>
          <a:bodyPr vert="horz" lIns="91440" tIns="45720" rIns="91440" bIns="45720" rtlCol="0" anchor="t">
            <a:normAutofit/>
          </a:bodyPr>
          <a:lstStyle/>
          <a:p>
            <a:pPr indent="-228600" algn="just">
              <a:buFont typeface="Arial" panose="020B0604020202020204" pitchFamily="34" charset="0"/>
              <a:buChar char="•"/>
            </a:pPr>
            <a:r>
              <a:rPr lang="en-US" sz="2000" dirty="0"/>
              <a:t>Type of selection which consists of the logical error of focusing on things or people that have survived some process while ignoring those that have been eliminated due to their lack of visibility.</a:t>
            </a:r>
          </a:p>
        </p:txBody>
      </p:sp>
      <p:pic>
        <p:nvPicPr>
          <p:cNvPr id="5" name="Espaço Reservado para Conteúdo 2">
            <a:extLst>
              <a:ext uri="{FF2B5EF4-FFF2-40B4-BE49-F238E27FC236}">
                <a16:creationId xmlns:a16="http://schemas.microsoft.com/office/drawing/2014/main" id="{C632CC8B-E1EC-80B3-1346-94BF958030B9}"/>
              </a:ext>
            </a:extLst>
          </p:cNvPr>
          <p:cNvPicPr>
            <a:picLocks noGrp="1" noChangeAspect="1"/>
          </p:cNvPicPr>
          <p:nvPr>
            <p:ph type="pic" idx="1"/>
          </p:nvPr>
        </p:nvPicPr>
        <p:blipFill>
          <a:blip r:embed="rId2"/>
          <a:srcRect l="1878" r="1880" b="1"/>
          <a:stretch/>
        </p:blipFill>
        <p:spPr>
          <a:xfrm>
            <a:off x="5089243" y="877413"/>
            <a:ext cx="6222628" cy="5043096"/>
          </a:xfrm>
          <a:prstGeom prst="rect">
            <a:avLst/>
          </a:prstGeom>
        </p:spPr>
      </p:pic>
      <p:grpSp>
        <p:nvGrpSpPr>
          <p:cNvPr id="14" name="Group 16">
            <a:extLst>
              <a:ext uri="{FF2B5EF4-FFF2-40B4-BE49-F238E27FC236}">
                <a16:creationId xmlns:a16="http://schemas.microsoft.com/office/drawing/2014/main" id="{3AFCAD34-1AFC-BC1A-F6B2-C34C63912EA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89243" y="5858828"/>
            <a:ext cx="6226463" cy="123363"/>
            <a:chOff x="7015162" y="5858828"/>
            <a:chExt cx="4300544" cy="123363"/>
          </a:xfrm>
        </p:grpSpPr>
        <p:sp>
          <p:nvSpPr>
            <p:cNvPr id="18" name="Rectangle 17">
              <a:extLst>
                <a:ext uri="{FF2B5EF4-FFF2-40B4-BE49-F238E27FC236}">
                  <a16:creationId xmlns:a16="http://schemas.microsoft.com/office/drawing/2014/main" id="{1129F4A2-3705-CF87-3DDA-AF9CE9389B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03753" y="3770237"/>
              <a:ext cx="123362" cy="4300544"/>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8">
              <a:extLst>
                <a:ext uri="{FF2B5EF4-FFF2-40B4-BE49-F238E27FC236}">
                  <a16:creationId xmlns:a16="http://schemas.microsoft.com/office/drawing/2014/main" id="{891B1028-FC76-5583-3A1F-5815A7DCF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09789" y="4876274"/>
              <a:ext cx="123362" cy="2088471"/>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021346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3D9B606E-16EB-936B-5194-62A4E819D651}"/>
              </a:ext>
            </a:extLst>
          </p:cNvPr>
          <p:cNvSpPr>
            <a:spLocks noGrp="1"/>
          </p:cNvSpPr>
          <p:nvPr>
            <p:ph type="title"/>
          </p:nvPr>
        </p:nvSpPr>
        <p:spPr>
          <a:xfrm>
            <a:off x="6739128" y="638089"/>
            <a:ext cx="4818888" cy="1476801"/>
          </a:xfrm>
        </p:spPr>
        <p:txBody>
          <a:bodyPr vert="horz" lIns="91440" tIns="45720" rIns="91440" bIns="45720" rtlCol="0" anchor="b">
            <a:normAutofit/>
          </a:bodyPr>
          <a:lstStyle/>
          <a:p>
            <a:r>
              <a:rPr lang="en-US" sz="5400" kern="1200" dirty="0">
                <a:solidFill>
                  <a:schemeClr val="tx1"/>
                </a:solidFill>
                <a:latin typeface="+mj-lt"/>
                <a:ea typeface="+mj-ea"/>
                <a:cs typeface="+mj-cs"/>
              </a:rPr>
              <a:t>Conclusion</a:t>
            </a:r>
          </a:p>
        </p:txBody>
      </p:sp>
      <p:pic>
        <p:nvPicPr>
          <p:cNvPr id="5" name="Espaço Reservado para Conteúdo 2">
            <a:extLst>
              <a:ext uri="{FF2B5EF4-FFF2-40B4-BE49-F238E27FC236}">
                <a16:creationId xmlns:a16="http://schemas.microsoft.com/office/drawing/2014/main" id="{C632CC8B-E1EC-80B3-1346-94BF958030B9}"/>
              </a:ext>
            </a:extLst>
          </p:cNvPr>
          <p:cNvPicPr>
            <a:picLocks noGrp="1" noChangeAspect="1"/>
          </p:cNvPicPr>
          <p:nvPr>
            <p:ph type="pic" idx="1"/>
          </p:nvPr>
        </p:nvPicPr>
        <p:blipFill>
          <a:blip r:embed="rId2"/>
          <a:srcRect l="555" r="555"/>
          <a:stretch>
            <a:fillRect/>
          </a:stretch>
        </p:blipFill>
        <p:spPr>
          <a:xfrm>
            <a:off x="630936" y="1276105"/>
            <a:ext cx="5458968" cy="4305790"/>
          </a:xfrm>
          <a:prstGeom prst="rect">
            <a:avLst/>
          </a:prstGeom>
        </p:spPr>
      </p:pic>
      <p:sp>
        <p:nvSpPr>
          <p:cNvPr id="12" name="sketch line">
            <a:extLst>
              <a:ext uri="{FF2B5EF4-FFF2-40B4-BE49-F238E27FC236}">
                <a16:creationId xmlns:a16="http://schemas.microsoft.com/office/drawing/2014/main" id="{953EE71A-6488-4203-A7C4-77102FD0D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912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Espaço Reservado para Texto 3">
            <a:extLst>
              <a:ext uri="{FF2B5EF4-FFF2-40B4-BE49-F238E27FC236}">
                <a16:creationId xmlns:a16="http://schemas.microsoft.com/office/drawing/2014/main" id="{28646D25-A857-68D1-589B-95FA79628F6B}"/>
              </a:ext>
            </a:extLst>
          </p:cNvPr>
          <p:cNvSpPr>
            <a:spLocks noGrp="1"/>
          </p:cNvSpPr>
          <p:nvPr>
            <p:ph type="body" sz="half" idx="2"/>
          </p:nvPr>
        </p:nvSpPr>
        <p:spPr>
          <a:xfrm>
            <a:off x="6739128" y="2664886"/>
            <a:ext cx="4818888" cy="1101427"/>
          </a:xfrm>
        </p:spPr>
        <p:txBody>
          <a:bodyPr vert="horz" lIns="91440" tIns="45720" rIns="91440" bIns="45720" rtlCol="0" anchor="t">
            <a:normAutofit/>
          </a:bodyPr>
          <a:lstStyle/>
          <a:p>
            <a:pPr indent="-228600" algn="just">
              <a:buFont typeface="Arial" panose="020B0604020202020204" pitchFamily="34" charset="0"/>
              <a:buChar char="•"/>
            </a:pPr>
            <a:r>
              <a:rPr lang="en-US" sz="2200" dirty="0" err="1"/>
              <a:t>Strenghen</a:t>
            </a:r>
            <a:r>
              <a:rPr lang="en-US" sz="2200" dirty="0"/>
              <a:t> the invisible parts (agents) through effective prevention corruption methods.</a:t>
            </a:r>
          </a:p>
        </p:txBody>
      </p:sp>
      <p:sp>
        <p:nvSpPr>
          <p:cNvPr id="7" name="Espaço Reservado para Texto 3">
            <a:extLst>
              <a:ext uri="{FF2B5EF4-FFF2-40B4-BE49-F238E27FC236}">
                <a16:creationId xmlns:a16="http://schemas.microsoft.com/office/drawing/2014/main" id="{EBC56A21-3975-48C6-92DC-7729E7BE1A11}"/>
              </a:ext>
            </a:extLst>
          </p:cNvPr>
          <p:cNvSpPr txBox="1">
            <a:spLocks/>
          </p:cNvSpPr>
          <p:nvPr/>
        </p:nvSpPr>
        <p:spPr>
          <a:xfrm>
            <a:off x="6720840" y="4040044"/>
            <a:ext cx="4818888" cy="1541852"/>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indent="-228600" algn="just">
              <a:buFont typeface="Arial" panose="020B0604020202020204" pitchFamily="34" charset="0"/>
              <a:buChar char="•"/>
            </a:pPr>
            <a:r>
              <a:rPr lang="en-US" sz="2200" dirty="0"/>
              <a:t>Promote anti corruption culture within organizations in order to achieve high standards of </a:t>
            </a:r>
            <a:r>
              <a:rPr lang="en-US" sz="2200" dirty="0" err="1"/>
              <a:t>behaviour</a:t>
            </a:r>
            <a:r>
              <a:rPr lang="en-US" sz="2200" dirty="0"/>
              <a:t> in Public Administrations.</a:t>
            </a:r>
          </a:p>
        </p:txBody>
      </p:sp>
    </p:spTree>
    <p:extLst>
      <p:ext uri="{BB962C8B-B14F-4D97-AF65-F5344CB8AC3E}">
        <p14:creationId xmlns:p14="http://schemas.microsoft.com/office/powerpoint/2010/main" val="190073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629B7524-826C-C29D-0934-6F58EF16E45A}"/>
              </a:ext>
            </a:extLst>
          </p:cNvPr>
          <p:cNvPicPr>
            <a:picLocks noChangeAspect="1"/>
          </p:cNvPicPr>
          <p:nvPr/>
        </p:nvPicPr>
        <p:blipFill>
          <a:blip r:embed="rId2"/>
          <a:stretch>
            <a:fillRect/>
          </a:stretch>
        </p:blipFill>
        <p:spPr>
          <a:xfrm>
            <a:off x="1295643" y="350979"/>
            <a:ext cx="3358651" cy="1204045"/>
          </a:xfrm>
          <a:prstGeom prst="rect">
            <a:avLst/>
          </a:prstGeom>
        </p:spPr>
      </p:pic>
      <p:pic>
        <p:nvPicPr>
          <p:cNvPr id="1026" name="Picture 2" descr="Corruption Images - Free Download on Freepik">
            <a:extLst>
              <a:ext uri="{FF2B5EF4-FFF2-40B4-BE49-F238E27FC236}">
                <a16:creationId xmlns:a16="http://schemas.microsoft.com/office/drawing/2014/main" id="{914A5FC0-F65B-FF48-1631-FC2179EF60D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0" y="3097005"/>
            <a:ext cx="3358651" cy="3358651"/>
          </a:xfrm>
          <a:prstGeom prst="rect">
            <a:avLst/>
          </a:prstGeom>
          <a:noFill/>
          <a:extLst>
            <a:ext uri="{909E8E84-426E-40DD-AFC4-6F175D3DCCD1}">
              <a14:hiddenFill xmlns:a14="http://schemas.microsoft.com/office/drawing/2010/main">
                <a:solidFill>
                  <a:srgbClr val="FFFFFF"/>
                </a:solidFill>
              </a14:hiddenFill>
            </a:ext>
          </a:extLst>
        </p:spPr>
      </p:pic>
      <p:sp>
        <p:nvSpPr>
          <p:cNvPr id="8" name="CaixaDeTexto 7">
            <a:extLst>
              <a:ext uri="{FF2B5EF4-FFF2-40B4-BE49-F238E27FC236}">
                <a16:creationId xmlns:a16="http://schemas.microsoft.com/office/drawing/2014/main" id="{A0DAAFD2-D7AD-ECDD-60D1-B90BAF48CB89}"/>
              </a:ext>
            </a:extLst>
          </p:cNvPr>
          <p:cNvSpPr txBox="1"/>
          <p:nvPr/>
        </p:nvSpPr>
        <p:spPr>
          <a:xfrm>
            <a:off x="4654294" y="4916184"/>
            <a:ext cx="6864411" cy="1590837"/>
          </a:xfrm>
          <a:prstGeom prst="rect">
            <a:avLst/>
          </a:prstGeom>
        </p:spPr>
        <p:txBody>
          <a:bodyPr vert="horz" lIns="91440" tIns="45720" rIns="91440" bIns="45720" rtlCol="0">
            <a:normAutofit fontScale="92500" lnSpcReduction="20000"/>
          </a:bodyPr>
          <a:lstStyle/>
          <a:p>
            <a:pPr>
              <a:lnSpc>
                <a:spcPct val="90000"/>
              </a:lnSpc>
            </a:pPr>
            <a:r>
              <a:rPr lang="en-US" sz="2400"/>
              <a:t>Daniella Rasera Chiaretto</a:t>
            </a:r>
          </a:p>
          <a:p>
            <a:pPr>
              <a:lnSpc>
                <a:spcPct val="90000"/>
              </a:lnSpc>
            </a:pPr>
            <a:endParaRPr lang="en-US" sz="2400"/>
          </a:p>
          <a:p>
            <a:pPr>
              <a:lnSpc>
                <a:spcPct val="90000"/>
              </a:lnSpc>
              <a:spcBef>
                <a:spcPts val="200"/>
              </a:spcBef>
            </a:pPr>
            <a:r>
              <a:rPr lang="en-US"/>
              <a:t>Federal Prose</a:t>
            </a:r>
            <a:r>
              <a:rPr lang="pt-BR" sz="1800"/>
              <a:t>c</a:t>
            </a:r>
            <a:r>
              <a:rPr lang="en-US" sz="1800"/>
              <a:t>utor</a:t>
            </a:r>
            <a:endParaRPr lang="en-US" sz="1900"/>
          </a:p>
          <a:p>
            <a:pPr>
              <a:lnSpc>
                <a:spcPct val="90000"/>
              </a:lnSpc>
              <a:spcBef>
                <a:spcPts val="200"/>
              </a:spcBef>
            </a:pPr>
            <a:r>
              <a:rPr lang="en-US" sz="1900"/>
              <a:t>Internal Affairs Division</a:t>
            </a:r>
          </a:p>
          <a:p>
            <a:pPr>
              <a:lnSpc>
                <a:spcPct val="90000"/>
              </a:lnSpc>
              <a:spcBef>
                <a:spcPts val="200"/>
              </a:spcBef>
            </a:pPr>
            <a:r>
              <a:rPr lang="en-US" sz="1900"/>
              <a:t>General Attorneys Legal Office - National Treasury Legal Office</a:t>
            </a:r>
          </a:p>
          <a:p>
            <a:pPr>
              <a:lnSpc>
                <a:spcPct val="90000"/>
              </a:lnSpc>
              <a:spcBef>
                <a:spcPts val="200"/>
              </a:spcBef>
            </a:pPr>
            <a:r>
              <a:rPr lang="en-US" sz="1900"/>
              <a:t>Brazilian Government</a:t>
            </a:r>
          </a:p>
          <a:p>
            <a:pPr indent="-228600">
              <a:lnSpc>
                <a:spcPct val="90000"/>
              </a:lnSpc>
              <a:buFont typeface="Arial" panose="020B0604020202020204" pitchFamily="34" charset="0"/>
              <a:buChar char="•"/>
            </a:pPr>
            <a:endParaRPr lang="en-US" sz="2000"/>
          </a:p>
          <a:p>
            <a:pPr indent="-228600">
              <a:lnSpc>
                <a:spcPct val="90000"/>
              </a:lnSpc>
              <a:buFont typeface="Arial" panose="020B0604020202020204" pitchFamily="34" charset="0"/>
              <a:buChar char="•"/>
            </a:pPr>
            <a:endParaRPr lang="en-US" sz="2000"/>
          </a:p>
          <a:p>
            <a:pPr indent="-228600">
              <a:lnSpc>
                <a:spcPct val="90000"/>
              </a:lnSpc>
              <a:buFont typeface="Arial" panose="020B0604020202020204" pitchFamily="34" charset="0"/>
              <a:buChar char="•"/>
            </a:pPr>
            <a:endParaRPr lang="en-US" sz="2000" dirty="0"/>
          </a:p>
        </p:txBody>
      </p:sp>
      <p:sp>
        <p:nvSpPr>
          <p:cNvPr id="4" name="CaixaDeTexto 3">
            <a:extLst>
              <a:ext uri="{FF2B5EF4-FFF2-40B4-BE49-F238E27FC236}">
                <a16:creationId xmlns:a16="http://schemas.microsoft.com/office/drawing/2014/main" id="{21F062A4-FB12-BC26-027A-9B693FDE7803}"/>
              </a:ext>
            </a:extLst>
          </p:cNvPr>
          <p:cNvSpPr txBox="1"/>
          <p:nvPr/>
        </p:nvSpPr>
        <p:spPr>
          <a:xfrm>
            <a:off x="4798013" y="1315873"/>
            <a:ext cx="6098344" cy="2800767"/>
          </a:xfrm>
          <a:prstGeom prst="rect">
            <a:avLst/>
          </a:prstGeom>
          <a:noFill/>
        </p:spPr>
        <p:txBody>
          <a:bodyPr wrap="square">
            <a:spAutoFit/>
          </a:bodyPr>
          <a:lstStyle/>
          <a:p>
            <a:pPr algn="ctr"/>
            <a:r>
              <a:rPr lang="pt-BR" sz="4400" dirty="0" err="1"/>
              <a:t>Thank</a:t>
            </a:r>
            <a:r>
              <a:rPr lang="pt-BR" sz="4400" dirty="0"/>
              <a:t> you </a:t>
            </a:r>
            <a:r>
              <a:rPr lang="pt-BR" sz="4400" dirty="0" err="1"/>
              <a:t>very</a:t>
            </a:r>
            <a:r>
              <a:rPr lang="pt-BR" sz="4400" dirty="0"/>
              <a:t> </a:t>
            </a:r>
            <a:r>
              <a:rPr lang="pt-BR" sz="4400" dirty="0" err="1"/>
              <a:t>much</a:t>
            </a:r>
            <a:endParaRPr lang="pt-BR" sz="4400" dirty="0"/>
          </a:p>
          <a:p>
            <a:pPr algn="ctr"/>
            <a:r>
              <a:rPr lang="pt-BR" sz="4400" dirty="0"/>
              <a:t>Muito Obrigada</a:t>
            </a:r>
          </a:p>
          <a:p>
            <a:pPr algn="ctr"/>
            <a:r>
              <a:rPr lang="pt-BR" sz="4400" dirty="0" err="1"/>
              <a:t>Grazie</a:t>
            </a:r>
            <a:r>
              <a:rPr lang="pt-BR" sz="4400" dirty="0"/>
              <a:t> Mille</a:t>
            </a:r>
          </a:p>
          <a:p>
            <a:pPr algn="ctr"/>
            <a:endParaRPr lang="pt-BR" sz="4400" dirty="0"/>
          </a:p>
        </p:txBody>
      </p:sp>
    </p:spTree>
    <p:extLst>
      <p:ext uri="{BB962C8B-B14F-4D97-AF65-F5344CB8AC3E}">
        <p14:creationId xmlns:p14="http://schemas.microsoft.com/office/powerpoint/2010/main" val="20024210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24">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Imagem 19">
            <a:extLst>
              <a:ext uri="{FF2B5EF4-FFF2-40B4-BE49-F238E27FC236}">
                <a16:creationId xmlns:a16="http://schemas.microsoft.com/office/drawing/2014/main" id="{988AE4C6-423F-F966-0BA2-3FE181C7E64E}"/>
              </a:ext>
            </a:extLst>
          </p:cNvPr>
          <p:cNvPicPr>
            <a:picLocks noChangeAspect="1"/>
          </p:cNvPicPr>
          <p:nvPr/>
        </p:nvPicPr>
        <p:blipFill>
          <a:blip r:embed="rId2"/>
          <a:srcRect t="13980" r="1" b="15323"/>
          <a:stretch/>
        </p:blipFill>
        <p:spPr>
          <a:xfrm>
            <a:off x="3523488" y="10"/>
            <a:ext cx="8668512" cy="6857990"/>
          </a:xfrm>
          <a:prstGeom prst="rect">
            <a:avLst/>
          </a:prstGeom>
        </p:spPr>
      </p:pic>
      <p:sp>
        <p:nvSpPr>
          <p:cNvPr id="45" name="Rectangle 26">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CaixaDeTexto 1">
            <a:extLst>
              <a:ext uri="{FF2B5EF4-FFF2-40B4-BE49-F238E27FC236}">
                <a16:creationId xmlns:a16="http://schemas.microsoft.com/office/drawing/2014/main" id="{719E2833-50F7-385D-2AE7-843D728814B7}"/>
              </a:ext>
            </a:extLst>
          </p:cNvPr>
          <p:cNvSpPr txBox="1"/>
          <p:nvPr/>
        </p:nvSpPr>
        <p:spPr>
          <a:xfrm>
            <a:off x="477981" y="1122363"/>
            <a:ext cx="4023360" cy="3204134"/>
          </a:xfrm>
          <a:prstGeom prst="rect">
            <a:avLst/>
          </a:prstGeom>
        </p:spPr>
        <p:txBody>
          <a:bodyPr vert="horz" lIns="91440" tIns="45720" rIns="91440" bIns="45720" rtlCol="0" anchor="b">
            <a:normAutofit fontScale="92500"/>
          </a:bodyPr>
          <a:lstStyle/>
          <a:p>
            <a:pPr>
              <a:lnSpc>
                <a:spcPct val="90000"/>
              </a:lnSpc>
              <a:spcBef>
                <a:spcPct val="0"/>
              </a:spcBef>
              <a:spcAft>
                <a:spcPts val="600"/>
              </a:spcAft>
            </a:pPr>
            <a:r>
              <a:rPr lang="en-US" sz="4400" dirty="0">
                <a:solidFill>
                  <a:schemeClr val="bg1"/>
                </a:solidFill>
                <a:latin typeface="+mj-lt"/>
                <a:ea typeface="+mj-ea"/>
                <a:cs typeface="+mj-cs"/>
              </a:rPr>
              <a:t>“Corruption is the abuse of power for private gain”</a:t>
            </a:r>
          </a:p>
          <a:p>
            <a:pPr>
              <a:lnSpc>
                <a:spcPct val="90000"/>
              </a:lnSpc>
              <a:spcBef>
                <a:spcPct val="0"/>
              </a:spcBef>
              <a:spcAft>
                <a:spcPts val="600"/>
              </a:spcAft>
            </a:pPr>
            <a:r>
              <a:rPr lang="en-US" sz="4400" dirty="0">
                <a:solidFill>
                  <a:schemeClr val="bg1"/>
                </a:solidFill>
                <a:latin typeface="+mj-lt"/>
                <a:ea typeface="+mj-ea"/>
                <a:cs typeface="+mj-cs"/>
              </a:rPr>
              <a:t>(Transparency International)</a:t>
            </a:r>
          </a:p>
        </p:txBody>
      </p:sp>
      <p:sp>
        <p:nvSpPr>
          <p:cNvPr id="4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4"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CaixaDeTexto 5">
            <a:extLst>
              <a:ext uri="{FF2B5EF4-FFF2-40B4-BE49-F238E27FC236}">
                <a16:creationId xmlns:a16="http://schemas.microsoft.com/office/drawing/2014/main" id="{DF4C4E80-4703-E064-2E7D-6EDD6E635282}"/>
              </a:ext>
            </a:extLst>
          </p:cNvPr>
          <p:cNvSpPr txBox="1"/>
          <p:nvPr/>
        </p:nvSpPr>
        <p:spPr>
          <a:xfrm>
            <a:off x="8958775" y="4091354"/>
            <a:ext cx="1716259" cy="467806"/>
          </a:xfrm>
          <a:prstGeom prst="rect">
            <a:avLst/>
          </a:prstGeom>
          <a:noFill/>
        </p:spPr>
        <p:txBody>
          <a:bodyPr wrap="square" rtlCol="0">
            <a:spAutoFit/>
          </a:bodyPr>
          <a:lstStyle/>
          <a:p>
            <a:endParaRPr lang="pt-BR" dirty="0"/>
          </a:p>
        </p:txBody>
      </p:sp>
      <p:sp>
        <p:nvSpPr>
          <p:cNvPr id="10" name="CaixaDeTexto 9">
            <a:extLst>
              <a:ext uri="{FF2B5EF4-FFF2-40B4-BE49-F238E27FC236}">
                <a16:creationId xmlns:a16="http://schemas.microsoft.com/office/drawing/2014/main" id="{ACC11661-A3B3-A71E-8B5C-DB8EA62D16FB}"/>
              </a:ext>
            </a:extLst>
          </p:cNvPr>
          <p:cNvSpPr txBox="1"/>
          <p:nvPr/>
        </p:nvSpPr>
        <p:spPr>
          <a:xfrm>
            <a:off x="9969304" y="2873715"/>
            <a:ext cx="1716259" cy="467806"/>
          </a:xfrm>
          <a:prstGeom prst="rect">
            <a:avLst/>
          </a:prstGeom>
          <a:noFill/>
        </p:spPr>
        <p:txBody>
          <a:bodyPr wrap="square" rtlCol="0">
            <a:spAutoFit/>
          </a:bodyPr>
          <a:lstStyle/>
          <a:p>
            <a:endParaRPr lang="pt-BR" dirty="0"/>
          </a:p>
        </p:txBody>
      </p:sp>
    </p:spTree>
    <p:extLst>
      <p:ext uri="{BB962C8B-B14F-4D97-AF65-F5344CB8AC3E}">
        <p14:creationId xmlns:p14="http://schemas.microsoft.com/office/powerpoint/2010/main" val="437417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DF4C4E80-4703-E064-2E7D-6EDD6E635282}"/>
              </a:ext>
            </a:extLst>
          </p:cNvPr>
          <p:cNvSpPr txBox="1"/>
          <p:nvPr/>
        </p:nvSpPr>
        <p:spPr>
          <a:xfrm>
            <a:off x="9000058" y="3785504"/>
            <a:ext cx="1716259" cy="461665"/>
          </a:xfrm>
          <a:prstGeom prst="rect">
            <a:avLst/>
          </a:prstGeom>
          <a:noFill/>
        </p:spPr>
        <p:txBody>
          <a:bodyPr wrap="square" rtlCol="0">
            <a:spAutoFit/>
          </a:bodyPr>
          <a:lstStyle/>
          <a:p>
            <a:endParaRPr lang="pt-BR" sz="2400" dirty="0"/>
          </a:p>
        </p:txBody>
      </p:sp>
      <p:sp>
        <p:nvSpPr>
          <p:cNvPr id="8" name="CaixaDeTexto 7">
            <a:extLst>
              <a:ext uri="{FF2B5EF4-FFF2-40B4-BE49-F238E27FC236}">
                <a16:creationId xmlns:a16="http://schemas.microsoft.com/office/drawing/2014/main" id="{5BD70961-A416-C2F5-B23B-69B8AB3F550B}"/>
              </a:ext>
            </a:extLst>
          </p:cNvPr>
          <p:cNvSpPr txBox="1"/>
          <p:nvPr/>
        </p:nvSpPr>
        <p:spPr>
          <a:xfrm>
            <a:off x="1419170" y="2434728"/>
            <a:ext cx="2173047" cy="461665"/>
          </a:xfrm>
          <a:prstGeom prst="rect">
            <a:avLst/>
          </a:prstGeom>
          <a:noFill/>
        </p:spPr>
        <p:txBody>
          <a:bodyPr wrap="square" rtlCol="0">
            <a:spAutoFit/>
          </a:bodyPr>
          <a:lstStyle/>
          <a:p>
            <a:r>
              <a:rPr lang="pt-BR" sz="2400" b="1" i="1" dirty="0"/>
              <a:t>COUNTERFEITS</a:t>
            </a:r>
          </a:p>
        </p:txBody>
      </p:sp>
      <p:sp>
        <p:nvSpPr>
          <p:cNvPr id="9" name="CaixaDeTexto 8">
            <a:extLst>
              <a:ext uri="{FF2B5EF4-FFF2-40B4-BE49-F238E27FC236}">
                <a16:creationId xmlns:a16="http://schemas.microsoft.com/office/drawing/2014/main" id="{FA2F37AD-27FF-53EC-AD26-D6BDE31EBF4C}"/>
              </a:ext>
            </a:extLst>
          </p:cNvPr>
          <p:cNvSpPr txBox="1"/>
          <p:nvPr/>
        </p:nvSpPr>
        <p:spPr>
          <a:xfrm>
            <a:off x="1582074" y="4375593"/>
            <a:ext cx="2173048" cy="461665"/>
          </a:xfrm>
          <a:prstGeom prst="rect">
            <a:avLst/>
          </a:prstGeom>
          <a:noFill/>
        </p:spPr>
        <p:txBody>
          <a:bodyPr wrap="square" rtlCol="0">
            <a:spAutoFit/>
          </a:bodyPr>
          <a:lstStyle/>
          <a:p>
            <a:r>
              <a:rPr lang="pt-BR" sz="2400" b="1" i="1" dirty="0"/>
              <a:t>ILLICIT TRADE</a:t>
            </a:r>
          </a:p>
        </p:txBody>
      </p:sp>
      <p:sp>
        <p:nvSpPr>
          <p:cNvPr id="10" name="CaixaDeTexto 9">
            <a:extLst>
              <a:ext uri="{FF2B5EF4-FFF2-40B4-BE49-F238E27FC236}">
                <a16:creationId xmlns:a16="http://schemas.microsoft.com/office/drawing/2014/main" id="{ACC11661-A3B3-A71E-8B5C-DB8EA62D16FB}"/>
              </a:ext>
            </a:extLst>
          </p:cNvPr>
          <p:cNvSpPr txBox="1"/>
          <p:nvPr/>
        </p:nvSpPr>
        <p:spPr>
          <a:xfrm>
            <a:off x="9969304" y="2873715"/>
            <a:ext cx="1716259" cy="461665"/>
          </a:xfrm>
          <a:prstGeom prst="rect">
            <a:avLst/>
          </a:prstGeom>
          <a:noFill/>
        </p:spPr>
        <p:txBody>
          <a:bodyPr wrap="square" rtlCol="0">
            <a:spAutoFit/>
          </a:bodyPr>
          <a:lstStyle/>
          <a:p>
            <a:endParaRPr lang="pt-BR" sz="2400" dirty="0"/>
          </a:p>
        </p:txBody>
      </p:sp>
      <p:sp>
        <p:nvSpPr>
          <p:cNvPr id="16" name="CaixaDeTexto 15">
            <a:extLst>
              <a:ext uri="{FF2B5EF4-FFF2-40B4-BE49-F238E27FC236}">
                <a16:creationId xmlns:a16="http://schemas.microsoft.com/office/drawing/2014/main" id="{B53595F9-0779-74B5-BD11-ED9C9166633A}"/>
              </a:ext>
            </a:extLst>
          </p:cNvPr>
          <p:cNvSpPr txBox="1"/>
          <p:nvPr/>
        </p:nvSpPr>
        <p:spPr>
          <a:xfrm>
            <a:off x="873005" y="1645841"/>
            <a:ext cx="1632689" cy="461665"/>
          </a:xfrm>
          <a:prstGeom prst="rect">
            <a:avLst/>
          </a:prstGeom>
          <a:noFill/>
        </p:spPr>
        <p:txBody>
          <a:bodyPr wrap="square" rtlCol="0">
            <a:spAutoFit/>
          </a:bodyPr>
          <a:lstStyle/>
          <a:p>
            <a:r>
              <a:rPr lang="en-US" sz="2400" b="1" i="1" dirty="0"/>
              <a:t>BRIBERY</a:t>
            </a:r>
            <a:endParaRPr lang="pt-BR" sz="2400" b="1" i="1" dirty="0"/>
          </a:p>
        </p:txBody>
      </p:sp>
      <p:sp>
        <p:nvSpPr>
          <p:cNvPr id="3" name="CaixaDeTexto 2">
            <a:extLst>
              <a:ext uri="{FF2B5EF4-FFF2-40B4-BE49-F238E27FC236}">
                <a16:creationId xmlns:a16="http://schemas.microsoft.com/office/drawing/2014/main" id="{0F4B0E52-011A-FEB3-F3D9-C6E46F71B019}"/>
              </a:ext>
            </a:extLst>
          </p:cNvPr>
          <p:cNvSpPr txBox="1"/>
          <p:nvPr/>
        </p:nvSpPr>
        <p:spPr>
          <a:xfrm>
            <a:off x="9196350" y="2460414"/>
            <a:ext cx="2253176" cy="830997"/>
          </a:xfrm>
          <a:prstGeom prst="rect">
            <a:avLst/>
          </a:prstGeom>
          <a:noFill/>
        </p:spPr>
        <p:txBody>
          <a:bodyPr wrap="square" rtlCol="0">
            <a:spAutoFit/>
          </a:bodyPr>
          <a:lstStyle/>
          <a:p>
            <a:r>
              <a:rPr lang="en-US" sz="2400" b="1" i="1" dirty="0"/>
              <a:t>MONEY LAUNDERING</a:t>
            </a:r>
          </a:p>
        </p:txBody>
      </p:sp>
      <p:pic>
        <p:nvPicPr>
          <p:cNvPr id="5" name="Imagem 4">
            <a:extLst>
              <a:ext uri="{FF2B5EF4-FFF2-40B4-BE49-F238E27FC236}">
                <a16:creationId xmlns:a16="http://schemas.microsoft.com/office/drawing/2014/main" id="{C414A1B2-E2F1-BC85-BEBA-186597262D7F}"/>
              </a:ext>
            </a:extLst>
          </p:cNvPr>
          <p:cNvPicPr>
            <a:picLocks noChangeAspect="1"/>
          </p:cNvPicPr>
          <p:nvPr/>
        </p:nvPicPr>
        <p:blipFill>
          <a:blip r:embed="rId2"/>
          <a:stretch>
            <a:fillRect/>
          </a:stretch>
        </p:blipFill>
        <p:spPr>
          <a:xfrm>
            <a:off x="3861320" y="1211854"/>
            <a:ext cx="4201863" cy="4702086"/>
          </a:xfrm>
          <a:prstGeom prst="rect">
            <a:avLst/>
          </a:prstGeom>
        </p:spPr>
      </p:pic>
      <p:sp>
        <p:nvSpPr>
          <p:cNvPr id="7" name="CaixaDeTexto 6">
            <a:extLst>
              <a:ext uri="{FF2B5EF4-FFF2-40B4-BE49-F238E27FC236}">
                <a16:creationId xmlns:a16="http://schemas.microsoft.com/office/drawing/2014/main" id="{9E588B11-3024-13A2-A8C2-40370B37BB46}"/>
              </a:ext>
            </a:extLst>
          </p:cNvPr>
          <p:cNvSpPr txBox="1"/>
          <p:nvPr/>
        </p:nvSpPr>
        <p:spPr>
          <a:xfrm>
            <a:off x="9329351" y="3738546"/>
            <a:ext cx="1815168" cy="461665"/>
          </a:xfrm>
          <a:prstGeom prst="rect">
            <a:avLst/>
          </a:prstGeom>
          <a:noFill/>
        </p:spPr>
        <p:txBody>
          <a:bodyPr wrap="square" rtlCol="0">
            <a:spAutoFit/>
          </a:bodyPr>
          <a:lstStyle/>
          <a:p>
            <a:r>
              <a:rPr lang="en-US" sz="2400" b="1" i="1" dirty="0"/>
              <a:t>VAT FRAUD</a:t>
            </a:r>
          </a:p>
        </p:txBody>
      </p:sp>
      <p:sp>
        <p:nvSpPr>
          <p:cNvPr id="15" name="CaixaDeTexto 14">
            <a:extLst>
              <a:ext uri="{FF2B5EF4-FFF2-40B4-BE49-F238E27FC236}">
                <a16:creationId xmlns:a16="http://schemas.microsoft.com/office/drawing/2014/main" id="{A486E8EF-CE6C-0D36-C023-4F4AA468F1BB}"/>
              </a:ext>
            </a:extLst>
          </p:cNvPr>
          <p:cNvSpPr txBox="1"/>
          <p:nvPr/>
        </p:nvSpPr>
        <p:spPr>
          <a:xfrm>
            <a:off x="1223229" y="3422313"/>
            <a:ext cx="1828729" cy="461665"/>
          </a:xfrm>
          <a:prstGeom prst="rect">
            <a:avLst/>
          </a:prstGeom>
          <a:noFill/>
        </p:spPr>
        <p:txBody>
          <a:bodyPr wrap="square" rtlCol="0">
            <a:spAutoFit/>
          </a:bodyPr>
          <a:lstStyle/>
          <a:p>
            <a:r>
              <a:rPr lang="en-US" sz="2400" b="1" i="1" dirty="0"/>
              <a:t>NEPOTISM</a:t>
            </a:r>
          </a:p>
        </p:txBody>
      </p:sp>
      <p:sp>
        <p:nvSpPr>
          <p:cNvPr id="19" name="CaixaDeTexto 18">
            <a:extLst>
              <a:ext uri="{FF2B5EF4-FFF2-40B4-BE49-F238E27FC236}">
                <a16:creationId xmlns:a16="http://schemas.microsoft.com/office/drawing/2014/main" id="{EFA2AAE5-7912-58E1-9EE5-5498F92B7EB3}"/>
              </a:ext>
            </a:extLst>
          </p:cNvPr>
          <p:cNvSpPr txBox="1"/>
          <p:nvPr/>
        </p:nvSpPr>
        <p:spPr>
          <a:xfrm>
            <a:off x="8960483" y="5016678"/>
            <a:ext cx="3615397" cy="461665"/>
          </a:xfrm>
          <a:prstGeom prst="rect">
            <a:avLst/>
          </a:prstGeom>
          <a:noFill/>
        </p:spPr>
        <p:txBody>
          <a:bodyPr wrap="square" rtlCol="0">
            <a:spAutoFit/>
          </a:bodyPr>
          <a:lstStyle/>
          <a:p>
            <a:r>
              <a:rPr lang="en-US" sz="2400" b="1" i="1" dirty="0"/>
              <a:t>CONFLICT OF INTEREST</a:t>
            </a:r>
          </a:p>
        </p:txBody>
      </p:sp>
      <p:sp>
        <p:nvSpPr>
          <p:cNvPr id="2" name="CaixaDeTexto 1">
            <a:extLst>
              <a:ext uri="{FF2B5EF4-FFF2-40B4-BE49-F238E27FC236}">
                <a16:creationId xmlns:a16="http://schemas.microsoft.com/office/drawing/2014/main" id="{948300AD-D903-CD78-959D-E1621B80E847}"/>
              </a:ext>
            </a:extLst>
          </p:cNvPr>
          <p:cNvSpPr txBox="1"/>
          <p:nvPr/>
        </p:nvSpPr>
        <p:spPr>
          <a:xfrm>
            <a:off x="1336460" y="5612899"/>
            <a:ext cx="2000505" cy="461665"/>
          </a:xfrm>
          <a:prstGeom prst="rect">
            <a:avLst/>
          </a:prstGeom>
          <a:noFill/>
        </p:spPr>
        <p:txBody>
          <a:bodyPr wrap="square" rtlCol="0">
            <a:spAutoFit/>
          </a:bodyPr>
          <a:lstStyle/>
          <a:p>
            <a:r>
              <a:rPr lang="pt-BR" sz="2400" b="1" i="1" dirty="0"/>
              <a:t>LOBBYING</a:t>
            </a:r>
          </a:p>
        </p:txBody>
      </p:sp>
      <p:sp>
        <p:nvSpPr>
          <p:cNvPr id="4" name="CaixaDeTexto 3">
            <a:extLst>
              <a:ext uri="{FF2B5EF4-FFF2-40B4-BE49-F238E27FC236}">
                <a16:creationId xmlns:a16="http://schemas.microsoft.com/office/drawing/2014/main" id="{2DEFBBE8-D659-5811-518C-9EEB7B312613}"/>
              </a:ext>
            </a:extLst>
          </p:cNvPr>
          <p:cNvSpPr txBox="1"/>
          <p:nvPr/>
        </p:nvSpPr>
        <p:spPr>
          <a:xfrm>
            <a:off x="8389033" y="1351541"/>
            <a:ext cx="3296530" cy="830997"/>
          </a:xfrm>
          <a:prstGeom prst="rect">
            <a:avLst/>
          </a:prstGeom>
          <a:noFill/>
        </p:spPr>
        <p:txBody>
          <a:bodyPr wrap="square" rtlCol="0">
            <a:spAutoFit/>
          </a:bodyPr>
          <a:lstStyle/>
          <a:p>
            <a:r>
              <a:rPr lang="en-US" sz="2400" b="1" i="1" dirty="0"/>
              <a:t>SELL SENSITIVE INFORMATION</a:t>
            </a:r>
            <a:endParaRPr lang="pt-BR" sz="2400" b="1" i="1" dirty="0"/>
          </a:p>
        </p:txBody>
      </p:sp>
      <p:sp>
        <p:nvSpPr>
          <p:cNvPr id="21" name="CaixaDeTexto 20">
            <a:extLst>
              <a:ext uri="{FF2B5EF4-FFF2-40B4-BE49-F238E27FC236}">
                <a16:creationId xmlns:a16="http://schemas.microsoft.com/office/drawing/2014/main" id="{5EE7A0D8-C3ED-4CC3-9E2F-D4ACF9D2250E}"/>
              </a:ext>
            </a:extLst>
          </p:cNvPr>
          <p:cNvSpPr txBox="1"/>
          <p:nvPr/>
        </p:nvSpPr>
        <p:spPr>
          <a:xfrm>
            <a:off x="704850" y="430422"/>
            <a:ext cx="4332371" cy="584775"/>
          </a:xfrm>
          <a:prstGeom prst="rect">
            <a:avLst/>
          </a:prstGeom>
          <a:noFill/>
        </p:spPr>
        <p:txBody>
          <a:bodyPr wrap="square" rtlCol="0">
            <a:spAutoFit/>
          </a:bodyPr>
          <a:lstStyle/>
          <a:p>
            <a:pPr>
              <a:buClr>
                <a:srgbClr val="FF0000"/>
              </a:buClr>
            </a:pPr>
            <a:r>
              <a:rPr lang="pt-BR" sz="3200" dirty="0" err="1"/>
              <a:t>Forms</a:t>
            </a:r>
            <a:r>
              <a:rPr lang="pt-BR" sz="3200" dirty="0"/>
              <a:t> </a:t>
            </a:r>
            <a:r>
              <a:rPr lang="pt-BR" sz="3200" dirty="0" err="1"/>
              <a:t>of</a:t>
            </a:r>
            <a:r>
              <a:rPr lang="pt-BR" sz="3200" dirty="0"/>
              <a:t> </a:t>
            </a:r>
            <a:r>
              <a:rPr lang="pt-BR" sz="3200" dirty="0" err="1"/>
              <a:t>Corruption</a:t>
            </a:r>
            <a:endParaRPr lang="pt-BR" sz="3200" dirty="0"/>
          </a:p>
        </p:txBody>
      </p:sp>
      <p:cxnSp>
        <p:nvCxnSpPr>
          <p:cNvPr id="22" name="Conector reto 21">
            <a:extLst>
              <a:ext uri="{FF2B5EF4-FFF2-40B4-BE49-F238E27FC236}">
                <a16:creationId xmlns:a16="http://schemas.microsoft.com/office/drawing/2014/main" id="{822AB342-939C-4111-AB72-683EF7B0CF3C}"/>
              </a:ext>
            </a:extLst>
          </p:cNvPr>
          <p:cNvCxnSpPr/>
          <p:nvPr/>
        </p:nvCxnSpPr>
        <p:spPr>
          <a:xfrm>
            <a:off x="610626" y="477422"/>
            <a:ext cx="0" cy="419070"/>
          </a:xfrm>
          <a:prstGeom prst="line">
            <a:avLst/>
          </a:prstGeom>
          <a:ln w="381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843196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6" grpId="0"/>
      <p:bldP spid="3" grpId="0"/>
      <p:bldP spid="7" grpId="0"/>
      <p:bldP spid="15" grpId="0"/>
      <p:bldP spid="19" grpId="0"/>
      <p:bldP spid="2"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22">
            <a:extLst>
              <a:ext uri="{FF2B5EF4-FFF2-40B4-BE49-F238E27FC236}">
                <a16:creationId xmlns:a16="http://schemas.microsoft.com/office/drawing/2014/main" id="{D1520B01-A2E4-41C2-8A8F-7683F25089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aixaDeTexto 5">
            <a:extLst>
              <a:ext uri="{FF2B5EF4-FFF2-40B4-BE49-F238E27FC236}">
                <a16:creationId xmlns:a16="http://schemas.microsoft.com/office/drawing/2014/main" id="{EC495238-A3DB-87AF-5D94-627F6C81AC7F}"/>
              </a:ext>
            </a:extLst>
          </p:cNvPr>
          <p:cNvSpPr txBox="1"/>
          <p:nvPr/>
        </p:nvSpPr>
        <p:spPr>
          <a:xfrm>
            <a:off x="4354513" y="841375"/>
            <a:ext cx="3505200" cy="3114698"/>
          </a:xfrm>
          <a:prstGeom prst="rect">
            <a:avLst/>
          </a:prstGeom>
        </p:spPr>
        <p:txBody>
          <a:bodyPr vert="horz" lIns="91440" tIns="45720" rIns="91440" bIns="45720" rtlCol="0" anchor="b">
            <a:normAutofit/>
          </a:bodyPr>
          <a:lstStyle/>
          <a:p>
            <a:pPr algn="ctr">
              <a:lnSpc>
                <a:spcPct val="90000"/>
              </a:lnSpc>
              <a:spcBef>
                <a:spcPct val="0"/>
              </a:spcBef>
              <a:spcAft>
                <a:spcPts val="600"/>
              </a:spcAft>
              <a:buClr>
                <a:srgbClr val="FF0000"/>
              </a:buClr>
            </a:pPr>
            <a:r>
              <a:rPr lang="en-US" sz="5600" kern="1200">
                <a:solidFill>
                  <a:schemeClr val="bg1"/>
                </a:solidFill>
                <a:latin typeface="+mj-lt"/>
                <a:ea typeface="+mj-ea"/>
                <a:cs typeface="+mj-cs"/>
              </a:rPr>
              <a:t>Impact of Corruption</a:t>
            </a:r>
          </a:p>
        </p:txBody>
      </p:sp>
      <p:grpSp>
        <p:nvGrpSpPr>
          <p:cNvPr id="21" name="Group 24">
            <a:extLst>
              <a:ext uri="{FF2B5EF4-FFF2-40B4-BE49-F238E27FC236}">
                <a16:creationId xmlns:a16="http://schemas.microsoft.com/office/drawing/2014/main" id="{1F634C0A-A487-42AF-8DFD-4DAD62FE92B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4087640" cy="6858000"/>
            <a:chOff x="1" y="0"/>
            <a:chExt cx="4087640" cy="6858000"/>
          </a:xfrm>
          <a:effectLst>
            <a:outerShdw blurRad="381000" dist="152400" algn="ctr" rotWithShape="0">
              <a:srgbClr val="000000">
                <a:alpha val="10000"/>
              </a:srgbClr>
            </a:outerShdw>
          </a:effectLst>
        </p:grpSpPr>
        <p:sp>
          <p:nvSpPr>
            <p:cNvPr id="26" name="Freeform: Shape 25">
              <a:extLst>
                <a:ext uri="{FF2B5EF4-FFF2-40B4-BE49-F238E27FC236}">
                  <a16:creationId xmlns:a16="http://schemas.microsoft.com/office/drawing/2014/main" id="{7412B137-E115-42F2-8CF9-67E40B5D2C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3986041" cy="6858000"/>
            </a:xfrm>
            <a:custGeom>
              <a:avLst/>
              <a:gdLst>
                <a:gd name="connsiteX0" fmla="*/ 0 w 3986041"/>
                <a:gd name="connsiteY0" fmla="*/ 0 h 6858000"/>
                <a:gd name="connsiteX1" fmla="*/ 3066495 w 3986041"/>
                <a:gd name="connsiteY1" fmla="*/ 0 h 6858000"/>
                <a:gd name="connsiteX2" fmla="*/ 3427241 w 3986041"/>
                <a:gd name="connsiteY2" fmla="*/ 1211943 h 6858000"/>
                <a:gd name="connsiteX3" fmla="*/ 3986041 w 3986041"/>
                <a:gd name="connsiteY3" fmla="*/ 4122057 h 6858000"/>
                <a:gd name="connsiteX4" fmla="*/ 3751724 w 3986041"/>
                <a:gd name="connsiteY4" fmla="*/ 6858000 h 6858000"/>
                <a:gd name="connsiteX5" fmla="*/ 0 w 3986041"/>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86041" h="6858000">
                  <a:moveTo>
                    <a:pt x="0" y="0"/>
                  </a:moveTo>
                  <a:lnTo>
                    <a:pt x="3066495" y="0"/>
                  </a:lnTo>
                  <a:lnTo>
                    <a:pt x="3427241" y="1211943"/>
                  </a:lnTo>
                  <a:lnTo>
                    <a:pt x="3986041" y="4122057"/>
                  </a:lnTo>
                  <a:lnTo>
                    <a:pt x="3751724" y="6858000"/>
                  </a:lnTo>
                  <a:lnTo>
                    <a:pt x="0" y="6858000"/>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6">
              <a:extLst>
                <a:ext uri="{FF2B5EF4-FFF2-40B4-BE49-F238E27FC236}">
                  <a16:creationId xmlns:a16="http://schemas.microsoft.com/office/drawing/2014/main" id="{0779E94B-3A8C-4695-9DA1-2EDEFB170B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748588"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5" name="Imagem 4">
            <a:extLst>
              <a:ext uri="{FF2B5EF4-FFF2-40B4-BE49-F238E27FC236}">
                <a16:creationId xmlns:a16="http://schemas.microsoft.com/office/drawing/2014/main" id="{4A0DC56C-46D5-D611-E4F8-CAB0D0F6B0E0}"/>
              </a:ext>
            </a:extLst>
          </p:cNvPr>
          <p:cNvPicPr>
            <a:picLocks noChangeAspect="1"/>
          </p:cNvPicPr>
          <p:nvPr/>
        </p:nvPicPr>
        <p:blipFill>
          <a:blip r:embed="rId3"/>
          <a:srcRect l="13599" r="14991"/>
          <a:stretch/>
        </p:blipFill>
        <p:spPr>
          <a:xfrm>
            <a:off x="20" y="10"/>
            <a:ext cx="3910064" cy="6857990"/>
          </a:xfrm>
          <a:custGeom>
            <a:avLst/>
            <a:gdLst/>
            <a:ahLst/>
            <a:cxnLst/>
            <a:rect l="l" t="t" r="r" b="b"/>
            <a:pathLst>
              <a:path w="3910084" h="6858000">
                <a:moveTo>
                  <a:pt x="0" y="0"/>
                </a:moveTo>
                <a:lnTo>
                  <a:pt x="2996382" y="0"/>
                </a:lnTo>
                <a:lnTo>
                  <a:pt x="3563333" y="1750276"/>
                </a:lnTo>
                <a:lnTo>
                  <a:pt x="3910084" y="6054385"/>
                </a:lnTo>
                <a:lnTo>
                  <a:pt x="3791309" y="6858000"/>
                </a:lnTo>
                <a:lnTo>
                  <a:pt x="0" y="6858000"/>
                </a:lnTo>
                <a:close/>
              </a:path>
            </a:pathLst>
          </a:custGeom>
        </p:spPr>
      </p:pic>
      <p:grpSp>
        <p:nvGrpSpPr>
          <p:cNvPr id="24" name="Group 28">
            <a:extLst>
              <a:ext uri="{FF2B5EF4-FFF2-40B4-BE49-F238E27FC236}">
                <a16:creationId xmlns:a16="http://schemas.microsoft.com/office/drawing/2014/main" id="{066EE5A2-0D35-4D6A-A5C7-1CA91F740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48589" y="0"/>
            <a:ext cx="1339053" cy="6858000"/>
            <a:chOff x="2661507" y="0"/>
            <a:chExt cx="1339053" cy="6858000"/>
          </a:xfrm>
        </p:grpSpPr>
        <p:sp>
          <p:nvSpPr>
            <p:cNvPr id="30" name="Freeform: Shape 29">
              <a:extLst>
                <a:ext uri="{FF2B5EF4-FFF2-40B4-BE49-F238E27FC236}">
                  <a16:creationId xmlns:a16="http://schemas.microsoft.com/office/drawing/2014/main" id="{4DFBB771-C61C-4F38-ABBB-98A2D8476D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61507"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30">
              <a:extLst>
                <a:ext uri="{FF2B5EF4-FFF2-40B4-BE49-F238E27FC236}">
                  <a16:creationId xmlns:a16="http://schemas.microsoft.com/office/drawing/2014/main" id="{A2432BD6-3DCC-4397-BD7F-3FE84F3210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61507"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3" name="Group 32">
            <a:extLst>
              <a:ext uri="{FF2B5EF4-FFF2-40B4-BE49-F238E27FC236}">
                <a16:creationId xmlns:a16="http://schemas.microsoft.com/office/drawing/2014/main" id="{56AA1647-0DA6-4A17-B3E1-95D61BD5471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8104360" y="0"/>
            <a:ext cx="4087640" cy="6858000"/>
            <a:chOff x="1" y="0"/>
            <a:chExt cx="4087640" cy="6858000"/>
          </a:xfrm>
          <a:effectLst>
            <a:outerShdw blurRad="381000" dist="152400" algn="ctr" rotWithShape="0">
              <a:srgbClr val="000000">
                <a:alpha val="10000"/>
              </a:srgbClr>
            </a:outerShdw>
          </a:effectLst>
        </p:grpSpPr>
        <p:sp>
          <p:nvSpPr>
            <p:cNvPr id="34" name="Freeform: Shape 33">
              <a:extLst>
                <a:ext uri="{FF2B5EF4-FFF2-40B4-BE49-F238E27FC236}">
                  <a16:creationId xmlns:a16="http://schemas.microsoft.com/office/drawing/2014/main" id="{1F1D8352-2F00-4057-8781-E455C455B9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3986041" cy="6858000"/>
            </a:xfrm>
            <a:custGeom>
              <a:avLst/>
              <a:gdLst>
                <a:gd name="connsiteX0" fmla="*/ 0 w 3986041"/>
                <a:gd name="connsiteY0" fmla="*/ 0 h 6858000"/>
                <a:gd name="connsiteX1" fmla="*/ 3066495 w 3986041"/>
                <a:gd name="connsiteY1" fmla="*/ 0 h 6858000"/>
                <a:gd name="connsiteX2" fmla="*/ 3427241 w 3986041"/>
                <a:gd name="connsiteY2" fmla="*/ 1211943 h 6858000"/>
                <a:gd name="connsiteX3" fmla="*/ 3986041 w 3986041"/>
                <a:gd name="connsiteY3" fmla="*/ 4122057 h 6858000"/>
                <a:gd name="connsiteX4" fmla="*/ 3751724 w 3986041"/>
                <a:gd name="connsiteY4" fmla="*/ 6858000 h 6858000"/>
                <a:gd name="connsiteX5" fmla="*/ 0 w 3986041"/>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86041" h="6858000">
                  <a:moveTo>
                    <a:pt x="0" y="0"/>
                  </a:moveTo>
                  <a:lnTo>
                    <a:pt x="3066495" y="0"/>
                  </a:lnTo>
                  <a:lnTo>
                    <a:pt x="3427241" y="1211943"/>
                  </a:lnTo>
                  <a:lnTo>
                    <a:pt x="3986041" y="4122057"/>
                  </a:lnTo>
                  <a:lnTo>
                    <a:pt x="3751724" y="6858000"/>
                  </a:lnTo>
                  <a:lnTo>
                    <a:pt x="0" y="6858000"/>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34">
              <a:extLst>
                <a:ext uri="{FF2B5EF4-FFF2-40B4-BE49-F238E27FC236}">
                  <a16:creationId xmlns:a16="http://schemas.microsoft.com/office/drawing/2014/main" id="{3BE70D92-7E07-4A6F-BD82-729F71C268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748588"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4" name="Imagem 3" descr="Ícone&#10;&#10;Descrição gerada automaticamente">
            <a:extLst>
              <a:ext uri="{FF2B5EF4-FFF2-40B4-BE49-F238E27FC236}">
                <a16:creationId xmlns:a16="http://schemas.microsoft.com/office/drawing/2014/main" id="{E41230D1-49A1-4B02-95C3-4E0DF8B7C762}"/>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l="6307" r="36678"/>
          <a:stretch/>
        </p:blipFill>
        <p:spPr>
          <a:xfrm>
            <a:off x="8281916" y="1"/>
            <a:ext cx="3910084" cy="6858000"/>
          </a:xfrm>
          <a:custGeom>
            <a:avLst/>
            <a:gdLst/>
            <a:ahLst/>
            <a:cxnLst/>
            <a:rect l="l" t="t" r="r" b="b"/>
            <a:pathLst>
              <a:path w="3910084" h="6858000">
                <a:moveTo>
                  <a:pt x="118775" y="0"/>
                </a:moveTo>
                <a:lnTo>
                  <a:pt x="3910084" y="0"/>
                </a:lnTo>
                <a:lnTo>
                  <a:pt x="3910084" y="6858000"/>
                </a:lnTo>
                <a:lnTo>
                  <a:pt x="913702" y="6858000"/>
                </a:lnTo>
                <a:lnTo>
                  <a:pt x="346751" y="5107724"/>
                </a:lnTo>
                <a:lnTo>
                  <a:pt x="0" y="803615"/>
                </a:lnTo>
                <a:close/>
              </a:path>
            </a:pathLst>
          </a:custGeom>
        </p:spPr>
      </p:pic>
      <p:grpSp>
        <p:nvGrpSpPr>
          <p:cNvPr id="53" name="Group 36">
            <a:extLst>
              <a:ext uri="{FF2B5EF4-FFF2-40B4-BE49-F238E27FC236}">
                <a16:creationId xmlns:a16="http://schemas.microsoft.com/office/drawing/2014/main" id="{08D20F07-CD49-4F17-BC00-9429DA80C50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8104359" y="-2"/>
            <a:ext cx="1339053" cy="6858000"/>
            <a:chOff x="2661507" y="0"/>
            <a:chExt cx="1339053" cy="6858000"/>
          </a:xfrm>
          <a:effectLst>
            <a:outerShdw blurRad="381000" dist="152400" dir="10800000" algn="r" rotWithShape="0">
              <a:prstClr val="black">
                <a:alpha val="10000"/>
              </a:prstClr>
            </a:outerShdw>
          </a:effectLst>
        </p:grpSpPr>
        <p:sp>
          <p:nvSpPr>
            <p:cNvPr id="57" name="Freeform: Shape 37">
              <a:extLst>
                <a:ext uri="{FF2B5EF4-FFF2-40B4-BE49-F238E27FC236}">
                  <a16:creationId xmlns:a16="http://schemas.microsoft.com/office/drawing/2014/main" id="{11F66703-4D0D-42DF-8150-991FE9F86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61507"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E96840F9-95E6-4C98-BFE4-21B5954236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61507"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3" name="CaixaDeTexto 12">
            <a:extLst>
              <a:ext uri="{FF2B5EF4-FFF2-40B4-BE49-F238E27FC236}">
                <a16:creationId xmlns:a16="http://schemas.microsoft.com/office/drawing/2014/main" id="{3BB0A525-0562-B2D9-8CF3-BCE8BB70C137}"/>
              </a:ext>
            </a:extLst>
          </p:cNvPr>
          <p:cNvSpPr txBox="1"/>
          <p:nvPr/>
        </p:nvSpPr>
        <p:spPr>
          <a:xfrm>
            <a:off x="9005499" y="4120851"/>
            <a:ext cx="1716259" cy="467806"/>
          </a:xfrm>
          <a:prstGeom prst="rect">
            <a:avLst/>
          </a:prstGeom>
          <a:noFill/>
        </p:spPr>
        <p:txBody>
          <a:bodyPr wrap="square" rtlCol="0">
            <a:spAutoFit/>
          </a:bodyPr>
          <a:lstStyle/>
          <a:p>
            <a:endParaRPr lang="pt-BR" dirty="0"/>
          </a:p>
        </p:txBody>
      </p:sp>
      <p:sp>
        <p:nvSpPr>
          <p:cNvPr id="18" name="CaixaDeTexto 17">
            <a:extLst>
              <a:ext uri="{FF2B5EF4-FFF2-40B4-BE49-F238E27FC236}">
                <a16:creationId xmlns:a16="http://schemas.microsoft.com/office/drawing/2014/main" id="{8BD45D64-FF05-83D8-002A-DD4EE5888058}"/>
              </a:ext>
            </a:extLst>
          </p:cNvPr>
          <p:cNvSpPr txBox="1"/>
          <p:nvPr/>
        </p:nvSpPr>
        <p:spPr>
          <a:xfrm>
            <a:off x="10016028" y="2903212"/>
            <a:ext cx="1716259" cy="467806"/>
          </a:xfrm>
          <a:prstGeom prst="rect">
            <a:avLst/>
          </a:prstGeom>
          <a:noFill/>
        </p:spPr>
        <p:txBody>
          <a:bodyPr wrap="square" rtlCol="0">
            <a:spAutoFit/>
          </a:bodyPr>
          <a:lstStyle/>
          <a:p>
            <a:endParaRPr lang="pt-BR" dirty="0"/>
          </a:p>
        </p:txBody>
      </p:sp>
    </p:spTree>
    <p:extLst>
      <p:ext uri="{BB962C8B-B14F-4D97-AF65-F5344CB8AC3E}">
        <p14:creationId xmlns:p14="http://schemas.microsoft.com/office/powerpoint/2010/main" val="1710521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4A0DC56C-46D5-D611-E4F8-CAB0D0F6B0E0}"/>
              </a:ext>
            </a:extLst>
          </p:cNvPr>
          <p:cNvPicPr>
            <a:picLocks noChangeAspect="1"/>
          </p:cNvPicPr>
          <p:nvPr/>
        </p:nvPicPr>
        <p:blipFill>
          <a:blip r:embed="rId3"/>
          <a:stretch>
            <a:fillRect/>
          </a:stretch>
        </p:blipFill>
        <p:spPr>
          <a:xfrm>
            <a:off x="7587882" y="1119842"/>
            <a:ext cx="4604118" cy="5766619"/>
          </a:xfrm>
          <a:prstGeom prst="rect">
            <a:avLst/>
          </a:prstGeom>
        </p:spPr>
      </p:pic>
      <p:sp>
        <p:nvSpPr>
          <p:cNvPr id="6" name="CaixaDeTexto 5">
            <a:extLst>
              <a:ext uri="{FF2B5EF4-FFF2-40B4-BE49-F238E27FC236}">
                <a16:creationId xmlns:a16="http://schemas.microsoft.com/office/drawing/2014/main" id="{EC495238-A3DB-87AF-5D94-627F6C81AC7F}"/>
              </a:ext>
            </a:extLst>
          </p:cNvPr>
          <p:cNvSpPr txBox="1"/>
          <p:nvPr/>
        </p:nvSpPr>
        <p:spPr>
          <a:xfrm>
            <a:off x="704850" y="430422"/>
            <a:ext cx="4332371" cy="584775"/>
          </a:xfrm>
          <a:prstGeom prst="rect">
            <a:avLst/>
          </a:prstGeom>
          <a:noFill/>
        </p:spPr>
        <p:txBody>
          <a:bodyPr wrap="square" rtlCol="0">
            <a:spAutoFit/>
          </a:bodyPr>
          <a:lstStyle/>
          <a:p>
            <a:pPr>
              <a:buClr>
                <a:srgbClr val="FF0000"/>
              </a:buClr>
            </a:pPr>
            <a:r>
              <a:rPr lang="pt-BR" sz="3200" dirty="0" err="1"/>
              <a:t>Impact</a:t>
            </a:r>
            <a:r>
              <a:rPr lang="pt-BR" sz="3200" dirty="0"/>
              <a:t> </a:t>
            </a:r>
            <a:r>
              <a:rPr lang="pt-BR" sz="3200" dirty="0" err="1"/>
              <a:t>of</a:t>
            </a:r>
            <a:r>
              <a:rPr lang="pt-BR" sz="3200" dirty="0"/>
              <a:t> </a:t>
            </a:r>
            <a:r>
              <a:rPr lang="pt-BR" sz="3200" dirty="0" err="1"/>
              <a:t>Corruption</a:t>
            </a:r>
            <a:endParaRPr lang="pt-BR" sz="3200" dirty="0"/>
          </a:p>
        </p:txBody>
      </p:sp>
      <p:cxnSp>
        <p:nvCxnSpPr>
          <p:cNvPr id="7" name="Conector reto 6">
            <a:extLst>
              <a:ext uri="{FF2B5EF4-FFF2-40B4-BE49-F238E27FC236}">
                <a16:creationId xmlns:a16="http://schemas.microsoft.com/office/drawing/2014/main" id="{88E8D2D2-3A7D-C71E-E0B9-06ED44106A6D}"/>
              </a:ext>
            </a:extLst>
          </p:cNvPr>
          <p:cNvCxnSpPr/>
          <p:nvPr/>
        </p:nvCxnSpPr>
        <p:spPr>
          <a:xfrm>
            <a:off x="610626" y="477422"/>
            <a:ext cx="0" cy="41907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12" name="CaixaDeTexto 11">
            <a:extLst>
              <a:ext uri="{FF2B5EF4-FFF2-40B4-BE49-F238E27FC236}">
                <a16:creationId xmlns:a16="http://schemas.microsoft.com/office/drawing/2014/main" id="{B850FE5F-BC10-9F7E-3C31-7F393F15473D}"/>
              </a:ext>
            </a:extLst>
          </p:cNvPr>
          <p:cNvSpPr txBox="1"/>
          <p:nvPr/>
        </p:nvSpPr>
        <p:spPr>
          <a:xfrm>
            <a:off x="488049" y="5632509"/>
            <a:ext cx="2754553" cy="830997"/>
          </a:xfrm>
          <a:prstGeom prst="rect">
            <a:avLst/>
          </a:prstGeom>
          <a:noFill/>
        </p:spPr>
        <p:txBody>
          <a:bodyPr wrap="square" rtlCol="0">
            <a:spAutoFit/>
          </a:bodyPr>
          <a:lstStyle/>
          <a:p>
            <a:r>
              <a:rPr lang="pt-BR" sz="2400" b="1" i="1" dirty="0"/>
              <a:t>PERPETUATES POVERTY</a:t>
            </a:r>
          </a:p>
        </p:txBody>
      </p:sp>
      <p:sp>
        <p:nvSpPr>
          <p:cNvPr id="13" name="CaixaDeTexto 12">
            <a:extLst>
              <a:ext uri="{FF2B5EF4-FFF2-40B4-BE49-F238E27FC236}">
                <a16:creationId xmlns:a16="http://schemas.microsoft.com/office/drawing/2014/main" id="{3BB0A525-0562-B2D9-8CF3-BCE8BB70C137}"/>
              </a:ext>
            </a:extLst>
          </p:cNvPr>
          <p:cNvSpPr txBox="1"/>
          <p:nvPr/>
        </p:nvSpPr>
        <p:spPr>
          <a:xfrm>
            <a:off x="9005499" y="4120851"/>
            <a:ext cx="1716259" cy="467806"/>
          </a:xfrm>
          <a:prstGeom prst="rect">
            <a:avLst/>
          </a:prstGeom>
          <a:noFill/>
        </p:spPr>
        <p:txBody>
          <a:bodyPr wrap="square" rtlCol="0">
            <a:spAutoFit/>
          </a:bodyPr>
          <a:lstStyle/>
          <a:p>
            <a:endParaRPr lang="pt-BR" dirty="0"/>
          </a:p>
        </p:txBody>
      </p:sp>
      <p:sp>
        <p:nvSpPr>
          <p:cNvPr id="14" name="CaixaDeTexto 13">
            <a:extLst>
              <a:ext uri="{FF2B5EF4-FFF2-40B4-BE49-F238E27FC236}">
                <a16:creationId xmlns:a16="http://schemas.microsoft.com/office/drawing/2014/main" id="{A6FE7F60-9198-E607-9E03-BCCC58D58F41}"/>
              </a:ext>
            </a:extLst>
          </p:cNvPr>
          <p:cNvSpPr txBox="1"/>
          <p:nvPr/>
        </p:nvSpPr>
        <p:spPr>
          <a:xfrm>
            <a:off x="704850" y="4219325"/>
            <a:ext cx="2020539" cy="461665"/>
          </a:xfrm>
          <a:prstGeom prst="rect">
            <a:avLst/>
          </a:prstGeom>
          <a:noFill/>
        </p:spPr>
        <p:txBody>
          <a:bodyPr wrap="square" rtlCol="0">
            <a:spAutoFit/>
          </a:bodyPr>
          <a:lstStyle/>
          <a:p>
            <a:r>
              <a:rPr lang="pt-BR" sz="2400" b="1" i="1" dirty="0"/>
              <a:t>CRIMINALITY</a:t>
            </a:r>
          </a:p>
        </p:txBody>
      </p:sp>
      <p:sp>
        <p:nvSpPr>
          <p:cNvPr id="16" name="CaixaDeTexto 15">
            <a:extLst>
              <a:ext uri="{FF2B5EF4-FFF2-40B4-BE49-F238E27FC236}">
                <a16:creationId xmlns:a16="http://schemas.microsoft.com/office/drawing/2014/main" id="{83F84E80-1C79-07E5-89BE-4A2ACF4A047F}"/>
              </a:ext>
            </a:extLst>
          </p:cNvPr>
          <p:cNvSpPr txBox="1"/>
          <p:nvPr/>
        </p:nvSpPr>
        <p:spPr>
          <a:xfrm>
            <a:off x="3056501" y="4648261"/>
            <a:ext cx="1716259" cy="461665"/>
          </a:xfrm>
          <a:prstGeom prst="rect">
            <a:avLst/>
          </a:prstGeom>
          <a:noFill/>
        </p:spPr>
        <p:txBody>
          <a:bodyPr wrap="square" rtlCol="0">
            <a:spAutoFit/>
          </a:bodyPr>
          <a:lstStyle/>
          <a:p>
            <a:r>
              <a:rPr lang="pt-BR" sz="2400" b="1" i="1" dirty="0"/>
              <a:t>INJUSTICE</a:t>
            </a:r>
          </a:p>
        </p:txBody>
      </p:sp>
      <p:sp>
        <p:nvSpPr>
          <p:cNvPr id="18" name="CaixaDeTexto 17">
            <a:extLst>
              <a:ext uri="{FF2B5EF4-FFF2-40B4-BE49-F238E27FC236}">
                <a16:creationId xmlns:a16="http://schemas.microsoft.com/office/drawing/2014/main" id="{8BD45D64-FF05-83D8-002A-DD4EE5888058}"/>
              </a:ext>
            </a:extLst>
          </p:cNvPr>
          <p:cNvSpPr txBox="1"/>
          <p:nvPr/>
        </p:nvSpPr>
        <p:spPr>
          <a:xfrm>
            <a:off x="10016028" y="2903212"/>
            <a:ext cx="1716259" cy="467806"/>
          </a:xfrm>
          <a:prstGeom prst="rect">
            <a:avLst/>
          </a:prstGeom>
          <a:noFill/>
        </p:spPr>
        <p:txBody>
          <a:bodyPr wrap="square" rtlCol="0">
            <a:spAutoFit/>
          </a:bodyPr>
          <a:lstStyle/>
          <a:p>
            <a:endParaRPr lang="pt-BR" dirty="0"/>
          </a:p>
        </p:txBody>
      </p:sp>
      <p:sp>
        <p:nvSpPr>
          <p:cNvPr id="21" name="CaixaDeTexto 20">
            <a:extLst>
              <a:ext uri="{FF2B5EF4-FFF2-40B4-BE49-F238E27FC236}">
                <a16:creationId xmlns:a16="http://schemas.microsoft.com/office/drawing/2014/main" id="{E919C112-94CC-4538-015E-E038756C3BCD}"/>
              </a:ext>
            </a:extLst>
          </p:cNvPr>
          <p:cNvSpPr txBox="1"/>
          <p:nvPr/>
        </p:nvSpPr>
        <p:spPr>
          <a:xfrm>
            <a:off x="4440059" y="3227163"/>
            <a:ext cx="2480603" cy="830997"/>
          </a:xfrm>
          <a:prstGeom prst="rect">
            <a:avLst/>
          </a:prstGeom>
          <a:noFill/>
        </p:spPr>
        <p:txBody>
          <a:bodyPr wrap="square" rtlCol="0">
            <a:spAutoFit/>
          </a:bodyPr>
          <a:lstStyle/>
          <a:p>
            <a:r>
              <a:rPr lang="pt-BR" sz="2400" b="1" i="1" dirty="0"/>
              <a:t>POOR PUBLIC SERVICES</a:t>
            </a:r>
          </a:p>
        </p:txBody>
      </p:sp>
      <p:sp>
        <p:nvSpPr>
          <p:cNvPr id="22" name="CaixaDeTexto 21">
            <a:extLst>
              <a:ext uri="{FF2B5EF4-FFF2-40B4-BE49-F238E27FC236}">
                <a16:creationId xmlns:a16="http://schemas.microsoft.com/office/drawing/2014/main" id="{E3941B80-304F-D253-0DF4-83534B13A5D4}"/>
              </a:ext>
            </a:extLst>
          </p:cNvPr>
          <p:cNvSpPr txBox="1"/>
          <p:nvPr/>
        </p:nvSpPr>
        <p:spPr>
          <a:xfrm>
            <a:off x="4364490" y="5263374"/>
            <a:ext cx="3055035" cy="1200329"/>
          </a:xfrm>
          <a:prstGeom prst="rect">
            <a:avLst/>
          </a:prstGeom>
          <a:noFill/>
        </p:spPr>
        <p:txBody>
          <a:bodyPr wrap="square" rtlCol="0">
            <a:spAutoFit/>
          </a:bodyPr>
          <a:lstStyle/>
          <a:p>
            <a:pPr algn="ctr"/>
            <a:r>
              <a:rPr lang="pt-BR" sz="2400" b="1" i="1" dirty="0"/>
              <a:t>CORRODE TRUST IN SYSTEMS AND INSTITUTIONS</a:t>
            </a:r>
          </a:p>
        </p:txBody>
      </p:sp>
      <p:sp>
        <p:nvSpPr>
          <p:cNvPr id="23" name="CaixaDeTexto 22">
            <a:extLst>
              <a:ext uri="{FF2B5EF4-FFF2-40B4-BE49-F238E27FC236}">
                <a16:creationId xmlns:a16="http://schemas.microsoft.com/office/drawing/2014/main" id="{A4AE8385-CC26-F2FB-D73E-0D737718F015}"/>
              </a:ext>
            </a:extLst>
          </p:cNvPr>
          <p:cNvSpPr txBox="1"/>
          <p:nvPr/>
        </p:nvSpPr>
        <p:spPr>
          <a:xfrm>
            <a:off x="4620595" y="1594626"/>
            <a:ext cx="2119533" cy="830997"/>
          </a:xfrm>
          <a:prstGeom prst="rect">
            <a:avLst/>
          </a:prstGeom>
          <a:noFill/>
        </p:spPr>
        <p:txBody>
          <a:bodyPr wrap="square" rtlCol="0">
            <a:spAutoFit/>
          </a:bodyPr>
          <a:lstStyle/>
          <a:p>
            <a:r>
              <a:rPr lang="pt-BR" sz="2400" b="1" i="1" dirty="0"/>
              <a:t>ORGANIZED CRIME</a:t>
            </a:r>
          </a:p>
        </p:txBody>
      </p:sp>
      <p:sp>
        <p:nvSpPr>
          <p:cNvPr id="24" name="CaixaDeTexto 23">
            <a:extLst>
              <a:ext uri="{FF2B5EF4-FFF2-40B4-BE49-F238E27FC236}">
                <a16:creationId xmlns:a16="http://schemas.microsoft.com/office/drawing/2014/main" id="{D2935076-AF4C-8282-AA34-3F919E512132}"/>
              </a:ext>
            </a:extLst>
          </p:cNvPr>
          <p:cNvSpPr txBox="1"/>
          <p:nvPr/>
        </p:nvSpPr>
        <p:spPr>
          <a:xfrm>
            <a:off x="704850" y="2070177"/>
            <a:ext cx="2351651" cy="461665"/>
          </a:xfrm>
          <a:prstGeom prst="rect">
            <a:avLst/>
          </a:prstGeom>
          <a:noFill/>
        </p:spPr>
        <p:txBody>
          <a:bodyPr wrap="square" rtlCol="0">
            <a:spAutoFit/>
          </a:bodyPr>
          <a:lstStyle/>
          <a:p>
            <a:r>
              <a:rPr lang="en-US" sz="2400" b="1" i="1" dirty="0"/>
              <a:t>TERRORISM</a:t>
            </a:r>
            <a:endParaRPr lang="pt-BR" sz="2400" b="1" i="1" dirty="0"/>
          </a:p>
        </p:txBody>
      </p:sp>
      <p:sp>
        <p:nvSpPr>
          <p:cNvPr id="25" name="CaixaDeTexto 24">
            <a:extLst>
              <a:ext uri="{FF2B5EF4-FFF2-40B4-BE49-F238E27FC236}">
                <a16:creationId xmlns:a16="http://schemas.microsoft.com/office/drawing/2014/main" id="{6D34A97D-EA99-2154-7006-D89A13214DA2}"/>
              </a:ext>
            </a:extLst>
          </p:cNvPr>
          <p:cNvSpPr txBox="1"/>
          <p:nvPr/>
        </p:nvSpPr>
        <p:spPr>
          <a:xfrm>
            <a:off x="749093" y="3013815"/>
            <a:ext cx="3615397" cy="830997"/>
          </a:xfrm>
          <a:prstGeom prst="rect">
            <a:avLst/>
          </a:prstGeom>
          <a:noFill/>
        </p:spPr>
        <p:txBody>
          <a:bodyPr wrap="square" rtlCol="0">
            <a:spAutoFit/>
          </a:bodyPr>
          <a:lstStyle/>
          <a:p>
            <a:r>
              <a:rPr lang="pt-BR" sz="2400" b="1" i="1" dirty="0"/>
              <a:t>INCREASES SOCIAL VULNERABILITY</a:t>
            </a:r>
          </a:p>
        </p:txBody>
      </p:sp>
    </p:spTree>
    <p:extLst>
      <p:ext uri="{BB962C8B-B14F-4D97-AF65-F5344CB8AC3E}">
        <p14:creationId xmlns:p14="http://schemas.microsoft.com/office/powerpoint/2010/main" val="1039835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6" grpId="0"/>
      <p:bldP spid="21" grpId="0"/>
      <p:bldP spid="22" grpId="0"/>
      <p:bldP spid="23" grpId="0"/>
      <p:bldP spid="24" grpId="0"/>
      <p:bldP spid="25" grpId="0"/>
    </p:bldLst>
  </p:timing>
</p:sld>
</file>

<file path=ppt/theme/theme1.xml><?xml version="1.0" encoding="utf-8"?>
<a:theme xmlns:a="http://schemas.openxmlformats.org/drawingml/2006/main" name="Tema do Office">
  <a:themeElements>
    <a:clrScheme name="Laranja">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6255</TotalTime>
  <Words>1397</Words>
  <Application>Microsoft Office PowerPoint</Application>
  <PresentationFormat>Widescreen</PresentationFormat>
  <Paragraphs>280</Paragraphs>
  <Slides>55</Slides>
  <Notes>22</Notes>
  <HiddenSlides>0</HiddenSlides>
  <MMClips>0</MMClips>
  <ScaleCrop>false</ScaleCrop>
  <HeadingPairs>
    <vt:vector size="8" baseType="variant">
      <vt:variant>
        <vt:lpstr>Fontes usadas</vt:lpstr>
      </vt:variant>
      <vt:variant>
        <vt:i4>6</vt:i4>
      </vt:variant>
      <vt:variant>
        <vt:lpstr>Tema</vt:lpstr>
      </vt:variant>
      <vt:variant>
        <vt:i4>1</vt:i4>
      </vt:variant>
      <vt:variant>
        <vt:lpstr>Servidores OLE inseridos</vt:lpstr>
      </vt:variant>
      <vt:variant>
        <vt:i4>1</vt:i4>
      </vt:variant>
      <vt:variant>
        <vt:lpstr>Títulos de slides</vt:lpstr>
      </vt:variant>
      <vt:variant>
        <vt:i4>55</vt:i4>
      </vt:variant>
    </vt:vector>
  </HeadingPairs>
  <TitlesOfParts>
    <vt:vector size="63" baseType="lpstr">
      <vt:lpstr>Arial</vt:lpstr>
      <vt:lpstr>Avenir Next LT Pro</vt:lpstr>
      <vt:lpstr>Calibri</vt:lpstr>
      <vt:lpstr>Calibri Light</vt:lpstr>
      <vt:lpstr>Google Sans</vt:lpstr>
      <vt:lpstr>Wingdings</vt:lpstr>
      <vt:lpstr>Tema do Office</vt:lpstr>
      <vt:lpstr>Acrobat Document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Corruption and Resilience to Organised Crime</vt:lpstr>
      <vt:lpstr>Corruption and Security Threats</vt:lpstr>
      <vt:lpstr>Apresentação do PowerPoint</vt:lpstr>
      <vt:lpstr>Apresentação do PowerPoint</vt:lpstr>
      <vt:lpstr>Apresentação do PowerPoint</vt:lpstr>
      <vt:lpstr>Apresentação do PowerPoint</vt:lpstr>
      <vt:lpstr>Apresentação do PowerPoint</vt:lpstr>
      <vt:lpstr>CAN HONEST PEOPLE ACT CORRUPTLY?  </vt:lpstr>
      <vt:lpstr>VIDEO  THE CORRUPTION EXPERIMENT https://youtu.be/2KyavuKmdNE</vt:lpstr>
      <vt:lpstr>Apresentação do PowerPoint</vt:lpstr>
      <vt:lpstr>WHY DO PEOPLE GET INTO CORRUPT ACTS? </vt:lpstr>
      <vt:lpstr>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 1) Do not reinforce the worst hit areas;  </vt:lpstr>
      <vt:lpstr>Survival Bias</vt:lpstr>
      <vt:lpstr>Conclusion</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Daniella Rasera Chiaretto</dc:creator>
  <cp:lastModifiedBy>Daniella Rasera Chiaretto</cp:lastModifiedBy>
  <cp:revision>86</cp:revision>
  <dcterms:created xsi:type="dcterms:W3CDTF">2023-06-21T19:59:30Z</dcterms:created>
  <dcterms:modified xsi:type="dcterms:W3CDTF">2024-10-13T16:32:36Z</dcterms:modified>
</cp:coreProperties>
</file>