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94"/>
  </p:normalViewPr>
  <p:slideViewPr>
    <p:cSldViewPr>
      <p:cViewPr varScale="1">
        <p:scale>
          <a:sx n="56" d="100"/>
          <a:sy n="56" d="100"/>
        </p:scale>
        <p:origin x="1692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46" tIns="66523" rIns="133046" bIns="6652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39"/>
            <a:ext cx="7893050" cy="6432947"/>
          </a:xfrm>
          <a:prstGeom prst="rect">
            <a:avLst/>
          </a:prstGeom>
        </p:spPr>
        <p:txBody>
          <a:bodyPr vert="horz" lIns="133046" tIns="66523" rIns="133046" bIns="6652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jpeg"/><Relationship Id="rId4" Type="http://schemas.openxmlformats.org/officeDocument/2006/relationships/hyperlink" Target="https://www.groupagrica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A757349-535A-65CE-F890-BFD0D698D5D9}"/>
              </a:ext>
            </a:extLst>
          </p:cNvPr>
          <p:cNvGrpSpPr/>
          <p:nvPr/>
        </p:nvGrpSpPr>
        <p:grpSpPr>
          <a:xfrm>
            <a:off x="5090955" y="8313078"/>
            <a:ext cx="977368" cy="849252"/>
            <a:chOff x="5167313" y="1298575"/>
            <a:chExt cx="723900" cy="581026"/>
          </a:xfrm>
        </p:grpSpPr>
        <p:sp>
          <p:nvSpPr>
            <p:cNvPr id="8" name="Freeform 15">
              <a:extLst>
                <a:ext uri="{FF2B5EF4-FFF2-40B4-BE49-F238E27FC236}">
                  <a16:creationId xmlns:a16="http://schemas.microsoft.com/office/drawing/2014/main" id="{7674691B-78ED-2504-1704-3878C43F449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7E0290D-6888-C7AE-C115-E2DBAFE3D6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0" y="100093"/>
            <a:ext cx="7559675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AUDITEUR INTERNE H/F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D5CFC25-7F19-133A-7A4E-6D9D3F687DC7}"/>
              </a:ext>
            </a:extLst>
          </p:cNvPr>
          <p:cNvSpPr txBox="1"/>
          <p:nvPr/>
        </p:nvSpPr>
        <p:spPr>
          <a:xfrm>
            <a:off x="346910" y="2654534"/>
            <a:ext cx="6817303" cy="2215991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Participation en binôme aux missions d’audit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Elaboration du programme de travail et des référentiels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Réalisation des entretiens et des comptes-rendus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Réalisation des contrôles/analyses et des fiches de restitution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Rédaction des projets de rapport (constats et recommandations) et présentation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Participation avec l’équipe au suivi des recommandations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Préparation et lancement de la campagne trimestrielle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Analyse des retours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Mise à jour des outils de suivi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 err="1">
                <a:solidFill>
                  <a:schemeClr val="accent4"/>
                </a:solidFill>
                <a:latin typeface="+mj-lt"/>
              </a:rPr>
              <a:t>Reporting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vers la Direction Générale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Participation aux évolutions de l’audit interne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Utilisation 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Outils et bases de données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Communication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74D7F51A-CD7E-BFA1-9BA1-576ECD012CFD}"/>
              </a:ext>
            </a:extLst>
          </p:cNvPr>
          <p:cNvGrpSpPr/>
          <p:nvPr/>
        </p:nvGrpSpPr>
        <p:grpSpPr>
          <a:xfrm>
            <a:off x="160493" y="1224924"/>
            <a:ext cx="7238484" cy="684001"/>
            <a:chOff x="160596" y="1671801"/>
            <a:chExt cx="7238484" cy="684001"/>
          </a:xfrm>
        </p:grpSpPr>
        <p:pic>
          <p:nvPicPr>
            <p:cNvPr id="36" name="object 2">
              <a:extLst>
                <a:ext uri="{FF2B5EF4-FFF2-40B4-BE49-F238E27FC236}">
                  <a16:creationId xmlns:a16="http://schemas.microsoft.com/office/drawing/2014/main" id="{09FCF699-CA61-E57D-2053-BEB03D2865D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596" y="1830398"/>
              <a:ext cx="4483338" cy="487590"/>
            </a:xfrm>
            <a:prstGeom prst="rect">
              <a:avLst/>
            </a:prstGeom>
          </p:spPr>
        </p:pic>
        <p:sp>
          <p:nvSpPr>
            <p:cNvPr id="37" name="Titre 1">
              <a:extLst>
                <a:ext uri="{FF2B5EF4-FFF2-40B4-BE49-F238E27FC236}">
                  <a16:creationId xmlns:a16="http://schemas.microsoft.com/office/drawing/2014/main" id="{639D896B-EA2E-6CA2-44A0-2CA08436E75D}"/>
                </a:ext>
              </a:extLst>
            </p:cNvPr>
            <p:cNvSpPr txBox="1">
              <a:spLocks/>
            </p:cNvSpPr>
            <p:nvPr/>
          </p:nvSpPr>
          <p:spPr>
            <a:xfrm>
              <a:off x="424046" y="1671801"/>
              <a:ext cx="6975034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pouvons réaliser ensemble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3D6FB06-5F01-E1A3-09AD-92853F2AF548}"/>
              </a:ext>
            </a:extLst>
          </p:cNvPr>
          <p:cNvGrpSpPr/>
          <p:nvPr/>
        </p:nvGrpSpPr>
        <p:grpSpPr>
          <a:xfrm>
            <a:off x="4132112" y="4769842"/>
            <a:ext cx="3275445" cy="684001"/>
            <a:chOff x="4139876" y="5057874"/>
            <a:chExt cx="3275445" cy="684001"/>
          </a:xfrm>
        </p:grpSpPr>
        <p:pic>
          <p:nvPicPr>
            <p:cNvPr id="3" name="object 2">
              <a:extLst>
                <a:ext uri="{FF2B5EF4-FFF2-40B4-BE49-F238E27FC236}">
                  <a16:creationId xmlns:a16="http://schemas.microsoft.com/office/drawing/2014/main" id="{80122A36-C2AC-8920-6C67-053C3A1A075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9876" y="5205986"/>
              <a:ext cx="3165829" cy="487590"/>
            </a:xfrm>
            <a:prstGeom prst="rect">
              <a:avLst/>
            </a:prstGeom>
          </p:spPr>
        </p:pic>
        <p:sp>
          <p:nvSpPr>
            <p:cNvPr id="4" name="Titre 1">
              <a:extLst>
                <a:ext uri="{FF2B5EF4-FFF2-40B4-BE49-F238E27FC236}">
                  <a16:creationId xmlns:a16="http://schemas.microsoft.com/office/drawing/2014/main" id="{EA2CAA2F-C6FA-BD85-3F6C-065CE4629DF3}"/>
                </a:ext>
              </a:extLst>
            </p:cNvPr>
            <p:cNvSpPr txBox="1">
              <a:spLocks/>
            </p:cNvSpPr>
            <p:nvPr/>
          </p:nvSpPr>
          <p:spPr>
            <a:xfrm>
              <a:off x="4462993" y="50578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Vos atouts pour ce poste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D3DD1AE-FE60-456C-83B2-FBA3556F0BD3}"/>
              </a:ext>
            </a:extLst>
          </p:cNvPr>
          <p:cNvSpPr txBox="1"/>
          <p:nvPr/>
        </p:nvSpPr>
        <p:spPr>
          <a:xfrm>
            <a:off x="346910" y="5530417"/>
            <a:ext cx="6660000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Vous préparez </a:t>
            </a:r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un master 2 en audit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, contrôle interne ou école de commerce. Vous manifestez de l’intérêt pour le domaine des assurances des personnes et ses spécificités. </a:t>
            </a:r>
          </a:p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Vous faites preuve d’organisation, vous être adaptable et vous avez une bonne capacité d’analyse. Vous êtes également à l’aise dans l’expression écrite et orale.</a:t>
            </a:r>
          </a:p>
          <a:p>
            <a:r>
              <a:rPr lang="fr-FR" sz="1150" spc="-60">
                <a:solidFill>
                  <a:schemeClr val="accent4"/>
                </a:solidFill>
                <a:latin typeface="+mj-lt"/>
              </a:rPr>
              <a:t>Une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première expérience en stage et un attrait pour l’audit seraient un plus. </a:t>
            </a: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1D4DD318-49CB-0069-70C8-F68DFA0ACEF3}"/>
              </a:ext>
            </a:extLst>
          </p:cNvPr>
          <p:cNvGrpSpPr/>
          <p:nvPr/>
        </p:nvGrpSpPr>
        <p:grpSpPr>
          <a:xfrm>
            <a:off x="346910" y="6642050"/>
            <a:ext cx="3207961" cy="684001"/>
            <a:chOff x="283844" y="6858074"/>
            <a:chExt cx="3207961" cy="684001"/>
          </a:xfrm>
        </p:grpSpPr>
        <p:pic>
          <p:nvPicPr>
            <p:cNvPr id="7" name="object 2">
              <a:extLst>
                <a:ext uri="{FF2B5EF4-FFF2-40B4-BE49-F238E27FC236}">
                  <a16:creationId xmlns:a16="http://schemas.microsoft.com/office/drawing/2014/main" id="{5D4BBE1A-B3B5-AA31-0F5B-372D4F7215A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844" y="7012300"/>
              <a:ext cx="3165829" cy="487590"/>
            </a:xfrm>
            <a:prstGeom prst="rect">
              <a:avLst/>
            </a:prstGeom>
          </p:spPr>
        </p:pic>
        <p:sp>
          <p:nvSpPr>
            <p:cNvPr id="15" name="Titre 1">
              <a:extLst>
                <a:ext uri="{FF2B5EF4-FFF2-40B4-BE49-F238E27FC236}">
                  <a16:creationId xmlns:a16="http://schemas.microsoft.com/office/drawing/2014/main" id="{FD0260A2-3A74-6E3B-B713-FEEAABBBD253}"/>
                </a:ext>
              </a:extLst>
            </p:cNvPr>
            <p:cNvSpPr txBox="1">
              <a:spLocks/>
            </p:cNvSpPr>
            <p:nvPr/>
          </p:nvSpPr>
          <p:spPr>
            <a:xfrm>
              <a:off x="539477" y="68580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vous offrons</a:t>
              </a:r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51B34E4A-7B18-5D63-76FE-472E2542C569}"/>
              </a:ext>
            </a:extLst>
          </p:cNvPr>
          <p:cNvSpPr txBox="1"/>
          <p:nvPr/>
        </p:nvSpPr>
        <p:spPr>
          <a:xfrm>
            <a:off x="346910" y="8262155"/>
            <a:ext cx="4448438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Favorise l’équilibre vie personnelle / vie professionnelle : accord télétravail, horaires flexibles, droit à la déconnexion.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Propose un package de rémunération globale : Intéressement, prime vacances,  13</a:t>
            </a:r>
            <a:r>
              <a:rPr lang="fr-FR" sz="1150" spc="-60" baseline="30000" dirty="0">
                <a:solidFill>
                  <a:schemeClr val="accent4"/>
                </a:solidFill>
                <a:latin typeface="+mj-lt"/>
              </a:rPr>
              <a:t>ème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mois..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Offre des avantages sociaux : CSE, titres restaurant, restaurant d’entreprise, salle de sport, médiathèque, complémentaire santé haut de gamme – individuelle ou familiale.</a:t>
            </a:r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  </a:t>
            </a: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61897E7-C44A-93F6-CECE-AE7D1E59804C}"/>
              </a:ext>
            </a:extLst>
          </p:cNvPr>
          <p:cNvSpPr txBox="1"/>
          <p:nvPr/>
        </p:nvSpPr>
        <p:spPr>
          <a:xfrm>
            <a:off x="346910" y="2047519"/>
            <a:ext cx="6660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La Direction Déléguée Audit Interne recherche un </a:t>
            </a:r>
            <a:r>
              <a:rPr lang="fr-FR" sz="1150" spc="-60">
                <a:solidFill>
                  <a:schemeClr val="accent4"/>
                </a:solidFill>
                <a:latin typeface="+mj-lt"/>
              </a:rPr>
              <a:t>auditeur Interne (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H/F) en alternance dès </a:t>
            </a:r>
            <a:r>
              <a:rPr lang="fr-FR" sz="1150" spc="-60">
                <a:solidFill>
                  <a:schemeClr val="accent4"/>
                </a:solidFill>
                <a:latin typeface="+mj-lt"/>
              </a:rPr>
              <a:t>septembre 2026.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Dans ce cadre, vos missions seront :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3BEC6663-FE62-124D-EC82-910E0DDA2CF5}"/>
              </a:ext>
            </a:extLst>
          </p:cNvPr>
          <p:cNvSpPr txBox="1"/>
          <p:nvPr/>
        </p:nvSpPr>
        <p:spPr>
          <a:xfrm>
            <a:off x="251445" y="7398059"/>
            <a:ext cx="6660000" cy="623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9894524"/>
            <a:ext cx="502089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</a:t>
            </a:r>
            <a:r>
              <a:rPr lang="fr-FR" sz="1150" b="1" dirty="0">
                <a:hlinkClick r:id="rId4"/>
              </a:rPr>
              <a:t>https://www.groupagrica.com/</a:t>
            </a:r>
            <a:endParaRPr lang="fr-FR" sz="1150" b="1" dirty="0"/>
          </a:p>
          <a:p>
            <a:r>
              <a:rPr lang="fr-FR" sz="1150" b="1" dirty="0"/>
              <a:t>Espace recrutement</a:t>
            </a:r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14" name="Groupe 13">
            <a:extLst>
              <a:ext uri="{FF2B5EF4-FFF2-40B4-BE49-F238E27FC236}">
                <a16:creationId xmlns:a16="http://schemas.microsoft.com/office/drawing/2014/main" id="{ED8E5F65-8FD9-18E5-8108-FD803F733149}"/>
              </a:ext>
            </a:extLst>
          </p:cNvPr>
          <p:cNvGrpSpPr/>
          <p:nvPr/>
        </p:nvGrpSpPr>
        <p:grpSpPr>
          <a:xfrm>
            <a:off x="5579639" y="116944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B7763294-068A-9797-84E5-F20CDF35EB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C5B6F8BB-8C5E-BC76-3BFD-E08DAF7A7B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59F38400-3D80-9CC6-1B6F-039F86595F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26545711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8673</TotalTime>
  <Words>344</Words>
  <Application>Microsoft Office PowerPoint</Application>
  <PresentationFormat>Personnalisé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45</cp:revision>
  <cp:lastPrinted>2024-02-09T16:31:38Z</cp:lastPrinted>
  <dcterms:created xsi:type="dcterms:W3CDTF">2023-07-20T15:46:51Z</dcterms:created>
  <dcterms:modified xsi:type="dcterms:W3CDTF">2026-03-23T10:24:49Z</dcterms:modified>
</cp:coreProperties>
</file>