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handoutMasterIdLst>
    <p:handoutMasterId r:id="rId4"/>
  </p:handoutMasterIdLst>
  <p:sldIdLst>
    <p:sldId id="292" r:id="rId2"/>
  </p:sldIdLst>
  <p:sldSz cx="7559675" cy="10691813"/>
  <p:notesSz cx="9866313" cy="14295438"/>
  <p:defaultTextStyle>
    <a:defPPr>
      <a:defRPr lang="fr-FR"/>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68" userDrawn="1">
          <p15:clr>
            <a:srgbClr val="A4A3A4"/>
          </p15:clr>
        </p15:guide>
        <p15:guide id="2" pos="2381" userDrawn="1">
          <p15:clr>
            <a:srgbClr val="A4A3A4"/>
          </p15:clr>
        </p15:guide>
      </p15:sldGuideLst>
    </p:ext>
    <p:ext uri="{2D200454-40CA-4A62-9FC3-DE9A4176ACB9}">
      <p15:notesGuideLst xmlns:p15="http://schemas.microsoft.com/office/powerpoint/2012/main">
        <p15:guide id="1" orient="horz" pos="4503" userDrawn="1">
          <p15:clr>
            <a:srgbClr val="A4A3A4"/>
          </p15:clr>
        </p15:guide>
        <p15:guide id="2" pos="310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31F"/>
    <a:srgbClr val="FCC329"/>
    <a:srgbClr val="F97821"/>
    <a:srgbClr val="FECD1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073A0DAA-6AF3-43AB-8588-CEC1D06C72B9}">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68" autoAdjust="0"/>
    <p:restoredTop sz="94694"/>
  </p:normalViewPr>
  <p:slideViewPr>
    <p:cSldViewPr>
      <p:cViewPr varScale="1">
        <p:scale>
          <a:sx n="56" d="100"/>
          <a:sy n="56" d="100"/>
        </p:scale>
        <p:origin x="1692" y="76"/>
      </p:cViewPr>
      <p:guideLst>
        <p:guide orient="horz" pos="3368"/>
        <p:guide pos="2381"/>
      </p:guideLst>
    </p:cSldViewPr>
  </p:slideViewPr>
  <p:notesTextViewPr>
    <p:cViewPr>
      <p:scale>
        <a:sx n="1" d="1"/>
        <a:sy n="1" d="1"/>
      </p:scale>
      <p:origin x="0" y="0"/>
    </p:cViewPr>
  </p:notesTextViewPr>
  <p:notesViewPr>
    <p:cSldViewPr>
      <p:cViewPr varScale="1">
        <p:scale>
          <a:sx n="98" d="100"/>
          <a:sy n="98" d="100"/>
        </p:scale>
        <p:origin x="-3564" y="-96"/>
      </p:cViewPr>
      <p:guideLst>
        <p:guide orient="horz" pos="4503"/>
        <p:guide pos="310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5" y="0"/>
            <a:ext cx="4275403" cy="714772"/>
          </a:xfrm>
          <a:prstGeom prst="rect">
            <a:avLst/>
          </a:prstGeom>
        </p:spPr>
        <p:txBody>
          <a:bodyPr vert="horz" lIns="133046" tIns="66523" rIns="133046" bIns="66523" rtlCol="0"/>
          <a:lstStyle>
            <a:lvl1pPr algn="l">
              <a:defRPr sz="1700"/>
            </a:lvl1pPr>
          </a:lstStyle>
          <a:p>
            <a:endParaRPr lang="fr-FR"/>
          </a:p>
        </p:txBody>
      </p:sp>
      <p:sp>
        <p:nvSpPr>
          <p:cNvPr id="3" name="Espace réservé de la date 2"/>
          <p:cNvSpPr>
            <a:spLocks noGrp="1"/>
          </p:cNvSpPr>
          <p:nvPr>
            <p:ph type="dt" sz="quarter" idx="1"/>
          </p:nvPr>
        </p:nvSpPr>
        <p:spPr>
          <a:xfrm>
            <a:off x="5588632" y="0"/>
            <a:ext cx="4275403" cy="714772"/>
          </a:xfrm>
          <a:prstGeom prst="rect">
            <a:avLst/>
          </a:prstGeom>
        </p:spPr>
        <p:txBody>
          <a:bodyPr vert="horz" lIns="133046" tIns="66523" rIns="133046" bIns="66523" rtlCol="0"/>
          <a:lstStyle>
            <a:lvl1pPr algn="r">
              <a:defRPr sz="1700"/>
            </a:lvl1pPr>
          </a:lstStyle>
          <a:p>
            <a:fld id="{56853B46-1808-4E8A-A979-01F28E62E61F}" type="datetimeFigureOut">
              <a:rPr lang="fr-FR" smtClean="0"/>
              <a:t>24/03/2026</a:t>
            </a:fld>
            <a:endParaRPr lang="fr-FR"/>
          </a:p>
        </p:txBody>
      </p:sp>
      <p:sp>
        <p:nvSpPr>
          <p:cNvPr id="4" name="Espace réservé du pied de page 3"/>
          <p:cNvSpPr>
            <a:spLocks noGrp="1"/>
          </p:cNvSpPr>
          <p:nvPr>
            <p:ph type="ftr" sz="quarter" idx="2"/>
          </p:nvPr>
        </p:nvSpPr>
        <p:spPr>
          <a:xfrm>
            <a:off x="5" y="13578185"/>
            <a:ext cx="4275403" cy="714772"/>
          </a:xfrm>
          <a:prstGeom prst="rect">
            <a:avLst/>
          </a:prstGeom>
        </p:spPr>
        <p:txBody>
          <a:bodyPr vert="horz" lIns="133046" tIns="66523" rIns="133046" bIns="66523" rtlCol="0" anchor="b"/>
          <a:lstStyle>
            <a:lvl1pPr algn="l">
              <a:defRPr sz="1700"/>
            </a:lvl1pPr>
          </a:lstStyle>
          <a:p>
            <a:endParaRPr lang="fr-FR"/>
          </a:p>
        </p:txBody>
      </p:sp>
      <p:sp>
        <p:nvSpPr>
          <p:cNvPr id="5" name="Espace réservé du numéro de diapositive 4"/>
          <p:cNvSpPr>
            <a:spLocks noGrp="1"/>
          </p:cNvSpPr>
          <p:nvPr>
            <p:ph type="sldNum" sz="quarter" idx="3"/>
          </p:nvPr>
        </p:nvSpPr>
        <p:spPr>
          <a:xfrm>
            <a:off x="5588632" y="13578185"/>
            <a:ext cx="4275403" cy="714772"/>
          </a:xfrm>
          <a:prstGeom prst="rect">
            <a:avLst/>
          </a:prstGeom>
        </p:spPr>
        <p:txBody>
          <a:bodyPr vert="horz" lIns="133046" tIns="66523" rIns="133046" bIns="66523" rtlCol="0" anchor="b"/>
          <a:lstStyle>
            <a:lvl1pPr algn="r">
              <a:defRPr sz="1700"/>
            </a:lvl1pPr>
          </a:lstStyle>
          <a:p>
            <a:fld id="{451453AD-173C-4364-A6FE-DAFCA6CB8BA4}" type="slidenum">
              <a:rPr lang="fr-FR" smtClean="0"/>
              <a:t>‹N°›</a:t>
            </a:fld>
            <a:endParaRPr lang="fr-FR"/>
          </a:p>
        </p:txBody>
      </p:sp>
    </p:spTree>
    <p:extLst>
      <p:ext uri="{BB962C8B-B14F-4D97-AF65-F5344CB8AC3E}">
        <p14:creationId xmlns:p14="http://schemas.microsoft.com/office/powerpoint/2010/main" val="157312903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5" y="0"/>
            <a:ext cx="4275403" cy="714772"/>
          </a:xfrm>
          <a:prstGeom prst="rect">
            <a:avLst/>
          </a:prstGeom>
        </p:spPr>
        <p:txBody>
          <a:bodyPr vert="horz" lIns="133046" tIns="66523" rIns="133046" bIns="66523" rtlCol="0"/>
          <a:lstStyle>
            <a:lvl1pPr algn="l">
              <a:defRPr sz="1700"/>
            </a:lvl1pPr>
          </a:lstStyle>
          <a:p>
            <a:endParaRPr lang="fr-FR"/>
          </a:p>
        </p:txBody>
      </p:sp>
      <p:sp>
        <p:nvSpPr>
          <p:cNvPr id="3" name="Espace réservé de la date 2"/>
          <p:cNvSpPr>
            <a:spLocks noGrp="1"/>
          </p:cNvSpPr>
          <p:nvPr>
            <p:ph type="dt" idx="1"/>
          </p:nvPr>
        </p:nvSpPr>
        <p:spPr>
          <a:xfrm>
            <a:off x="5588632" y="0"/>
            <a:ext cx="4275403" cy="714772"/>
          </a:xfrm>
          <a:prstGeom prst="rect">
            <a:avLst/>
          </a:prstGeom>
        </p:spPr>
        <p:txBody>
          <a:bodyPr vert="horz" lIns="133046" tIns="66523" rIns="133046" bIns="66523" rtlCol="0"/>
          <a:lstStyle>
            <a:lvl1pPr algn="r">
              <a:defRPr sz="1700"/>
            </a:lvl1pPr>
          </a:lstStyle>
          <a:p>
            <a:fld id="{F0305209-6D8E-4E22-8842-F8A3912D0A37}" type="datetimeFigureOut">
              <a:rPr lang="fr-FR" smtClean="0"/>
              <a:t>24/03/2026</a:t>
            </a:fld>
            <a:endParaRPr lang="fr-FR"/>
          </a:p>
        </p:txBody>
      </p:sp>
      <p:sp>
        <p:nvSpPr>
          <p:cNvPr id="4" name="Espace réservé de l'image des diapositives 3"/>
          <p:cNvSpPr>
            <a:spLocks noGrp="1" noRot="1" noChangeAspect="1"/>
          </p:cNvSpPr>
          <p:nvPr>
            <p:ph type="sldImg" idx="2"/>
          </p:nvPr>
        </p:nvSpPr>
        <p:spPr>
          <a:xfrm>
            <a:off x="3036888" y="1071563"/>
            <a:ext cx="3792537" cy="5362575"/>
          </a:xfrm>
          <a:prstGeom prst="rect">
            <a:avLst/>
          </a:prstGeom>
          <a:noFill/>
          <a:ln w="12700">
            <a:solidFill>
              <a:prstClr val="black"/>
            </a:solidFill>
          </a:ln>
        </p:spPr>
        <p:txBody>
          <a:bodyPr vert="horz" lIns="133046" tIns="66523" rIns="133046" bIns="66523" rtlCol="0" anchor="ctr"/>
          <a:lstStyle/>
          <a:p>
            <a:endParaRPr lang="fr-FR"/>
          </a:p>
        </p:txBody>
      </p:sp>
      <p:sp>
        <p:nvSpPr>
          <p:cNvPr id="5" name="Espace réservé des commentaires 4"/>
          <p:cNvSpPr>
            <a:spLocks noGrp="1"/>
          </p:cNvSpPr>
          <p:nvPr>
            <p:ph type="body" sz="quarter" idx="3"/>
          </p:nvPr>
        </p:nvSpPr>
        <p:spPr>
          <a:xfrm>
            <a:off x="986632" y="6790339"/>
            <a:ext cx="7893050" cy="6432947"/>
          </a:xfrm>
          <a:prstGeom prst="rect">
            <a:avLst/>
          </a:prstGeom>
        </p:spPr>
        <p:txBody>
          <a:bodyPr vert="horz" lIns="133046" tIns="66523" rIns="133046" bIns="66523"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5" y="13578185"/>
            <a:ext cx="4275403" cy="714772"/>
          </a:xfrm>
          <a:prstGeom prst="rect">
            <a:avLst/>
          </a:prstGeom>
        </p:spPr>
        <p:txBody>
          <a:bodyPr vert="horz" lIns="133046" tIns="66523" rIns="133046" bIns="66523" rtlCol="0" anchor="b"/>
          <a:lstStyle>
            <a:lvl1pPr algn="l">
              <a:defRPr sz="1700"/>
            </a:lvl1pPr>
          </a:lstStyle>
          <a:p>
            <a:endParaRPr lang="fr-FR"/>
          </a:p>
        </p:txBody>
      </p:sp>
      <p:sp>
        <p:nvSpPr>
          <p:cNvPr id="7" name="Espace réservé du numéro de diapositive 6"/>
          <p:cNvSpPr>
            <a:spLocks noGrp="1"/>
          </p:cNvSpPr>
          <p:nvPr>
            <p:ph type="sldNum" sz="quarter" idx="5"/>
          </p:nvPr>
        </p:nvSpPr>
        <p:spPr>
          <a:xfrm>
            <a:off x="5588632" y="13578185"/>
            <a:ext cx="4275403" cy="714772"/>
          </a:xfrm>
          <a:prstGeom prst="rect">
            <a:avLst/>
          </a:prstGeom>
        </p:spPr>
        <p:txBody>
          <a:bodyPr vert="horz" lIns="133046" tIns="66523" rIns="133046" bIns="66523" rtlCol="0" anchor="b"/>
          <a:lstStyle>
            <a:lvl1pPr algn="r">
              <a:defRPr sz="1700"/>
            </a:lvl1pPr>
          </a:lstStyle>
          <a:p>
            <a:fld id="{B65AD6A2-A7B2-4CF1-8611-222D8B84222F}" type="slidenum">
              <a:rPr lang="fr-FR" smtClean="0"/>
              <a:t>‹N°›</a:t>
            </a:fld>
            <a:endParaRPr lang="fr-FR"/>
          </a:p>
        </p:txBody>
      </p:sp>
    </p:spTree>
    <p:extLst>
      <p:ext uri="{BB962C8B-B14F-4D97-AF65-F5344CB8AC3E}">
        <p14:creationId xmlns:p14="http://schemas.microsoft.com/office/powerpoint/2010/main" val="1098833965"/>
      </p:ext>
    </p:extLst>
  </p:cSld>
  <p:clrMap bg1="lt1" tx1="dk1" bg2="lt2" tx2="dk2" accent1="accent1" accent2="accent2" accent3="accent3" accent4="accent4" accent5="accent5" accent6="accent6" hlink="hlink" folHlink="folHlink"/>
  <p:notesStyle>
    <a:lvl1pPr marL="0" algn="l" defTabSz="1219170" rtl="0" eaLnBrk="1" latinLnBrk="0" hangingPunct="1">
      <a:defRPr sz="1600" kern="1200">
        <a:solidFill>
          <a:schemeClr val="tx1"/>
        </a:solidFill>
        <a:latin typeface="+mn-lt"/>
        <a:ea typeface="+mn-ea"/>
        <a:cs typeface="+mn-cs"/>
      </a:defRPr>
    </a:lvl1pPr>
    <a:lvl2pPr marL="609585" algn="l" defTabSz="1219170" rtl="0" eaLnBrk="1" latinLnBrk="0" hangingPunct="1">
      <a:defRPr sz="1600" kern="1200">
        <a:solidFill>
          <a:schemeClr val="tx1"/>
        </a:solidFill>
        <a:latin typeface="+mn-lt"/>
        <a:ea typeface="+mn-ea"/>
        <a:cs typeface="+mn-cs"/>
      </a:defRPr>
    </a:lvl2pPr>
    <a:lvl3pPr marL="1219170" algn="l" defTabSz="1219170" rtl="0" eaLnBrk="1" latinLnBrk="0" hangingPunct="1">
      <a:defRPr sz="1600" kern="1200">
        <a:solidFill>
          <a:schemeClr val="tx1"/>
        </a:solidFill>
        <a:latin typeface="+mn-lt"/>
        <a:ea typeface="+mn-ea"/>
        <a:cs typeface="+mn-cs"/>
      </a:defRPr>
    </a:lvl3pPr>
    <a:lvl4pPr marL="1828754" algn="l" defTabSz="1219170" rtl="0" eaLnBrk="1" latinLnBrk="0" hangingPunct="1">
      <a:defRPr sz="1600" kern="1200">
        <a:solidFill>
          <a:schemeClr val="tx1"/>
        </a:solidFill>
        <a:latin typeface="+mn-lt"/>
        <a:ea typeface="+mn-ea"/>
        <a:cs typeface="+mn-cs"/>
      </a:defRPr>
    </a:lvl4pPr>
    <a:lvl5pPr marL="2438339" algn="l" defTabSz="1219170" rtl="0" eaLnBrk="1" latinLnBrk="0" hangingPunct="1">
      <a:defRPr sz="1600" kern="1200">
        <a:solidFill>
          <a:schemeClr val="tx1"/>
        </a:solidFill>
        <a:latin typeface="+mn-lt"/>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e titre avec visuel">
    <p:spTree>
      <p:nvGrpSpPr>
        <p:cNvPr id="1" name=""/>
        <p:cNvGrpSpPr/>
        <p:nvPr/>
      </p:nvGrpSpPr>
      <p:grpSpPr>
        <a:xfrm>
          <a:off x="0" y="0"/>
          <a:ext cx="0" cy="0"/>
          <a:chOff x="0" y="0"/>
          <a:chExt cx="0" cy="0"/>
        </a:xfrm>
      </p:grpSpPr>
      <p:sp>
        <p:nvSpPr>
          <p:cNvPr id="8" name="Espace réservé pour une image  7"/>
          <p:cNvSpPr>
            <a:spLocks noGrp="1"/>
          </p:cNvSpPr>
          <p:nvPr>
            <p:ph type="pic" sz="quarter" idx="13"/>
          </p:nvPr>
        </p:nvSpPr>
        <p:spPr>
          <a:xfrm>
            <a:off x="297624" y="561250"/>
            <a:ext cx="3095300" cy="8231667"/>
          </a:xfrm>
        </p:spPr>
        <p:txBody>
          <a:bodyPr/>
          <a:lstStyle/>
          <a:p>
            <a:r>
              <a:rPr lang="fr-FR"/>
              <a:t>Cliquez sur l'icône pour ajouter une image</a:t>
            </a:r>
            <a:endParaRPr lang="fr-FR" dirty="0"/>
          </a:p>
        </p:txBody>
      </p:sp>
      <p:sp>
        <p:nvSpPr>
          <p:cNvPr id="9" name="Rectangle 8"/>
          <p:cNvSpPr/>
          <p:nvPr userDrawn="1"/>
        </p:nvSpPr>
        <p:spPr>
          <a:xfrm>
            <a:off x="3392927" y="561252"/>
            <a:ext cx="3869125" cy="823258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488"/>
          </a:p>
        </p:txBody>
      </p:sp>
      <p:sp>
        <p:nvSpPr>
          <p:cNvPr id="2" name="Titre 1"/>
          <p:cNvSpPr>
            <a:spLocks noGrp="1"/>
          </p:cNvSpPr>
          <p:nvPr>
            <p:ph type="ctrTitle"/>
          </p:nvPr>
        </p:nvSpPr>
        <p:spPr>
          <a:xfrm>
            <a:off x="3839369" y="3321397"/>
            <a:ext cx="3153330" cy="2291810"/>
          </a:xfrm>
        </p:spPr>
        <p:txBody>
          <a:bodyPr/>
          <a:lstStyle>
            <a:lvl1pPr>
              <a:lnSpc>
                <a:spcPts val="3472"/>
              </a:lnSpc>
              <a:defRPr sz="2811" u="heavy" baseline="0">
                <a:solidFill>
                  <a:schemeClr val="bg1"/>
                </a:solidFill>
                <a:uFill>
                  <a:solidFill>
                    <a:srgbClr val="FECD1A"/>
                  </a:solidFill>
                </a:uFill>
              </a:defRPr>
            </a:lvl1pPr>
          </a:lstStyle>
          <a:p>
            <a:r>
              <a:rPr lang="fr-FR"/>
              <a:t>Modifiez le style du titre</a:t>
            </a:r>
            <a:endParaRPr lang="fr-FR" dirty="0"/>
          </a:p>
        </p:txBody>
      </p:sp>
    </p:spTree>
    <p:extLst>
      <p:ext uri="{BB962C8B-B14F-4D97-AF65-F5344CB8AC3E}">
        <p14:creationId xmlns:p14="http://schemas.microsoft.com/office/powerpoint/2010/main" val="25298991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5_Titre de section 2">
    <p:spTree>
      <p:nvGrpSpPr>
        <p:cNvPr id="1" name=""/>
        <p:cNvGrpSpPr/>
        <p:nvPr/>
      </p:nvGrpSpPr>
      <p:grpSpPr>
        <a:xfrm>
          <a:off x="0" y="0"/>
          <a:ext cx="0" cy="0"/>
          <a:chOff x="0" y="0"/>
          <a:chExt cx="0" cy="0"/>
        </a:xfrm>
      </p:grpSpPr>
      <p:sp>
        <p:nvSpPr>
          <p:cNvPr id="2" name="Titre 1"/>
          <p:cNvSpPr>
            <a:spLocks noGrp="1"/>
          </p:cNvSpPr>
          <p:nvPr>
            <p:ph type="title"/>
          </p:nvPr>
        </p:nvSpPr>
        <p:spPr>
          <a:xfrm>
            <a:off x="297625" y="2352245"/>
            <a:ext cx="6905667" cy="6586065"/>
          </a:xfrm>
        </p:spPr>
        <p:txBody>
          <a:bodyPr anchor="ctr" anchorCtr="0"/>
          <a:lstStyle>
            <a:lvl1pPr marL="0" indent="0" algn="l">
              <a:lnSpc>
                <a:spcPts val="3555"/>
              </a:lnSpc>
              <a:buFont typeface="+mj-lt"/>
              <a:buNone/>
              <a:defRPr sz="2811" b="0" u="heavy" cap="all" baseline="0">
                <a:uFill>
                  <a:solidFill>
                    <a:srgbClr val="FECD1A"/>
                  </a:solidFill>
                </a:uFill>
              </a:defRPr>
            </a:lvl1pPr>
          </a:lstStyle>
          <a:p>
            <a:r>
              <a:rPr lang="fr-FR"/>
              <a:t>Modifiez le style du titre</a:t>
            </a:r>
            <a:endParaRPr lang="fr-FR" dirty="0"/>
          </a:p>
        </p:txBody>
      </p:sp>
    </p:spTree>
    <p:extLst>
      <p:ext uri="{BB962C8B-B14F-4D97-AF65-F5344CB8AC3E}">
        <p14:creationId xmlns:p14="http://schemas.microsoft.com/office/powerpoint/2010/main" val="25174846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Sommaire">
    <p:spTree>
      <p:nvGrpSpPr>
        <p:cNvPr id="1" name=""/>
        <p:cNvGrpSpPr/>
        <p:nvPr/>
      </p:nvGrpSpPr>
      <p:grpSpPr>
        <a:xfrm>
          <a:off x="0" y="0"/>
          <a:ext cx="0" cy="0"/>
          <a:chOff x="0" y="0"/>
          <a:chExt cx="0" cy="0"/>
        </a:xfrm>
      </p:grpSpPr>
      <p:sp>
        <p:nvSpPr>
          <p:cNvPr id="2" name="Titre 1"/>
          <p:cNvSpPr>
            <a:spLocks noGrp="1"/>
          </p:cNvSpPr>
          <p:nvPr>
            <p:ph type="title"/>
          </p:nvPr>
        </p:nvSpPr>
        <p:spPr>
          <a:xfrm>
            <a:off x="1458105" y="1304458"/>
            <a:ext cx="5973006" cy="855490"/>
          </a:xfrm>
        </p:spPr>
        <p:txBody>
          <a:bodyPr/>
          <a:lstStyle>
            <a:lvl1pPr>
              <a:defRPr sz="2315"/>
            </a:lvl1pPr>
          </a:lstStyle>
          <a:p>
            <a:r>
              <a:rPr lang="fr-FR"/>
              <a:t>Modifiez le style du titre</a:t>
            </a:r>
            <a:endParaRPr lang="fr-FR" dirty="0"/>
          </a:p>
        </p:txBody>
      </p:sp>
      <p:sp>
        <p:nvSpPr>
          <p:cNvPr id="3" name="Espace réservé du contenu 2"/>
          <p:cNvSpPr>
            <a:spLocks noGrp="1"/>
          </p:cNvSpPr>
          <p:nvPr>
            <p:ph idx="1"/>
          </p:nvPr>
        </p:nvSpPr>
        <p:spPr>
          <a:xfrm>
            <a:off x="1458105" y="2459318"/>
            <a:ext cx="5973006" cy="6928039"/>
          </a:xfrm>
        </p:spPr>
        <p:txBody>
          <a:bodyPr/>
          <a:lstStyle>
            <a:lvl1pPr marL="146972" indent="-146972">
              <a:lnSpc>
                <a:spcPts val="2480"/>
              </a:lnSpc>
              <a:spcBef>
                <a:spcPts val="0"/>
              </a:spcBef>
              <a:buClr>
                <a:schemeClr val="bg2"/>
              </a:buClr>
              <a:buFont typeface="+mj-lt"/>
              <a:buAutoNum type="arabicPeriod"/>
              <a:defRPr sz="1075" b="0" cap="none" baseline="0">
                <a:latin typeface="Gilroy" pitchFamily="50" charset="0"/>
              </a:defRPr>
            </a:lvl1pPr>
            <a:lvl2pPr marL="146972" indent="0">
              <a:lnSpc>
                <a:spcPts val="992"/>
              </a:lnSpc>
              <a:defRPr sz="1075">
                <a:latin typeface="Gilroy" pitchFamily="50" charset="0"/>
              </a:defRPr>
            </a:lvl2pPr>
          </a:lstStyle>
          <a:p>
            <a:pPr lvl="0"/>
            <a:r>
              <a:rPr lang="fr-FR"/>
              <a:t>Cliquez pour modifier les styles du texte du masque</a:t>
            </a:r>
          </a:p>
          <a:p>
            <a:pPr lvl="1"/>
            <a:r>
              <a:rPr lang="fr-FR"/>
              <a:t>Deuxième niveau</a:t>
            </a:r>
          </a:p>
        </p:txBody>
      </p:sp>
    </p:spTree>
    <p:extLst>
      <p:ext uri="{BB962C8B-B14F-4D97-AF65-F5344CB8AC3E}">
        <p14:creationId xmlns:p14="http://schemas.microsoft.com/office/powerpoint/2010/main" val="900345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_Sommaire">
    <p:spTree>
      <p:nvGrpSpPr>
        <p:cNvPr id="1" name=""/>
        <p:cNvGrpSpPr/>
        <p:nvPr/>
      </p:nvGrpSpPr>
      <p:grpSpPr>
        <a:xfrm>
          <a:off x="0" y="0"/>
          <a:ext cx="0" cy="0"/>
          <a:chOff x="0" y="0"/>
          <a:chExt cx="0" cy="0"/>
        </a:xfrm>
      </p:grpSpPr>
      <p:sp>
        <p:nvSpPr>
          <p:cNvPr id="2" name="Titre 1"/>
          <p:cNvSpPr>
            <a:spLocks noGrp="1"/>
          </p:cNvSpPr>
          <p:nvPr>
            <p:ph type="title"/>
          </p:nvPr>
        </p:nvSpPr>
        <p:spPr>
          <a:xfrm>
            <a:off x="1458105" y="1304458"/>
            <a:ext cx="5973006" cy="855490"/>
          </a:xfrm>
        </p:spPr>
        <p:txBody>
          <a:bodyPr/>
          <a:lstStyle>
            <a:lvl1pPr>
              <a:defRPr sz="2315"/>
            </a:lvl1pPr>
          </a:lstStyle>
          <a:p>
            <a:r>
              <a:rPr lang="fr-FR"/>
              <a:t>Modifiez le style du titre</a:t>
            </a:r>
            <a:endParaRPr lang="fr-FR" dirty="0"/>
          </a:p>
        </p:txBody>
      </p:sp>
      <p:sp>
        <p:nvSpPr>
          <p:cNvPr id="3" name="Espace réservé du contenu 2"/>
          <p:cNvSpPr>
            <a:spLocks noGrp="1"/>
          </p:cNvSpPr>
          <p:nvPr>
            <p:ph idx="1"/>
          </p:nvPr>
        </p:nvSpPr>
        <p:spPr>
          <a:xfrm>
            <a:off x="1755763" y="3143001"/>
            <a:ext cx="5675347" cy="6244356"/>
          </a:xfrm>
        </p:spPr>
        <p:txBody>
          <a:bodyPr/>
          <a:lstStyle>
            <a:lvl1pPr marL="0" indent="0">
              <a:lnSpc>
                <a:spcPts val="2480"/>
              </a:lnSpc>
              <a:spcBef>
                <a:spcPts val="496"/>
              </a:spcBef>
              <a:buClr>
                <a:schemeClr val="bg2"/>
              </a:buClr>
              <a:buFont typeface="+mj-lt"/>
              <a:buNone/>
              <a:defRPr sz="1075" b="0" cap="none" baseline="0">
                <a:latin typeface="Gilroy" pitchFamily="50" charset="0"/>
              </a:defRPr>
            </a:lvl1pPr>
            <a:lvl2pPr marL="1313" indent="0">
              <a:lnSpc>
                <a:spcPts val="992"/>
              </a:lnSpc>
              <a:defRPr sz="1075">
                <a:latin typeface="Gilroy" pitchFamily="50" charset="0"/>
              </a:defRPr>
            </a:lvl2pPr>
          </a:lstStyle>
          <a:p>
            <a:pPr lvl="0"/>
            <a:r>
              <a:rPr lang="fr-FR"/>
              <a:t>Cliquez pour modifier les styles du texte du masque</a:t>
            </a:r>
          </a:p>
          <a:p>
            <a:pPr lvl="1"/>
            <a:r>
              <a:rPr lang="fr-FR"/>
              <a:t>Deuxième niveau</a:t>
            </a:r>
          </a:p>
        </p:txBody>
      </p:sp>
    </p:spTree>
    <p:extLst>
      <p:ext uri="{BB962C8B-B14F-4D97-AF65-F5344CB8AC3E}">
        <p14:creationId xmlns:p14="http://schemas.microsoft.com/office/powerpoint/2010/main" val="7472391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sp>
        <p:nvSpPr>
          <p:cNvPr id="2" name="Titre 1"/>
          <p:cNvSpPr>
            <a:spLocks noGrp="1"/>
          </p:cNvSpPr>
          <p:nvPr>
            <p:ph type="title"/>
          </p:nvPr>
        </p:nvSpPr>
        <p:spPr>
          <a:xfrm>
            <a:off x="386912" y="898021"/>
            <a:ext cx="6803708" cy="855490"/>
          </a:xfrm>
        </p:spPr>
        <p:txBody>
          <a:bodyPr/>
          <a:lstStyle/>
          <a:p>
            <a:r>
              <a:rPr lang="fr-FR"/>
              <a:t>Modifiez le style du titre</a:t>
            </a:r>
            <a:endParaRPr lang="fr-FR" dirty="0"/>
          </a:p>
        </p:txBody>
      </p:sp>
      <p:sp>
        <p:nvSpPr>
          <p:cNvPr id="3" name="Espace réservé du contenu 2"/>
          <p:cNvSpPr>
            <a:spLocks noGrp="1"/>
          </p:cNvSpPr>
          <p:nvPr>
            <p:ph idx="1"/>
          </p:nvPr>
        </p:nvSpPr>
        <p:spPr>
          <a:xfrm>
            <a:off x="386912" y="2052880"/>
            <a:ext cx="6803708" cy="7497987"/>
          </a:xfrm>
        </p:spPr>
        <p:txBody>
          <a:bodyPr/>
          <a:lstStyle>
            <a:lvl1pPr marL="146972" indent="-146972">
              <a:lnSpc>
                <a:spcPts val="2480"/>
              </a:lnSpc>
              <a:spcBef>
                <a:spcPts val="0"/>
              </a:spcBef>
              <a:buClr>
                <a:schemeClr val="bg2"/>
              </a:buClr>
              <a:buFont typeface="+mj-lt"/>
              <a:buAutoNum type="arabicPeriod"/>
              <a:defRPr sz="1075" b="0" cap="none" baseline="0"/>
            </a:lvl1pPr>
            <a:lvl2pPr marL="146972" indent="0">
              <a:lnSpc>
                <a:spcPts val="992"/>
              </a:lnSpc>
              <a:defRPr sz="827"/>
            </a:lvl2pPr>
          </a:lstStyle>
          <a:p>
            <a:pPr lvl="0"/>
            <a:r>
              <a:rPr lang="fr-FR"/>
              <a:t>Cliquez pour modifier les styles du texte du masque</a:t>
            </a:r>
          </a:p>
          <a:p>
            <a:pPr lvl="1"/>
            <a:r>
              <a:rPr lang="fr-FR"/>
              <a:t>Deuxième niveau</a:t>
            </a:r>
          </a:p>
        </p:txBody>
      </p:sp>
      <p:sp>
        <p:nvSpPr>
          <p:cNvPr id="5" name="Espace réservé du texte 4"/>
          <p:cNvSpPr>
            <a:spLocks noGrp="1"/>
          </p:cNvSpPr>
          <p:nvPr>
            <p:ph type="body" sz="quarter" idx="13" hasCustomPrompt="1"/>
          </p:nvPr>
        </p:nvSpPr>
        <p:spPr>
          <a:xfrm>
            <a:off x="387171" y="257403"/>
            <a:ext cx="2141908" cy="300295"/>
          </a:xfrm>
        </p:spPr>
        <p:txBody>
          <a:bodyPr/>
          <a:lstStyle>
            <a:lvl1pPr>
              <a:defRPr sz="827" u="none" baseline="0">
                <a:uFill>
                  <a:solidFill>
                    <a:schemeClr val="bg2"/>
                  </a:solidFill>
                </a:uFill>
              </a:defRPr>
            </a:lvl1pPr>
          </a:lstStyle>
          <a:p>
            <a:pPr lvl="0"/>
            <a:r>
              <a:rPr lang="fr-FR" dirty="0"/>
              <a:t>Titre de la partie</a:t>
            </a:r>
          </a:p>
        </p:txBody>
      </p:sp>
    </p:spTree>
    <p:extLst>
      <p:ext uri="{BB962C8B-B14F-4D97-AF65-F5344CB8AC3E}">
        <p14:creationId xmlns:p14="http://schemas.microsoft.com/office/powerpoint/2010/main" val="30762711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ntenu video">
    <p:spTree>
      <p:nvGrpSpPr>
        <p:cNvPr id="1" name=""/>
        <p:cNvGrpSpPr/>
        <p:nvPr/>
      </p:nvGrpSpPr>
      <p:grpSpPr>
        <a:xfrm>
          <a:off x="0" y="0"/>
          <a:ext cx="0" cy="0"/>
          <a:chOff x="0" y="0"/>
          <a:chExt cx="0" cy="0"/>
        </a:xfrm>
      </p:grpSpPr>
      <p:sp>
        <p:nvSpPr>
          <p:cNvPr id="2" name="Titre 1"/>
          <p:cNvSpPr>
            <a:spLocks noGrp="1"/>
          </p:cNvSpPr>
          <p:nvPr>
            <p:ph type="title"/>
          </p:nvPr>
        </p:nvSpPr>
        <p:spPr>
          <a:xfrm>
            <a:off x="386912" y="813813"/>
            <a:ext cx="6803708" cy="855490"/>
          </a:xfrm>
        </p:spPr>
        <p:txBody>
          <a:bodyPr anchor="b" anchorCtr="0"/>
          <a:lstStyle/>
          <a:p>
            <a:r>
              <a:rPr lang="fr-FR"/>
              <a:t>Modifiez le style du titre</a:t>
            </a:r>
            <a:endParaRPr lang="fr-FR" dirty="0"/>
          </a:p>
        </p:txBody>
      </p:sp>
      <p:sp>
        <p:nvSpPr>
          <p:cNvPr id="3" name="Espace réservé du contenu 2"/>
          <p:cNvSpPr>
            <a:spLocks noGrp="1"/>
          </p:cNvSpPr>
          <p:nvPr>
            <p:ph idx="1"/>
          </p:nvPr>
        </p:nvSpPr>
        <p:spPr>
          <a:xfrm>
            <a:off x="386912" y="4762458"/>
            <a:ext cx="2976204" cy="2544616"/>
          </a:xfrm>
        </p:spPr>
        <p:txBody>
          <a:bodyPr/>
          <a:lstStyle>
            <a:lvl1pPr marL="0" indent="0">
              <a:lnSpc>
                <a:spcPts val="1405"/>
              </a:lnSpc>
              <a:spcBef>
                <a:spcPts val="0"/>
              </a:spcBef>
              <a:buClr>
                <a:schemeClr val="bg2"/>
              </a:buClr>
              <a:buFont typeface="Arial" pitchFamily="34" charset="0"/>
              <a:buNone/>
              <a:defRPr sz="1323" b="1" i="0" cap="none" baseline="0"/>
            </a:lvl1pPr>
            <a:lvl2pPr marL="0" indent="0">
              <a:lnSpc>
                <a:spcPts val="1488"/>
              </a:lnSpc>
              <a:defRPr sz="1323" b="0"/>
            </a:lvl2pPr>
          </a:lstStyle>
          <a:p>
            <a:pPr lvl="0"/>
            <a:r>
              <a:rPr lang="fr-FR"/>
              <a:t>Cliquez pour modifier les styles du texte du masque</a:t>
            </a:r>
          </a:p>
          <a:p>
            <a:pPr lvl="1"/>
            <a:r>
              <a:rPr lang="fr-FR"/>
              <a:t>Deuxième niveau</a:t>
            </a:r>
          </a:p>
        </p:txBody>
      </p:sp>
      <p:grpSp>
        <p:nvGrpSpPr>
          <p:cNvPr id="13" name="Groupe 12"/>
          <p:cNvGrpSpPr/>
          <p:nvPr userDrawn="1"/>
        </p:nvGrpSpPr>
        <p:grpSpPr>
          <a:xfrm>
            <a:off x="386535" y="3759447"/>
            <a:ext cx="284801" cy="569243"/>
            <a:chOff x="539750" y="1803401"/>
            <a:chExt cx="344488" cy="325436"/>
          </a:xfrm>
          <a:solidFill>
            <a:schemeClr val="bg2"/>
          </a:solidFill>
        </p:grpSpPr>
        <p:sp>
          <p:nvSpPr>
            <p:cNvPr id="11" name="Freeform 5"/>
            <p:cNvSpPr>
              <a:spLocks/>
            </p:cNvSpPr>
            <p:nvPr userDrawn="1"/>
          </p:nvSpPr>
          <p:spPr bwMode="auto">
            <a:xfrm>
              <a:off x="539750" y="1803401"/>
              <a:ext cx="344488" cy="176212"/>
            </a:xfrm>
            <a:custGeom>
              <a:avLst/>
              <a:gdLst>
                <a:gd name="T0" fmla="*/ 217 w 217"/>
                <a:gd name="T1" fmla="*/ 0 h 111"/>
                <a:gd name="T2" fmla="*/ 110 w 217"/>
                <a:gd name="T3" fmla="*/ 64 h 111"/>
                <a:gd name="T4" fmla="*/ 0 w 217"/>
                <a:gd name="T5" fmla="*/ 0 h 111"/>
                <a:gd name="T6" fmla="*/ 0 w 217"/>
                <a:gd name="T7" fmla="*/ 47 h 111"/>
                <a:gd name="T8" fmla="*/ 110 w 217"/>
                <a:gd name="T9" fmla="*/ 111 h 111"/>
                <a:gd name="T10" fmla="*/ 217 w 217"/>
                <a:gd name="T11" fmla="*/ 47 h 111"/>
                <a:gd name="T12" fmla="*/ 217 w 217"/>
                <a:gd name="T13" fmla="*/ 0 h 111"/>
              </a:gdLst>
              <a:ahLst/>
              <a:cxnLst>
                <a:cxn ang="0">
                  <a:pos x="T0" y="T1"/>
                </a:cxn>
                <a:cxn ang="0">
                  <a:pos x="T2" y="T3"/>
                </a:cxn>
                <a:cxn ang="0">
                  <a:pos x="T4" y="T5"/>
                </a:cxn>
                <a:cxn ang="0">
                  <a:pos x="T6" y="T7"/>
                </a:cxn>
                <a:cxn ang="0">
                  <a:pos x="T8" y="T9"/>
                </a:cxn>
                <a:cxn ang="0">
                  <a:pos x="T10" y="T11"/>
                </a:cxn>
                <a:cxn ang="0">
                  <a:pos x="T12" y="T13"/>
                </a:cxn>
              </a:cxnLst>
              <a:rect l="0" t="0" r="r" b="b"/>
              <a:pathLst>
                <a:path w="217" h="111">
                  <a:moveTo>
                    <a:pt x="217" y="0"/>
                  </a:moveTo>
                  <a:lnTo>
                    <a:pt x="110" y="64"/>
                  </a:lnTo>
                  <a:lnTo>
                    <a:pt x="0" y="0"/>
                  </a:lnTo>
                  <a:lnTo>
                    <a:pt x="0" y="47"/>
                  </a:lnTo>
                  <a:lnTo>
                    <a:pt x="110" y="111"/>
                  </a:lnTo>
                  <a:lnTo>
                    <a:pt x="217" y="47"/>
                  </a:lnTo>
                  <a:lnTo>
                    <a:pt x="217" y="0"/>
                  </a:lnTo>
                  <a:close/>
                </a:path>
              </a:pathLst>
            </a:custGeom>
            <a:grpFill/>
            <a:ln>
              <a:noFill/>
            </a:ln>
          </p:spPr>
          <p:txBody>
            <a:bodyPr vert="horz" wrap="square" lIns="91440" tIns="45720" rIns="91440" bIns="45720" numCol="1" anchor="t" anchorCtr="0" compatLnSpc="1">
              <a:prstTxWarp prst="textNoShape">
                <a:avLst/>
              </a:prstTxWarp>
            </a:bodyPr>
            <a:lstStyle/>
            <a:p>
              <a:endParaRPr lang="fr-FR" sz="1488"/>
            </a:p>
          </p:txBody>
        </p:sp>
        <p:sp>
          <p:nvSpPr>
            <p:cNvPr id="12" name="Freeform 6"/>
            <p:cNvSpPr>
              <a:spLocks/>
            </p:cNvSpPr>
            <p:nvPr userDrawn="1"/>
          </p:nvSpPr>
          <p:spPr bwMode="auto">
            <a:xfrm>
              <a:off x="539750" y="1952625"/>
              <a:ext cx="344488" cy="176212"/>
            </a:xfrm>
            <a:custGeom>
              <a:avLst/>
              <a:gdLst>
                <a:gd name="T0" fmla="*/ 110 w 217"/>
                <a:gd name="T1" fmla="*/ 64 h 111"/>
                <a:gd name="T2" fmla="*/ 0 w 217"/>
                <a:gd name="T3" fmla="*/ 0 h 111"/>
                <a:gd name="T4" fmla="*/ 0 w 217"/>
                <a:gd name="T5" fmla="*/ 44 h 111"/>
                <a:gd name="T6" fmla="*/ 110 w 217"/>
                <a:gd name="T7" fmla="*/ 111 h 111"/>
                <a:gd name="T8" fmla="*/ 217 w 217"/>
                <a:gd name="T9" fmla="*/ 44 h 111"/>
                <a:gd name="T10" fmla="*/ 217 w 217"/>
                <a:gd name="T11" fmla="*/ 0 h 111"/>
                <a:gd name="T12" fmla="*/ 110 w 217"/>
                <a:gd name="T13" fmla="*/ 64 h 111"/>
              </a:gdLst>
              <a:ahLst/>
              <a:cxnLst>
                <a:cxn ang="0">
                  <a:pos x="T0" y="T1"/>
                </a:cxn>
                <a:cxn ang="0">
                  <a:pos x="T2" y="T3"/>
                </a:cxn>
                <a:cxn ang="0">
                  <a:pos x="T4" y="T5"/>
                </a:cxn>
                <a:cxn ang="0">
                  <a:pos x="T6" y="T7"/>
                </a:cxn>
                <a:cxn ang="0">
                  <a:pos x="T8" y="T9"/>
                </a:cxn>
                <a:cxn ang="0">
                  <a:pos x="T10" y="T11"/>
                </a:cxn>
                <a:cxn ang="0">
                  <a:pos x="T12" y="T13"/>
                </a:cxn>
              </a:cxnLst>
              <a:rect l="0" t="0" r="r" b="b"/>
              <a:pathLst>
                <a:path w="217" h="111">
                  <a:moveTo>
                    <a:pt x="110" y="64"/>
                  </a:moveTo>
                  <a:lnTo>
                    <a:pt x="0" y="0"/>
                  </a:lnTo>
                  <a:lnTo>
                    <a:pt x="0" y="44"/>
                  </a:lnTo>
                  <a:lnTo>
                    <a:pt x="110" y="111"/>
                  </a:lnTo>
                  <a:lnTo>
                    <a:pt x="217" y="44"/>
                  </a:lnTo>
                  <a:lnTo>
                    <a:pt x="217" y="0"/>
                  </a:lnTo>
                  <a:lnTo>
                    <a:pt x="110" y="64"/>
                  </a:lnTo>
                  <a:close/>
                </a:path>
              </a:pathLst>
            </a:custGeom>
            <a:grpFill/>
            <a:ln>
              <a:noFill/>
            </a:ln>
          </p:spPr>
          <p:txBody>
            <a:bodyPr vert="horz" wrap="square" lIns="91440" tIns="45720" rIns="91440" bIns="45720" numCol="1" anchor="t" anchorCtr="0" compatLnSpc="1">
              <a:prstTxWarp prst="textNoShape">
                <a:avLst/>
              </a:prstTxWarp>
            </a:bodyPr>
            <a:lstStyle/>
            <a:p>
              <a:endParaRPr lang="fr-FR" sz="1488"/>
            </a:p>
          </p:txBody>
        </p:sp>
      </p:grpSp>
      <p:sp>
        <p:nvSpPr>
          <p:cNvPr id="19" name="Espace réservé de l'élément multimédia 18"/>
          <p:cNvSpPr>
            <a:spLocks noGrp="1"/>
          </p:cNvSpPr>
          <p:nvPr>
            <p:ph type="media" sz="quarter" idx="13"/>
          </p:nvPr>
        </p:nvSpPr>
        <p:spPr>
          <a:xfrm>
            <a:off x="3481914" y="2367524"/>
            <a:ext cx="3750964" cy="5626401"/>
          </a:xfrm>
        </p:spPr>
        <p:txBody>
          <a:bodyPr/>
          <a:lstStyle/>
          <a:p>
            <a:r>
              <a:rPr lang="fr-FR"/>
              <a:t>Cliquez sur l'icône pour ajouter l'élément multimédia</a:t>
            </a:r>
          </a:p>
        </p:txBody>
      </p:sp>
      <p:sp>
        <p:nvSpPr>
          <p:cNvPr id="10" name="Espace réservé du texte 4"/>
          <p:cNvSpPr>
            <a:spLocks noGrp="1"/>
          </p:cNvSpPr>
          <p:nvPr>
            <p:ph type="body" sz="quarter" idx="14" hasCustomPrompt="1"/>
          </p:nvPr>
        </p:nvSpPr>
        <p:spPr>
          <a:xfrm>
            <a:off x="387171" y="257403"/>
            <a:ext cx="2141908" cy="300295"/>
          </a:xfrm>
        </p:spPr>
        <p:txBody>
          <a:bodyPr anchor="b" anchorCtr="0"/>
          <a:lstStyle>
            <a:lvl1pPr>
              <a:defRPr sz="827" u="none" baseline="0">
                <a:uFill>
                  <a:solidFill>
                    <a:schemeClr val="bg2"/>
                  </a:solidFill>
                </a:uFill>
              </a:defRPr>
            </a:lvl1pPr>
          </a:lstStyle>
          <a:p>
            <a:pPr lvl="0"/>
            <a:r>
              <a:rPr lang="fr-FR" dirty="0"/>
              <a:t>Titre de la partie</a:t>
            </a:r>
          </a:p>
        </p:txBody>
      </p:sp>
      <p:cxnSp>
        <p:nvCxnSpPr>
          <p:cNvPr id="14" name="Connecteur droit 13">
            <a:extLst>
              <a:ext uri="{FF2B5EF4-FFF2-40B4-BE49-F238E27FC236}">
                <a16:creationId xmlns:a16="http://schemas.microsoft.com/office/drawing/2014/main" id="{42091FBF-4383-4989-B4E5-56A01110054A}"/>
              </a:ext>
            </a:extLst>
          </p:cNvPr>
          <p:cNvCxnSpPr>
            <a:cxnSpLocks/>
          </p:cNvCxnSpPr>
          <p:nvPr userDrawn="1"/>
        </p:nvCxnSpPr>
        <p:spPr>
          <a:xfrm flipV="1">
            <a:off x="297625" y="0"/>
            <a:ext cx="0" cy="1571500"/>
          </a:xfrm>
          <a:prstGeom prst="line">
            <a:avLst/>
          </a:prstGeom>
          <a:ln w="254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6481538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ntenu avec 2 visuels">
    <p:spTree>
      <p:nvGrpSpPr>
        <p:cNvPr id="1" name=""/>
        <p:cNvGrpSpPr/>
        <p:nvPr/>
      </p:nvGrpSpPr>
      <p:grpSpPr>
        <a:xfrm>
          <a:off x="0" y="0"/>
          <a:ext cx="0" cy="0"/>
          <a:chOff x="0" y="0"/>
          <a:chExt cx="0" cy="0"/>
        </a:xfrm>
      </p:grpSpPr>
      <p:sp>
        <p:nvSpPr>
          <p:cNvPr id="2" name="Titre 1"/>
          <p:cNvSpPr>
            <a:spLocks noGrp="1"/>
          </p:cNvSpPr>
          <p:nvPr>
            <p:ph type="title"/>
          </p:nvPr>
        </p:nvSpPr>
        <p:spPr>
          <a:xfrm>
            <a:off x="386912" y="813813"/>
            <a:ext cx="6803708" cy="855490"/>
          </a:xfrm>
        </p:spPr>
        <p:txBody>
          <a:bodyPr anchor="b" anchorCtr="0"/>
          <a:lstStyle/>
          <a:p>
            <a:r>
              <a:rPr lang="fr-FR"/>
              <a:t>Modifiez le style du titre</a:t>
            </a:r>
            <a:endParaRPr lang="fr-FR" dirty="0"/>
          </a:p>
        </p:txBody>
      </p:sp>
      <p:sp>
        <p:nvSpPr>
          <p:cNvPr id="3" name="Espace réservé du contenu 2"/>
          <p:cNvSpPr>
            <a:spLocks noGrp="1"/>
          </p:cNvSpPr>
          <p:nvPr>
            <p:ph idx="1"/>
          </p:nvPr>
        </p:nvSpPr>
        <p:spPr>
          <a:xfrm>
            <a:off x="2529675" y="2195393"/>
            <a:ext cx="1696463" cy="2245000"/>
          </a:xfrm>
          <a:ln w="19050">
            <a:solidFill>
              <a:schemeClr val="bg2"/>
            </a:solidFill>
          </a:ln>
        </p:spPr>
        <p:txBody>
          <a:bodyPr lIns="144000" tIns="108000" rIns="144000" bIns="144000"/>
          <a:lstStyle>
            <a:lvl1pPr marL="0" indent="0">
              <a:lnSpc>
                <a:spcPts val="992"/>
              </a:lnSpc>
              <a:spcBef>
                <a:spcPts val="0"/>
              </a:spcBef>
              <a:buClr>
                <a:schemeClr val="bg2"/>
              </a:buClr>
              <a:buFont typeface="Arial" pitchFamily="34" charset="0"/>
              <a:buNone/>
              <a:defRPr sz="827" b="0" i="0" cap="none" baseline="0"/>
            </a:lvl1pPr>
            <a:lvl2pPr marL="0" indent="0">
              <a:lnSpc>
                <a:spcPts val="992"/>
              </a:lnSpc>
              <a:defRPr sz="827" b="0"/>
            </a:lvl2pPr>
          </a:lstStyle>
          <a:p>
            <a:pPr lvl="0"/>
            <a:r>
              <a:rPr lang="fr-FR"/>
              <a:t>Cliquez pour modifier les styles du texte du masque</a:t>
            </a:r>
          </a:p>
          <a:p>
            <a:pPr lvl="1"/>
            <a:r>
              <a:rPr lang="fr-FR"/>
              <a:t>Deuxième niveau</a:t>
            </a:r>
          </a:p>
        </p:txBody>
      </p:sp>
      <p:sp>
        <p:nvSpPr>
          <p:cNvPr id="5" name="Espace réservé pour une image  4"/>
          <p:cNvSpPr>
            <a:spLocks noGrp="1"/>
          </p:cNvSpPr>
          <p:nvPr>
            <p:ph type="pic" sz="quarter" idx="13"/>
          </p:nvPr>
        </p:nvSpPr>
        <p:spPr>
          <a:xfrm>
            <a:off x="387173" y="2201067"/>
            <a:ext cx="2023788" cy="6289691"/>
          </a:xfrm>
        </p:spPr>
        <p:txBody>
          <a:bodyPr/>
          <a:lstStyle/>
          <a:p>
            <a:r>
              <a:rPr lang="fr-FR"/>
              <a:t>Cliquez sur l'icône pour ajouter une image</a:t>
            </a:r>
          </a:p>
        </p:txBody>
      </p:sp>
      <p:sp>
        <p:nvSpPr>
          <p:cNvPr id="14" name="Espace réservé du contenu 2"/>
          <p:cNvSpPr>
            <a:spLocks noGrp="1"/>
          </p:cNvSpPr>
          <p:nvPr>
            <p:ph idx="14"/>
          </p:nvPr>
        </p:nvSpPr>
        <p:spPr>
          <a:xfrm>
            <a:off x="3392927" y="6245752"/>
            <a:ext cx="1696463" cy="2245000"/>
          </a:xfrm>
          <a:ln w="19050">
            <a:solidFill>
              <a:schemeClr val="bg2"/>
            </a:solidFill>
          </a:ln>
        </p:spPr>
        <p:txBody>
          <a:bodyPr lIns="144000" tIns="108000" rIns="144000" bIns="144000"/>
          <a:lstStyle>
            <a:lvl1pPr marL="0" indent="0">
              <a:lnSpc>
                <a:spcPts val="992"/>
              </a:lnSpc>
              <a:spcBef>
                <a:spcPts val="0"/>
              </a:spcBef>
              <a:buClr>
                <a:schemeClr val="bg2"/>
              </a:buClr>
              <a:buFont typeface="Arial" pitchFamily="34" charset="0"/>
              <a:buNone/>
              <a:defRPr sz="827" b="0" i="0" cap="none" baseline="0"/>
            </a:lvl1pPr>
            <a:lvl2pPr marL="0" indent="0">
              <a:lnSpc>
                <a:spcPts val="992"/>
              </a:lnSpc>
              <a:defRPr sz="827" b="0"/>
            </a:lvl2pPr>
          </a:lstStyle>
          <a:p>
            <a:pPr lvl="0"/>
            <a:r>
              <a:rPr lang="fr-FR"/>
              <a:t>Cliquez pour modifier les styles du texte du masque</a:t>
            </a:r>
          </a:p>
          <a:p>
            <a:pPr lvl="1"/>
            <a:r>
              <a:rPr lang="fr-FR"/>
              <a:t>Deuxième niveau</a:t>
            </a:r>
          </a:p>
        </p:txBody>
      </p:sp>
      <p:sp>
        <p:nvSpPr>
          <p:cNvPr id="15" name="Espace réservé pour une image  4"/>
          <p:cNvSpPr>
            <a:spLocks noGrp="1"/>
          </p:cNvSpPr>
          <p:nvPr>
            <p:ph type="pic" sz="quarter" idx="15"/>
          </p:nvPr>
        </p:nvSpPr>
        <p:spPr>
          <a:xfrm>
            <a:off x="5208597" y="2201067"/>
            <a:ext cx="2023788" cy="6289691"/>
          </a:xfrm>
        </p:spPr>
        <p:txBody>
          <a:bodyPr/>
          <a:lstStyle/>
          <a:p>
            <a:r>
              <a:rPr lang="fr-FR"/>
              <a:t>Cliquez sur l'icône pour ajouter une image</a:t>
            </a:r>
          </a:p>
        </p:txBody>
      </p:sp>
      <p:sp>
        <p:nvSpPr>
          <p:cNvPr id="9" name="Espace réservé du texte 4"/>
          <p:cNvSpPr>
            <a:spLocks noGrp="1"/>
          </p:cNvSpPr>
          <p:nvPr>
            <p:ph type="body" sz="quarter" idx="16" hasCustomPrompt="1"/>
          </p:nvPr>
        </p:nvSpPr>
        <p:spPr>
          <a:xfrm>
            <a:off x="387171" y="257403"/>
            <a:ext cx="2141908" cy="300295"/>
          </a:xfrm>
        </p:spPr>
        <p:txBody>
          <a:bodyPr anchor="b" anchorCtr="0"/>
          <a:lstStyle>
            <a:lvl1pPr>
              <a:defRPr sz="827" u="none" baseline="0">
                <a:uFill>
                  <a:solidFill>
                    <a:schemeClr val="bg2"/>
                  </a:solidFill>
                </a:uFill>
              </a:defRPr>
            </a:lvl1pPr>
          </a:lstStyle>
          <a:p>
            <a:pPr lvl="0"/>
            <a:r>
              <a:rPr lang="fr-FR" dirty="0"/>
              <a:t>Titre de la partie</a:t>
            </a:r>
          </a:p>
        </p:txBody>
      </p:sp>
      <p:cxnSp>
        <p:nvCxnSpPr>
          <p:cNvPr id="11" name="Connecteur droit 10">
            <a:extLst>
              <a:ext uri="{FF2B5EF4-FFF2-40B4-BE49-F238E27FC236}">
                <a16:creationId xmlns:a16="http://schemas.microsoft.com/office/drawing/2014/main" id="{E7C17A7E-5D45-493E-8FB8-4254319D13D7}"/>
              </a:ext>
            </a:extLst>
          </p:cNvPr>
          <p:cNvCxnSpPr>
            <a:cxnSpLocks/>
          </p:cNvCxnSpPr>
          <p:nvPr userDrawn="1"/>
        </p:nvCxnSpPr>
        <p:spPr>
          <a:xfrm flipV="1">
            <a:off x="297625" y="0"/>
            <a:ext cx="0" cy="1571500"/>
          </a:xfrm>
          <a:prstGeom prst="line">
            <a:avLst/>
          </a:prstGeom>
          <a:ln w="254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3892235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Contenu video">
    <p:spTree>
      <p:nvGrpSpPr>
        <p:cNvPr id="1" name=""/>
        <p:cNvGrpSpPr/>
        <p:nvPr/>
      </p:nvGrpSpPr>
      <p:grpSpPr>
        <a:xfrm>
          <a:off x="0" y="0"/>
          <a:ext cx="0" cy="0"/>
          <a:chOff x="0" y="0"/>
          <a:chExt cx="0" cy="0"/>
        </a:xfrm>
      </p:grpSpPr>
      <p:sp>
        <p:nvSpPr>
          <p:cNvPr id="2" name="Titre 1"/>
          <p:cNvSpPr>
            <a:spLocks noGrp="1"/>
          </p:cNvSpPr>
          <p:nvPr>
            <p:ph type="title"/>
          </p:nvPr>
        </p:nvSpPr>
        <p:spPr>
          <a:xfrm>
            <a:off x="386912" y="813813"/>
            <a:ext cx="6803708" cy="855490"/>
          </a:xfrm>
        </p:spPr>
        <p:txBody>
          <a:bodyPr anchor="b" anchorCtr="0"/>
          <a:lstStyle/>
          <a:p>
            <a:r>
              <a:rPr lang="fr-FR"/>
              <a:t>Modifiez le style du titre</a:t>
            </a:r>
            <a:endParaRPr lang="fr-FR" dirty="0"/>
          </a:p>
        </p:txBody>
      </p:sp>
      <p:sp>
        <p:nvSpPr>
          <p:cNvPr id="3" name="Espace réservé du contenu 2"/>
          <p:cNvSpPr>
            <a:spLocks noGrp="1"/>
          </p:cNvSpPr>
          <p:nvPr>
            <p:ph idx="1" hasCustomPrompt="1"/>
          </p:nvPr>
        </p:nvSpPr>
        <p:spPr>
          <a:xfrm>
            <a:off x="565507" y="5645276"/>
            <a:ext cx="1726040" cy="2544616"/>
          </a:xfrm>
        </p:spPr>
        <p:txBody>
          <a:bodyPr/>
          <a:lstStyle>
            <a:lvl1pPr marL="0" indent="0">
              <a:lnSpc>
                <a:spcPts val="1405"/>
              </a:lnSpc>
              <a:spcBef>
                <a:spcPts val="0"/>
              </a:spcBef>
              <a:buClr>
                <a:schemeClr val="bg2"/>
              </a:buClr>
              <a:buFont typeface="Arial" pitchFamily="34" charset="0"/>
              <a:buNone/>
              <a:defRPr sz="1323" b="0" i="1" cap="none" baseline="0"/>
            </a:lvl1pPr>
            <a:lvl2pPr marL="0" indent="0">
              <a:lnSpc>
                <a:spcPts val="1488"/>
              </a:lnSpc>
              <a:defRPr sz="1323" b="0"/>
            </a:lvl2pPr>
          </a:lstStyle>
          <a:p>
            <a:pPr lvl="0"/>
            <a:r>
              <a:rPr lang="fr-FR" dirty="0"/>
              <a:t>Nous sommes </a:t>
            </a:r>
          </a:p>
          <a:p>
            <a:pPr lvl="0"/>
            <a:r>
              <a:rPr lang="fr-FR" dirty="0"/>
              <a:t>présents aux côtés </a:t>
            </a:r>
          </a:p>
          <a:p>
            <a:pPr lvl="0"/>
            <a:r>
              <a:rPr lang="fr-FR" dirty="0"/>
              <a:t>de tous les acteurs </a:t>
            </a:r>
          </a:p>
          <a:p>
            <a:pPr lvl="0"/>
            <a:r>
              <a:rPr lang="fr-FR" dirty="0"/>
              <a:t>du secteur.</a:t>
            </a:r>
          </a:p>
        </p:txBody>
      </p:sp>
      <p:sp>
        <p:nvSpPr>
          <p:cNvPr id="14" name="Espace réservé pour une image  4"/>
          <p:cNvSpPr>
            <a:spLocks noGrp="1"/>
          </p:cNvSpPr>
          <p:nvPr>
            <p:ph type="pic" sz="quarter" idx="14"/>
          </p:nvPr>
        </p:nvSpPr>
        <p:spPr>
          <a:xfrm>
            <a:off x="2351079" y="2351648"/>
            <a:ext cx="4881050" cy="6585334"/>
          </a:xfrm>
        </p:spPr>
        <p:txBody>
          <a:bodyPr/>
          <a:lstStyle/>
          <a:p>
            <a:r>
              <a:rPr lang="fr-FR"/>
              <a:t>Cliquez sur l'icône pour ajouter une image</a:t>
            </a:r>
          </a:p>
        </p:txBody>
      </p:sp>
      <p:sp>
        <p:nvSpPr>
          <p:cNvPr id="11" name="Espace réservé du texte 4"/>
          <p:cNvSpPr>
            <a:spLocks noGrp="1"/>
          </p:cNvSpPr>
          <p:nvPr>
            <p:ph type="body" sz="quarter" idx="13" hasCustomPrompt="1"/>
          </p:nvPr>
        </p:nvSpPr>
        <p:spPr>
          <a:xfrm>
            <a:off x="387171" y="257403"/>
            <a:ext cx="2141908" cy="300295"/>
          </a:xfrm>
        </p:spPr>
        <p:txBody>
          <a:bodyPr anchor="b" anchorCtr="0"/>
          <a:lstStyle>
            <a:lvl1pPr>
              <a:defRPr sz="827" u="none" baseline="0">
                <a:uFill>
                  <a:solidFill>
                    <a:schemeClr val="bg2"/>
                  </a:solidFill>
                </a:uFill>
              </a:defRPr>
            </a:lvl1pPr>
          </a:lstStyle>
          <a:p>
            <a:pPr lvl="0"/>
            <a:r>
              <a:rPr lang="fr-FR" dirty="0"/>
              <a:t>Titre de la partie</a:t>
            </a:r>
          </a:p>
        </p:txBody>
      </p:sp>
      <p:cxnSp>
        <p:nvCxnSpPr>
          <p:cNvPr id="15" name="Connecteur droit 14">
            <a:extLst>
              <a:ext uri="{FF2B5EF4-FFF2-40B4-BE49-F238E27FC236}">
                <a16:creationId xmlns:a16="http://schemas.microsoft.com/office/drawing/2014/main" id="{45B0CFC6-73DE-4472-B7E2-C9A096DA1FBA}"/>
              </a:ext>
            </a:extLst>
          </p:cNvPr>
          <p:cNvCxnSpPr>
            <a:cxnSpLocks/>
          </p:cNvCxnSpPr>
          <p:nvPr userDrawn="1"/>
        </p:nvCxnSpPr>
        <p:spPr>
          <a:xfrm flipV="1">
            <a:off x="297625" y="0"/>
            <a:ext cx="0" cy="1571500"/>
          </a:xfrm>
          <a:prstGeom prst="line">
            <a:avLst/>
          </a:prstGeom>
          <a:ln w="254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2427382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enu texte 1">
    <p:spTree>
      <p:nvGrpSpPr>
        <p:cNvPr id="1" name=""/>
        <p:cNvGrpSpPr/>
        <p:nvPr/>
      </p:nvGrpSpPr>
      <p:grpSpPr>
        <a:xfrm>
          <a:off x="0" y="0"/>
          <a:ext cx="0" cy="0"/>
          <a:chOff x="0" y="0"/>
          <a:chExt cx="0" cy="0"/>
        </a:xfrm>
      </p:grpSpPr>
      <p:sp>
        <p:nvSpPr>
          <p:cNvPr id="2" name="Titre 1"/>
          <p:cNvSpPr>
            <a:spLocks noGrp="1"/>
          </p:cNvSpPr>
          <p:nvPr>
            <p:ph type="title"/>
          </p:nvPr>
        </p:nvSpPr>
        <p:spPr>
          <a:xfrm>
            <a:off x="386912" y="813813"/>
            <a:ext cx="6803708" cy="855490"/>
          </a:xfrm>
        </p:spPr>
        <p:txBody>
          <a:bodyPr anchor="b" anchorCtr="0"/>
          <a:lstStyle/>
          <a:p>
            <a:r>
              <a:rPr lang="fr-FR"/>
              <a:t>Modifiez le style du titre</a:t>
            </a:r>
            <a:endParaRPr lang="fr-FR" dirty="0"/>
          </a:p>
        </p:txBody>
      </p:sp>
      <p:sp>
        <p:nvSpPr>
          <p:cNvPr id="3" name="Espace réservé du contenu 2"/>
          <p:cNvSpPr>
            <a:spLocks noGrp="1"/>
          </p:cNvSpPr>
          <p:nvPr>
            <p:ph idx="1"/>
          </p:nvPr>
        </p:nvSpPr>
        <p:spPr>
          <a:xfrm>
            <a:off x="386912" y="2950979"/>
            <a:ext cx="6803708" cy="6599887"/>
          </a:xfrm>
        </p:spPr>
        <p:txBody>
          <a:bodyPr/>
          <a:lstStyle>
            <a:lvl1pPr marL="0" indent="0">
              <a:lnSpc>
                <a:spcPts val="992"/>
              </a:lnSpc>
              <a:spcBef>
                <a:spcPts val="0"/>
              </a:spcBef>
              <a:buClr>
                <a:schemeClr val="bg2"/>
              </a:buClr>
              <a:buFont typeface="+mj-lt"/>
              <a:buNone/>
              <a:defRPr sz="827" b="1" cap="none" baseline="0"/>
            </a:lvl1pPr>
            <a:lvl2pPr marL="0" indent="0">
              <a:lnSpc>
                <a:spcPts val="992"/>
              </a:lnSpc>
              <a:defRPr sz="827" b="0"/>
            </a:lvl2pPr>
          </a:lstStyle>
          <a:p>
            <a:pPr lvl="0"/>
            <a:r>
              <a:rPr lang="fr-FR"/>
              <a:t>Cliquez pour modifier les styles du texte du masque</a:t>
            </a:r>
          </a:p>
          <a:p>
            <a:pPr lvl="1"/>
            <a:r>
              <a:rPr lang="fr-FR"/>
              <a:t>Deuxième niveau</a:t>
            </a:r>
          </a:p>
        </p:txBody>
      </p:sp>
      <p:sp>
        <p:nvSpPr>
          <p:cNvPr id="7" name="Espace réservé du texte 4"/>
          <p:cNvSpPr>
            <a:spLocks noGrp="1"/>
          </p:cNvSpPr>
          <p:nvPr>
            <p:ph type="body" sz="quarter" idx="13" hasCustomPrompt="1"/>
          </p:nvPr>
        </p:nvSpPr>
        <p:spPr>
          <a:xfrm>
            <a:off x="387171" y="257403"/>
            <a:ext cx="2141908" cy="300295"/>
          </a:xfrm>
        </p:spPr>
        <p:txBody>
          <a:bodyPr anchor="b" anchorCtr="0"/>
          <a:lstStyle>
            <a:lvl1pPr>
              <a:defRPr sz="827" u="none" baseline="0">
                <a:uFill>
                  <a:solidFill>
                    <a:schemeClr val="bg2"/>
                  </a:solidFill>
                </a:uFill>
              </a:defRPr>
            </a:lvl1pPr>
          </a:lstStyle>
          <a:p>
            <a:pPr lvl="0"/>
            <a:r>
              <a:rPr lang="fr-FR" dirty="0"/>
              <a:t>Titre de la partie</a:t>
            </a:r>
          </a:p>
        </p:txBody>
      </p:sp>
      <p:sp>
        <p:nvSpPr>
          <p:cNvPr id="8" name="Freeform 5">
            <a:extLst>
              <a:ext uri="{FF2B5EF4-FFF2-40B4-BE49-F238E27FC236}">
                <a16:creationId xmlns:a16="http://schemas.microsoft.com/office/drawing/2014/main" id="{99187AC3-499D-1441-B4DA-435770F75224}"/>
              </a:ext>
            </a:extLst>
          </p:cNvPr>
          <p:cNvSpPr>
            <a:spLocks noEditPoints="1"/>
          </p:cNvSpPr>
          <p:nvPr userDrawn="1"/>
        </p:nvSpPr>
        <p:spPr bwMode="auto">
          <a:xfrm>
            <a:off x="386913" y="2352291"/>
            <a:ext cx="238100" cy="449000"/>
          </a:xfrm>
          <a:custGeom>
            <a:avLst/>
            <a:gdLst>
              <a:gd name="T0" fmla="*/ 37 w 74"/>
              <a:gd name="T1" fmla="*/ 0 h 74"/>
              <a:gd name="T2" fmla="*/ 0 w 74"/>
              <a:gd name="T3" fmla="*/ 37 h 74"/>
              <a:gd name="T4" fmla="*/ 37 w 74"/>
              <a:gd name="T5" fmla="*/ 74 h 74"/>
              <a:gd name="T6" fmla="*/ 74 w 74"/>
              <a:gd name="T7" fmla="*/ 37 h 74"/>
              <a:gd name="T8" fmla="*/ 37 w 74"/>
              <a:gd name="T9" fmla="*/ 0 h 74"/>
              <a:gd name="T10" fmla="*/ 41 w 74"/>
              <a:gd name="T11" fmla="*/ 58 h 74"/>
              <a:gd name="T12" fmla="*/ 37 w 74"/>
              <a:gd name="T13" fmla="*/ 60 h 74"/>
              <a:gd name="T14" fmla="*/ 33 w 74"/>
              <a:gd name="T15" fmla="*/ 58 h 74"/>
              <a:gd name="T16" fmla="*/ 31 w 74"/>
              <a:gd name="T17" fmla="*/ 55 h 74"/>
              <a:gd name="T18" fmla="*/ 33 w 74"/>
              <a:gd name="T19" fmla="*/ 51 h 74"/>
              <a:gd name="T20" fmla="*/ 37 w 74"/>
              <a:gd name="T21" fmla="*/ 49 h 74"/>
              <a:gd name="T22" fmla="*/ 41 w 74"/>
              <a:gd name="T23" fmla="*/ 51 h 74"/>
              <a:gd name="T24" fmla="*/ 42 w 74"/>
              <a:gd name="T25" fmla="*/ 55 h 74"/>
              <a:gd name="T26" fmla="*/ 41 w 74"/>
              <a:gd name="T27" fmla="*/ 58 h 74"/>
              <a:gd name="T28" fmla="*/ 42 w 74"/>
              <a:gd name="T29" fmla="*/ 24 h 74"/>
              <a:gd name="T30" fmla="*/ 40 w 74"/>
              <a:gd name="T31" fmla="*/ 31 h 74"/>
              <a:gd name="T32" fmla="*/ 39 w 74"/>
              <a:gd name="T33" fmla="*/ 36 h 74"/>
              <a:gd name="T34" fmla="*/ 38 w 74"/>
              <a:gd name="T35" fmla="*/ 44 h 74"/>
              <a:gd name="T36" fmla="*/ 36 w 74"/>
              <a:gd name="T37" fmla="*/ 44 h 74"/>
              <a:gd name="T38" fmla="*/ 35 w 74"/>
              <a:gd name="T39" fmla="*/ 35 h 74"/>
              <a:gd name="T40" fmla="*/ 34 w 74"/>
              <a:gd name="T41" fmla="*/ 30 h 74"/>
              <a:gd name="T42" fmla="*/ 32 w 74"/>
              <a:gd name="T43" fmla="*/ 25 h 74"/>
              <a:gd name="T44" fmla="*/ 31 w 74"/>
              <a:gd name="T45" fmla="*/ 21 h 74"/>
              <a:gd name="T46" fmla="*/ 33 w 74"/>
              <a:gd name="T47" fmla="*/ 16 h 74"/>
              <a:gd name="T48" fmla="*/ 37 w 74"/>
              <a:gd name="T49" fmla="*/ 15 h 74"/>
              <a:gd name="T50" fmla="*/ 41 w 74"/>
              <a:gd name="T51" fmla="*/ 16 h 74"/>
              <a:gd name="T52" fmla="*/ 42 w 74"/>
              <a:gd name="T53" fmla="*/ 21 h 74"/>
              <a:gd name="T54" fmla="*/ 42 w 74"/>
              <a:gd name="T55" fmla="*/ 24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74" h="74">
                <a:moveTo>
                  <a:pt x="37" y="0"/>
                </a:moveTo>
                <a:cubicBezTo>
                  <a:pt x="17" y="0"/>
                  <a:pt x="0" y="17"/>
                  <a:pt x="0" y="37"/>
                </a:cubicBezTo>
                <a:cubicBezTo>
                  <a:pt x="0" y="57"/>
                  <a:pt x="17" y="74"/>
                  <a:pt x="37" y="74"/>
                </a:cubicBezTo>
                <a:cubicBezTo>
                  <a:pt x="57" y="74"/>
                  <a:pt x="74" y="57"/>
                  <a:pt x="74" y="37"/>
                </a:cubicBezTo>
                <a:cubicBezTo>
                  <a:pt x="74" y="17"/>
                  <a:pt x="57" y="0"/>
                  <a:pt x="37" y="0"/>
                </a:cubicBezTo>
                <a:close/>
                <a:moveTo>
                  <a:pt x="41" y="58"/>
                </a:moveTo>
                <a:cubicBezTo>
                  <a:pt x="40" y="59"/>
                  <a:pt x="38" y="60"/>
                  <a:pt x="37" y="60"/>
                </a:cubicBezTo>
                <a:cubicBezTo>
                  <a:pt x="35" y="60"/>
                  <a:pt x="34" y="59"/>
                  <a:pt x="33" y="58"/>
                </a:cubicBezTo>
                <a:cubicBezTo>
                  <a:pt x="32" y="57"/>
                  <a:pt x="31" y="56"/>
                  <a:pt x="31" y="55"/>
                </a:cubicBezTo>
                <a:cubicBezTo>
                  <a:pt x="31" y="53"/>
                  <a:pt x="32" y="52"/>
                  <a:pt x="33" y="51"/>
                </a:cubicBezTo>
                <a:cubicBezTo>
                  <a:pt x="34" y="50"/>
                  <a:pt x="35" y="49"/>
                  <a:pt x="37" y="49"/>
                </a:cubicBezTo>
                <a:cubicBezTo>
                  <a:pt x="38" y="49"/>
                  <a:pt x="40" y="50"/>
                  <a:pt x="41" y="51"/>
                </a:cubicBezTo>
                <a:cubicBezTo>
                  <a:pt x="42" y="52"/>
                  <a:pt x="42" y="53"/>
                  <a:pt x="42" y="55"/>
                </a:cubicBezTo>
                <a:cubicBezTo>
                  <a:pt x="42" y="56"/>
                  <a:pt x="42" y="57"/>
                  <a:pt x="41" y="58"/>
                </a:cubicBezTo>
                <a:close/>
                <a:moveTo>
                  <a:pt x="42" y="24"/>
                </a:moveTo>
                <a:cubicBezTo>
                  <a:pt x="41" y="26"/>
                  <a:pt x="41" y="28"/>
                  <a:pt x="40" y="31"/>
                </a:cubicBezTo>
                <a:cubicBezTo>
                  <a:pt x="39" y="33"/>
                  <a:pt x="39" y="35"/>
                  <a:pt x="39" y="36"/>
                </a:cubicBezTo>
                <a:cubicBezTo>
                  <a:pt x="39" y="38"/>
                  <a:pt x="38" y="40"/>
                  <a:pt x="38" y="44"/>
                </a:cubicBezTo>
                <a:cubicBezTo>
                  <a:pt x="36" y="44"/>
                  <a:pt x="36" y="44"/>
                  <a:pt x="36" y="44"/>
                </a:cubicBezTo>
                <a:cubicBezTo>
                  <a:pt x="35" y="39"/>
                  <a:pt x="35" y="36"/>
                  <a:pt x="35" y="35"/>
                </a:cubicBezTo>
                <a:cubicBezTo>
                  <a:pt x="35" y="34"/>
                  <a:pt x="34" y="32"/>
                  <a:pt x="34" y="30"/>
                </a:cubicBezTo>
                <a:cubicBezTo>
                  <a:pt x="33" y="27"/>
                  <a:pt x="32" y="26"/>
                  <a:pt x="32" y="25"/>
                </a:cubicBezTo>
                <a:cubicBezTo>
                  <a:pt x="32" y="23"/>
                  <a:pt x="31" y="22"/>
                  <a:pt x="31" y="21"/>
                </a:cubicBezTo>
                <a:cubicBezTo>
                  <a:pt x="31" y="19"/>
                  <a:pt x="32" y="17"/>
                  <a:pt x="33" y="16"/>
                </a:cubicBezTo>
                <a:cubicBezTo>
                  <a:pt x="34" y="15"/>
                  <a:pt x="35" y="15"/>
                  <a:pt x="37" y="15"/>
                </a:cubicBezTo>
                <a:cubicBezTo>
                  <a:pt x="38" y="15"/>
                  <a:pt x="40" y="15"/>
                  <a:pt x="41" y="16"/>
                </a:cubicBezTo>
                <a:cubicBezTo>
                  <a:pt x="42" y="17"/>
                  <a:pt x="42" y="19"/>
                  <a:pt x="42" y="21"/>
                </a:cubicBezTo>
                <a:cubicBezTo>
                  <a:pt x="42" y="22"/>
                  <a:pt x="42" y="23"/>
                  <a:pt x="42" y="24"/>
                </a:cubicBezTo>
                <a:close/>
              </a:path>
            </a:pathLst>
          </a:custGeom>
          <a:solidFill>
            <a:srgbClr val="FFCB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00796" tIns="50398" rIns="100796" bIns="50398" numCol="1" anchor="t" anchorCtr="0" compatLnSpc="1">
            <a:prstTxWarp prst="textNoShape">
              <a:avLst/>
            </a:prstTxWarp>
          </a:bodyPr>
          <a:lstStyle/>
          <a:p>
            <a:endParaRPr lang="fr-FR" sz="2645"/>
          </a:p>
        </p:txBody>
      </p:sp>
      <p:cxnSp>
        <p:nvCxnSpPr>
          <p:cNvPr id="10" name="Connecteur droit 9">
            <a:extLst>
              <a:ext uri="{FF2B5EF4-FFF2-40B4-BE49-F238E27FC236}">
                <a16:creationId xmlns:a16="http://schemas.microsoft.com/office/drawing/2014/main" id="{7429CE6F-9B16-4C40-AF77-CF301AE6B485}"/>
              </a:ext>
            </a:extLst>
          </p:cNvPr>
          <p:cNvCxnSpPr>
            <a:cxnSpLocks/>
          </p:cNvCxnSpPr>
          <p:nvPr userDrawn="1"/>
        </p:nvCxnSpPr>
        <p:spPr>
          <a:xfrm flipV="1">
            <a:off x="297625" y="0"/>
            <a:ext cx="0" cy="1571500"/>
          </a:xfrm>
          <a:prstGeom prst="line">
            <a:avLst/>
          </a:prstGeom>
          <a:ln w="254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8016794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ontenu texte pleine page">
    <p:spTree>
      <p:nvGrpSpPr>
        <p:cNvPr id="1" name=""/>
        <p:cNvGrpSpPr/>
        <p:nvPr/>
      </p:nvGrpSpPr>
      <p:grpSpPr>
        <a:xfrm>
          <a:off x="0" y="0"/>
          <a:ext cx="0" cy="0"/>
          <a:chOff x="0" y="0"/>
          <a:chExt cx="0" cy="0"/>
        </a:xfrm>
      </p:grpSpPr>
      <p:sp>
        <p:nvSpPr>
          <p:cNvPr id="2" name="Titre 1"/>
          <p:cNvSpPr>
            <a:spLocks noGrp="1"/>
          </p:cNvSpPr>
          <p:nvPr>
            <p:ph type="title"/>
          </p:nvPr>
        </p:nvSpPr>
        <p:spPr>
          <a:xfrm>
            <a:off x="386912" y="813813"/>
            <a:ext cx="6803708" cy="855490"/>
          </a:xfrm>
        </p:spPr>
        <p:txBody>
          <a:bodyPr anchor="b" anchorCtr="0"/>
          <a:lstStyle/>
          <a:p>
            <a:r>
              <a:rPr lang="fr-FR"/>
              <a:t>Modifiez le style du titre</a:t>
            </a:r>
            <a:endParaRPr lang="fr-FR" dirty="0"/>
          </a:p>
        </p:txBody>
      </p:sp>
      <p:sp>
        <p:nvSpPr>
          <p:cNvPr id="3" name="Espace réservé du contenu 2"/>
          <p:cNvSpPr>
            <a:spLocks noGrp="1"/>
          </p:cNvSpPr>
          <p:nvPr>
            <p:ph idx="1"/>
          </p:nvPr>
        </p:nvSpPr>
        <p:spPr>
          <a:xfrm>
            <a:off x="386912" y="2352291"/>
            <a:ext cx="6803708" cy="7198571"/>
          </a:xfrm>
        </p:spPr>
        <p:txBody>
          <a:bodyPr/>
          <a:lstStyle>
            <a:lvl1pPr marL="0" indent="0">
              <a:lnSpc>
                <a:spcPts val="992"/>
              </a:lnSpc>
              <a:spcBef>
                <a:spcPts val="0"/>
              </a:spcBef>
              <a:buClr>
                <a:schemeClr val="bg2"/>
              </a:buClr>
              <a:buFont typeface="+mj-lt"/>
              <a:buNone/>
              <a:defRPr sz="827" b="1" cap="none" baseline="0"/>
            </a:lvl1pPr>
            <a:lvl2pPr marL="0" indent="0">
              <a:lnSpc>
                <a:spcPts val="992"/>
              </a:lnSpc>
              <a:defRPr sz="827" b="0"/>
            </a:lvl2pPr>
          </a:lstStyle>
          <a:p>
            <a:pPr lvl="0"/>
            <a:r>
              <a:rPr lang="fr-FR"/>
              <a:t>Cliquez pour modifier les styles du texte du masque</a:t>
            </a:r>
          </a:p>
          <a:p>
            <a:pPr lvl="1"/>
            <a:r>
              <a:rPr lang="fr-FR"/>
              <a:t>Deuxième niveau</a:t>
            </a:r>
          </a:p>
        </p:txBody>
      </p:sp>
      <p:sp>
        <p:nvSpPr>
          <p:cNvPr id="7" name="Espace réservé du texte 4"/>
          <p:cNvSpPr>
            <a:spLocks noGrp="1"/>
          </p:cNvSpPr>
          <p:nvPr>
            <p:ph type="body" sz="quarter" idx="13" hasCustomPrompt="1"/>
          </p:nvPr>
        </p:nvSpPr>
        <p:spPr>
          <a:xfrm>
            <a:off x="387171" y="257403"/>
            <a:ext cx="2141908" cy="300295"/>
          </a:xfrm>
        </p:spPr>
        <p:txBody>
          <a:bodyPr anchor="b" anchorCtr="0"/>
          <a:lstStyle>
            <a:lvl1pPr>
              <a:defRPr sz="827" u="none" baseline="0">
                <a:uFill>
                  <a:solidFill>
                    <a:schemeClr val="bg2"/>
                  </a:solidFill>
                </a:uFill>
              </a:defRPr>
            </a:lvl1pPr>
          </a:lstStyle>
          <a:p>
            <a:pPr lvl="0"/>
            <a:r>
              <a:rPr lang="fr-FR" dirty="0"/>
              <a:t>Titre de la partie</a:t>
            </a:r>
          </a:p>
        </p:txBody>
      </p:sp>
      <p:cxnSp>
        <p:nvCxnSpPr>
          <p:cNvPr id="11" name="Connecteur droit 10">
            <a:extLst>
              <a:ext uri="{FF2B5EF4-FFF2-40B4-BE49-F238E27FC236}">
                <a16:creationId xmlns:a16="http://schemas.microsoft.com/office/drawing/2014/main" id="{60EFD0A6-12B9-4625-B574-33AED5B5F5F6}"/>
              </a:ext>
            </a:extLst>
          </p:cNvPr>
          <p:cNvCxnSpPr>
            <a:cxnSpLocks/>
          </p:cNvCxnSpPr>
          <p:nvPr userDrawn="1"/>
        </p:nvCxnSpPr>
        <p:spPr>
          <a:xfrm flipV="1">
            <a:off x="297625" y="0"/>
            <a:ext cx="0" cy="1571500"/>
          </a:xfrm>
          <a:prstGeom prst="line">
            <a:avLst/>
          </a:prstGeom>
          <a:ln w="254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6291090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ontenu texte et puces">
    <p:spTree>
      <p:nvGrpSpPr>
        <p:cNvPr id="1" name=""/>
        <p:cNvGrpSpPr/>
        <p:nvPr/>
      </p:nvGrpSpPr>
      <p:grpSpPr>
        <a:xfrm>
          <a:off x="0" y="0"/>
          <a:ext cx="0" cy="0"/>
          <a:chOff x="0" y="0"/>
          <a:chExt cx="0" cy="0"/>
        </a:xfrm>
      </p:grpSpPr>
      <p:sp>
        <p:nvSpPr>
          <p:cNvPr id="2" name="Titre 1"/>
          <p:cNvSpPr>
            <a:spLocks noGrp="1"/>
          </p:cNvSpPr>
          <p:nvPr>
            <p:ph type="title"/>
          </p:nvPr>
        </p:nvSpPr>
        <p:spPr>
          <a:xfrm>
            <a:off x="386912" y="813813"/>
            <a:ext cx="6803708" cy="855490"/>
          </a:xfrm>
        </p:spPr>
        <p:txBody>
          <a:bodyPr anchor="b" anchorCtr="0"/>
          <a:lstStyle>
            <a:lvl1pPr>
              <a:defRPr sz="1488"/>
            </a:lvl1pPr>
          </a:lstStyle>
          <a:p>
            <a:r>
              <a:rPr lang="fr-FR"/>
              <a:t>Modifiez le style du titre</a:t>
            </a:r>
            <a:endParaRPr lang="fr-FR" dirty="0"/>
          </a:p>
        </p:txBody>
      </p:sp>
      <p:sp>
        <p:nvSpPr>
          <p:cNvPr id="5" name="Espace réservé du texte 4"/>
          <p:cNvSpPr>
            <a:spLocks noGrp="1"/>
          </p:cNvSpPr>
          <p:nvPr>
            <p:ph type="body" sz="quarter" idx="13"/>
          </p:nvPr>
        </p:nvSpPr>
        <p:spPr>
          <a:xfrm>
            <a:off x="387175" y="2349768"/>
            <a:ext cx="5297023" cy="7187274"/>
          </a:xfrm>
        </p:spPr>
        <p:txBody>
          <a:bodyPr/>
          <a:lstStyle>
            <a:lvl1pPr>
              <a:spcBef>
                <a:spcPts val="1653"/>
              </a:spcBef>
              <a:spcAft>
                <a:spcPts val="248"/>
              </a:spcAft>
              <a:defRPr sz="1405" cap="none" baseline="0">
                <a:solidFill>
                  <a:schemeClr val="accent5"/>
                </a:solidFill>
              </a:defRPr>
            </a:lvl1pPr>
            <a:lvl2pPr>
              <a:defRPr sz="992" b="0">
                <a:solidFill>
                  <a:schemeClr val="accent4"/>
                </a:solidFill>
              </a:defRPr>
            </a:lvl2pPr>
            <a:lvl3pPr marL="591824" indent="-72174">
              <a:lnSpc>
                <a:spcPts val="1488"/>
              </a:lnSpc>
              <a:spcBef>
                <a:spcPts val="1240"/>
              </a:spcBef>
              <a:spcAft>
                <a:spcPts val="248"/>
              </a:spcAft>
              <a:buFont typeface="Wingdings" pitchFamily="2" charset="2"/>
              <a:buChar char="§"/>
              <a:tabLst/>
              <a:defRPr lang="fr-FR" sz="909" b="1" kern="1200" dirty="0" smtClean="0">
                <a:solidFill>
                  <a:schemeClr val="accent5"/>
                </a:solidFill>
                <a:latin typeface="Open Sans" pitchFamily="34" charset="0"/>
                <a:ea typeface="Open Sans" pitchFamily="34" charset="0"/>
                <a:cs typeface="Open Sans" pitchFamily="34" charset="0"/>
              </a:defRPr>
            </a:lvl3pPr>
            <a:lvl4pPr marL="814906" indent="-73486">
              <a:spcBef>
                <a:spcPts val="0"/>
              </a:spcBef>
              <a:buClr>
                <a:schemeClr val="tx2"/>
              </a:buClr>
              <a:buFont typeface="Arial" pitchFamily="34" charset="0"/>
              <a:buChar char="•"/>
              <a:tabLst/>
              <a:defRPr lang="fr-FR" sz="827" b="1" kern="1200" dirty="0" smtClean="0">
                <a:solidFill>
                  <a:schemeClr val="tx1"/>
                </a:solidFill>
                <a:latin typeface="Open Sans" pitchFamily="34" charset="0"/>
                <a:ea typeface="Open Sans" pitchFamily="34" charset="0"/>
                <a:cs typeface="Open Sans" pitchFamily="34" charset="0"/>
              </a:defRPr>
            </a:lvl4pPr>
            <a:lvl5pPr marL="1187583" indent="-76110">
              <a:spcBef>
                <a:spcPts val="0"/>
              </a:spcBef>
              <a:buClr>
                <a:schemeClr val="accent4"/>
              </a:buClr>
              <a:buSzPct val="160000"/>
              <a:buFont typeface="Open Sans" pitchFamily="34" charset="0"/>
              <a:buChar char="›"/>
              <a:tabLst/>
              <a:defRPr sz="744" b="0">
                <a:solidFill>
                  <a:schemeClr val="accent4"/>
                </a:solidFill>
              </a:defRPr>
            </a:lvl5pPr>
            <a:lvl6pPr marL="446165" indent="-149596">
              <a:lnSpc>
                <a:spcPts val="1488"/>
              </a:lnSpc>
              <a:spcBef>
                <a:spcPts val="1240"/>
              </a:spcBef>
              <a:spcAft>
                <a:spcPts val="248"/>
              </a:spcAft>
              <a:buClr>
                <a:schemeClr val="accent5"/>
              </a:buClr>
              <a:buFont typeface="+mj-lt"/>
              <a:buAutoNum type="arabicPeriod"/>
              <a:tabLst/>
              <a:defRPr sz="1075" b="0" i="1" cap="none" baseline="0">
                <a:solidFill>
                  <a:schemeClr val="accent5"/>
                </a:solidFill>
                <a:latin typeface="Open Sans" pitchFamily="34" charset="0"/>
                <a:ea typeface="Open Sans" pitchFamily="34" charset="0"/>
                <a:cs typeface="Open Sans" pitchFamily="34" charset="0"/>
              </a:defRPr>
            </a:lvl6pPr>
            <a:lvl7pPr marL="446165" indent="0">
              <a:buFont typeface="+mj-lt"/>
              <a:buNone/>
              <a:defRPr sz="827">
                <a:latin typeface="Open Sans" pitchFamily="34" charset="0"/>
                <a:ea typeface="Open Sans" pitchFamily="34" charset="0"/>
                <a:cs typeface="Open Sans" pitchFamily="34" charset="0"/>
              </a:defRPr>
            </a:lvl7pPr>
            <a:lvl8pPr marL="1037988" indent="-73486">
              <a:buClr>
                <a:schemeClr val="accent4"/>
              </a:buClr>
              <a:buSzPct val="160000"/>
              <a:buFont typeface="Open Sans" pitchFamily="34" charset="0"/>
              <a:buChar char="›"/>
              <a:defRPr sz="744">
                <a:solidFill>
                  <a:schemeClr val="accent4"/>
                </a:solidFill>
                <a:latin typeface="Open Sans" pitchFamily="34" charset="0"/>
                <a:ea typeface="Open Sans" pitchFamily="34" charset="0"/>
                <a:cs typeface="Open Sans" pitchFamily="34" charset="0"/>
              </a:defRPr>
            </a:lvl8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sp>
        <p:nvSpPr>
          <p:cNvPr id="7" name="Espace réservé du texte 4"/>
          <p:cNvSpPr>
            <a:spLocks noGrp="1"/>
          </p:cNvSpPr>
          <p:nvPr>
            <p:ph type="body" sz="quarter" idx="14" hasCustomPrompt="1"/>
          </p:nvPr>
        </p:nvSpPr>
        <p:spPr>
          <a:xfrm>
            <a:off x="387171" y="258179"/>
            <a:ext cx="2141908" cy="300295"/>
          </a:xfrm>
        </p:spPr>
        <p:txBody>
          <a:bodyPr anchor="b" anchorCtr="0"/>
          <a:lstStyle>
            <a:lvl1pPr>
              <a:defRPr sz="827" u="none" baseline="0">
                <a:uFill>
                  <a:solidFill>
                    <a:schemeClr val="accent2"/>
                  </a:solidFill>
                </a:uFill>
              </a:defRPr>
            </a:lvl1pPr>
          </a:lstStyle>
          <a:p>
            <a:pPr lvl="0"/>
            <a:r>
              <a:rPr lang="fr-FR" dirty="0"/>
              <a:t>Titre de la partie</a:t>
            </a:r>
          </a:p>
        </p:txBody>
      </p:sp>
      <p:sp>
        <p:nvSpPr>
          <p:cNvPr id="3" name="Espace réservé de la date 2">
            <a:extLst>
              <a:ext uri="{FF2B5EF4-FFF2-40B4-BE49-F238E27FC236}">
                <a16:creationId xmlns:a16="http://schemas.microsoft.com/office/drawing/2014/main" id="{0417365A-4F17-4648-B72A-D6CC18AE5E8D}"/>
              </a:ext>
            </a:extLst>
          </p:cNvPr>
          <p:cNvSpPr>
            <a:spLocks noGrp="1"/>
          </p:cNvSpPr>
          <p:nvPr>
            <p:ph type="dt" sz="half" idx="15"/>
          </p:nvPr>
        </p:nvSpPr>
        <p:spPr>
          <a:xfrm>
            <a:off x="5446723" y="10163622"/>
            <a:ext cx="682044" cy="570889"/>
          </a:xfrm>
          <a:prstGeom prst="rect">
            <a:avLst/>
          </a:prstGeom>
        </p:spPr>
        <p:txBody>
          <a:bodyPr/>
          <a:lstStyle/>
          <a:p>
            <a:fld id="{C6269870-9299-4387-A25E-B04C356AF35E}" type="datetime6">
              <a:rPr lang="fr-FR" smtClean="0"/>
              <a:t>mars 26</a:t>
            </a:fld>
            <a:endParaRPr lang="fr-FR" dirty="0"/>
          </a:p>
        </p:txBody>
      </p:sp>
      <p:sp>
        <p:nvSpPr>
          <p:cNvPr id="4" name="Espace réservé du pied de page 3">
            <a:extLst>
              <a:ext uri="{FF2B5EF4-FFF2-40B4-BE49-F238E27FC236}">
                <a16:creationId xmlns:a16="http://schemas.microsoft.com/office/drawing/2014/main" id="{2E2FFB53-DE53-4B90-8F36-6B280367D891}"/>
              </a:ext>
            </a:extLst>
          </p:cNvPr>
          <p:cNvSpPr>
            <a:spLocks noGrp="1"/>
          </p:cNvSpPr>
          <p:nvPr>
            <p:ph type="ftr" sz="quarter" idx="16"/>
          </p:nvPr>
        </p:nvSpPr>
        <p:spPr>
          <a:xfrm>
            <a:off x="674131" y="10163622"/>
            <a:ext cx="4693216" cy="570889"/>
          </a:xfrm>
          <a:prstGeom prst="rect">
            <a:avLst/>
          </a:prstGeom>
        </p:spPr>
        <p:txBody>
          <a:bodyPr/>
          <a:lstStyle/>
          <a:p>
            <a:pPr algn="l"/>
            <a:r>
              <a:rPr lang="fr-FR"/>
              <a:t>Nom du service à l'origine du document</a:t>
            </a:r>
            <a:endParaRPr lang="fr-FR" dirty="0"/>
          </a:p>
        </p:txBody>
      </p:sp>
      <p:sp>
        <p:nvSpPr>
          <p:cNvPr id="8" name="Espace réservé du numéro de diapositive 7">
            <a:extLst>
              <a:ext uri="{FF2B5EF4-FFF2-40B4-BE49-F238E27FC236}">
                <a16:creationId xmlns:a16="http://schemas.microsoft.com/office/drawing/2014/main" id="{7A56CECF-B9A6-4159-8D9E-A5921DC3F624}"/>
              </a:ext>
            </a:extLst>
          </p:cNvPr>
          <p:cNvSpPr>
            <a:spLocks noGrp="1"/>
          </p:cNvSpPr>
          <p:nvPr>
            <p:ph type="sldNum" sz="quarter" idx="17"/>
          </p:nvPr>
        </p:nvSpPr>
        <p:spPr>
          <a:xfrm>
            <a:off x="396835" y="10163618"/>
            <a:ext cx="277298" cy="569240"/>
          </a:xfrm>
          <a:prstGeom prst="rect">
            <a:avLst/>
          </a:prstGeom>
        </p:spPr>
        <p:txBody>
          <a:bodyPr/>
          <a:lstStyle/>
          <a:p>
            <a:fld id="{114701A2-C6F6-46A9-8376-E6B4FD0DB400}" type="slidenum">
              <a:rPr lang="fr-FR" smtClean="0"/>
              <a:pPr/>
              <a:t>‹N°›</a:t>
            </a:fld>
            <a:r>
              <a:rPr lang="fr-FR"/>
              <a:t> /</a:t>
            </a:r>
            <a:endParaRPr lang="fr-FR" dirty="0"/>
          </a:p>
        </p:txBody>
      </p:sp>
      <p:cxnSp>
        <p:nvCxnSpPr>
          <p:cNvPr id="9" name="Connecteur droit 8">
            <a:extLst>
              <a:ext uri="{FF2B5EF4-FFF2-40B4-BE49-F238E27FC236}">
                <a16:creationId xmlns:a16="http://schemas.microsoft.com/office/drawing/2014/main" id="{D8BE40BE-3824-4F55-BB16-4BC8E2C059F1}"/>
              </a:ext>
            </a:extLst>
          </p:cNvPr>
          <p:cNvCxnSpPr>
            <a:cxnSpLocks/>
          </p:cNvCxnSpPr>
          <p:nvPr userDrawn="1"/>
        </p:nvCxnSpPr>
        <p:spPr>
          <a:xfrm flipV="1">
            <a:off x="297625" y="0"/>
            <a:ext cx="0" cy="1571500"/>
          </a:xfrm>
          <a:prstGeom prst="line">
            <a:avLst/>
          </a:prstGeom>
          <a:ln w="254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850871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apositive de titre sans visuel">
    <p:spTree>
      <p:nvGrpSpPr>
        <p:cNvPr id="1" name=""/>
        <p:cNvGrpSpPr/>
        <p:nvPr/>
      </p:nvGrpSpPr>
      <p:grpSpPr>
        <a:xfrm>
          <a:off x="0" y="0"/>
          <a:ext cx="0" cy="0"/>
          <a:chOff x="0" y="0"/>
          <a:chExt cx="0" cy="0"/>
        </a:xfrm>
      </p:grpSpPr>
      <p:sp>
        <p:nvSpPr>
          <p:cNvPr id="9" name="Rectangle 8"/>
          <p:cNvSpPr/>
          <p:nvPr userDrawn="1"/>
        </p:nvSpPr>
        <p:spPr>
          <a:xfrm>
            <a:off x="297627" y="561252"/>
            <a:ext cx="6964425" cy="823258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488"/>
          </a:p>
        </p:txBody>
      </p:sp>
      <p:sp>
        <p:nvSpPr>
          <p:cNvPr id="2" name="Titre 1"/>
          <p:cNvSpPr>
            <a:spLocks noGrp="1"/>
          </p:cNvSpPr>
          <p:nvPr>
            <p:ph type="ctrTitle"/>
          </p:nvPr>
        </p:nvSpPr>
        <p:spPr>
          <a:xfrm>
            <a:off x="3839369" y="3321397"/>
            <a:ext cx="3153330" cy="2291810"/>
          </a:xfrm>
        </p:spPr>
        <p:txBody>
          <a:bodyPr/>
          <a:lstStyle>
            <a:lvl1pPr>
              <a:lnSpc>
                <a:spcPts val="3472"/>
              </a:lnSpc>
              <a:defRPr sz="2811" u="heavy" baseline="0">
                <a:solidFill>
                  <a:schemeClr val="bg1"/>
                </a:solidFill>
                <a:uFill>
                  <a:solidFill>
                    <a:srgbClr val="FECD1A"/>
                  </a:solidFill>
                </a:uFill>
              </a:defRPr>
            </a:lvl1pPr>
          </a:lstStyle>
          <a:p>
            <a:r>
              <a:rPr lang="fr-FR"/>
              <a:t>Modifiez le style du titre</a:t>
            </a:r>
            <a:endParaRPr lang="fr-FR" dirty="0"/>
          </a:p>
        </p:txBody>
      </p:sp>
    </p:spTree>
    <p:extLst>
      <p:ext uri="{BB962C8B-B14F-4D97-AF65-F5344CB8AC3E}">
        <p14:creationId xmlns:p14="http://schemas.microsoft.com/office/powerpoint/2010/main" val="17373004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ontenu texte et numeros">
    <p:spTree>
      <p:nvGrpSpPr>
        <p:cNvPr id="1" name=""/>
        <p:cNvGrpSpPr/>
        <p:nvPr/>
      </p:nvGrpSpPr>
      <p:grpSpPr>
        <a:xfrm>
          <a:off x="0" y="0"/>
          <a:ext cx="0" cy="0"/>
          <a:chOff x="0" y="0"/>
          <a:chExt cx="0" cy="0"/>
        </a:xfrm>
      </p:grpSpPr>
      <p:sp>
        <p:nvSpPr>
          <p:cNvPr id="2" name="Titre 1"/>
          <p:cNvSpPr>
            <a:spLocks noGrp="1"/>
          </p:cNvSpPr>
          <p:nvPr>
            <p:ph type="title"/>
          </p:nvPr>
        </p:nvSpPr>
        <p:spPr>
          <a:xfrm>
            <a:off x="386912" y="813813"/>
            <a:ext cx="6803708" cy="855490"/>
          </a:xfrm>
        </p:spPr>
        <p:txBody>
          <a:bodyPr anchor="b" anchorCtr="0"/>
          <a:lstStyle>
            <a:lvl1pPr>
              <a:defRPr sz="1488"/>
            </a:lvl1pPr>
          </a:lstStyle>
          <a:p>
            <a:r>
              <a:rPr lang="fr-FR"/>
              <a:t>Modifiez le style du titre</a:t>
            </a:r>
            <a:endParaRPr lang="fr-FR" dirty="0"/>
          </a:p>
        </p:txBody>
      </p:sp>
      <p:sp>
        <p:nvSpPr>
          <p:cNvPr id="5" name="Espace réservé du texte 4"/>
          <p:cNvSpPr>
            <a:spLocks noGrp="1"/>
          </p:cNvSpPr>
          <p:nvPr>
            <p:ph type="body" sz="quarter" idx="13"/>
          </p:nvPr>
        </p:nvSpPr>
        <p:spPr>
          <a:xfrm>
            <a:off x="387175" y="2349768"/>
            <a:ext cx="5297023" cy="7187274"/>
          </a:xfrm>
        </p:spPr>
        <p:txBody>
          <a:bodyPr/>
          <a:lstStyle>
            <a:lvl1pPr>
              <a:spcBef>
                <a:spcPts val="1653"/>
              </a:spcBef>
              <a:spcAft>
                <a:spcPts val="248"/>
              </a:spcAft>
              <a:defRPr sz="1405" cap="none" baseline="0">
                <a:solidFill>
                  <a:schemeClr val="accent5"/>
                </a:solidFill>
              </a:defRPr>
            </a:lvl1pPr>
            <a:lvl2pPr>
              <a:defRPr sz="992" b="0">
                <a:solidFill>
                  <a:schemeClr val="accent4"/>
                </a:solidFill>
              </a:defRPr>
            </a:lvl2pPr>
            <a:lvl3pPr marL="708617" indent="-188969">
              <a:lnSpc>
                <a:spcPts val="1488"/>
              </a:lnSpc>
              <a:spcBef>
                <a:spcPts val="1240"/>
              </a:spcBef>
              <a:spcAft>
                <a:spcPts val="248"/>
              </a:spcAft>
              <a:buFont typeface="+mj-lt"/>
              <a:buAutoNum type="romanUcPeriod"/>
              <a:tabLst/>
              <a:defRPr lang="fr-FR" sz="909" b="1" kern="1200" dirty="0" smtClean="0">
                <a:solidFill>
                  <a:schemeClr val="accent5"/>
                </a:solidFill>
                <a:latin typeface="Open Sans" pitchFamily="34" charset="0"/>
                <a:ea typeface="Open Sans" pitchFamily="34" charset="0"/>
                <a:cs typeface="Open Sans" pitchFamily="34" charset="0"/>
              </a:defRPr>
            </a:lvl3pPr>
            <a:lvl4pPr marL="930388" indent="-188969">
              <a:spcBef>
                <a:spcPts val="0"/>
              </a:spcBef>
              <a:buClr>
                <a:schemeClr val="tx2"/>
              </a:buClr>
              <a:buFont typeface="+mj-lt"/>
              <a:buAutoNum type="arabicPeriod"/>
              <a:tabLst/>
              <a:defRPr lang="fr-FR" sz="827" b="1" kern="1200" dirty="0" smtClean="0">
                <a:solidFill>
                  <a:schemeClr val="tx1"/>
                </a:solidFill>
                <a:latin typeface="Open Sans" pitchFamily="34" charset="0"/>
                <a:ea typeface="Open Sans" pitchFamily="34" charset="0"/>
                <a:cs typeface="Open Sans" pitchFamily="34" charset="0"/>
              </a:defRPr>
            </a:lvl4pPr>
            <a:lvl5pPr marL="1300443" indent="-188969">
              <a:spcBef>
                <a:spcPts val="0"/>
              </a:spcBef>
              <a:buClr>
                <a:schemeClr val="accent4"/>
              </a:buClr>
              <a:buSzPct val="100000"/>
              <a:buFont typeface="+mj-lt"/>
              <a:buAutoNum type="alphaLcPeriod"/>
              <a:tabLst/>
              <a:defRPr sz="744" b="0">
                <a:solidFill>
                  <a:schemeClr val="accent4"/>
                </a:solidFill>
              </a:defRPr>
            </a:lvl5pPr>
            <a:lvl6pPr marL="446165" indent="-149596">
              <a:lnSpc>
                <a:spcPts val="1488"/>
              </a:lnSpc>
              <a:spcBef>
                <a:spcPts val="1240"/>
              </a:spcBef>
              <a:spcAft>
                <a:spcPts val="248"/>
              </a:spcAft>
              <a:buClr>
                <a:schemeClr val="accent5"/>
              </a:buClr>
              <a:buFont typeface="+mj-lt"/>
              <a:buAutoNum type="arabicPeriod"/>
              <a:tabLst/>
              <a:defRPr sz="1075" b="0" i="1" cap="none" baseline="0">
                <a:solidFill>
                  <a:schemeClr val="accent5"/>
                </a:solidFill>
                <a:latin typeface="Open Sans" pitchFamily="34" charset="0"/>
                <a:ea typeface="Open Sans" pitchFamily="34" charset="0"/>
                <a:cs typeface="Open Sans" pitchFamily="34" charset="0"/>
              </a:defRPr>
            </a:lvl6pPr>
            <a:lvl7pPr marL="446165" indent="0">
              <a:buFont typeface="+mj-lt"/>
              <a:buNone/>
              <a:defRPr sz="827">
                <a:latin typeface="Open Sans" pitchFamily="34" charset="0"/>
                <a:ea typeface="Open Sans" pitchFamily="34" charset="0"/>
                <a:cs typeface="Open Sans" pitchFamily="34" charset="0"/>
              </a:defRPr>
            </a:lvl7pPr>
            <a:lvl8pPr marL="1037988" indent="-73486">
              <a:buClr>
                <a:schemeClr val="accent4"/>
              </a:buClr>
              <a:buSzPct val="160000"/>
              <a:buFont typeface="Open Sans" pitchFamily="34" charset="0"/>
              <a:buChar char="›"/>
              <a:defRPr sz="744">
                <a:solidFill>
                  <a:schemeClr val="accent4"/>
                </a:solidFill>
                <a:latin typeface="Open Sans" pitchFamily="34" charset="0"/>
                <a:ea typeface="Open Sans" pitchFamily="34" charset="0"/>
                <a:cs typeface="Open Sans" pitchFamily="34" charset="0"/>
              </a:defRPr>
            </a:lvl8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sp>
        <p:nvSpPr>
          <p:cNvPr id="7" name="Espace réservé du texte 4"/>
          <p:cNvSpPr>
            <a:spLocks noGrp="1"/>
          </p:cNvSpPr>
          <p:nvPr>
            <p:ph type="body" sz="quarter" idx="14" hasCustomPrompt="1"/>
          </p:nvPr>
        </p:nvSpPr>
        <p:spPr>
          <a:xfrm>
            <a:off x="387171" y="257403"/>
            <a:ext cx="2141908" cy="300295"/>
          </a:xfrm>
        </p:spPr>
        <p:txBody>
          <a:bodyPr anchor="b" anchorCtr="0"/>
          <a:lstStyle>
            <a:lvl1pPr>
              <a:defRPr sz="827" u="none" baseline="0">
                <a:uFill>
                  <a:solidFill>
                    <a:schemeClr val="accent2"/>
                  </a:solidFill>
                </a:uFill>
              </a:defRPr>
            </a:lvl1pPr>
          </a:lstStyle>
          <a:p>
            <a:pPr lvl="0"/>
            <a:r>
              <a:rPr lang="fr-FR" dirty="0"/>
              <a:t>Titre de la partie</a:t>
            </a:r>
          </a:p>
        </p:txBody>
      </p:sp>
      <p:sp>
        <p:nvSpPr>
          <p:cNvPr id="3" name="Espace réservé de la date 2">
            <a:extLst>
              <a:ext uri="{FF2B5EF4-FFF2-40B4-BE49-F238E27FC236}">
                <a16:creationId xmlns:a16="http://schemas.microsoft.com/office/drawing/2014/main" id="{0417365A-4F17-4648-B72A-D6CC18AE5E8D}"/>
              </a:ext>
            </a:extLst>
          </p:cNvPr>
          <p:cNvSpPr>
            <a:spLocks noGrp="1"/>
          </p:cNvSpPr>
          <p:nvPr>
            <p:ph type="dt" sz="half" idx="15"/>
          </p:nvPr>
        </p:nvSpPr>
        <p:spPr>
          <a:xfrm>
            <a:off x="5446723" y="10163622"/>
            <a:ext cx="682044" cy="570889"/>
          </a:xfrm>
          <a:prstGeom prst="rect">
            <a:avLst/>
          </a:prstGeom>
        </p:spPr>
        <p:txBody>
          <a:bodyPr/>
          <a:lstStyle/>
          <a:p>
            <a:fld id="{C6269870-9299-4387-A25E-B04C356AF35E}" type="datetime6">
              <a:rPr lang="fr-FR" smtClean="0"/>
              <a:t>mars 26</a:t>
            </a:fld>
            <a:endParaRPr lang="fr-FR" dirty="0"/>
          </a:p>
        </p:txBody>
      </p:sp>
      <p:sp>
        <p:nvSpPr>
          <p:cNvPr id="4" name="Espace réservé du pied de page 3">
            <a:extLst>
              <a:ext uri="{FF2B5EF4-FFF2-40B4-BE49-F238E27FC236}">
                <a16:creationId xmlns:a16="http://schemas.microsoft.com/office/drawing/2014/main" id="{2E2FFB53-DE53-4B90-8F36-6B280367D891}"/>
              </a:ext>
            </a:extLst>
          </p:cNvPr>
          <p:cNvSpPr>
            <a:spLocks noGrp="1"/>
          </p:cNvSpPr>
          <p:nvPr>
            <p:ph type="ftr" sz="quarter" idx="16"/>
          </p:nvPr>
        </p:nvSpPr>
        <p:spPr>
          <a:xfrm>
            <a:off x="674131" y="10163622"/>
            <a:ext cx="4693216" cy="570889"/>
          </a:xfrm>
          <a:prstGeom prst="rect">
            <a:avLst/>
          </a:prstGeom>
        </p:spPr>
        <p:txBody>
          <a:bodyPr/>
          <a:lstStyle/>
          <a:p>
            <a:pPr algn="l"/>
            <a:r>
              <a:rPr lang="fr-FR"/>
              <a:t>Nom du service à l'origine du document</a:t>
            </a:r>
            <a:endParaRPr lang="fr-FR" dirty="0"/>
          </a:p>
        </p:txBody>
      </p:sp>
      <p:sp>
        <p:nvSpPr>
          <p:cNvPr id="8" name="Espace réservé du numéro de diapositive 7">
            <a:extLst>
              <a:ext uri="{FF2B5EF4-FFF2-40B4-BE49-F238E27FC236}">
                <a16:creationId xmlns:a16="http://schemas.microsoft.com/office/drawing/2014/main" id="{7A56CECF-B9A6-4159-8D9E-A5921DC3F624}"/>
              </a:ext>
            </a:extLst>
          </p:cNvPr>
          <p:cNvSpPr>
            <a:spLocks noGrp="1"/>
          </p:cNvSpPr>
          <p:nvPr>
            <p:ph type="sldNum" sz="quarter" idx="17"/>
          </p:nvPr>
        </p:nvSpPr>
        <p:spPr>
          <a:xfrm>
            <a:off x="396835" y="10163618"/>
            <a:ext cx="277298" cy="569240"/>
          </a:xfrm>
          <a:prstGeom prst="rect">
            <a:avLst/>
          </a:prstGeom>
        </p:spPr>
        <p:txBody>
          <a:bodyPr/>
          <a:lstStyle/>
          <a:p>
            <a:fld id="{114701A2-C6F6-46A9-8376-E6B4FD0DB400}" type="slidenum">
              <a:rPr lang="fr-FR" smtClean="0"/>
              <a:pPr/>
              <a:t>‹N°›</a:t>
            </a:fld>
            <a:r>
              <a:rPr lang="fr-FR"/>
              <a:t> /</a:t>
            </a:r>
            <a:endParaRPr lang="fr-FR" dirty="0"/>
          </a:p>
        </p:txBody>
      </p:sp>
      <p:cxnSp>
        <p:nvCxnSpPr>
          <p:cNvPr id="9" name="Connecteur droit 8">
            <a:extLst>
              <a:ext uri="{FF2B5EF4-FFF2-40B4-BE49-F238E27FC236}">
                <a16:creationId xmlns:a16="http://schemas.microsoft.com/office/drawing/2014/main" id="{3D58FFC8-7E11-40FB-AF30-B007AE7E2509}"/>
              </a:ext>
            </a:extLst>
          </p:cNvPr>
          <p:cNvCxnSpPr>
            <a:cxnSpLocks/>
          </p:cNvCxnSpPr>
          <p:nvPr userDrawn="1"/>
        </p:nvCxnSpPr>
        <p:spPr>
          <a:xfrm flipV="1">
            <a:off x="297625" y="0"/>
            <a:ext cx="0" cy="1571500"/>
          </a:xfrm>
          <a:prstGeom prst="line">
            <a:avLst/>
          </a:prstGeom>
          <a:ln w="254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9815356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ontenu texte 3 encadrés">
    <p:spTree>
      <p:nvGrpSpPr>
        <p:cNvPr id="1" name=""/>
        <p:cNvGrpSpPr/>
        <p:nvPr/>
      </p:nvGrpSpPr>
      <p:grpSpPr>
        <a:xfrm>
          <a:off x="0" y="0"/>
          <a:ext cx="0" cy="0"/>
          <a:chOff x="0" y="0"/>
          <a:chExt cx="0" cy="0"/>
        </a:xfrm>
      </p:grpSpPr>
      <p:sp>
        <p:nvSpPr>
          <p:cNvPr id="2" name="Titre 1"/>
          <p:cNvSpPr>
            <a:spLocks noGrp="1"/>
          </p:cNvSpPr>
          <p:nvPr>
            <p:ph type="title"/>
          </p:nvPr>
        </p:nvSpPr>
        <p:spPr>
          <a:xfrm>
            <a:off x="386912" y="813813"/>
            <a:ext cx="6803708" cy="855490"/>
          </a:xfrm>
        </p:spPr>
        <p:txBody>
          <a:bodyPr anchor="b" anchorCtr="0"/>
          <a:lstStyle/>
          <a:p>
            <a:r>
              <a:rPr lang="fr-FR"/>
              <a:t>Modifiez le style du titre</a:t>
            </a:r>
            <a:endParaRPr lang="fr-FR" dirty="0"/>
          </a:p>
        </p:txBody>
      </p:sp>
      <p:sp>
        <p:nvSpPr>
          <p:cNvPr id="8" name="Espace réservé du contenu 2"/>
          <p:cNvSpPr>
            <a:spLocks noGrp="1"/>
          </p:cNvSpPr>
          <p:nvPr>
            <p:ph idx="1"/>
          </p:nvPr>
        </p:nvSpPr>
        <p:spPr>
          <a:xfrm>
            <a:off x="952400" y="2950973"/>
            <a:ext cx="1666700" cy="4789334"/>
          </a:xfrm>
          <a:ln w="19050">
            <a:solidFill>
              <a:schemeClr val="tx1"/>
            </a:solidFill>
          </a:ln>
        </p:spPr>
        <p:txBody>
          <a:bodyPr lIns="144000" tIns="108000" rIns="144000" bIns="144000"/>
          <a:lstStyle>
            <a:lvl1pPr marL="0" indent="0">
              <a:lnSpc>
                <a:spcPts val="992"/>
              </a:lnSpc>
              <a:spcBef>
                <a:spcPts val="0"/>
              </a:spcBef>
              <a:buClr>
                <a:schemeClr val="bg2"/>
              </a:buClr>
              <a:buFont typeface="Arial" pitchFamily="34" charset="0"/>
              <a:buNone/>
              <a:defRPr sz="827" b="0" i="0" cap="none" baseline="0"/>
            </a:lvl1pPr>
            <a:lvl2pPr marL="0" indent="0">
              <a:lnSpc>
                <a:spcPts val="992"/>
              </a:lnSpc>
              <a:defRPr sz="827" b="0"/>
            </a:lvl2pPr>
          </a:lstStyle>
          <a:p>
            <a:pPr lvl="0"/>
            <a:r>
              <a:rPr lang="fr-FR"/>
              <a:t>Cliquez pour modifier les styles du texte du masque</a:t>
            </a:r>
          </a:p>
        </p:txBody>
      </p:sp>
      <p:sp>
        <p:nvSpPr>
          <p:cNvPr id="9" name="Espace réservé du contenu 2"/>
          <p:cNvSpPr>
            <a:spLocks noGrp="1"/>
          </p:cNvSpPr>
          <p:nvPr>
            <p:ph idx="14"/>
          </p:nvPr>
        </p:nvSpPr>
        <p:spPr>
          <a:xfrm>
            <a:off x="2744763" y="3699392"/>
            <a:ext cx="1815513" cy="5088667"/>
          </a:xfrm>
          <a:ln w="19050">
            <a:solidFill>
              <a:schemeClr val="bg2"/>
            </a:solidFill>
          </a:ln>
        </p:spPr>
        <p:txBody>
          <a:bodyPr lIns="144000" tIns="108000" rIns="144000" bIns="144000"/>
          <a:lstStyle>
            <a:lvl1pPr marL="0" indent="0">
              <a:lnSpc>
                <a:spcPts val="992"/>
              </a:lnSpc>
              <a:spcBef>
                <a:spcPts val="0"/>
              </a:spcBef>
              <a:buClr>
                <a:schemeClr val="bg2"/>
              </a:buClr>
              <a:buFont typeface="Arial" pitchFamily="34" charset="0"/>
              <a:buNone/>
              <a:defRPr sz="827" b="0" i="0" cap="none" baseline="0"/>
            </a:lvl1pPr>
            <a:lvl2pPr marL="0" indent="0">
              <a:lnSpc>
                <a:spcPts val="992"/>
              </a:lnSpc>
              <a:defRPr sz="827" b="0"/>
            </a:lvl2pPr>
          </a:lstStyle>
          <a:p>
            <a:pPr lvl="0"/>
            <a:r>
              <a:rPr lang="fr-FR"/>
              <a:t>Cliquez pour modifier les styles du texte du masque</a:t>
            </a:r>
          </a:p>
        </p:txBody>
      </p:sp>
      <p:sp>
        <p:nvSpPr>
          <p:cNvPr id="10" name="Espace réservé du contenu 2"/>
          <p:cNvSpPr>
            <a:spLocks noGrp="1"/>
          </p:cNvSpPr>
          <p:nvPr>
            <p:ph idx="15"/>
          </p:nvPr>
        </p:nvSpPr>
        <p:spPr>
          <a:xfrm>
            <a:off x="4672813" y="2202557"/>
            <a:ext cx="1815513" cy="5088667"/>
          </a:xfrm>
          <a:solidFill>
            <a:schemeClr val="bg1"/>
          </a:solidFill>
          <a:ln w="19050">
            <a:solidFill>
              <a:schemeClr val="accent2"/>
            </a:solidFill>
          </a:ln>
        </p:spPr>
        <p:txBody>
          <a:bodyPr lIns="144000" tIns="108000" rIns="144000" bIns="144000"/>
          <a:lstStyle>
            <a:lvl1pPr marL="0" indent="0">
              <a:lnSpc>
                <a:spcPts val="992"/>
              </a:lnSpc>
              <a:spcBef>
                <a:spcPts val="0"/>
              </a:spcBef>
              <a:buClr>
                <a:schemeClr val="bg2"/>
              </a:buClr>
              <a:buFont typeface="Arial" pitchFamily="34" charset="0"/>
              <a:buNone/>
              <a:defRPr sz="827" b="0" i="0" cap="none" baseline="0"/>
            </a:lvl1pPr>
            <a:lvl2pPr marL="0" indent="0">
              <a:lnSpc>
                <a:spcPts val="992"/>
              </a:lnSpc>
              <a:defRPr sz="827" b="0"/>
            </a:lvl2pPr>
          </a:lstStyle>
          <a:p>
            <a:pPr lvl="0"/>
            <a:r>
              <a:rPr lang="fr-FR"/>
              <a:t>Cliquez pour modifier les styles du texte du masque</a:t>
            </a:r>
          </a:p>
        </p:txBody>
      </p:sp>
      <p:sp>
        <p:nvSpPr>
          <p:cNvPr id="11" name="Espace réservé du texte 4"/>
          <p:cNvSpPr>
            <a:spLocks noGrp="1"/>
          </p:cNvSpPr>
          <p:nvPr>
            <p:ph type="body" sz="quarter" idx="13" hasCustomPrompt="1"/>
          </p:nvPr>
        </p:nvSpPr>
        <p:spPr>
          <a:xfrm>
            <a:off x="387171" y="257403"/>
            <a:ext cx="2141908" cy="300295"/>
          </a:xfrm>
        </p:spPr>
        <p:txBody>
          <a:bodyPr anchor="b" anchorCtr="0"/>
          <a:lstStyle>
            <a:lvl1pPr>
              <a:defRPr sz="827" u="none" baseline="0">
                <a:uFill>
                  <a:solidFill>
                    <a:schemeClr val="bg2"/>
                  </a:solidFill>
                </a:uFill>
              </a:defRPr>
            </a:lvl1pPr>
          </a:lstStyle>
          <a:p>
            <a:pPr lvl="0"/>
            <a:r>
              <a:rPr lang="fr-FR" dirty="0"/>
              <a:t>Titre de la partie</a:t>
            </a:r>
          </a:p>
        </p:txBody>
      </p:sp>
      <p:cxnSp>
        <p:nvCxnSpPr>
          <p:cNvPr id="12" name="Connecteur droit 11">
            <a:extLst>
              <a:ext uri="{FF2B5EF4-FFF2-40B4-BE49-F238E27FC236}">
                <a16:creationId xmlns:a16="http://schemas.microsoft.com/office/drawing/2014/main" id="{A9F7289F-7582-479D-99DA-8E05E1729B69}"/>
              </a:ext>
            </a:extLst>
          </p:cNvPr>
          <p:cNvCxnSpPr>
            <a:cxnSpLocks/>
          </p:cNvCxnSpPr>
          <p:nvPr userDrawn="1"/>
        </p:nvCxnSpPr>
        <p:spPr>
          <a:xfrm flipV="1">
            <a:off x="297625" y="0"/>
            <a:ext cx="0" cy="1571500"/>
          </a:xfrm>
          <a:prstGeom prst="line">
            <a:avLst/>
          </a:prstGeom>
          <a:ln w="254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432806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Contenu graphique 1">
    <p:spTree>
      <p:nvGrpSpPr>
        <p:cNvPr id="1" name=""/>
        <p:cNvGrpSpPr/>
        <p:nvPr/>
      </p:nvGrpSpPr>
      <p:grpSpPr>
        <a:xfrm>
          <a:off x="0" y="0"/>
          <a:ext cx="0" cy="0"/>
          <a:chOff x="0" y="0"/>
          <a:chExt cx="0" cy="0"/>
        </a:xfrm>
      </p:grpSpPr>
      <p:sp>
        <p:nvSpPr>
          <p:cNvPr id="2" name="Titre 1"/>
          <p:cNvSpPr>
            <a:spLocks noGrp="1"/>
          </p:cNvSpPr>
          <p:nvPr>
            <p:ph type="title"/>
          </p:nvPr>
        </p:nvSpPr>
        <p:spPr>
          <a:xfrm>
            <a:off x="386912" y="813813"/>
            <a:ext cx="6803708" cy="855490"/>
          </a:xfrm>
        </p:spPr>
        <p:txBody>
          <a:bodyPr anchor="b" anchorCtr="0"/>
          <a:lstStyle/>
          <a:p>
            <a:r>
              <a:rPr lang="fr-FR"/>
              <a:t>Modifiez le style du titre</a:t>
            </a:r>
            <a:endParaRPr lang="fr-FR" dirty="0"/>
          </a:p>
        </p:txBody>
      </p:sp>
      <p:sp>
        <p:nvSpPr>
          <p:cNvPr id="4" name="Espace réservé du graphique 3"/>
          <p:cNvSpPr>
            <a:spLocks noGrp="1"/>
          </p:cNvSpPr>
          <p:nvPr>
            <p:ph type="chart" sz="quarter" idx="13"/>
          </p:nvPr>
        </p:nvSpPr>
        <p:spPr>
          <a:xfrm>
            <a:off x="387170" y="2319833"/>
            <a:ext cx="5714400" cy="5762167"/>
          </a:xfrm>
          <a:solidFill>
            <a:schemeClr val="bg1"/>
          </a:solidFill>
          <a:ln w="12700">
            <a:solidFill>
              <a:schemeClr val="bg2"/>
            </a:solidFill>
          </a:ln>
        </p:spPr>
        <p:txBody>
          <a:bodyPr/>
          <a:lstStyle/>
          <a:p>
            <a:r>
              <a:rPr lang="fr-FR"/>
              <a:t>Cliquez sur l'icône pour ajouter un graphique</a:t>
            </a:r>
          </a:p>
        </p:txBody>
      </p:sp>
      <p:sp>
        <p:nvSpPr>
          <p:cNvPr id="11" name="Espace réservé du texte 10"/>
          <p:cNvSpPr>
            <a:spLocks noGrp="1"/>
          </p:cNvSpPr>
          <p:nvPr>
            <p:ph type="body" sz="quarter" idx="14"/>
          </p:nvPr>
        </p:nvSpPr>
        <p:spPr>
          <a:xfrm>
            <a:off x="6160877" y="5570432"/>
            <a:ext cx="1029744" cy="2544254"/>
          </a:xfrm>
        </p:spPr>
        <p:txBody>
          <a:bodyPr anchor="b" anchorCtr="0"/>
          <a:lstStyle>
            <a:lvl1pPr>
              <a:defRPr sz="827" b="0" cap="none" baseline="0"/>
            </a:lvl1pPr>
          </a:lstStyle>
          <a:p>
            <a:pPr lvl="0"/>
            <a:r>
              <a:rPr lang="fr-FR"/>
              <a:t>Cliquez pour modifier les styles du texte du masque</a:t>
            </a:r>
          </a:p>
        </p:txBody>
      </p:sp>
      <p:sp>
        <p:nvSpPr>
          <p:cNvPr id="8" name="Espace réservé du texte 4"/>
          <p:cNvSpPr>
            <a:spLocks noGrp="1"/>
          </p:cNvSpPr>
          <p:nvPr>
            <p:ph type="body" sz="quarter" idx="15" hasCustomPrompt="1"/>
          </p:nvPr>
        </p:nvSpPr>
        <p:spPr>
          <a:xfrm>
            <a:off x="387171" y="258179"/>
            <a:ext cx="2141908" cy="300295"/>
          </a:xfrm>
        </p:spPr>
        <p:txBody>
          <a:bodyPr anchor="b" anchorCtr="0"/>
          <a:lstStyle>
            <a:lvl1pPr>
              <a:defRPr sz="827" u="none" baseline="0">
                <a:uFill>
                  <a:solidFill>
                    <a:schemeClr val="bg2"/>
                  </a:solidFill>
                </a:uFill>
              </a:defRPr>
            </a:lvl1pPr>
          </a:lstStyle>
          <a:p>
            <a:pPr lvl="0"/>
            <a:r>
              <a:rPr lang="fr-FR" dirty="0"/>
              <a:t>Titre de la partie</a:t>
            </a:r>
          </a:p>
        </p:txBody>
      </p:sp>
      <p:cxnSp>
        <p:nvCxnSpPr>
          <p:cNvPr id="9" name="Connecteur droit 8">
            <a:extLst>
              <a:ext uri="{FF2B5EF4-FFF2-40B4-BE49-F238E27FC236}">
                <a16:creationId xmlns:a16="http://schemas.microsoft.com/office/drawing/2014/main" id="{9C89CF6E-A174-4305-974E-F7468370B57F}"/>
              </a:ext>
            </a:extLst>
          </p:cNvPr>
          <p:cNvCxnSpPr>
            <a:cxnSpLocks/>
          </p:cNvCxnSpPr>
          <p:nvPr userDrawn="1"/>
        </p:nvCxnSpPr>
        <p:spPr>
          <a:xfrm flipV="1">
            <a:off x="297625" y="0"/>
            <a:ext cx="0" cy="1571500"/>
          </a:xfrm>
          <a:prstGeom prst="line">
            <a:avLst/>
          </a:prstGeom>
          <a:ln w="254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7516577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ontenu graphique 2">
    <p:spTree>
      <p:nvGrpSpPr>
        <p:cNvPr id="1" name=""/>
        <p:cNvGrpSpPr/>
        <p:nvPr/>
      </p:nvGrpSpPr>
      <p:grpSpPr>
        <a:xfrm>
          <a:off x="0" y="0"/>
          <a:ext cx="0" cy="0"/>
          <a:chOff x="0" y="0"/>
          <a:chExt cx="0" cy="0"/>
        </a:xfrm>
      </p:grpSpPr>
      <p:sp>
        <p:nvSpPr>
          <p:cNvPr id="2" name="Titre 1"/>
          <p:cNvSpPr>
            <a:spLocks noGrp="1"/>
          </p:cNvSpPr>
          <p:nvPr>
            <p:ph type="title"/>
          </p:nvPr>
        </p:nvSpPr>
        <p:spPr>
          <a:xfrm>
            <a:off x="386912" y="813813"/>
            <a:ext cx="6803708" cy="855490"/>
          </a:xfrm>
        </p:spPr>
        <p:txBody>
          <a:bodyPr anchor="b" anchorCtr="0"/>
          <a:lstStyle/>
          <a:p>
            <a:r>
              <a:rPr lang="fr-FR"/>
              <a:t>Modifiez le style du titre</a:t>
            </a:r>
            <a:endParaRPr lang="fr-FR" dirty="0"/>
          </a:p>
        </p:txBody>
      </p:sp>
      <p:sp>
        <p:nvSpPr>
          <p:cNvPr id="11" name="Espace réservé du texte 10"/>
          <p:cNvSpPr>
            <a:spLocks noGrp="1"/>
          </p:cNvSpPr>
          <p:nvPr>
            <p:ph type="body" sz="quarter" idx="14"/>
          </p:nvPr>
        </p:nvSpPr>
        <p:spPr>
          <a:xfrm>
            <a:off x="6101552" y="5570432"/>
            <a:ext cx="1089069" cy="2544254"/>
          </a:xfrm>
        </p:spPr>
        <p:txBody>
          <a:bodyPr anchor="b" anchorCtr="0"/>
          <a:lstStyle>
            <a:lvl1pPr>
              <a:defRPr sz="827" b="0" cap="none" baseline="0"/>
            </a:lvl1pPr>
          </a:lstStyle>
          <a:p>
            <a:pPr lvl="0"/>
            <a:r>
              <a:rPr lang="fr-FR"/>
              <a:t>Cliquez pour modifier les styles du texte du masque</a:t>
            </a:r>
          </a:p>
        </p:txBody>
      </p:sp>
      <p:sp>
        <p:nvSpPr>
          <p:cNvPr id="8" name="Rectangle 7"/>
          <p:cNvSpPr/>
          <p:nvPr userDrawn="1"/>
        </p:nvSpPr>
        <p:spPr>
          <a:xfrm>
            <a:off x="684193" y="2319833"/>
            <a:ext cx="2470288" cy="5762167"/>
          </a:xfrm>
          <a:prstGeom prst="rect">
            <a:avLst/>
          </a:prstGeom>
          <a:solidFill>
            <a:schemeClr val="bg1"/>
          </a:solidFill>
          <a:ln w="127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488"/>
          </a:p>
        </p:txBody>
      </p:sp>
      <p:sp>
        <p:nvSpPr>
          <p:cNvPr id="9" name="Rectangle 8"/>
          <p:cNvSpPr/>
          <p:nvPr userDrawn="1"/>
        </p:nvSpPr>
        <p:spPr>
          <a:xfrm>
            <a:off x="3541712" y="2319833"/>
            <a:ext cx="2470288" cy="576216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488"/>
          </a:p>
        </p:txBody>
      </p:sp>
      <p:sp>
        <p:nvSpPr>
          <p:cNvPr id="10" name="Espace réservé du texte 10"/>
          <p:cNvSpPr>
            <a:spLocks noGrp="1"/>
          </p:cNvSpPr>
          <p:nvPr>
            <p:ph type="body" sz="quarter" idx="15"/>
          </p:nvPr>
        </p:nvSpPr>
        <p:spPr>
          <a:xfrm>
            <a:off x="791445" y="2619091"/>
            <a:ext cx="2274015" cy="631252"/>
          </a:xfrm>
        </p:spPr>
        <p:txBody>
          <a:bodyPr anchor="t" anchorCtr="0"/>
          <a:lstStyle>
            <a:lvl1pPr>
              <a:defRPr sz="827" b="0" cap="none" baseline="0"/>
            </a:lvl1pPr>
          </a:lstStyle>
          <a:p>
            <a:pPr lvl="0"/>
            <a:r>
              <a:rPr lang="fr-FR"/>
              <a:t>Cliquez pour modifier les styles du texte du masque</a:t>
            </a:r>
          </a:p>
        </p:txBody>
      </p:sp>
      <p:sp>
        <p:nvSpPr>
          <p:cNvPr id="12" name="Espace réservé du graphique 11"/>
          <p:cNvSpPr>
            <a:spLocks noGrp="1"/>
          </p:cNvSpPr>
          <p:nvPr>
            <p:ph type="chart" sz="quarter" idx="16"/>
          </p:nvPr>
        </p:nvSpPr>
        <p:spPr>
          <a:xfrm>
            <a:off x="922650" y="4448328"/>
            <a:ext cx="2082848" cy="3293342"/>
          </a:xfrm>
        </p:spPr>
        <p:txBody>
          <a:bodyPr/>
          <a:lstStyle/>
          <a:p>
            <a:r>
              <a:rPr lang="fr-FR"/>
              <a:t>Cliquez sur l'icône pour ajouter un graphique</a:t>
            </a:r>
          </a:p>
        </p:txBody>
      </p:sp>
      <p:sp>
        <p:nvSpPr>
          <p:cNvPr id="14" name="Espace réservé du graphique 13"/>
          <p:cNvSpPr>
            <a:spLocks noGrp="1"/>
          </p:cNvSpPr>
          <p:nvPr>
            <p:ph type="chart" sz="quarter" idx="17"/>
          </p:nvPr>
        </p:nvSpPr>
        <p:spPr>
          <a:xfrm>
            <a:off x="3720779" y="2653158"/>
            <a:ext cx="2143220" cy="5088511"/>
          </a:xfrm>
        </p:spPr>
        <p:txBody>
          <a:bodyPr/>
          <a:lstStyle/>
          <a:p>
            <a:r>
              <a:rPr lang="fr-FR"/>
              <a:t>Cliquez sur l'icône pour ajouter un graphique</a:t>
            </a:r>
          </a:p>
        </p:txBody>
      </p:sp>
      <p:sp>
        <p:nvSpPr>
          <p:cNvPr id="13" name="Espace réservé du texte 4"/>
          <p:cNvSpPr>
            <a:spLocks noGrp="1"/>
          </p:cNvSpPr>
          <p:nvPr>
            <p:ph type="body" sz="quarter" idx="13" hasCustomPrompt="1"/>
          </p:nvPr>
        </p:nvSpPr>
        <p:spPr>
          <a:xfrm>
            <a:off x="387171" y="257403"/>
            <a:ext cx="2141908" cy="300295"/>
          </a:xfrm>
        </p:spPr>
        <p:txBody>
          <a:bodyPr anchor="b" anchorCtr="0"/>
          <a:lstStyle>
            <a:lvl1pPr>
              <a:defRPr sz="827" u="none" baseline="0">
                <a:uFill>
                  <a:solidFill>
                    <a:schemeClr val="bg2"/>
                  </a:solidFill>
                </a:uFill>
              </a:defRPr>
            </a:lvl1pPr>
          </a:lstStyle>
          <a:p>
            <a:pPr lvl="0"/>
            <a:r>
              <a:rPr lang="fr-FR" dirty="0"/>
              <a:t>Titre de la partie</a:t>
            </a:r>
          </a:p>
        </p:txBody>
      </p:sp>
      <p:sp>
        <p:nvSpPr>
          <p:cNvPr id="3" name="Espace réservé de la date 2">
            <a:extLst>
              <a:ext uri="{FF2B5EF4-FFF2-40B4-BE49-F238E27FC236}">
                <a16:creationId xmlns:a16="http://schemas.microsoft.com/office/drawing/2014/main" id="{29B50F3F-E444-42B5-B00E-B8A20A4FF572}"/>
              </a:ext>
            </a:extLst>
          </p:cNvPr>
          <p:cNvSpPr>
            <a:spLocks noGrp="1"/>
          </p:cNvSpPr>
          <p:nvPr>
            <p:ph type="dt" sz="half" idx="18"/>
          </p:nvPr>
        </p:nvSpPr>
        <p:spPr>
          <a:xfrm>
            <a:off x="5446723" y="10163622"/>
            <a:ext cx="682044" cy="570889"/>
          </a:xfrm>
          <a:prstGeom prst="rect">
            <a:avLst/>
          </a:prstGeom>
        </p:spPr>
        <p:txBody>
          <a:bodyPr/>
          <a:lstStyle/>
          <a:p>
            <a:fld id="{09DC3C7E-00D9-4FDC-961F-18C72315C6BF}" type="datetime6">
              <a:rPr lang="fr-FR" smtClean="0"/>
              <a:t>mars 26</a:t>
            </a:fld>
            <a:endParaRPr lang="fr-FR" dirty="0"/>
          </a:p>
        </p:txBody>
      </p:sp>
      <p:sp>
        <p:nvSpPr>
          <p:cNvPr id="4" name="Espace réservé du pied de page 3">
            <a:extLst>
              <a:ext uri="{FF2B5EF4-FFF2-40B4-BE49-F238E27FC236}">
                <a16:creationId xmlns:a16="http://schemas.microsoft.com/office/drawing/2014/main" id="{A556C82D-8808-42CF-8BB0-24608B58EE55}"/>
              </a:ext>
            </a:extLst>
          </p:cNvPr>
          <p:cNvSpPr>
            <a:spLocks noGrp="1"/>
          </p:cNvSpPr>
          <p:nvPr>
            <p:ph type="ftr" sz="quarter" idx="19"/>
          </p:nvPr>
        </p:nvSpPr>
        <p:spPr>
          <a:xfrm>
            <a:off x="674131" y="10163622"/>
            <a:ext cx="4693216" cy="570889"/>
          </a:xfrm>
          <a:prstGeom prst="rect">
            <a:avLst/>
          </a:prstGeom>
        </p:spPr>
        <p:txBody>
          <a:bodyPr/>
          <a:lstStyle/>
          <a:p>
            <a:pPr algn="l"/>
            <a:r>
              <a:rPr lang="fr-FR"/>
              <a:t>Nom du service à l'origine du document</a:t>
            </a:r>
            <a:endParaRPr lang="fr-FR" dirty="0"/>
          </a:p>
        </p:txBody>
      </p:sp>
      <p:sp>
        <p:nvSpPr>
          <p:cNvPr id="5" name="Espace réservé du numéro de diapositive 4">
            <a:extLst>
              <a:ext uri="{FF2B5EF4-FFF2-40B4-BE49-F238E27FC236}">
                <a16:creationId xmlns:a16="http://schemas.microsoft.com/office/drawing/2014/main" id="{BD38D9DB-D5C7-4CFF-A9DC-FC99C1D21E20}"/>
              </a:ext>
            </a:extLst>
          </p:cNvPr>
          <p:cNvSpPr>
            <a:spLocks noGrp="1"/>
          </p:cNvSpPr>
          <p:nvPr>
            <p:ph type="sldNum" sz="quarter" idx="20"/>
          </p:nvPr>
        </p:nvSpPr>
        <p:spPr>
          <a:xfrm>
            <a:off x="396835" y="10163618"/>
            <a:ext cx="277298" cy="569240"/>
          </a:xfrm>
          <a:prstGeom prst="rect">
            <a:avLst/>
          </a:prstGeom>
        </p:spPr>
        <p:txBody>
          <a:bodyPr/>
          <a:lstStyle/>
          <a:p>
            <a:fld id="{114701A2-C6F6-46A9-8376-E6B4FD0DB400}" type="slidenum">
              <a:rPr lang="fr-FR" smtClean="0"/>
              <a:pPr/>
              <a:t>‹N°›</a:t>
            </a:fld>
            <a:r>
              <a:rPr lang="fr-FR"/>
              <a:t> /</a:t>
            </a:r>
            <a:endParaRPr lang="fr-FR" dirty="0"/>
          </a:p>
        </p:txBody>
      </p:sp>
      <p:cxnSp>
        <p:nvCxnSpPr>
          <p:cNvPr id="15" name="Connecteur droit 14">
            <a:extLst>
              <a:ext uri="{FF2B5EF4-FFF2-40B4-BE49-F238E27FC236}">
                <a16:creationId xmlns:a16="http://schemas.microsoft.com/office/drawing/2014/main" id="{1D6CA153-973C-4567-B91A-DAC13A7AA587}"/>
              </a:ext>
            </a:extLst>
          </p:cNvPr>
          <p:cNvCxnSpPr>
            <a:cxnSpLocks/>
          </p:cNvCxnSpPr>
          <p:nvPr userDrawn="1"/>
        </p:nvCxnSpPr>
        <p:spPr>
          <a:xfrm flipV="1">
            <a:off x="297625" y="0"/>
            <a:ext cx="0" cy="1571500"/>
          </a:xfrm>
          <a:prstGeom prst="line">
            <a:avLst/>
          </a:prstGeom>
          <a:ln w="254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8405740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exte pleine page">
    <p:spTree>
      <p:nvGrpSpPr>
        <p:cNvPr id="1" name=""/>
        <p:cNvGrpSpPr/>
        <p:nvPr/>
      </p:nvGrpSpPr>
      <p:grpSpPr>
        <a:xfrm>
          <a:off x="0" y="0"/>
          <a:ext cx="0" cy="0"/>
          <a:chOff x="0" y="0"/>
          <a:chExt cx="0" cy="0"/>
        </a:xfrm>
      </p:grpSpPr>
      <p:sp>
        <p:nvSpPr>
          <p:cNvPr id="2" name="Titre 1"/>
          <p:cNvSpPr>
            <a:spLocks noGrp="1"/>
          </p:cNvSpPr>
          <p:nvPr>
            <p:ph type="title"/>
          </p:nvPr>
        </p:nvSpPr>
        <p:spPr>
          <a:xfrm>
            <a:off x="386912" y="813813"/>
            <a:ext cx="6803708" cy="855490"/>
          </a:xfrm>
        </p:spPr>
        <p:txBody>
          <a:bodyPr anchor="b" anchorCtr="0"/>
          <a:lstStyle/>
          <a:p>
            <a:r>
              <a:rPr lang="fr-FR"/>
              <a:t>Modifiez le style du titre</a:t>
            </a:r>
            <a:endParaRPr lang="fr-FR" dirty="0"/>
          </a:p>
        </p:txBody>
      </p:sp>
      <p:sp>
        <p:nvSpPr>
          <p:cNvPr id="5" name="Espace réservé du texte 4"/>
          <p:cNvSpPr>
            <a:spLocks noGrp="1"/>
          </p:cNvSpPr>
          <p:nvPr>
            <p:ph type="body" sz="quarter" idx="13" hasCustomPrompt="1"/>
          </p:nvPr>
        </p:nvSpPr>
        <p:spPr>
          <a:xfrm>
            <a:off x="387171" y="257403"/>
            <a:ext cx="2141908" cy="300295"/>
          </a:xfrm>
        </p:spPr>
        <p:txBody>
          <a:bodyPr anchor="b" anchorCtr="0"/>
          <a:lstStyle>
            <a:lvl1pPr>
              <a:defRPr sz="827" u="none" baseline="0">
                <a:uFill>
                  <a:solidFill>
                    <a:schemeClr val="bg2"/>
                  </a:solidFill>
                </a:uFill>
              </a:defRPr>
            </a:lvl1pPr>
          </a:lstStyle>
          <a:p>
            <a:pPr lvl="0"/>
            <a:r>
              <a:rPr lang="fr-FR" dirty="0"/>
              <a:t>Titre de la partie</a:t>
            </a:r>
          </a:p>
        </p:txBody>
      </p:sp>
      <p:cxnSp>
        <p:nvCxnSpPr>
          <p:cNvPr id="9" name="Connecteur droit 8">
            <a:extLst>
              <a:ext uri="{FF2B5EF4-FFF2-40B4-BE49-F238E27FC236}">
                <a16:creationId xmlns:a16="http://schemas.microsoft.com/office/drawing/2014/main" id="{2CB1E80E-8F37-42E1-8E70-062A907923E7}"/>
              </a:ext>
            </a:extLst>
          </p:cNvPr>
          <p:cNvCxnSpPr>
            <a:cxnSpLocks/>
          </p:cNvCxnSpPr>
          <p:nvPr userDrawn="1"/>
        </p:nvCxnSpPr>
        <p:spPr>
          <a:xfrm flipV="1">
            <a:off x="297625" y="0"/>
            <a:ext cx="0" cy="1571500"/>
          </a:xfrm>
          <a:prstGeom prst="line">
            <a:avLst/>
          </a:prstGeom>
          <a:ln w="254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2393464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ableau">
    <p:spTree>
      <p:nvGrpSpPr>
        <p:cNvPr id="1" name=""/>
        <p:cNvGrpSpPr/>
        <p:nvPr/>
      </p:nvGrpSpPr>
      <p:grpSpPr>
        <a:xfrm>
          <a:off x="0" y="0"/>
          <a:ext cx="0" cy="0"/>
          <a:chOff x="0" y="0"/>
          <a:chExt cx="0" cy="0"/>
        </a:xfrm>
      </p:grpSpPr>
      <p:sp>
        <p:nvSpPr>
          <p:cNvPr id="2" name="Titre 1"/>
          <p:cNvSpPr>
            <a:spLocks noGrp="1"/>
          </p:cNvSpPr>
          <p:nvPr>
            <p:ph type="title"/>
          </p:nvPr>
        </p:nvSpPr>
        <p:spPr>
          <a:xfrm>
            <a:off x="386912" y="813813"/>
            <a:ext cx="6803708" cy="855490"/>
          </a:xfrm>
        </p:spPr>
        <p:txBody>
          <a:bodyPr anchor="b" anchorCtr="0"/>
          <a:lstStyle/>
          <a:p>
            <a:r>
              <a:rPr lang="fr-FR"/>
              <a:t>Modifiez le style du titre</a:t>
            </a:r>
            <a:endParaRPr lang="fr-FR" dirty="0"/>
          </a:p>
        </p:txBody>
      </p:sp>
      <p:sp>
        <p:nvSpPr>
          <p:cNvPr id="5" name="Espace réservé du texte 4"/>
          <p:cNvSpPr>
            <a:spLocks noGrp="1"/>
          </p:cNvSpPr>
          <p:nvPr>
            <p:ph type="body" sz="quarter" idx="13" hasCustomPrompt="1"/>
          </p:nvPr>
        </p:nvSpPr>
        <p:spPr>
          <a:xfrm>
            <a:off x="387171" y="257403"/>
            <a:ext cx="2141908" cy="300295"/>
          </a:xfrm>
        </p:spPr>
        <p:txBody>
          <a:bodyPr anchor="b" anchorCtr="0"/>
          <a:lstStyle>
            <a:lvl1pPr>
              <a:defRPr sz="827" u="none" baseline="0">
                <a:uFill>
                  <a:solidFill>
                    <a:schemeClr val="bg2"/>
                  </a:solidFill>
                </a:uFill>
              </a:defRPr>
            </a:lvl1pPr>
          </a:lstStyle>
          <a:p>
            <a:pPr lvl="0"/>
            <a:r>
              <a:rPr lang="fr-FR" dirty="0"/>
              <a:t>Titre de la partie</a:t>
            </a:r>
          </a:p>
        </p:txBody>
      </p:sp>
      <p:cxnSp>
        <p:nvCxnSpPr>
          <p:cNvPr id="9" name="Connecteur droit 8">
            <a:extLst>
              <a:ext uri="{FF2B5EF4-FFF2-40B4-BE49-F238E27FC236}">
                <a16:creationId xmlns:a16="http://schemas.microsoft.com/office/drawing/2014/main" id="{2CB1E80E-8F37-42E1-8E70-062A907923E7}"/>
              </a:ext>
            </a:extLst>
          </p:cNvPr>
          <p:cNvCxnSpPr>
            <a:cxnSpLocks/>
          </p:cNvCxnSpPr>
          <p:nvPr userDrawn="1"/>
        </p:nvCxnSpPr>
        <p:spPr>
          <a:xfrm flipV="1">
            <a:off x="297625" y="0"/>
            <a:ext cx="0" cy="1571500"/>
          </a:xfrm>
          <a:prstGeom prst="line">
            <a:avLst/>
          </a:prstGeom>
          <a:ln w="25400">
            <a:solidFill>
              <a:schemeClr val="bg2"/>
            </a:solidFill>
          </a:ln>
        </p:spPr>
        <p:style>
          <a:lnRef idx="1">
            <a:schemeClr val="accent1"/>
          </a:lnRef>
          <a:fillRef idx="0">
            <a:schemeClr val="accent1"/>
          </a:fillRef>
          <a:effectRef idx="0">
            <a:schemeClr val="accent1"/>
          </a:effectRef>
          <a:fontRef idx="minor">
            <a:schemeClr val="tx1"/>
          </a:fontRef>
        </p:style>
      </p:cxnSp>
      <p:sp>
        <p:nvSpPr>
          <p:cNvPr id="8" name="Espace réservé du tableau 7">
            <a:extLst>
              <a:ext uri="{FF2B5EF4-FFF2-40B4-BE49-F238E27FC236}">
                <a16:creationId xmlns:a16="http://schemas.microsoft.com/office/drawing/2014/main" id="{30A84FA9-95AE-4836-AFEB-9FEA37C34AA6}"/>
              </a:ext>
            </a:extLst>
          </p:cNvPr>
          <p:cNvSpPr>
            <a:spLocks noGrp="1"/>
          </p:cNvSpPr>
          <p:nvPr>
            <p:ph type="tbl" sz="quarter" idx="17"/>
          </p:nvPr>
        </p:nvSpPr>
        <p:spPr>
          <a:xfrm>
            <a:off x="396359" y="2091339"/>
            <a:ext cx="6803707" cy="7071492"/>
          </a:xfrm>
        </p:spPr>
        <p:txBody>
          <a:bodyPr/>
          <a:lstStyle/>
          <a:p>
            <a:r>
              <a:rPr lang="fr-FR"/>
              <a:t>Cliquez sur l'icône pour ajouter un tableau</a:t>
            </a:r>
          </a:p>
        </p:txBody>
      </p:sp>
    </p:spTree>
    <p:extLst>
      <p:ext uri="{BB962C8B-B14F-4D97-AF65-F5344CB8AC3E}">
        <p14:creationId xmlns:p14="http://schemas.microsoft.com/office/powerpoint/2010/main" val="32015031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Diapositive de titre sans visuel">
    <p:spTree>
      <p:nvGrpSpPr>
        <p:cNvPr id="1" name=""/>
        <p:cNvGrpSpPr/>
        <p:nvPr/>
      </p:nvGrpSpPr>
      <p:grpSpPr>
        <a:xfrm>
          <a:off x="0" y="0"/>
          <a:ext cx="0" cy="0"/>
          <a:chOff x="0" y="0"/>
          <a:chExt cx="0" cy="0"/>
        </a:xfrm>
      </p:grpSpPr>
      <p:sp>
        <p:nvSpPr>
          <p:cNvPr id="2" name="Titre 1"/>
          <p:cNvSpPr>
            <a:spLocks noGrp="1"/>
          </p:cNvSpPr>
          <p:nvPr>
            <p:ph type="ctrTitle"/>
          </p:nvPr>
        </p:nvSpPr>
        <p:spPr>
          <a:xfrm>
            <a:off x="743725" y="4447812"/>
            <a:ext cx="5179250" cy="2291810"/>
          </a:xfrm>
        </p:spPr>
        <p:txBody>
          <a:bodyPr/>
          <a:lstStyle>
            <a:lvl1pPr>
              <a:lnSpc>
                <a:spcPts val="4134"/>
              </a:lnSpc>
              <a:defRPr sz="3637" u="heavy" baseline="0">
                <a:solidFill>
                  <a:schemeClr val="tx1"/>
                </a:solidFill>
                <a:uFill>
                  <a:solidFill>
                    <a:srgbClr val="FECD1A"/>
                  </a:solidFill>
                </a:uFill>
              </a:defRPr>
            </a:lvl1pPr>
          </a:lstStyle>
          <a:p>
            <a:r>
              <a:rPr lang="fr-FR"/>
              <a:t>Modifiez le style du titre</a:t>
            </a:r>
            <a:endParaRPr lang="fr-FR" dirty="0"/>
          </a:p>
        </p:txBody>
      </p:sp>
      <p:sp>
        <p:nvSpPr>
          <p:cNvPr id="3" name="Espace réservé de la date 2">
            <a:extLst>
              <a:ext uri="{FF2B5EF4-FFF2-40B4-BE49-F238E27FC236}">
                <a16:creationId xmlns:a16="http://schemas.microsoft.com/office/drawing/2014/main" id="{3741FAE1-9815-4AB4-8ED7-079E70BFD6C4}"/>
              </a:ext>
            </a:extLst>
          </p:cNvPr>
          <p:cNvSpPr>
            <a:spLocks noGrp="1"/>
          </p:cNvSpPr>
          <p:nvPr>
            <p:ph type="dt" sz="half" idx="10"/>
          </p:nvPr>
        </p:nvSpPr>
        <p:spPr>
          <a:xfrm>
            <a:off x="5446723" y="10163622"/>
            <a:ext cx="682044" cy="570889"/>
          </a:xfrm>
          <a:prstGeom prst="rect">
            <a:avLst/>
          </a:prstGeom>
        </p:spPr>
        <p:txBody>
          <a:bodyPr/>
          <a:lstStyle/>
          <a:p>
            <a:fld id="{3D153CCF-9FF8-41EC-844A-4BF2C6C23107}" type="datetime6">
              <a:rPr lang="fr-FR" smtClean="0"/>
              <a:t>mars 26</a:t>
            </a:fld>
            <a:endParaRPr lang="fr-FR" dirty="0"/>
          </a:p>
        </p:txBody>
      </p:sp>
      <p:sp>
        <p:nvSpPr>
          <p:cNvPr id="4" name="Espace réservé du pied de page 3">
            <a:extLst>
              <a:ext uri="{FF2B5EF4-FFF2-40B4-BE49-F238E27FC236}">
                <a16:creationId xmlns:a16="http://schemas.microsoft.com/office/drawing/2014/main" id="{716C88FD-0B31-46A3-A2D3-45D33863813D}"/>
              </a:ext>
            </a:extLst>
          </p:cNvPr>
          <p:cNvSpPr>
            <a:spLocks noGrp="1"/>
          </p:cNvSpPr>
          <p:nvPr>
            <p:ph type="ftr" sz="quarter" idx="11"/>
          </p:nvPr>
        </p:nvSpPr>
        <p:spPr>
          <a:xfrm>
            <a:off x="674131" y="10163622"/>
            <a:ext cx="4693216" cy="570889"/>
          </a:xfrm>
          <a:prstGeom prst="rect">
            <a:avLst/>
          </a:prstGeom>
        </p:spPr>
        <p:txBody>
          <a:bodyPr/>
          <a:lstStyle/>
          <a:p>
            <a:pPr algn="l"/>
            <a:r>
              <a:rPr lang="fr-FR"/>
              <a:t>Nom du service à l'origine du document</a:t>
            </a:r>
            <a:endParaRPr lang="fr-FR" dirty="0"/>
          </a:p>
        </p:txBody>
      </p:sp>
      <p:sp>
        <p:nvSpPr>
          <p:cNvPr id="5" name="Espace réservé du numéro de diapositive 4">
            <a:extLst>
              <a:ext uri="{FF2B5EF4-FFF2-40B4-BE49-F238E27FC236}">
                <a16:creationId xmlns:a16="http://schemas.microsoft.com/office/drawing/2014/main" id="{46585CC5-3C56-411A-AAD4-EC9D84047341}"/>
              </a:ext>
            </a:extLst>
          </p:cNvPr>
          <p:cNvSpPr>
            <a:spLocks noGrp="1"/>
          </p:cNvSpPr>
          <p:nvPr>
            <p:ph type="sldNum" sz="quarter" idx="12"/>
          </p:nvPr>
        </p:nvSpPr>
        <p:spPr>
          <a:xfrm>
            <a:off x="396835" y="10163618"/>
            <a:ext cx="277298" cy="569240"/>
          </a:xfrm>
          <a:prstGeom prst="rect">
            <a:avLst/>
          </a:prstGeom>
        </p:spPr>
        <p:txBody>
          <a:bodyPr/>
          <a:lstStyle/>
          <a:p>
            <a:fld id="{114701A2-C6F6-46A9-8376-E6B4FD0DB400}" type="slidenum">
              <a:rPr lang="fr-FR" smtClean="0"/>
              <a:pPr/>
              <a:t>‹N°›</a:t>
            </a:fld>
            <a:r>
              <a:rPr lang="fr-FR"/>
              <a:t> /</a:t>
            </a:r>
            <a:endParaRPr lang="fr-FR" dirty="0"/>
          </a:p>
        </p:txBody>
      </p:sp>
    </p:spTree>
    <p:extLst>
      <p:ext uri="{BB962C8B-B14F-4D97-AF65-F5344CB8AC3E}">
        <p14:creationId xmlns:p14="http://schemas.microsoft.com/office/powerpoint/2010/main" val="7030383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re de section 1">
    <p:spTree>
      <p:nvGrpSpPr>
        <p:cNvPr id="1" name=""/>
        <p:cNvGrpSpPr/>
        <p:nvPr/>
      </p:nvGrpSpPr>
      <p:grpSpPr>
        <a:xfrm>
          <a:off x="0" y="0"/>
          <a:ext cx="0" cy="0"/>
          <a:chOff x="0" y="0"/>
          <a:chExt cx="0" cy="0"/>
        </a:xfrm>
      </p:grpSpPr>
      <p:sp>
        <p:nvSpPr>
          <p:cNvPr id="2" name="Titre 1"/>
          <p:cNvSpPr>
            <a:spLocks noGrp="1"/>
          </p:cNvSpPr>
          <p:nvPr>
            <p:ph type="title"/>
          </p:nvPr>
        </p:nvSpPr>
        <p:spPr>
          <a:xfrm>
            <a:off x="3839362" y="561250"/>
            <a:ext cx="3393309" cy="8189972"/>
          </a:xfrm>
        </p:spPr>
        <p:txBody>
          <a:bodyPr anchor="ctr" anchorCtr="0"/>
          <a:lstStyle>
            <a:lvl1pPr marL="0" indent="0" algn="l">
              <a:lnSpc>
                <a:spcPts val="3555"/>
              </a:lnSpc>
              <a:buFont typeface="+mj-lt"/>
              <a:buNone/>
              <a:defRPr sz="2811" b="0" u="heavy" cap="all" baseline="0">
                <a:uFill>
                  <a:solidFill>
                    <a:srgbClr val="FECD1A"/>
                  </a:solidFill>
                </a:uFill>
              </a:defRPr>
            </a:lvl1pPr>
          </a:lstStyle>
          <a:p>
            <a:r>
              <a:rPr lang="fr-FR"/>
              <a:t>Modifiez le style du titre</a:t>
            </a:r>
            <a:endParaRPr lang="fr-FR" dirty="0"/>
          </a:p>
        </p:txBody>
      </p:sp>
      <p:sp>
        <p:nvSpPr>
          <p:cNvPr id="7" name="Rectangle 6"/>
          <p:cNvSpPr/>
          <p:nvPr userDrawn="1"/>
        </p:nvSpPr>
        <p:spPr>
          <a:xfrm>
            <a:off x="297625" y="561252"/>
            <a:ext cx="3095300" cy="823258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488"/>
          </a:p>
        </p:txBody>
      </p:sp>
      <p:sp>
        <p:nvSpPr>
          <p:cNvPr id="3" name="Espace réservé de la date 2">
            <a:extLst>
              <a:ext uri="{FF2B5EF4-FFF2-40B4-BE49-F238E27FC236}">
                <a16:creationId xmlns:a16="http://schemas.microsoft.com/office/drawing/2014/main" id="{86A24FDB-7B6D-4E10-BD1E-E61148648019}"/>
              </a:ext>
            </a:extLst>
          </p:cNvPr>
          <p:cNvSpPr>
            <a:spLocks noGrp="1"/>
          </p:cNvSpPr>
          <p:nvPr>
            <p:ph type="dt" sz="half" idx="10"/>
          </p:nvPr>
        </p:nvSpPr>
        <p:spPr>
          <a:xfrm>
            <a:off x="5446723" y="10163622"/>
            <a:ext cx="682044" cy="570889"/>
          </a:xfrm>
          <a:prstGeom prst="rect">
            <a:avLst/>
          </a:prstGeom>
        </p:spPr>
        <p:txBody>
          <a:bodyPr/>
          <a:lstStyle/>
          <a:p>
            <a:fld id="{1304FBBB-B1E1-48E2-8E81-46246D3FA379}" type="datetime6">
              <a:rPr lang="fr-FR" smtClean="0"/>
              <a:t>mars 26</a:t>
            </a:fld>
            <a:endParaRPr lang="fr-FR" dirty="0"/>
          </a:p>
        </p:txBody>
      </p:sp>
      <p:sp>
        <p:nvSpPr>
          <p:cNvPr id="4" name="Espace réservé du pied de page 3">
            <a:extLst>
              <a:ext uri="{FF2B5EF4-FFF2-40B4-BE49-F238E27FC236}">
                <a16:creationId xmlns:a16="http://schemas.microsoft.com/office/drawing/2014/main" id="{3948FE6D-82B2-42B4-B65E-C5F06598E04E}"/>
              </a:ext>
            </a:extLst>
          </p:cNvPr>
          <p:cNvSpPr>
            <a:spLocks noGrp="1"/>
          </p:cNvSpPr>
          <p:nvPr>
            <p:ph type="ftr" sz="quarter" idx="11"/>
          </p:nvPr>
        </p:nvSpPr>
        <p:spPr>
          <a:xfrm>
            <a:off x="674131" y="10163622"/>
            <a:ext cx="4693216" cy="570889"/>
          </a:xfrm>
          <a:prstGeom prst="rect">
            <a:avLst/>
          </a:prstGeom>
        </p:spPr>
        <p:txBody>
          <a:bodyPr/>
          <a:lstStyle/>
          <a:p>
            <a:pPr algn="l"/>
            <a:r>
              <a:rPr lang="fr-FR"/>
              <a:t>Nom du service à l'origine du document</a:t>
            </a:r>
            <a:endParaRPr lang="fr-FR" dirty="0"/>
          </a:p>
        </p:txBody>
      </p:sp>
      <p:sp>
        <p:nvSpPr>
          <p:cNvPr id="5" name="Espace réservé du numéro de diapositive 4">
            <a:extLst>
              <a:ext uri="{FF2B5EF4-FFF2-40B4-BE49-F238E27FC236}">
                <a16:creationId xmlns:a16="http://schemas.microsoft.com/office/drawing/2014/main" id="{64198FC7-BE6F-43F0-88D2-B840D190A42F}"/>
              </a:ext>
            </a:extLst>
          </p:cNvPr>
          <p:cNvSpPr>
            <a:spLocks noGrp="1"/>
          </p:cNvSpPr>
          <p:nvPr>
            <p:ph type="sldNum" sz="quarter" idx="12"/>
          </p:nvPr>
        </p:nvSpPr>
        <p:spPr>
          <a:xfrm>
            <a:off x="396835" y="10163618"/>
            <a:ext cx="277298" cy="569240"/>
          </a:xfrm>
          <a:prstGeom prst="rect">
            <a:avLst/>
          </a:prstGeom>
        </p:spPr>
        <p:txBody>
          <a:bodyPr/>
          <a:lstStyle/>
          <a:p>
            <a:fld id="{114701A2-C6F6-46A9-8376-E6B4FD0DB400}" type="slidenum">
              <a:rPr lang="fr-FR" smtClean="0"/>
              <a:pPr/>
              <a:t>‹N°›</a:t>
            </a:fld>
            <a:r>
              <a:rPr lang="fr-FR"/>
              <a:t> /</a:t>
            </a:r>
            <a:endParaRPr lang="fr-FR" dirty="0"/>
          </a:p>
        </p:txBody>
      </p:sp>
    </p:spTree>
    <p:extLst>
      <p:ext uri="{BB962C8B-B14F-4D97-AF65-F5344CB8AC3E}">
        <p14:creationId xmlns:p14="http://schemas.microsoft.com/office/powerpoint/2010/main" val="13654066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re de section 2">
    <p:spTree>
      <p:nvGrpSpPr>
        <p:cNvPr id="1" name=""/>
        <p:cNvGrpSpPr/>
        <p:nvPr/>
      </p:nvGrpSpPr>
      <p:grpSpPr>
        <a:xfrm>
          <a:off x="0" y="0"/>
          <a:ext cx="0" cy="0"/>
          <a:chOff x="0" y="0"/>
          <a:chExt cx="0" cy="0"/>
        </a:xfrm>
      </p:grpSpPr>
      <p:sp>
        <p:nvSpPr>
          <p:cNvPr id="2" name="Titre 1"/>
          <p:cNvSpPr>
            <a:spLocks noGrp="1"/>
          </p:cNvSpPr>
          <p:nvPr>
            <p:ph type="title"/>
          </p:nvPr>
        </p:nvSpPr>
        <p:spPr>
          <a:xfrm>
            <a:off x="3839362" y="561250"/>
            <a:ext cx="3393309" cy="8189972"/>
          </a:xfrm>
        </p:spPr>
        <p:txBody>
          <a:bodyPr anchor="ctr" anchorCtr="0"/>
          <a:lstStyle>
            <a:lvl1pPr marL="0" indent="0" algn="l">
              <a:lnSpc>
                <a:spcPts val="3555"/>
              </a:lnSpc>
              <a:buFont typeface="+mj-lt"/>
              <a:buNone/>
              <a:defRPr sz="2811" b="0" u="heavy" cap="all" baseline="0">
                <a:uFill>
                  <a:solidFill>
                    <a:srgbClr val="FECD1A"/>
                  </a:solidFill>
                </a:uFill>
              </a:defRPr>
            </a:lvl1pPr>
          </a:lstStyle>
          <a:p>
            <a:r>
              <a:rPr lang="fr-FR"/>
              <a:t>Modifiez le style du titre</a:t>
            </a:r>
            <a:endParaRPr lang="fr-FR" dirty="0"/>
          </a:p>
        </p:txBody>
      </p:sp>
      <p:sp>
        <p:nvSpPr>
          <p:cNvPr id="7" name="Rectangle 6"/>
          <p:cNvSpPr/>
          <p:nvPr userDrawn="1"/>
        </p:nvSpPr>
        <p:spPr>
          <a:xfrm>
            <a:off x="297625" y="561252"/>
            <a:ext cx="3095300" cy="823258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488"/>
          </a:p>
        </p:txBody>
      </p:sp>
    </p:spTree>
    <p:extLst>
      <p:ext uri="{BB962C8B-B14F-4D97-AF65-F5344CB8AC3E}">
        <p14:creationId xmlns:p14="http://schemas.microsoft.com/office/powerpoint/2010/main" val="10660290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Titre de section 2">
    <p:spTree>
      <p:nvGrpSpPr>
        <p:cNvPr id="1" name=""/>
        <p:cNvGrpSpPr/>
        <p:nvPr/>
      </p:nvGrpSpPr>
      <p:grpSpPr>
        <a:xfrm>
          <a:off x="0" y="0"/>
          <a:ext cx="0" cy="0"/>
          <a:chOff x="0" y="0"/>
          <a:chExt cx="0" cy="0"/>
        </a:xfrm>
      </p:grpSpPr>
      <p:sp>
        <p:nvSpPr>
          <p:cNvPr id="2" name="Titre 1"/>
          <p:cNvSpPr>
            <a:spLocks noGrp="1"/>
          </p:cNvSpPr>
          <p:nvPr>
            <p:ph type="title"/>
          </p:nvPr>
        </p:nvSpPr>
        <p:spPr>
          <a:xfrm>
            <a:off x="3839362" y="561250"/>
            <a:ext cx="3393309" cy="8189972"/>
          </a:xfrm>
        </p:spPr>
        <p:txBody>
          <a:bodyPr anchor="ctr" anchorCtr="0"/>
          <a:lstStyle>
            <a:lvl1pPr marL="0" indent="0" algn="l">
              <a:lnSpc>
                <a:spcPts val="3555"/>
              </a:lnSpc>
              <a:buFont typeface="+mj-lt"/>
              <a:buNone/>
              <a:defRPr sz="2811" b="0" u="heavy" cap="all" baseline="0">
                <a:uFill>
                  <a:solidFill>
                    <a:srgbClr val="FECD1A"/>
                  </a:solidFill>
                </a:uFill>
              </a:defRPr>
            </a:lvl1pPr>
          </a:lstStyle>
          <a:p>
            <a:r>
              <a:rPr lang="fr-FR"/>
              <a:t>Modifiez le style du titre</a:t>
            </a:r>
            <a:endParaRPr lang="fr-FR" dirty="0"/>
          </a:p>
        </p:txBody>
      </p:sp>
      <p:sp>
        <p:nvSpPr>
          <p:cNvPr id="7" name="Rectangle 6"/>
          <p:cNvSpPr/>
          <p:nvPr userDrawn="1"/>
        </p:nvSpPr>
        <p:spPr>
          <a:xfrm>
            <a:off x="297625" y="561252"/>
            <a:ext cx="3095300" cy="823258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488"/>
          </a:p>
        </p:txBody>
      </p:sp>
    </p:spTree>
    <p:extLst>
      <p:ext uri="{BB962C8B-B14F-4D97-AF65-F5344CB8AC3E}">
        <p14:creationId xmlns:p14="http://schemas.microsoft.com/office/powerpoint/2010/main" val="19815903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4_Titre de section 2">
    <p:spTree>
      <p:nvGrpSpPr>
        <p:cNvPr id="1" name=""/>
        <p:cNvGrpSpPr/>
        <p:nvPr/>
      </p:nvGrpSpPr>
      <p:grpSpPr>
        <a:xfrm>
          <a:off x="0" y="0"/>
          <a:ext cx="0" cy="0"/>
          <a:chOff x="0" y="0"/>
          <a:chExt cx="0" cy="0"/>
        </a:xfrm>
      </p:grpSpPr>
      <p:sp>
        <p:nvSpPr>
          <p:cNvPr id="2" name="Titre 1"/>
          <p:cNvSpPr>
            <a:spLocks noGrp="1"/>
          </p:cNvSpPr>
          <p:nvPr>
            <p:ph type="title"/>
          </p:nvPr>
        </p:nvSpPr>
        <p:spPr>
          <a:xfrm>
            <a:off x="3839362" y="561250"/>
            <a:ext cx="3393309" cy="8189972"/>
          </a:xfrm>
        </p:spPr>
        <p:txBody>
          <a:bodyPr anchor="ctr" anchorCtr="0"/>
          <a:lstStyle>
            <a:lvl1pPr marL="0" indent="0" algn="l">
              <a:lnSpc>
                <a:spcPts val="3555"/>
              </a:lnSpc>
              <a:buFont typeface="+mj-lt"/>
              <a:buNone/>
              <a:defRPr sz="2811" b="0" u="heavy" cap="all" baseline="0">
                <a:uFill>
                  <a:solidFill>
                    <a:srgbClr val="FECD1A"/>
                  </a:solidFill>
                </a:uFill>
              </a:defRPr>
            </a:lvl1pPr>
          </a:lstStyle>
          <a:p>
            <a:r>
              <a:rPr lang="fr-FR"/>
              <a:t>Modifiez le style du titre</a:t>
            </a:r>
            <a:endParaRPr lang="fr-FR" dirty="0"/>
          </a:p>
        </p:txBody>
      </p:sp>
      <p:sp>
        <p:nvSpPr>
          <p:cNvPr id="7" name="Rectangle 6"/>
          <p:cNvSpPr/>
          <p:nvPr userDrawn="1"/>
        </p:nvSpPr>
        <p:spPr>
          <a:xfrm>
            <a:off x="297625" y="561252"/>
            <a:ext cx="3095300" cy="823258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488"/>
          </a:p>
        </p:txBody>
      </p:sp>
    </p:spTree>
    <p:extLst>
      <p:ext uri="{BB962C8B-B14F-4D97-AF65-F5344CB8AC3E}">
        <p14:creationId xmlns:p14="http://schemas.microsoft.com/office/powerpoint/2010/main" val="37139278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Titre de section 2">
    <p:spTree>
      <p:nvGrpSpPr>
        <p:cNvPr id="1" name=""/>
        <p:cNvGrpSpPr/>
        <p:nvPr/>
      </p:nvGrpSpPr>
      <p:grpSpPr>
        <a:xfrm>
          <a:off x="0" y="0"/>
          <a:ext cx="0" cy="0"/>
          <a:chOff x="0" y="0"/>
          <a:chExt cx="0" cy="0"/>
        </a:xfrm>
      </p:grpSpPr>
      <p:sp>
        <p:nvSpPr>
          <p:cNvPr id="2" name="Titre 1"/>
          <p:cNvSpPr>
            <a:spLocks noGrp="1"/>
          </p:cNvSpPr>
          <p:nvPr>
            <p:ph type="title"/>
          </p:nvPr>
        </p:nvSpPr>
        <p:spPr>
          <a:xfrm>
            <a:off x="3839362" y="561250"/>
            <a:ext cx="3393309" cy="8189972"/>
          </a:xfrm>
        </p:spPr>
        <p:txBody>
          <a:bodyPr anchor="ctr" anchorCtr="0"/>
          <a:lstStyle>
            <a:lvl1pPr marL="0" indent="0" algn="l">
              <a:lnSpc>
                <a:spcPts val="3555"/>
              </a:lnSpc>
              <a:buFont typeface="+mj-lt"/>
              <a:buNone/>
              <a:defRPr sz="2811" b="0" u="heavy" cap="all" baseline="0">
                <a:uFill>
                  <a:solidFill>
                    <a:srgbClr val="FECD1A"/>
                  </a:solidFill>
                </a:uFill>
              </a:defRPr>
            </a:lvl1pPr>
          </a:lstStyle>
          <a:p>
            <a:r>
              <a:rPr lang="fr-FR"/>
              <a:t>Modifiez le style du titre</a:t>
            </a:r>
            <a:endParaRPr lang="fr-FR" dirty="0"/>
          </a:p>
        </p:txBody>
      </p:sp>
      <p:sp>
        <p:nvSpPr>
          <p:cNvPr id="7" name="Rectangle 6"/>
          <p:cNvSpPr/>
          <p:nvPr userDrawn="1"/>
        </p:nvSpPr>
        <p:spPr>
          <a:xfrm>
            <a:off x="297625" y="561252"/>
            <a:ext cx="3095300" cy="823258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488"/>
          </a:p>
        </p:txBody>
      </p:sp>
    </p:spTree>
    <p:extLst>
      <p:ext uri="{BB962C8B-B14F-4D97-AF65-F5344CB8AC3E}">
        <p14:creationId xmlns:p14="http://schemas.microsoft.com/office/powerpoint/2010/main" val="1364664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_Titre de section 2">
    <p:spTree>
      <p:nvGrpSpPr>
        <p:cNvPr id="1" name=""/>
        <p:cNvGrpSpPr/>
        <p:nvPr/>
      </p:nvGrpSpPr>
      <p:grpSpPr>
        <a:xfrm>
          <a:off x="0" y="0"/>
          <a:ext cx="0" cy="0"/>
          <a:chOff x="0" y="0"/>
          <a:chExt cx="0" cy="0"/>
        </a:xfrm>
      </p:grpSpPr>
      <p:sp>
        <p:nvSpPr>
          <p:cNvPr id="2" name="Titre 1"/>
          <p:cNvSpPr>
            <a:spLocks noGrp="1"/>
          </p:cNvSpPr>
          <p:nvPr>
            <p:ph type="title"/>
          </p:nvPr>
        </p:nvSpPr>
        <p:spPr>
          <a:xfrm>
            <a:off x="3839362" y="561250"/>
            <a:ext cx="3393309" cy="8189972"/>
          </a:xfrm>
        </p:spPr>
        <p:txBody>
          <a:bodyPr anchor="ctr" anchorCtr="0"/>
          <a:lstStyle>
            <a:lvl1pPr marL="0" indent="0" algn="l">
              <a:lnSpc>
                <a:spcPts val="3555"/>
              </a:lnSpc>
              <a:buFont typeface="+mj-lt"/>
              <a:buNone/>
              <a:defRPr sz="2811" b="0" u="heavy" cap="all" baseline="0">
                <a:uFill>
                  <a:solidFill>
                    <a:srgbClr val="FECD1A"/>
                  </a:solidFill>
                </a:uFill>
              </a:defRPr>
            </a:lvl1pPr>
          </a:lstStyle>
          <a:p>
            <a:r>
              <a:rPr lang="fr-FR"/>
              <a:t>Modifiez le style du titre</a:t>
            </a:r>
            <a:endParaRPr lang="fr-FR" dirty="0"/>
          </a:p>
        </p:txBody>
      </p:sp>
      <p:sp>
        <p:nvSpPr>
          <p:cNvPr id="7" name="Rectangle 6"/>
          <p:cNvSpPr/>
          <p:nvPr userDrawn="1"/>
        </p:nvSpPr>
        <p:spPr>
          <a:xfrm>
            <a:off x="297625" y="561252"/>
            <a:ext cx="3095300" cy="82325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488"/>
          </a:p>
        </p:txBody>
      </p:sp>
    </p:spTree>
    <p:extLst>
      <p:ext uri="{BB962C8B-B14F-4D97-AF65-F5344CB8AC3E}">
        <p14:creationId xmlns:p14="http://schemas.microsoft.com/office/powerpoint/2010/main" val="25479788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386912" y="428170"/>
            <a:ext cx="6803708" cy="1781969"/>
          </a:xfrm>
          <a:prstGeom prst="rect">
            <a:avLst/>
          </a:prstGeom>
        </p:spPr>
        <p:txBody>
          <a:bodyPr vert="horz" lIns="0" tIns="0" rIns="0" bIns="0" rtlCol="0" anchor="t" anchorCtr="0">
            <a:noAutofit/>
          </a:bodyPr>
          <a:lstStyle/>
          <a:p>
            <a:r>
              <a:rPr lang="fr-FR" dirty="0"/>
              <a:t>Modifiez le style du titre</a:t>
            </a:r>
          </a:p>
        </p:txBody>
      </p:sp>
      <p:sp>
        <p:nvSpPr>
          <p:cNvPr id="3" name="Espace réservé du texte 2"/>
          <p:cNvSpPr>
            <a:spLocks noGrp="1"/>
          </p:cNvSpPr>
          <p:nvPr>
            <p:ph type="body" idx="1"/>
          </p:nvPr>
        </p:nvSpPr>
        <p:spPr>
          <a:xfrm>
            <a:off x="386912" y="2494760"/>
            <a:ext cx="6803708" cy="7056102"/>
          </a:xfrm>
          <a:prstGeom prst="rect">
            <a:avLst/>
          </a:prstGeom>
        </p:spPr>
        <p:txBody>
          <a:bodyPr vert="horz" lIns="0" tIns="0" rIns="0" bIns="0" rtlCol="0" anchor="t" anchorCtr="0">
            <a:noAutofit/>
          </a:body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a:p>
            <a:pPr lvl="5"/>
            <a:r>
              <a:rPr lang="fr-FR" sz="882" dirty="0" err="1"/>
              <a:t>teset</a:t>
            </a:r>
            <a:endParaRPr lang="fr-FR" dirty="0"/>
          </a:p>
        </p:txBody>
      </p:sp>
    </p:spTree>
    <p:extLst>
      <p:ext uri="{BB962C8B-B14F-4D97-AF65-F5344CB8AC3E}">
        <p14:creationId xmlns:p14="http://schemas.microsoft.com/office/powerpoint/2010/main" val="3015479129"/>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81" r:id="rId3"/>
    <p:sldLayoutId id="2147483651" r:id="rId4"/>
    <p:sldLayoutId id="2147483661" r:id="rId5"/>
    <p:sldLayoutId id="2147483674" r:id="rId6"/>
    <p:sldLayoutId id="2147483677" r:id="rId7"/>
    <p:sldLayoutId id="2147483675" r:id="rId8"/>
    <p:sldLayoutId id="2147483676" r:id="rId9"/>
    <p:sldLayoutId id="2147483682" r:id="rId10"/>
    <p:sldLayoutId id="2147483679" r:id="rId11"/>
    <p:sldLayoutId id="2147483680" r:id="rId12"/>
    <p:sldLayoutId id="2147483650" r:id="rId13"/>
    <p:sldLayoutId id="2147483663" r:id="rId14"/>
    <p:sldLayoutId id="2147483664" r:id="rId15"/>
    <p:sldLayoutId id="2147483665" r:id="rId16"/>
    <p:sldLayoutId id="2147483666" r:id="rId17"/>
    <p:sldLayoutId id="2147483683" r:id="rId18"/>
    <p:sldLayoutId id="2147483667" r:id="rId19"/>
    <p:sldLayoutId id="2147483684" r:id="rId20"/>
    <p:sldLayoutId id="2147483668" r:id="rId21"/>
    <p:sldLayoutId id="2147483669" r:id="rId22"/>
    <p:sldLayoutId id="2147483670" r:id="rId23"/>
    <p:sldLayoutId id="2147483671" r:id="rId24"/>
    <p:sldLayoutId id="2147483685" r:id="rId25"/>
  </p:sldLayoutIdLst>
  <p:hf hdr="0"/>
  <p:txStyles>
    <p:titleStyle>
      <a:lvl1pPr algn="l" defTabSz="755853" rtl="0" eaLnBrk="1" latinLnBrk="0" hangingPunct="1">
        <a:lnSpc>
          <a:spcPts val="1571"/>
        </a:lnSpc>
        <a:spcBef>
          <a:spcPct val="0"/>
        </a:spcBef>
        <a:buNone/>
        <a:defRPr sz="1488" kern="1200" cap="all" baseline="0">
          <a:solidFill>
            <a:schemeClr val="tx1"/>
          </a:solidFill>
          <a:latin typeface="Gilroy" pitchFamily="50" charset="0"/>
          <a:ea typeface="+mj-ea"/>
          <a:cs typeface="Arial" pitchFamily="34" charset="0"/>
        </a:defRPr>
      </a:lvl1pPr>
    </p:titleStyle>
    <p:bodyStyle>
      <a:lvl1pPr marL="0" indent="0" algn="l" defTabSz="755853" rtl="0" eaLnBrk="1" latinLnBrk="0" hangingPunct="1">
        <a:spcBef>
          <a:spcPct val="20000"/>
        </a:spcBef>
        <a:buFont typeface="Arial" pitchFamily="34" charset="0"/>
        <a:buNone/>
        <a:defRPr sz="992" b="0" kern="1200" cap="all" baseline="0">
          <a:solidFill>
            <a:schemeClr val="tx1"/>
          </a:solidFill>
          <a:latin typeface="Gilroy Bold" pitchFamily="50" charset="0"/>
          <a:ea typeface="+mn-ea"/>
          <a:cs typeface="Arial" pitchFamily="34" charset="0"/>
        </a:defRPr>
      </a:lvl1pPr>
      <a:lvl2pPr marL="0" indent="0" algn="l" defTabSz="755853" rtl="0" eaLnBrk="1" latinLnBrk="0" hangingPunct="1">
        <a:spcBef>
          <a:spcPts val="0"/>
        </a:spcBef>
        <a:buFont typeface="Arial" pitchFamily="34" charset="0"/>
        <a:buNone/>
        <a:defRPr sz="992" b="0" kern="1200">
          <a:solidFill>
            <a:schemeClr val="tx1"/>
          </a:solidFill>
          <a:latin typeface="Open Sans" pitchFamily="34" charset="0"/>
          <a:ea typeface="Open Sans" pitchFamily="34" charset="0"/>
          <a:cs typeface="Open Sans" pitchFamily="34" charset="0"/>
        </a:defRPr>
      </a:lvl2pPr>
      <a:lvl3pPr marL="0" indent="0" algn="l" defTabSz="755853" rtl="0" eaLnBrk="1" latinLnBrk="0" hangingPunct="1">
        <a:spcBef>
          <a:spcPts val="248"/>
        </a:spcBef>
        <a:buFont typeface="Arial" pitchFamily="34" charset="0"/>
        <a:buNone/>
        <a:defRPr sz="909" kern="1200">
          <a:solidFill>
            <a:schemeClr val="accent4">
              <a:lumMod val="75000"/>
            </a:schemeClr>
          </a:solidFill>
          <a:latin typeface="Open Sans" pitchFamily="34" charset="0"/>
          <a:ea typeface="Open Sans" pitchFamily="34" charset="0"/>
          <a:cs typeface="Open Sans" pitchFamily="34" charset="0"/>
        </a:defRPr>
      </a:lvl3pPr>
      <a:lvl4pPr marL="297587" indent="-89277" algn="l" defTabSz="755853" rtl="0" eaLnBrk="1" latinLnBrk="0" hangingPunct="1">
        <a:spcBef>
          <a:spcPts val="496"/>
        </a:spcBef>
        <a:spcAft>
          <a:spcPts val="248"/>
        </a:spcAft>
        <a:buClr>
          <a:schemeClr val="accent5"/>
        </a:buClr>
        <a:buFont typeface="Wingdings" panose="05000000000000000000" pitchFamily="2" charset="2"/>
        <a:buChar char="§"/>
        <a:defRPr sz="909" b="1" kern="1200">
          <a:solidFill>
            <a:schemeClr val="accent5"/>
          </a:solidFill>
          <a:latin typeface="Open Sans" pitchFamily="34" charset="0"/>
          <a:ea typeface="Open Sans" pitchFamily="34" charset="0"/>
          <a:cs typeface="Open Sans" pitchFamily="34" charset="0"/>
        </a:defRPr>
      </a:lvl4pPr>
      <a:lvl5pPr marL="595175" indent="-89277" algn="l" defTabSz="755853" rtl="0" eaLnBrk="1" latinLnBrk="0" hangingPunct="1">
        <a:spcBef>
          <a:spcPts val="0"/>
        </a:spcBef>
        <a:buClr>
          <a:schemeClr val="tx2"/>
        </a:buClr>
        <a:buFont typeface="Arial" panose="020B0604020202020204" pitchFamily="34" charset="0"/>
        <a:buChar char="•"/>
        <a:defRPr sz="909" b="0" kern="1200">
          <a:solidFill>
            <a:schemeClr val="tx1"/>
          </a:solidFill>
          <a:latin typeface="Open Sans" pitchFamily="34" charset="0"/>
          <a:ea typeface="Open Sans" pitchFamily="34" charset="0"/>
          <a:cs typeface="Open Sans" pitchFamily="34" charset="0"/>
        </a:defRPr>
      </a:lvl5pPr>
      <a:lvl6pPr marL="743970" indent="-59517" algn="l" defTabSz="755853" rtl="0" eaLnBrk="1" latinLnBrk="0" hangingPunct="1">
        <a:spcBef>
          <a:spcPts val="248"/>
        </a:spcBef>
        <a:buClr>
          <a:schemeClr val="accent4">
            <a:lumMod val="75000"/>
          </a:schemeClr>
        </a:buClr>
        <a:buFont typeface="Calibri" panose="020F0502020204030204" pitchFamily="34" charset="0"/>
        <a:buChar char="›"/>
        <a:defRPr sz="827" kern="1200">
          <a:solidFill>
            <a:schemeClr val="accent4">
              <a:lumMod val="75000"/>
            </a:schemeClr>
          </a:solidFill>
          <a:latin typeface="Open Sans" panose="020B0606030504020204" pitchFamily="34" charset="0"/>
          <a:ea typeface="Open Sans" panose="020B0606030504020204" pitchFamily="34" charset="0"/>
          <a:cs typeface="Open Sans" panose="020B0606030504020204" pitchFamily="34" charset="0"/>
        </a:defRPr>
      </a:lvl6pPr>
      <a:lvl7pPr marL="2456527" indent="-188964" algn="l" defTabSz="755853" rtl="0" eaLnBrk="1" latinLnBrk="0" hangingPunct="1">
        <a:spcBef>
          <a:spcPct val="20000"/>
        </a:spcBef>
        <a:buFont typeface="Arial" pitchFamily="34" charset="0"/>
        <a:buChar char="•"/>
        <a:defRPr sz="1653" kern="1200">
          <a:solidFill>
            <a:schemeClr val="tx1"/>
          </a:solidFill>
          <a:latin typeface="+mn-lt"/>
          <a:ea typeface="+mn-ea"/>
          <a:cs typeface="+mn-cs"/>
        </a:defRPr>
      </a:lvl7pPr>
      <a:lvl8pPr marL="2834453" indent="-188964" algn="l" defTabSz="755853" rtl="0" eaLnBrk="1" latinLnBrk="0" hangingPunct="1">
        <a:spcBef>
          <a:spcPct val="20000"/>
        </a:spcBef>
        <a:buFont typeface="Arial" pitchFamily="34" charset="0"/>
        <a:buChar char="•"/>
        <a:defRPr sz="1653" kern="1200">
          <a:solidFill>
            <a:schemeClr val="tx1"/>
          </a:solidFill>
          <a:latin typeface="+mn-lt"/>
          <a:ea typeface="+mn-ea"/>
          <a:cs typeface="+mn-cs"/>
        </a:defRPr>
      </a:lvl8pPr>
      <a:lvl9pPr marL="3212381" indent="-188964" algn="l" defTabSz="755853" rtl="0" eaLnBrk="1" latinLnBrk="0" hangingPunct="1">
        <a:spcBef>
          <a:spcPct val="20000"/>
        </a:spcBef>
        <a:buFont typeface="Arial" pitchFamily="34" charset="0"/>
        <a:buChar char="•"/>
        <a:defRPr sz="1653" kern="1200">
          <a:solidFill>
            <a:schemeClr val="tx1"/>
          </a:solidFill>
          <a:latin typeface="+mn-lt"/>
          <a:ea typeface="+mn-ea"/>
          <a:cs typeface="+mn-cs"/>
        </a:defRPr>
      </a:lvl9pPr>
    </p:bodyStyle>
    <p:otherStyle>
      <a:defPPr>
        <a:defRPr lang="fr-FR"/>
      </a:defPPr>
      <a:lvl1pPr marL="0" algn="l" defTabSz="755853" rtl="0" eaLnBrk="1" latinLnBrk="0" hangingPunct="1">
        <a:defRPr sz="1488" kern="1200">
          <a:solidFill>
            <a:schemeClr val="tx1"/>
          </a:solidFill>
          <a:latin typeface="+mn-lt"/>
          <a:ea typeface="+mn-ea"/>
          <a:cs typeface="+mn-cs"/>
        </a:defRPr>
      </a:lvl1pPr>
      <a:lvl2pPr marL="377928" algn="l" defTabSz="755853" rtl="0" eaLnBrk="1" latinLnBrk="0" hangingPunct="1">
        <a:defRPr sz="1488" kern="1200">
          <a:solidFill>
            <a:schemeClr val="tx1"/>
          </a:solidFill>
          <a:latin typeface="+mn-lt"/>
          <a:ea typeface="+mn-ea"/>
          <a:cs typeface="+mn-cs"/>
        </a:defRPr>
      </a:lvl2pPr>
      <a:lvl3pPr marL="755853" algn="l" defTabSz="755853" rtl="0" eaLnBrk="1" latinLnBrk="0" hangingPunct="1">
        <a:defRPr sz="1488" kern="1200">
          <a:solidFill>
            <a:schemeClr val="tx1"/>
          </a:solidFill>
          <a:latin typeface="+mn-lt"/>
          <a:ea typeface="+mn-ea"/>
          <a:cs typeface="+mn-cs"/>
        </a:defRPr>
      </a:lvl3pPr>
      <a:lvl4pPr marL="1133783" algn="l" defTabSz="755853" rtl="0" eaLnBrk="1" latinLnBrk="0" hangingPunct="1">
        <a:defRPr sz="1488" kern="1200">
          <a:solidFill>
            <a:schemeClr val="tx1"/>
          </a:solidFill>
          <a:latin typeface="+mn-lt"/>
          <a:ea typeface="+mn-ea"/>
          <a:cs typeface="+mn-cs"/>
        </a:defRPr>
      </a:lvl4pPr>
      <a:lvl5pPr marL="1511709" algn="l" defTabSz="755853" rtl="0" eaLnBrk="1" latinLnBrk="0" hangingPunct="1">
        <a:defRPr sz="1488" kern="1200">
          <a:solidFill>
            <a:schemeClr val="tx1"/>
          </a:solidFill>
          <a:latin typeface="+mn-lt"/>
          <a:ea typeface="+mn-ea"/>
          <a:cs typeface="+mn-cs"/>
        </a:defRPr>
      </a:lvl5pPr>
      <a:lvl6pPr marL="1889636" algn="l" defTabSz="755853" rtl="0" eaLnBrk="1" latinLnBrk="0" hangingPunct="1">
        <a:defRPr sz="1488" kern="1200">
          <a:solidFill>
            <a:schemeClr val="tx1"/>
          </a:solidFill>
          <a:latin typeface="+mn-lt"/>
          <a:ea typeface="+mn-ea"/>
          <a:cs typeface="+mn-cs"/>
        </a:defRPr>
      </a:lvl6pPr>
      <a:lvl7pPr marL="2267563" algn="l" defTabSz="755853" rtl="0" eaLnBrk="1" latinLnBrk="0" hangingPunct="1">
        <a:defRPr sz="1488" kern="1200">
          <a:solidFill>
            <a:schemeClr val="tx1"/>
          </a:solidFill>
          <a:latin typeface="+mn-lt"/>
          <a:ea typeface="+mn-ea"/>
          <a:cs typeface="+mn-cs"/>
        </a:defRPr>
      </a:lvl7pPr>
      <a:lvl8pPr marL="2645490" algn="l" defTabSz="755853" rtl="0" eaLnBrk="1" latinLnBrk="0" hangingPunct="1">
        <a:defRPr sz="1488" kern="1200">
          <a:solidFill>
            <a:schemeClr val="tx1"/>
          </a:solidFill>
          <a:latin typeface="+mn-lt"/>
          <a:ea typeface="+mn-ea"/>
          <a:cs typeface="+mn-cs"/>
        </a:defRPr>
      </a:lvl8pPr>
      <a:lvl9pPr marL="3023418" algn="l" defTabSz="755853" rtl="0" eaLnBrk="1" latinLnBrk="0" hangingPunct="1">
        <a:defRPr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0.xm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A76137F8-F782-4021-18D8-9B03FC87A7B7}"/>
              </a:ext>
            </a:extLst>
          </p:cNvPr>
          <p:cNvSpPr/>
          <p:nvPr/>
        </p:nvSpPr>
        <p:spPr>
          <a:xfrm>
            <a:off x="6150769" y="9345027"/>
            <a:ext cx="585570" cy="585570"/>
          </a:xfrm>
          <a:prstGeom prst="rect">
            <a:avLst/>
          </a:prstGeom>
          <a:solidFill>
            <a:srgbClr val="91D0D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Triangle rectangle 9">
            <a:extLst>
              <a:ext uri="{FF2B5EF4-FFF2-40B4-BE49-F238E27FC236}">
                <a16:creationId xmlns:a16="http://schemas.microsoft.com/office/drawing/2014/main" id="{42E6BAC8-9107-8478-58B1-97BCDE536B74}"/>
              </a:ext>
            </a:extLst>
          </p:cNvPr>
          <p:cNvSpPr>
            <a:spLocks noChangeAspect="1"/>
          </p:cNvSpPr>
          <p:nvPr/>
        </p:nvSpPr>
        <p:spPr>
          <a:xfrm>
            <a:off x="6722660" y="8764220"/>
            <a:ext cx="585570" cy="585570"/>
          </a:xfrm>
          <a:prstGeom prst="rtTriangle">
            <a:avLst/>
          </a:prstGeom>
          <a:solidFill>
            <a:srgbClr val="005D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Triangle rectangle 10">
            <a:extLst>
              <a:ext uri="{FF2B5EF4-FFF2-40B4-BE49-F238E27FC236}">
                <a16:creationId xmlns:a16="http://schemas.microsoft.com/office/drawing/2014/main" id="{F874E881-4443-56B8-DCC9-5B219FB196BA}"/>
              </a:ext>
            </a:extLst>
          </p:cNvPr>
          <p:cNvSpPr/>
          <p:nvPr/>
        </p:nvSpPr>
        <p:spPr>
          <a:xfrm rot="16200000">
            <a:off x="6722660" y="8180433"/>
            <a:ext cx="585570" cy="585570"/>
          </a:xfrm>
          <a:prstGeom prst="rtTriangle">
            <a:avLst/>
          </a:prstGeom>
          <a:solidFill>
            <a:srgbClr val="FFCC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a:extLst>
              <a:ext uri="{FF2B5EF4-FFF2-40B4-BE49-F238E27FC236}">
                <a16:creationId xmlns:a16="http://schemas.microsoft.com/office/drawing/2014/main" id="{D7A1168B-4D96-DB4B-D7C9-BDFDBE07B8EB}"/>
              </a:ext>
            </a:extLst>
          </p:cNvPr>
          <p:cNvSpPr/>
          <p:nvPr/>
        </p:nvSpPr>
        <p:spPr>
          <a:xfrm>
            <a:off x="251445" y="9935360"/>
            <a:ext cx="5899324" cy="582412"/>
          </a:xfrm>
          <a:prstGeom prst="rect">
            <a:avLst/>
          </a:prstGeom>
          <a:solidFill>
            <a:srgbClr val="FFCC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Titre 1">
            <a:extLst>
              <a:ext uri="{FF2B5EF4-FFF2-40B4-BE49-F238E27FC236}">
                <a16:creationId xmlns:a16="http://schemas.microsoft.com/office/drawing/2014/main" id="{2D746FDC-CDF3-F946-F5E9-8294CB8E443C}"/>
              </a:ext>
            </a:extLst>
          </p:cNvPr>
          <p:cNvSpPr txBox="1">
            <a:spLocks/>
          </p:cNvSpPr>
          <p:nvPr/>
        </p:nvSpPr>
        <p:spPr>
          <a:xfrm>
            <a:off x="-1" y="178168"/>
            <a:ext cx="7559675" cy="983183"/>
          </a:xfrm>
          <a:prstGeom prst="rect">
            <a:avLst/>
          </a:prstGeom>
        </p:spPr>
        <p:txBody>
          <a:bodyPr vert="horz" lIns="0" tIns="0" rIns="0" bIns="0" rtlCol="0" anchor="ctr" anchorCtr="0">
            <a:noAutofit/>
          </a:bodyPr>
          <a:lstStyle>
            <a:lvl1pPr marL="0" indent="0" algn="l" defTabSz="755853" rtl="0" eaLnBrk="1" latinLnBrk="0" hangingPunct="1">
              <a:lnSpc>
                <a:spcPts val="3555"/>
              </a:lnSpc>
              <a:spcBef>
                <a:spcPct val="0"/>
              </a:spcBef>
              <a:buFont typeface="+mj-lt"/>
              <a:buNone/>
              <a:defRPr sz="2811" b="0" u="heavy" kern="1200" cap="all" baseline="0">
                <a:solidFill>
                  <a:schemeClr val="tx1"/>
                </a:solidFill>
                <a:uFill>
                  <a:solidFill>
                    <a:srgbClr val="FECD1A"/>
                  </a:solidFill>
                </a:uFill>
                <a:latin typeface="Gilroy" pitchFamily="50" charset="0"/>
                <a:ea typeface="+mj-ea"/>
                <a:cs typeface="Arial" pitchFamily="34" charset="0"/>
              </a:defRPr>
            </a:lvl1pPr>
          </a:lstStyle>
          <a:p>
            <a:pPr algn="ctr">
              <a:lnSpc>
                <a:spcPct val="100000"/>
              </a:lnSpc>
            </a:pPr>
            <a:r>
              <a:rPr lang="fr-FR" sz="3200" b="1" dirty="0">
                <a:latin typeface="Gilroy Black" panose="00000A00000000000000" pitchFamily="50" charset="0"/>
              </a:rPr>
              <a:t>Juriste protection </a:t>
            </a:r>
            <a:br>
              <a:rPr lang="fr-FR" sz="3200" b="1" dirty="0">
                <a:latin typeface="Gilroy Black" panose="00000A00000000000000" pitchFamily="50" charset="0"/>
              </a:rPr>
            </a:br>
            <a:r>
              <a:rPr lang="fr-FR" sz="3200" b="1" dirty="0">
                <a:latin typeface="Gilroy Black" panose="00000A00000000000000" pitchFamily="50" charset="0"/>
              </a:rPr>
              <a:t>sociale H/F</a:t>
            </a:r>
          </a:p>
        </p:txBody>
      </p:sp>
      <p:sp>
        <p:nvSpPr>
          <p:cNvPr id="18" name="ZoneTexte 17">
            <a:extLst>
              <a:ext uri="{FF2B5EF4-FFF2-40B4-BE49-F238E27FC236}">
                <a16:creationId xmlns:a16="http://schemas.microsoft.com/office/drawing/2014/main" id="{0D5CFC25-7F19-133A-7A4E-6D9D3F687DC7}"/>
              </a:ext>
            </a:extLst>
          </p:cNvPr>
          <p:cNvSpPr txBox="1"/>
          <p:nvPr/>
        </p:nvSpPr>
        <p:spPr>
          <a:xfrm>
            <a:off x="352592" y="3320969"/>
            <a:ext cx="6677881" cy="2923877"/>
          </a:xfrm>
          <a:prstGeom prst="rect">
            <a:avLst/>
          </a:prstGeom>
          <a:noFill/>
        </p:spPr>
        <p:txBody>
          <a:bodyPr wrap="square" numCol="2" spcCol="360000" rtlCol="0">
            <a:spAutoFit/>
          </a:bodyPr>
          <a:lstStyle/>
          <a:p>
            <a:pPr marL="171450" indent="-171450">
              <a:buFont typeface="Arial" panose="020B0604020202020204" pitchFamily="34" charset="0"/>
              <a:buChar char="•"/>
            </a:pPr>
            <a:r>
              <a:rPr lang="fr-FR" sz="1150" spc="-60" dirty="0">
                <a:solidFill>
                  <a:schemeClr val="accent4"/>
                </a:solidFill>
                <a:latin typeface="+mj-lt"/>
              </a:rPr>
              <a:t>Conseiller et assister les différentes directions du Groupe en matière juridique dans le domaine de l’assurance collective de la santé, prévoyance et de la retraite supplémentaire et complémentaire.</a:t>
            </a:r>
          </a:p>
          <a:p>
            <a:pPr marL="171450" indent="-171450">
              <a:buFont typeface="Arial" panose="020B0604020202020204" pitchFamily="34" charset="0"/>
              <a:buChar char="•"/>
            </a:pPr>
            <a:r>
              <a:rPr lang="fr-FR" sz="1150" spc="-60" dirty="0">
                <a:solidFill>
                  <a:schemeClr val="accent4"/>
                </a:solidFill>
                <a:latin typeface="+mj-lt"/>
              </a:rPr>
              <a:t>Réaliser des études sur des sujets ou actualités juridiques en vue de la bonne application du droit en accord avec les contraintes de ses interlocuteurs.</a:t>
            </a:r>
          </a:p>
          <a:p>
            <a:pPr marL="171450" indent="-171450">
              <a:buFont typeface="Arial" panose="020B0604020202020204" pitchFamily="34" charset="0"/>
              <a:buChar char="•"/>
            </a:pPr>
            <a:r>
              <a:rPr lang="fr-FR" sz="1150" spc="-60" dirty="0">
                <a:solidFill>
                  <a:schemeClr val="accent4"/>
                </a:solidFill>
                <a:latin typeface="+mj-lt"/>
              </a:rPr>
              <a:t>Rédiger, valider et/ou contrôler les documents statutaires, réglementaires, contractuels ou conventionnels.</a:t>
            </a:r>
          </a:p>
          <a:p>
            <a:pPr marL="171450" indent="-171450">
              <a:buFont typeface="Arial" panose="020B0604020202020204" pitchFamily="34" charset="0"/>
              <a:buChar char="•"/>
            </a:pPr>
            <a:r>
              <a:rPr lang="fr-FR" sz="1150" spc="-60" dirty="0">
                <a:solidFill>
                  <a:schemeClr val="accent4"/>
                </a:solidFill>
                <a:latin typeface="+mj-lt"/>
              </a:rPr>
              <a:t>Alerter le Groupe sur les risques juridiques liés à l'exercice de ses activités.</a:t>
            </a:r>
          </a:p>
          <a:p>
            <a:pPr marL="171450" indent="-171450">
              <a:buFont typeface="Arial" panose="020B0604020202020204" pitchFamily="34" charset="0"/>
              <a:buChar char="•"/>
            </a:pPr>
            <a:r>
              <a:rPr lang="fr-FR" sz="1150" spc="-60" dirty="0">
                <a:solidFill>
                  <a:schemeClr val="accent4"/>
                </a:solidFill>
                <a:latin typeface="+mj-lt"/>
              </a:rPr>
              <a:t>Analyser les risques liés aux différentes procédures (pré contentieuses, contentieuses, disciplinaires, …). Et assurer la gestion des contentieux et/ou des précontentieux en liaison avec d'éventuels conseils externes.</a:t>
            </a:r>
          </a:p>
          <a:p>
            <a:pPr marL="171450" indent="-171450">
              <a:buFont typeface="Arial" panose="020B0604020202020204" pitchFamily="34" charset="0"/>
              <a:buChar char="•"/>
            </a:pPr>
            <a:r>
              <a:rPr lang="fr-FR" sz="1150" spc="-60" dirty="0">
                <a:solidFill>
                  <a:schemeClr val="accent4"/>
                </a:solidFill>
                <a:latin typeface="+mj-lt"/>
              </a:rPr>
              <a:t>Effectuer une veille juridique et réglementaire et mesurer les impacts sur les activités des institutions.</a:t>
            </a:r>
          </a:p>
          <a:p>
            <a:pPr marL="171450" indent="-171450">
              <a:buFont typeface="Arial" panose="020B0604020202020204" pitchFamily="34" charset="0"/>
              <a:buChar char="•"/>
            </a:pPr>
            <a:r>
              <a:rPr lang="fr-FR" sz="1150" spc="-60" dirty="0">
                <a:solidFill>
                  <a:schemeClr val="accent4"/>
                </a:solidFill>
                <a:latin typeface="+mj-lt"/>
              </a:rPr>
              <a:t>Animer des actions de formation et des réunions d’information tant en interne qu’en externe favorisant la compréhension des règles de droit.</a:t>
            </a:r>
          </a:p>
          <a:p>
            <a:pPr marL="171450" indent="-171450">
              <a:buFont typeface="Arial" panose="020B0604020202020204" pitchFamily="34" charset="0"/>
              <a:buChar char="•"/>
            </a:pPr>
            <a:r>
              <a:rPr lang="fr-FR" sz="1150" spc="-60" dirty="0">
                <a:solidFill>
                  <a:schemeClr val="accent4"/>
                </a:solidFill>
                <a:latin typeface="+mj-lt"/>
              </a:rPr>
              <a:t>Participation aux projets d’entreprises ou d’évolutions réglementaires</a:t>
            </a:r>
          </a:p>
          <a:p>
            <a:pPr marL="171450" indent="-171450">
              <a:buFont typeface="Arial" panose="020B0604020202020204" pitchFamily="34" charset="0"/>
              <a:buChar char="•"/>
            </a:pPr>
            <a:endParaRPr lang="fr-FR" sz="1150" spc="-60" dirty="0">
              <a:solidFill>
                <a:schemeClr val="accent4"/>
              </a:solidFill>
              <a:latin typeface="+mj-lt"/>
            </a:endParaRPr>
          </a:p>
          <a:p>
            <a:pPr marL="171450" indent="-171450">
              <a:buFont typeface="Arial" panose="020B0604020202020204" pitchFamily="34" charset="0"/>
              <a:buChar char="•"/>
            </a:pPr>
            <a:endParaRPr lang="fr-FR" sz="1150" spc="-60" dirty="0">
              <a:solidFill>
                <a:schemeClr val="accent4"/>
              </a:solidFill>
              <a:latin typeface="+mj-lt"/>
            </a:endParaRPr>
          </a:p>
        </p:txBody>
      </p:sp>
      <p:grpSp>
        <p:nvGrpSpPr>
          <p:cNvPr id="6" name="Groupe 5">
            <a:extLst>
              <a:ext uri="{FF2B5EF4-FFF2-40B4-BE49-F238E27FC236}">
                <a16:creationId xmlns:a16="http://schemas.microsoft.com/office/drawing/2014/main" id="{74D7F51A-CD7E-BFA1-9BA1-576ECD012CFD}"/>
              </a:ext>
            </a:extLst>
          </p:cNvPr>
          <p:cNvGrpSpPr/>
          <p:nvPr/>
        </p:nvGrpSpPr>
        <p:grpSpPr>
          <a:xfrm>
            <a:off x="160493" y="1182500"/>
            <a:ext cx="7238484" cy="684001"/>
            <a:chOff x="160596" y="1671801"/>
            <a:chExt cx="7238484" cy="684001"/>
          </a:xfrm>
        </p:grpSpPr>
        <p:pic>
          <p:nvPicPr>
            <p:cNvPr id="36" name="object 2">
              <a:extLst>
                <a:ext uri="{FF2B5EF4-FFF2-40B4-BE49-F238E27FC236}">
                  <a16:creationId xmlns:a16="http://schemas.microsoft.com/office/drawing/2014/main" id="{09FCF699-CA61-E57D-2053-BEB03D2865D0}"/>
                </a:ext>
              </a:extLst>
            </p:cNvPr>
            <p:cNvPicPr/>
            <p:nvPr/>
          </p:nvPicPr>
          <p:blipFill>
            <a:blip r:embed="rId2" cstate="print"/>
            <a:stretch>
              <a:fillRect/>
            </a:stretch>
          </p:blipFill>
          <p:spPr>
            <a:xfrm>
              <a:off x="160596" y="1830398"/>
              <a:ext cx="4483338" cy="487590"/>
            </a:xfrm>
            <a:prstGeom prst="rect">
              <a:avLst/>
            </a:prstGeom>
          </p:spPr>
        </p:pic>
        <p:sp>
          <p:nvSpPr>
            <p:cNvPr id="37" name="Titre 1">
              <a:extLst>
                <a:ext uri="{FF2B5EF4-FFF2-40B4-BE49-F238E27FC236}">
                  <a16:creationId xmlns:a16="http://schemas.microsoft.com/office/drawing/2014/main" id="{639D896B-EA2E-6CA2-44A0-2CA08436E75D}"/>
                </a:ext>
              </a:extLst>
            </p:cNvPr>
            <p:cNvSpPr txBox="1">
              <a:spLocks/>
            </p:cNvSpPr>
            <p:nvPr/>
          </p:nvSpPr>
          <p:spPr>
            <a:xfrm>
              <a:off x="424046" y="1671801"/>
              <a:ext cx="6975034" cy="684001"/>
            </a:xfrm>
            <a:prstGeom prst="rect">
              <a:avLst/>
            </a:prstGeom>
          </p:spPr>
          <p:txBody>
            <a:bodyPr vert="horz" lIns="0" tIns="0" rIns="0" bIns="0" rtlCol="0" anchor="ctr" anchorCtr="0">
              <a:noAutofit/>
            </a:bodyPr>
            <a:lstStyle>
              <a:lvl1pPr marL="0" indent="0" algn="l" defTabSz="755853" rtl="0" eaLnBrk="1" latinLnBrk="0" hangingPunct="1">
                <a:lnSpc>
                  <a:spcPts val="3555"/>
                </a:lnSpc>
                <a:spcBef>
                  <a:spcPct val="0"/>
                </a:spcBef>
                <a:buFont typeface="+mj-lt"/>
                <a:buNone/>
                <a:defRPr sz="2811" b="0" u="heavy" kern="1200" cap="all" baseline="0">
                  <a:solidFill>
                    <a:schemeClr val="tx1"/>
                  </a:solidFill>
                  <a:uFill>
                    <a:solidFill>
                      <a:srgbClr val="FECD1A"/>
                    </a:solidFill>
                  </a:uFill>
                  <a:latin typeface="Gilroy" pitchFamily="50" charset="0"/>
                  <a:ea typeface="+mj-ea"/>
                  <a:cs typeface="Arial" pitchFamily="34" charset="0"/>
                </a:defRPr>
              </a:lvl1pPr>
            </a:lstStyle>
            <a:p>
              <a:r>
                <a:rPr lang="fr-FR" sz="1600" b="1" u="none" spc="-60" dirty="0">
                  <a:latin typeface="Gilroy Black" panose="00000A00000000000000" pitchFamily="50" charset="0"/>
                </a:rPr>
                <a:t>Ce que nous pouvons réaliser ensemble</a:t>
              </a:r>
            </a:p>
          </p:txBody>
        </p:sp>
      </p:grpSp>
      <p:grpSp>
        <p:nvGrpSpPr>
          <p:cNvPr id="25" name="Groupe 24">
            <a:extLst>
              <a:ext uri="{FF2B5EF4-FFF2-40B4-BE49-F238E27FC236}">
                <a16:creationId xmlns:a16="http://schemas.microsoft.com/office/drawing/2014/main" id="{E3D6FB06-5F01-E1A3-09AD-92853F2AF548}"/>
              </a:ext>
            </a:extLst>
          </p:cNvPr>
          <p:cNvGrpSpPr/>
          <p:nvPr/>
        </p:nvGrpSpPr>
        <p:grpSpPr>
          <a:xfrm>
            <a:off x="3941256" y="5993978"/>
            <a:ext cx="3275445" cy="684001"/>
            <a:chOff x="4139876" y="5057874"/>
            <a:chExt cx="3275445" cy="684001"/>
          </a:xfrm>
        </p:grpSpPr>
        <p:pic>
          <p:nvPicPr>
            <p:cNvPr id="3" name="object 2">
              <a:extLst>
                <a:ext uri="{FF2B5EF4-FFF2-40B4-BE49-F238E27FC236}">
                  <a16:creationId xmlns:a16="http://schemas.microsoft.com/office/drawing/2014/main" id="{80122A36-C2AC-8920-6C67-053C3A1A075B}"/>
                </a:ext>
              </a:extLst>
            </p:cNvPr>
            <p:cNvPicPr/>
            <p:nvPr/>
          </p:nvPicPr>
          <p:blipFill>
            <a:blip r:embed="rId2" cstate="print"/>
            <a:stretch>
              <a:fillRect/>
            </a:stretch>
          </p:blipFill>
          <p:spPr>
            <a:xfrm>
              <a:off x="4139876" y="5205986"/>
              <a:ext cx="3165829" cy="487590"/>
            </a:xfrm>
            <a:prstGeom prst="rect">
              <a:avLst/>
            </a:prstGeom>
          </p:spPr>
        </p:pic>
        <p:sp>
          <p:nvSpPr>
            <p:cNvPr id="4" name="Titre 1">
              <a:extLst>
                <a:ext uri="{FF2B5EF4-FFF2-40B4-BE49-F238E27FC236}">
                  <a16:creationId xmlns:a16="http://schemas.microsoft.com/office/drawing/2014/main" id="{EA2CAA2F-C6FA-BD85-3F6C-065CE4629DF3}"/>
                </a:ext>
              </a:extLst>
            </p:cNvPr>
            <p:cNvSpPr txBox="1">
              <a:spLocks/>
            </p:cNvSpPr>
            <p:nvPr/>
          </p:nvSpPr>
          <p:spPr>
            <a:xfrm>
              <a:off x="4462993" y="5057874"/>
              <a:ext cx="2952328" cy="684001"/>
            </a:xfrm>
            <a:prstGeom prst="rect">
              <a:avLst/>
            </a:prstGeom>
          </p:spPr>
          <p:txBody>
            <a:bodyPr vert="horz" lIns="0" tIns="0" rIns="0" bIns="0" rtlCol="0" anchor="ctr" anchorCtr="0">
              <a:noAutofit/>
            </a:bodyPr>
            <a:lstStyle>
              <a:lvl1pPr marL="0" indent="0" algn="l" defTabSz="755853" rtl="0" eaLnBrk="1" latinLnBrk="0" hangingPunct="1">
                <a:lnSpc>
                  <a:spcPts val="3555"/>
                </a:lnSpc>
                <a:spcBef>
                  <a:spcPct val="0"/>
                </a:spcBef>
                <a:buFont typeface="+mj-lt"/>
                <a:buNone/>
                <a:defRPr sz="2811" b="0" u="heavy" kern="1200" cap="all" baseline="0">
                  <a:solidFill>
                    <a:schemeClr val="tx1"/>
                  </a:solidFill>
                  <a:uFill>
                    <a:solidFill>
                      <a:srgbClr val="FECD1A"/>
                    </a:solidFill>
                  </a:uFill>
                  <a:latin typeface="Gilroy" pitchFamily="50" charset="0"/>
                  <a:ea typeface="+mj-ea"/>
                  <a:cs typeface="Arial" pitchFamily="34" charset="0"/>
                </a:defRPr>
              </a:lvl1pPr>
            </a:lstStyle>
            <a:p>
              <a:r>
                <a:rPr lang="fr-FR" sz="1600" b="1" u="none" spc="-60" dirty="0">
                  <a:latin typeface="Gilroy Black" panose="00000A00000000000000" pitchFamily="50" charset="0"/>
                </a:rPr>
                <a:t>Vos atouts pour ce poste</a:t>
              </a:r>
            </a:p>
          </p:txBody>
        </p:sp>
      </p:grpSp>
      <p:sp>
        <p:nvSpPr>
          <p:cNvPr id="5" name="ZoneTexte 4">
            <a:extLst>
              <a:ext uri="{FF2B5EF4-FFF2-40B4-BE49-F238E27FC236}">
                <a16:creationId xmlns:a16="http://schemas.microsoft.com/office/drawing/2014/main" id="{4D3DD1AE-FE60-456C-83B2-FBA3556F0BD3}"/>
              </a:ext>
            </a:extLst>
          </p:cNvPr>
          <p:cNvSpPr txBox="1"/>
          <p:nvPr/>
        </p:nvSpPr>
        <p:spPr>
          <a:xfrm>
            <a:off x="3985579" y="6691262"/>
            <a:ext cx="3029865" cy="2039020"/>
          </a:xfrm>
          <a:prstGeom prst="rect">
            <a:avLst/>
          </a:prstGeom>
          <a:noFill/>
        </p:spPr>
        <p:txBody>
          <a:bodyPr wrap="square" rtlCol="0">
            <a:spAutoFit/>
          </a:bodyPr>
          <a:lstStyle/>
          <a:p>
            <a:r>
              <a:rPr lang="fr-FR" sz="1150" spc="-60" dirty="0">
                <a:solidFill>
                  <a:schemeClr val="accent4"/>
                </a:solidFill>
                <a:latin typeface="+mj-lt"/>
              </a:rPr>
              <a:t>Vous préparez un </a:t>
            </a:r>
            <a:r>
              <a:rPr lang="fr-FR" sz="1150" b="1" spc="-60" dirty="0">
                <a:solidFill>
                  <a:schemeClr val="accent3">
                    <a:lumMod val="65000"/>
                    <a:lumOff val="35000"/>
                  </a:schemeClr>
                </a:solidFill>
                <a:latin typeface="+mj-lt"/>
              </a:rPr>
              <a:t>bac+5 </a:t>
            </a:r>
            <a:r>
              <a:rPr lang="fr-FR" sz="1150" spc="-60" dirty="0">
                <a:solidFill>
                  <a:schemeClr val="accent4"/>
                </a:solidFill>
                <a:latin typeface="+mj-lt"/>
              </a:rPr>
              <a:t>en droit avec une </a:t>
            </a:r>
            <a:r>
              <a:rPr lang="fr-FR" sz="1150" b="1" spc="-60" dirty="0">
                <a:solidFill>
                  <a:schemeClr val="accent3">
                    <a:lumMod val="65000"/>
                    <a:lumOff val="35000"/>
                  </a:schemeClr>
                </a:solidFill>
                <a:latin typeface="+mj-lt"/>
              </a:rPr>
              <a:t>spécialité en droit de la protection sociale ou en droit des assurances.</a:t>
            </a:r>
          </a:p>
          <a:p>
            <a:r>
              <a:rPr lang="fr-FR" sz="1150" spc="-60" dirty="0">
                <a:solidFill>
                  <a:schemeClr val="accent4"/>
                </a:solidFill>
                <a:latin typeface="+mj-lt"/>
              </a:rPr>
              <a:t>Vous faites </a:t>
            </a:r>
            <a:r>
              <a:rPr lang="fr-FR" sz="1150" b="1" spc="-60" dirty="0">
                <a:solidFill>
                  <a:schemeClr val="accent3">
                    <a:lumMod val="65000"/>
                    <a:lumOff val="35000"/>
                  </a:schemeClr>
                </a:solidFill>
                <a:latin typeface="+mj-lt"/>
              </a:rPr>
              <a:t>preuve d’autonomie</a:t>
            </a:r>
            <a:r>
              <a:rPr lang="fr-FR" sz="1150" spc="-60" dirty="0">
                <a:solidFill>
                  <a:schemeClr val="accent4"/>
                </a:solidFill>
                <a:latin typeface="+mj-lt"/>
              </a:rPr>
              <a:t>, de </a:t>
            </a:r>
            <a:r>
              <a:rPr lang="fr-FR" sz="1150" b="1" spc="-60" dirty="0">
                <a:solidFill>
                  <a:schemeClr val="accent3">
                    <a:lumMod val="65000"/>
                    <a:lumOff val="35000"/>
                  </a:schemeClr>
                </a:solidFill>
                <a:latin typeface="+mj-lt"/>
              </a:rPr>
              <a:t>rigueur</a:t>
            </a:r>
            <a:r>
              <a:rPr lang="fr-FR" sz="1150" spc="-60" dirty="0">
                <a:solidFill>
                  <a:schemeClr val="accent4"/>
                </a:solidFill>
                <a:latin typeface="+mj-lt"/>
              </a:rPr>
              <a:t> et de </a:t>
            </a:r>
            <a:r>
              <a:rPr lang="fr-FR" sz="1150" b="1" spc="-60" dirty="0">
                <a:solidFill>
                  <a:schemeClr val="accent3">
                    <a:lumMod val="65000"/>
                    <a:lumOff val="35000"/>
                  </a:schemeClr>
                </a:solidFill>
                <a:latin typeface="+mj-lt"/>
              </a:rPr>
              <a:t>méthode</a:t>
            </a:r>
            <a:r>
              <a:rPr lang="fr-FR" sz="1150" spc="-60" dirty="0">
                <a:solidFill>
                  <a:schemeClr val="accent4"/>
                </a:solidFill>
                <a:latin typeface="+mj-lt"/>
              </a:rPr>
              <a:t>, et </a:t>
            </a:r>
            <a:r>
              <a:rPr lang="fr-FR" sz="1150" b="1" spc="-60" dirty="0">
                <a:solidFill>
                  <a:schemeClr val="accent3">
                    <a:lumMod val="65000"/>
                    <a:lumOff val="35000"/>
                  </a:schemeClr>
                </a:solidFill>
                <a:latin typeface="+mj-lt"/>
              </a:rPr>
              <a:t>d’organisation</a:t>
            </a:r>
            <a:r>
              <a:rPr lang="fr-FR" sz="1150" spc="-60" dirty="0">
                <a:solidFill>
                  <a:schemeClr val="accent4"/>
                </a:solidFill>
                <a:latin typeface="+mj-lt"/>
              </a:rPr>
              <a:t>. </a:t>
            </a:r>
            <a:r>
              <a:rPr lang="fr-FR" sz="1150" b="1" spc="-60" dirty="0">
                <a:solidFill>
                  <a:schemeClr val="accent3">
                    <a:lumMod val="65000"/>
                    <a:lumOff val="35000"/>
                  </a:schemeClr>
                </a:solidFill>
                <a:latin typeface="+mj-lt"/>
              </a:rPr>
              <a:t>Sens de l’analyse</a:t>
            </a:r>
            <a:r>
              <a:rPr lang="fr-FR" sz="1150" spc="-60" dirty="0">
                <a:solidFill>
                  <a:schemeClr val="accent4"/>
                </a:solidFill>
                <a:latin typeface="+mj-lt"/>
              </a:rPr>
              <a:t>, </a:t>
            </a:r>
            <a:r>
              <a:rPr lang="fr-FR" sz="1150" b="1" spc="-60" dirty="0">
                <a:solidFill>
                  <a:schemeClr val="accent3">
                    <a:lumMod val="65000"/>
                    <a:lumOff val="35000"/>
                  </a:schemeClr>
                </a:solidFill>
                <a:latin typeface="+mj-lt"/>
              </a:rPr>
              <a:t>capacités rédactionnelles</a:t>
            </a:r>
            <a:r>
              <a:rPr lang="fr-FR" sz="1150" spc="-60" dirty="0">
                <a:solidFill>
                  <a:schemeClr val="accent4"/>
                </a:solidFill>
                <a:latin typeface="+mj-lt"/>
              </a:rPr>
              <a:t> et de </a:t>
            </a:r>
            <a:r>
              <a:rPr lang="fr-FR" sz="1150" b="1" spc="-60" dirty="0">
                <a:solidFill>
                  <a:schemeClr val="accent3">
                    <a:lumMod val="65000"/>
                    <a:lumOff val="35000"/>
                  </a:schemeClr>
                </a:solidFill>
                <a:latin typeface="+mj-lt"/>
              </a:rPr>
              <a:t>synthèse</a:t>
            </a:r>
            <a:r>
              <a:rPr lang="fr-FR" sz="1150" spc="-60" dirty="0">
                <a:solidFill>
                  <a:schemeClr val="accent4"/>
                </a:solidFill>
                <a:latin typeface="+mj-lt"/>
              </a:rPr>
              <a:t>, </a:t>
            </a:r>
            <a:r>
              <a:rPr lang="fr-FR" sz="1150" b="1" spc="-60" dirty="0">
                <a:solidFill>
                  <a:schemeClr val="accent3">
                    <a:lumMod val="65000"/>
                    <a:lumOff val="35000"/>
                  </a:schemeClr>
                </a:solidFill>
                <a:latin typeface="+mj-lt"/>
              </a:rPr>
              <a:t>curiosité d’esprit</a:t>
            </a:r>
            <a:r>
              <a:rPr lang="fr-FR" sz="1150" spc="-60" dirty="0">
                <a:solidFill>
                  <a:schemeClr val="accent4"/>
                </a:solidFill>
                <a:latin typeface="+mj-lt"/>
              </a:rPr>
              <a:t>, </a:t>
            </a:r>
            <a:r>
              <a:rPr lang="fr-FR" sz="1150" b="1" spc="-60" dirty="0">
                <a:solidFill>
                  <a:schemeClr val="accent3">
                    <a:lumMod val="65000"/>
                    <a:lumOff val="35000"/>
                  </a:schemeClr>
                </a:solidFill>
                <a:latin typeface="+mj-lt"/>
              </a:rPr>
              <a:t>réactivité</a:t>
            </a:r>
            <a:r>
              <a:rPr lang="fr-FR" sz="1150" spc="-60" dirty="0">
                <a:solidFill>
                  <a:schemeClr val="accent4"/>
                </a:solidFill>
                <a:latin typeface="+mj-lt"/>
              </a:rPr>
              <a:t> et </a:t>
            </a:r>
            <a:r>
              <a:rPr lang="fr-FR" sz="1150" b="1" spc="-60" dirty="0">
                <a:solidFill>
                  <a:schemeClr val="accent3">
                    <a:lumMod val="65000"/>
                    <a:lumOff val="35000"/>
                  </a:schemeClr>
                </a:solidFill>
                <a:latin typeface="+mj-lt"/>
              </a:rPr>
              <a:t>qualités oratoires </a:t>
            </a:r>
            <a:r>
              <a:rPr lang="fr-FR" sz="1150" spc="-60" dirty="0">
                <a:solidFill>
                  <a:schemeClr val="accent4"/>
                </a:solidFill>
                <a:latin typeface="+mj-lt"/>
              </a:rPr>
              <a:t>sont vos points forts, de même que votre </a:t>
            </a:r>
            <a:r>
              <a:rPr lang="fr-FR" sz="1150" b="1" spc="-60" dirty="0">
                <a:solidFill>
                  <a:schemeClr val="accent3">
                    <a:lumMod val="65000"/>
                    <a:lumOff val="35000"/>
                  </a:schemeClr>
                </a:solidFill>
                <a:latin typeface="+mj-lt"/>
              </a:rPr>
              <a:t>sens du travail en équipe</a:t>
            </a:r>
            <a:r>
              <a:rPr lang="fr-FR" sz="1150" spc="-60" dirty="0">
                <a:solidFill>
                  <a:schemeClr val="accent4"/>
                </a:solidFill>
                <a:latin typeface="+mj-lt"/>
              </a:rPr>
              <a:t>.</a:t>
            </a:r>
          </a:p>
          <a:p>
            <a:r>
              <a:rPr lang="fr-FR" sz="1150" spc="-60" dirty="0">
                <a:solidFill>
                  <a:schemeClr val="accent4"/>
                </a:solidFill>
                <a:latin typeface="+mj-lt"/>
              </a:rPr>
              <a:t> </a:t>
            </a:r>
          </a:p>
          <a:p>
            <a:pPr marL="171450" indent="-171450">
              <a:buFont typeface="Arial" panose="020B0604020202020204" pitchFamily="34" charset="0"/>
              <a:buChar char="•"/>
            </a:pPr>
            <a:endParaRPr lang="fr-FR" sz="1150" spc="-60" dirty="0">
              <a:solidFill>
                <a:schemeClr val="accent4"/>
              </a:solidFill>
              <a:latin typeface="+mj-lt"/>
            </a:endParaRPr>
          </a:p>
        </p:txBody>
      </p:sp>
      <p:grpSp>
        <p:nvGrpSpPr>
          <p:cNvPr id="35" name="Groupe 34">
            <a:extLst>
              <a:ext uri="{FF2B5EF4-FFF2-40B4-BE49-F238E27FC236}">
                <a16:creationId xmlns:a16="http://schemas.microsoft.com/office/drawing/2014/main" id="{1D4DD318-49CB-0069-70C8-F68DFA0ACEF3}"/>
              </a:ext>
            </a:extLst>
          </p:cNvPr>
          <p:cNvGrpSpPr/>
          <p:nvPr/>
        </p:nvGrpSpPr>
        <p:grpSpPr>
          <a:xfrm>
            <a:off x="433120" y="6137994"/>
            <a:ext cx="3207961" cy="684001"/>
            <a:chOff x="283844" y="6858074"/>
            <a:chExt cx="3207961" cy="684001"/>
          </a:xfrm>
        </p:grpSpPr>
        <p:pic>
          <p:nvPicPr>
            <p:cNvPr id="7" name="object 2">
              <a:extLst>
                <a:ext uri="{FF2B5EF4-FFF2-40B4-BE49-F238E27FC236}">
                  <a16:creationId xmlns:a16="http://schemas.microsoft.com/office/drawing/2014/main" id="{5D4BBE1A-B3B5-AA31-0F5B-372D4F7215A9}"/>
                </a:ext>
              </a:extLst>
            </p:cNvPr>
            <p:cNvPicPr/>
            <p:nvPr/>
          </p:nvPicPr>
          <p:blipFill>
            <a:blip r:embed="rId2" cstate="print"/>
            <a:stretch>
              <a:fillRect/>
            </a:stretch>
          </p:blipFill>
          <p:spPr>
            <a:xfrm>
              <a:off x="283844" y="7012300"/>
              <a:ext cx="3165829" cy="487590"/>
            </a:xfrm>
            <a:prstGeom prst="rect">
              <a:avLst/>
            </a:prstGeom>
          </p:spPr>
        </p:pic>
        <p:sp>
          <p:nvSpPr>
            <p:cNvPr id="15" name="Titre 1">
              <a:extLst>
                <a:ext uri="{FF2B5EF4-FFF2-40B4-BE49-F238E27FC236}">
                  <a16:creationId xmlns:a16="http://schemas.microsoft.com/office/drawing/2014/main" id="{FD0260A2-3A74-6E3B-B713-FEEAABBBD253}"/>
                </a:ext>
              </a:extLst>
            </p:cNvPr>
            <p:cNvSpPr txBox="1">
              <a:spLocks/>
            </p:cNvSpPr>
            <p:nvPr/>
          </p:nvSpPr>
          <p:spPr>
            <a:xfrm>
              <a:off x="539477" y="6858074"/>
              <a:ext cx="2952328" cy="684001"/>
            </a:xfrm>
            <a:prstGeom prst="rect">
              <a:avLst/>
            </a:prstGeom>
          </p:spPr>
          <p:txBody>
            <a:bodyPr vert="horz" lIns="0" tIns="0" rIns="0" bIns="0" rtlCol="0" anchor="ctr" anchorCtr="0">
              <a:noAutofit/>
            </a:bodyPr>
            <a:lstStyle>
              <a:lvl1pPr marL="0" indent="0" algn="l" defTabSz="755853" rtl="0" eaLnBrk="1" latinLnBrk="0" hangingPunct="1">
                <a:lnSpc>
                  <a:spcPts val="3555"/>
                </a:lnSpc>
                <a:spcBef>
                  <a:spcPct val="0"/>
                </a:spcBef>
                <a:buFont typeface="+mj-lt"/>
                <a:buNone/>
                <a:defRPr sz="2811" b="0" u="heavy" kern="1200" cap="all" baseline="0">
                  <a:solidFill>
                    <a:schemeClr val="tx1"/>
                  </a:solidFill>
                  <a:uFill>
                    <a:solidFill>
                      <a:srgbClr val="FECD1A"/>
                    </a:solidFill>
                  </a:uFill>
                  <a:latin typeface="Gilroy" pitchFamily="50" charset="0"/>
                  <a:ea typeface="+mj-ea"/>
                  <a:cs typeface="Arial" pitchFamily="34" charset="0"/>
                </a:defRPr>
              </a:lvl1pPr>
            </a:lstStyle>
            <a:p>
              <a:r>
                <a:rPr lang="fr-FR" sz="1600" b="1" u="none" spc="-60" dirty="0">
                  <a:latin typeface="Gilroy Black" panose="00000A00000000000000" pitchFamily="50" charset="0"/>
                </a:rPr>
                <a:t>Ce que nous vous offrons</a:t>
              </a:r>
            </a:p>
          </p:txBody>
        </p:sp>
      </p:grpSp>
      <p:sp>
        <p:nvSpPr>
          <p:cNvPr id="17" name="ZoneTexte 16">
            <a:extLst>
              <a:ext uri="{FF2B5EF4-FFF2-40B4-BE49-F238E27FC236}">
                <a16:creationId xmlns:a16="http://schemas.microsoft.com/office/drawing/2014/main" id="{51B34E4A-7B18-5D63-76FE-472E2542C569}"/>
              </a:ext>
            </a:extLst>
          </p:cNvPr>
          <p:cNvSpPr txBox="1"/>
          <p:nvPr/>
        </p:nvSpPr>
        <p:spPr>
          <a:xfrm>
            <a:off x="352592" y="8071542"/>
            <a:ext cx="3364755" cy="2392963"/>
          </a:xfrm>
          <a:prstGeom prst="rect">
            <a:avLst/>
          </a:prstGeom>
          <a:noFill/>
        </p:spPr>
        <p:txBody>
          <a:bodyPr wrap="square" rtlCol="0">
            <a:spAutoFit/>
          </a:bodyPr>
          <a:lstStyle/>
          <a:p>
            <a:pPr marL="171450" indent="-171450">
              <a:buFont typeface="Arial" panose="020B0604020202020204" pitchFamily="34" charset="0"/>
              <a:buChar char="•"/>
            </a:pPr>
            <a:r>
              <a:rPr lang="fr-FR" sz="1150" spc="-60" dirty="0">
                <a:solidFill>
                  <a:schemeClr val="accent4"/>
                </a:solidFill>
                <a:latin typeface="+mj-lt"/>
              </a:rPr>
              <a:t>Favorise l’équilibre vie personnelle / vie professionnelle : accord télétravail, horaires flexibles, droit à la déconnexion.</a:t>
            </a:r>
          </a:p>
          <a:p>
            <a:pPr marL="171450" indent="-171450">
              <a:buFont typeface="Arial" panose="020B0604020202020204" pitchFamily="34" charset="0"/>
              <a:buChar char="•"/>
            </a:pPr>
            <a:r>
              <a:rPr lang="fr-FR" sz="1150" spc="-60" dirty="0">
                <a:solidFill>
                  <a:schemeClr val="accent4"/>
                </a:solidFill>
                <a:latin typeface="+mj-lt"/>
              </a:rPr>
              <a:t>Propose un package de rémunération globale : Intéressement, prime vacances,  13</a:t>
            </a:r>
            <a:r>
              <a:rPr lang="fr-FR" sz="1150" spc="-60" baseline="30000" dirty="0">
                <a:solidFill>
                  <a:schemeClr val="accent4"/>
                </a:solidFill>
                <a:latin typeface="+mj-lt"/>
              </a:rPr>
              <a:t>ème</a:t>
            </a:r>
            <a:r>
              <a:rPr lang="fr-FR" sz="1150" spc="-60" dirty="0">
                <a:solidFill>
                  <a:schemeClr val="accent4"/>
                </a:solidFill>
                <a:latin typeface="+mj-lt"/>
              </a:rPr>
              <a:t> mois..</a:t>
            </a:r>
          </a:p>
          <a:p>
            <a:pPr marL="171450" indent="-171450">
              <a:buFont typeface="Arial" panose="020B0604020202020204" pitchFamily="34" charset="0"/>
              <a:buChar char="•"/>
            </a:pPr>
            <a:r>
              <a:rPr lang="fr-FR" sz="1150" spc="-60" dirty="0">
                <a:solidFill>
                  <a:schemeClr val="accent4"/>
                </a:solidFill>
                <a:latin typeface="+mj-lt"/>
              </a:rPr>
              <a:t>Offre des avantages sociaux : CSE, titres restaurant, restaurant d’entreprise, salle de sport, médiathèque, complémentaire santé haut de gamme – individuelle ou familiale.</a:t>
            </a:r>
          </a:p>
          <a:p>
            <a:pPr marL="171450" indent="-171450">
              <a:buFont typeface="Arial" panose="020B0604020202020204" pitchFamily="34" charset="0"/>
              <a:buChar char="•"/>
            </a:pPr>
            <a:endParaRPr lang="fr-FR" sz="1150" spc="-60" dirty="0">
              <a:solidFill>
                <a:schemeClr val="accent4"/>
              </a:solidFill>
              <a:latin typeface="+mj-lt"/>
            </a:endParaRPr>
          </a:p>
          <a:p>
            <a:pPr marL="171450" indent="-171450">
              <a:buFont typeface="Arial" panose="020B0604020202020204" pitchFamily="34" charset="0"/>
              <a:buChar char="•"/>
            </a:pPr>
            <a:endParaRPr lang="fr-FR" sz="1150" spc="-60" dirty="0">
              <a:solidFill>
                <a:schemeClr val="accent4"/>
              </a:solidFill>
              <a:latin typeface="+mj-lt"/>
            </a:endParaRPr>
          </a:p>
          <a:p>
            <a:r>
              <a:rPr lang="fr-FR" sz="1150" b="1" spc="-60" dirty="0">
                <a:solidFill>
                  <a:schemeClr val="accent4"/>
                </a:solidFill>
                <a:latin typeface="+mj-lt"/>
              </a:rPr>
              <a:t>        </a:t>
            </a:r>
            <a:endParaRPr lang="fr-FR" sz="1150" spc="-60" dirty="0">
              <a:solidFill>
                <a:schemeClr val="accent4"/>
              </a:solidFill>
              <a:latin typeface="+mj-lt"/>
            </a:endParaRPr>
          </a:p>
          <a:p>
            <a:pPr marL="171450" indent="-171450">
              <a:buFont typeface="Arial" panose="020B0604020202020204" pitchFamily="34" charset="0"/>
              <a:buChar char="•"/>
            </a:pPr>
            <a:endParaRPr lang="fr-FR" sz="1150" spc="-60" dirty="0">
              <a:solidFill>
                <a:schemeClr val="accent4"/>
              </a:solidFill>
              <a:latin typeface="+mj-lt"/>
            </a:endParaRPr>
          </a:p>
        </p:txBody>
      </p:sp>
      <p:sp>
        <p:nvSpPr>
          <p:cNvPr id="20" name="ZoneTexte 19">
            <a:extLst>
              <a:ext uri="{FF2B5EF4-FFF2-40B4-BE49-F238E27FC236}">
                <a16:creationId xmlns:a16="http://schemas.microsoft.com/office/drawing/2014/main" id="{A61897E7-C44A-93F6-CECE-AE7D1E59804C}"/>
              </a:ext>
            </a:extLst>
          </p:cNvPr>
          <p:cNvSpPr txBox="1"/>
          <p:nvPr/>
        </p:nvSpPr>
        <p:spPr>
          <a:xfrm>
            <a:off x="344552" y="1947910"/>
            <a:ext cx="6660000" cy="1508105"/>
          </a:xfrm>
          <a:prstGeom prst="rect">
            <a:avLst/>
          </a:prstGeom>
          <a:noFill/>
        </p:spPr>
        <p:txBody>
          <a:bodyPr wrap="square">
            <a:spAutoFit/>
          </a:bodyPr>
          <a:lstStyle/>
          <a:p>
            <a:r>
              <a:rPr lang="fr-FR" sz="1150" spc="-60" dirty="0">
                <a:solidFill>
                  <a:schemeClr val="accent4"/>
                </a:solidFill>
                <a:latin typeface="+mj-lt"/>
              </a:rPr>
              <a:t>L’équipe Juridique Métiers (composée de 5 juristes), rattachée à la Direction Déléguée Juridique et Conformité, est un véritable partenaire interne des directions. Elle apporte conseil juridique pour toutes les institutions et sociétés assurantielles du Groupe et forme les opérationnels sur toutes les questions juridiques ayant trait aux métiers de l’assurance et de la retraite complémentaire. Elle recherche actuellement un Juriste Protection Sociale en alternance. </a:t>
            </a:r>
          </a:p>
          <a:p>
            <a:br>
              <a:rPr lang="fr-FR" sz="1150" spc="-60" dirty="0">
                <a:solidFill>
                  <a:schemeClr val="accent4"/>
                </a:solidFill>
                <a:latin typeface="+mj-lt"/>
              </a:rPr>
            </a:br>
            <a:r>
              <a:rPr lang="fr-FR" sz="1150" spc="-60" dirty="0">
                <a:solidFill>
                  <a:schemeClr val="accent4"/>
                </a:solidFill>
                <a:latin typeface="+mj-lt"/>
              </a:rPr>
              <a:t>Dans ce cadre, vos missions seront :</a:t>
            </a:r>
          </a:p>
          <a:p>
            <a:r>
              <a:rPr lang="fr-FR" sz="1150" spc="-60" dirty="0">
                <a:solidFill>
                  <a:schemeClr val="accent4"/>
                </a:solidFill>
                <a:latin typeface="+mj-lt"/>
              </a:rPr>
              <a:t>  </a:t>
            </a:r>
          </a:p>
        </p:txBody>
      </p:sp>
      <p:sp>
        <p:nvSpPr>
          <p:cNvPr id="39" name="ZoneTexte 38">
            <a:extLst>
              <a:ext uri="{FF2B5EF4-FFF2-40B4-BE49-F238E27FC236}">
                <a16:creationId xmlns:a16="http://schemas.microsoft.com/office/drawing/2014/main" id="{3BEC6663-FE62-124D-EC82-910E0DDA2CF5}"/>
              </a:ext>
            </a:extLst>
          </p:cNvPr>
          <p:cNvSpPr txBox="1"/>
          <p:nvPr/>
        </p:nvSpPr>
        <p:spPr>
          <a:xfrm>
            <a:off x="344255" y="6856614"/>
            <a:ext cx="3364755" cy="1154162"/>
          </a:xfrm>
          <a:prstGeom prst="rect">
            <a:avLst/>
          </a:prstGeom>
          <a:noFill/>
        </p:spPr>
        <p:txBody>
          <a:bodyPr wrap="square">
            <a:spAutoFit/>
          </a:bodyPr>
          <a:lstStyle/>
          <a:p>
            <a:r>
              <a:rPr lang="fr-FR" sz="1150" spc="-60" dirty="0">
                <a:solidFill>
                  <a:schemeClr val="accent4"/>
                </a:solidFill>
                <a:latin typeface="+mj-lt"/>
              </a:rPr>
              <a:t>Chez AGRICA, nous recrutons des alternants chaque année et nous favorisons votre réussite en formant les tuteurs, en organisant des événements dédiés à votre intégration et en vous accompagnant tout au long de votre contrat. Rejoindre AGRICA c’est rejoindre un groupe paritaire à taille humaine qui : </a:t>
            </a:r>
          </a:p>
        </p:txBody>
      </p:sp>
      <p:pic>
        <p:nvPicPr>
          <p:cNvPr id="19" name="Image 18">
            <a:extLst>
              <a:ext uri="{FF2B5EF4-FFF2-40B4-BE49-F238E27FC236}">
                <a16:creationId xmlns:a16="http://schemas.microsoft.com/office/drawing/2014/main" id="{875EC0F6-6147-2C65-FDAE-89C5E5EB41F6}"/>
              </a:ext>
            </a:extLst>
          </p:cNvPr>
          <p:cNvPicPr>
            <a:picLocks noChangeAspect="1"/>
          </p:cNvPicPr>
          <p:nvPr/>
        </p:nvPicPr>
        <p:blipFill>
          <a:blip r:embed="rId3"/>
          <a:stretch>
            <a:fillRect/>
          </a:stretch>
        </p:blipFill>
        <p:spPr>
          <a:xfrm>
            <a:off x="6245002" y="161330"/>
            <a:ext cx="1063227" cy="1049051"/>
          </a:xfrm>
          <a:prstGeom prst="rect">
            <a:avLst/>
          </a:prstGeom>
        </p:spPr>
      </p:pic>
      <p:pic>
        <p:nvPicPr>
          <p:cNvPr id="34" name="Image 33">
            <a:extLst>
              <a:ext uri="{FF2B5EF4-FFF2-40B4-BE49-F238E27FC236}">
                <a16:creationId xmlns:a16="http://schemas.microsoft.com/office/drawing/2014/main" id="{2B0D8F0E-03D9-8774-8F59-8E98FD9F2459}"/>
              </a:ext>
            </a:extLst>
          </p:cNvPr>
          <p:cNvPicPr>
            <a:picLocks noChangeAspect="1"/>
          </p:cNvPicPr>
          <p:nvPr/>
        </p:nvPicPr>
        <p:blipFill>
          <a:blip r:embed="rId3"/>
          <a:stretch>
            <a:fillRect/>
          </a:stretch>
        </p:blipFill>
        <p:spPr>
          <a:xfrm flipH="1">
            <a:off x="251445" y="161330"/>
            <a:ext cx="1063227" cy="1049051"/>
          </a:xfrm>
          <a:prstGeom prst="rect">
            <a:avLst/>
          </a:prstGeom>
        </p:spPr>
      </p:pic>
      <p:sp>
        <p:nvSpPr>
          <p:cNvPr id="38" name="ZoneTexte 37">
            <a:extLst>
              <a:ext uri="{FF2B5EF4-FFF2-40B4-BE49-F238E27FC236}">
                <a16:creationId xmlns:a16="http://schemas.microsoft.com/office/drawing/2014/main" id="{EC36EF8F-A689-E922-7163-50E91F1D928B}"/>
              </a:ext>
            </a:extLst>
          </p:cNvPr>
          <p:cNvSpPr txBox="1"/>
          <p:nvPr/>
        </p:nvSpPr>
        <p:spPr>
          <a:xfrm>
            <a:off x="336052" y="9930597"/>
            <a:ext cx="5020898" cy="800219"/>
          </a:xfrm>
          <a:prstGeom prst="rect">
            <a:avLst/>
          </a:prstGeom>
          <a:noFill/>
        </p:spPr>
        <p:txBody>
          <a:bodyPr wrap="square" rtlCol="0">
            <a:spAutoFit/>
          </a:bodyPr>
          <a:lstStyle/>
          <a:p>
            <a:r>
              <a:rPr lang="fr-FR" sz="1150" b="1" dirty="0"/>
              <a:t>Poste à pourvoir à partir de septembre 2026</a:t>
            </a:r>
          </a:p>
          <a:p>
            <a:r>
              <a:rPr lang="fr-FR" sz="1150" b="1" dirty="0"/>
              <a:t>Candidature à adresser à : https://www.groupagrica.com/    Espace recrutement</a:t>
            </a:r>
          </a:p>
          <a:p>
            <a:endParaRPr lang="fr-FR" sz="1150" b="1" dirty="0"/>
          </a:p>
        </p:txBody>
      </p:sp>
      <p:pic>
        <p:nvPicPr>
          <p:cNvPr id="41" name="Image 40" descr="Une image contenant texte, logo, Police, Graphique&#10;&#10;Description générée automatiquement">
            <a:extLst>
              <a:ext uri="{FF2B5EF4-FFF2-40B4-BE49-F238E27FC236}">
                <a16:creationId xmlns:a16="http://schemas.microsoft.com/office/drawing/2014/main" id="{E06B1F3B-AE67-603D-FCC1-999425D60DB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330576" y="10056085"/>
            <a:ext cx="977654" cy="477241"/>
          </a:xfrm>
          <a:prstGeom prst="rect">
            <a:avLst/>
          </a:prstGeom>
        </p:spPr>
      </p:pic>
      <p:sp>
        <p:nvSpPr>
          <p:cNvPr id="2" name="ZoneTexte 1">
            <a:extLst>
              <a:ext uri="{FF2B5EF4-FFF2-40B4-BE49-F238E27FC236}">
                <a16:creationId xmlns:a16="http://schemas.microsoft.com/office/drawing/2014/main" id="{66CAD339-9448-5F99-C3ED-78551A25F274}"/>
              </a:ext>
            </a:extLst>
          </p:cNvPr>
          <p:cNvSpPr txBox="1"/>
          <p:nvPr/>
        </p:nvSpPr>
        <p:spPr>
          <a:xfrm>
            <a:off x="3911461" y="5354311"/>
            <a:ext cx="3119012" cy="800219"/>
          </a:xfrm>
          <a:prstGeom prst="rect">
            <a:avLst/>
          </a:prstGeom>
          <a:noFill/>
        </p:spPr>
        <p:txBody>
          <a:bodyPr wrap="square">
            <a:spAutoFit/>
          </a:bodyPr>
          <a:lstStyle/>
          <a:p>
            <a:pPr algn="just"/>
            <a:r>
              <a:rPr lang="fr-FR" sz="1150" spc="-60" dirty="0">
                <a:solidFill>
                  <a:schemeClr val="accent4"/>
                </a:solidFill>
                <a:latin typeface="+mj-lt"/>
              </a:rPr>
              <a:t>Vous souhaitez rejoindre</a:t>
            </a:r>
            <a:r>
              <a:rPr lang="fr-FR" sz="1150" b="1" spc="-60" dirty="0">
                <a:solidFill>
                  <a:schemeClr val="accent4"/>
                </a:solidFill>
                <a:latin typeface="+mj-lt"/>
              </a:rPr>
              <a:t> </a:t>
            </a:r>
            <a:r>
              <a:rPr lang="fr-FR" sz="1150" spc="-60" dirty="0">
                <a:solidFill>
                  <a:schemeClr val="accent4"/>
                </a:solidFill>
                <a:latin typeface="+mj-lt"/>
              </a:rPr>
              <a:t>une équipe professionnelle et bienveillante, qui allie bonne humeur et rigueur au travail ? Postulez ! </a:t>
            </a:r>
          </a:p>
          <a:p>
            <a:pPr algn="just"/>
            <a:r>
              <a:rPr lang="fr-FR" sz="1150" spc="-60" dirty="0">
                <a:solidFill>
                  <a:schemeClr val="accent4"/>
                </a:solidFill>
                <a:latin typeface="+mj-lt"/>
              </a:rPr>
              <a:t>  </a:t>
            </a:r>
          </a:p>
        </p:txBody>
      </p:sp>
      <p:grpSp>
        <p:nvGrpSpPr>
          <p:cNvPr id="8" name="Groupe 7">
            <a:extLst>
              <a:ext uri="{FF2B5EF4-FFF2-40B4-BE49-F238E27FC236}">
                <a16:creationId xmlns:a16="http://schemas.microsoft.com/office/drawing/2014/main" id="{3F316064-107E-B22E-EE1F-7053CF9BE4DB}"/>
              </a:ext>
            </a:extLst>
          </p:cNvPr>
          <p:cNvGrpSpPr/>
          <p:nvPr/>
        </p:nvGrpSpPr>
        <p:grpSpPr>
          <a:xfrm>
            <a:off x="5579639" y="1127018"/>
            <a:ext cx="864494" cy="690496"/>
            <a:chOff x="2557463" y="1320800"/>
            <a:chExt cx="773113" cy="588963"/>
          </a:xfrm>
          <a:solidFill>
            <a:schemeClr val="bg2"/>
          </a:solidFill>
        </p:grpSpPr>
        <p:sp>
          <p:nvSpPr>
            <p:cNvPr id="13" name="Freeform 5">
              <a:extLst>
                <a:ext uri="{FF2B5EF4-FFF2-40B4-BE49-F238E27FC236}">
                  <a16:creationId xmlns:a16="http://schemas.microsoft.com/office/drawing/2014/main" id="{8F839E6C-C4D0-93A5-2EDD-077B21E5D389}"/>
                </a:ext>
              </a:extLst>
            </p:cNvPr>
            <p:cNvSpPr>
              <a:spLocks noEditPoints="1"/>
            </p:cNvSpPr>
            <p:nvPr userDrawn="1"/>
          </p:nvSpPr>
          <p:spPr bwMode="auto">
            <a:xfrm>
              <a:off x="2557463" y="1320800"/>
              <a:ext cx="217488" cy="588963"/>
            </a:xfrm>
            <a:custGeom>
              <a:avLst/>
              <a:gdLst>
                <a:gd name="T0" fmla="*/ 29 w 58"/>
                <a:gd name="T1" fmla="*/ 39 h 156"/>
                <a:gd name="T2" fmla="*/ 48 w 58"/>
                <a:gd name="T3" fmla="*/ 19 h 156"/>
                <a:gd name="T4" fmla="*/ 29 w 58"/>
                <a:gd name="T5" fmla="*/ 0 h 156"/>
                <a:gd name="T6" fmla="*/ 9 w 58"/>
                <a:gd name="T7" fmla="*/ 19 h 156"/>
                <a:gd name="T8" fmla="*/ 29 w 58"/>
                <a:gd name="T9" fmla="*/ 39 h 156"/>
                <a:gd name="T10" fmla="*/ 0 w 58"/>
                <a:gd name="T11" fmla="*/ 58 h 156"/>
                <a:gd name="T12" fmla="*/ 3 w 58"/>
                <a:gd name="T13" fmla="*/ 101 h 156"/>
                <a:gd name="T14" fmla="*/ 8 w 58"/>
                <a:gd name="T15" fmla="*/ 106 h 156"/>
                <a:gd name="T16" fmla="*/ 11 w 58"/>
                <a:gd name="T17" fmla="*/ 106 h 156"/>
                <a:gd name="T18" fmla="*/ 14 w 58"/>
                <a:gd name="T19" fmla="*/ 152 h 156"/>
                <a:gd name="T20" fmla="*/ 19 w 58"/>
                <a:gd name="T21" fmla="*/ 156 h 156"/>
                <a:gd name="T22" fmla="*/ 38 w 58"/>
                <a:gd name="T23" fmla="*/ 156 h 156"/>
                <a:gd name="T24" fmla="*/ 43 w 58"/>
                <a:gd name="T25" fmla="*/ 152 h 156"/>
                <a:gd name="T26" fmla="*/ 46 w 58"/>
                <a:gd name="T27" fmla="*/ 106 h 156"/>
                <a:gd name="T28" fmla="*/ 49 w 58"/>
                <a:gd name="T29" fmla="*/ 106 h 156"/>
                <a:gd name="T30" fmla="*/ 55 w 58"/>
                <a:gd name="T31" fmla="*/ 101 h 156"/>
                <a:gd name="T32" fmla="*/ 58 w 58"/>
                <a:gd name="T33" fmla="*/ 58 h 156"/>
                <a:gd name="T34" fmla="*/ 0 w 58"/>
                <a:gd name="T35" fmla="*/ 58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8" h="156">
                  <a:moveTo>
                    <a:pt x="29" y="39"/>
                  </a:moveTo>
                  <a:cubicBezTo>
                    <a:pt x="40" y="39"/>
                    <a:pt x="48" y="30"/>
                    <a:pt x="48" y="19"/>
                  </a:cubicBezTo>
                  <a:cubicBezTo>
                    <a:pt x="48" y="9"/>
                    <a:pt x="40" y="0"/>
                    <a:pt x="29" y="0"/>
                  </a:cubicBezTo>
                  <a:cubicBezTo>
                    <a:pt x="18" y="0"/>
                    <a:pt x="9" y="9"/>
                    <a:pt x="9" y="19"/>
                  </a:cubicBezTo>
                  <a:cubicBezTo>
                    <a:pt x="9" y="30"/>
                    <a:pt x="18" y="39"/>
                    <a:pt x="29" y="39"/>
                  </a:cubicBezTo>
                  <a:moveTo>
                    <a:pt x="0" y="58"/>
                  </a:moveTo>
                  <a:cubicBezTo>
                    <a:pt x="3" y="101"/>
                    <a:pt x="3" y="101"/>
                    <a:pt x="3" y="101"/>
                  </a:cubicBezTo>
                  <a:cubicBezTo>
                    <a:pt x="3" y="104"/>
                    <a:pt x="5" y="106"/>
                    <a:pt x="8" y="106"/>
                  </a:cubicBezTo>
                  <a:cubicBezTo>
                    <a:pt x="11" y="106"/>
                    <a:pt x="11" y="106"/>
                    <a:pt x="11" y="106"/>
                  </a:cubicBezTo>
                  <a:cubicBezTo>
                    <a:pt x="14" y="152"/>
                    <a:pt x="14" y="152"/>
                    <a:pt x="14" y="152"/>
                  </a:cubicBezTo>
                  <a:cubicBezTo>
                    <a:pt x="15" y="154"/>
                    <a:pt x="17" y="156"/>
                    <a:pt x="19" y="156"/>
                  </a:cubicBezTo>
                  <a:cubicBezTo>
                    <a:pt x="38" y="156"/>
                    <a:pt x="38" y="156"/>
                    <a:pt x="38" y="156"/>
                  </a:cubicBezTo>
                  <a:cubicBezTo>
                    <a:pt x="41" y="156"/>
                    <a:pt x="43" y="154"/>
                    <a:pt x="43" y="152"/>
                  </a:cubicBezTo>
                  <a:cubicBezTo>
                    <a:pt x="46" y="106"/>
                    <a:pt x="46" y="106"/>
                    <a:pt x="46" y="106"/>
                  </a:cubicBezTo>
                  <a:cubicBezTo>
                    <a:pt x="49" y="106"/>
                    <a:pt x="49" y="106"/>
                    <a:pt x="49" y="106"/>
                  </a:cubicBezTo>
                  <a:cubicBezTo>
                    <a:pt x="52" y="106"/>
                    <a:pt x="54" y="104"/>
                    <a:pt x="55" y="101"/>
                  </a:cubicBezTo>
                  <a:cubicBezTo>
                    <a:pt x="58" y="58"/>
                    <a:pt x="58" y="58"/>
                    <a:pt x="58" y="58"/>
                  </a:cubicBezTo>
                  <a:cubicBezTo>
                    <a:pt x="58" y="43"/>
                    <a:pt x="0" y="43"/>
                    <a:pt x="0" y="58"/>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a:p>
          </p:txBody>
        </p:sp>
        <p:sp>
          <p:nvSpPr>
            <p:cNvPr id="14" name="Freeform 6">
              <a:extLst>
                <a:ext uri="{FF2B5EF4-FFF2-40B4-BE49-F238E27FC236}">
                  <a16:creationId xmlns:a16="http://schemas.microsoft.com/office/drawing/2014/main" id="{9896023D-53BB-70F2-D312-636EA2BF9CE9}"/>
                </a:ext>
              </a:extLst>
            </p:cNvPr>
            <p:cNvSpPr>
              <a:spLocks noEditPoints="1"/>
            </p:cNvSpPr>
            <p:nvPr userDrawn="1"/>
          </p:nvSpPr>
          <p:spPr bwMode="auto">
            <a:xfrm>
              <a:off x="2835275" y="1320800"/>
              <a:ext cx="217488" cy="588963"/>
            </a:xfrm>
            <a:custGeom>
              <a:avLst/>
              <a:gdLst>
                <a:gd name="T0" fmla="*/ 29 w 58"/>
                <a:gd name="T1" fmla="*/ 39 h 156"/>
                <a:gd name="T2" fmla="*/ 49 w 58"/>
                <a:gd name="T3" fmla="*/ 19 h 156"/>
                <a:gd name="T4" fmla="*/ 29 w 58"/>
                <a:gd name="T5" fmla="*/ 0 h 156"/>
                <a:gd name="T6" fmla="*/ 9 w 58"/>
                <a:gd name="T7" fmla="*/ 19 h 156"/>
                <a:gd name="T8" fmla="*/ 29 w 58"/>
                <a:gd name="T9" fmla="*/ 39 h 156"/>
                <a:gd name="T10" fmla="*/ 0 w 58"/>
                <a:gd name="T11" fmla="*/ 58 h 156"/>
                <a:gd name="T12" fmla="*/ 3 w 58"/>
                <a:gd name="T13" fmla="*/ 101 h 156"/>
                <a:gd name="T14" fmla="*/ 9 w 58"/>
                <a:gd name="T15" fmla="*/ 106 h 156"/>
                <a:gd name="T16" fmla="*/ 12 w 58"/>
                <a:gd name="T17" fmla="*/ 106 h 156"/>
                <a:gd name="T18" fmla="*/ 15 w 58"/>
                <a:gd name="T19" fmla="*/ 152 h 156"/>
                <a:gd name="T20" fmla="*/ 20 w 58"/>
                <a:gd name="T21" fmla="*/ 156 h 156"/>
                <a:gd name="T22" fmla="*/ 38 w 58"/>
                <a:gd name="T23" fmla="*/ 156 h 156"/>
                <a:gd name="T24" fmla="*/ 43 w 58"/>
                <a:gd name="T25" fmla="*/ 152 h 156"/>
                <a:gd name="T26" fmla="*/ 46 w 58"/>
                <a:gd name="T27" fmla="*/ 106 h 156"/>
                <a:gd name="T28" fmla="*/ 50 w 58"/>
                <a:gd name="T29" fmla="*/ 106 h 156"/>
                <a:gd name="T30" fmla="*/ 55 w 58"/>
                <a:gd name="T31" fmla="*/ 101 h 156"/>
                <a:gd name="T32" fmla="*/ 58 w 58"/>
                <a:gd name="T33" fmla="*/ 58 h 156"/>
                <a:gd name="T34" fmla="*/ 0 w 58"/>
                <a:gd name="T35" fmla="*/ 58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8" h="156">
                  <a:moveTo>
                    <a:pt x="29" y="39"/>
                  </a:moveTo>
                  <a:cubicBezTo>
                    <a:pt x="40" y="39"/>
                    <a:pt x="49" y="30"/>
                    <a:pt x="49" y="19"/>
                  </a:cubicBezTo>
                  <a:cubicBezTo>
                    <a:pt x="49" y="9"/>
                    <a:pt x="40" y="0"/>
                    <a:pt x="29" y="0"/>
                  </a:cubicBezTo>
                  <a:cubicBezTo>
                    <a:pt x="18" y="0"/>
                    <a:pt x="9" y="9"/>
                    <a:pt x="9" y="19"/>
                  </a:cubicBezTo>
                  <a:cubicBezTo>
                    <a:pt x="9" y="30"/>
                    <a:pt x="18" y="39"/>
                    <a:pt x="29" y="39"/>
                  </a:cubicBezTo>
                  <a:moveTo>
                    <a:pt x="0" y="58"/>
                  </a:moveTo>
                  <a:cubicBezTo>
                    <a:pt x="3" y="101"/>
                    <a:pt x="3" y="101"/>
                    <a:pt x="3" y="101"/>
                  </a:cubicBezTo>
                  <a:cubicBezTo>
                    <a:pt x="3" y="104"/>
                    <a:pt x="6" y="106"/>
                    <a:pt x="9" y="106"/>
                  </a:cubicBezTo>
                  <a:cubicBezTo>
                    <a:pt x="12" y="106"/>
                    <a:pt x="12" y="106"/>
                    <a:pt x="12" y="106"/>
                  </a:cubicBezTo>
                  <a:cubicBezTo>
                    <a:pt x="15" y="152"/>
                    <a:pt x="15" y="152"/>
                    <a:pt x="15" y="152"/>
                  </a:cubicBezTo>
                  <a:cubicBezTo>
                    <a:pt x="15" y="154"/>
                    <a:pt x="17" y="156"/>
                    <a:pt x="20" y="156"/>
                  </a:cubicBezTo>
                  <a:cubicBezTo>
                    <a:pt x="38" y="156"/>
                    <a:pt x="38" y="156"/>
                    <a:pt x="38" y="156"/>
                  </a:cubicBezTo>
                  <a:cubicBezTo>
                    <a:pt x="41" y="156"/>
                    <a:pt x="43" y="154"/>
                    <a:pt x="43" y="152"/>
                  </a:cubicBezTo>
                  <a:cubicBezTo>
                    <a:pt x="46" y="106"/>
                    <a:pt x="46" y="106"/>
                    <a:pt x="46" y="106"/>
                  </a:cubicBezTo>
                  <a:cubicBezTo>
                    <a:pt x="50" y="106"/>
                    <a:pt x="50" y="106"/>
                    <a:pt x="50" y="106"/>
                  </a:cubicBezTo>
                  <a:cubicBezTo>
                    <a:pt x="52" y="106"/>
                    <a:pt x="55" y="104"/>
                    <a:pt x="55" y="101"/>
                  </a:cubicBezTo>
                  <a:cubicBezTo>
                    <a:pt x="58" y="58"/>
                    <a:pt x="58" y="58"/>
                    <a:pt x="58" y="58"/>
                  </a:cubicBezTo>
                  <a:cubicBezTo>
                    <a:pt x="58" y="43"/>
                    <a:pt x="0" y="43"/>
                    <a:pt x="0" y="58"/>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a:p>
          </p:txBody>
        </p:sp>
        <p:sp>
          <p:nvSpPr>
            <p:cNvPr id="29" name="Freeform 7">
              <a:extLst>
                <a:ext uri="{FF2B5EF4-FFF2-40B4-BE49-F238E27FC236}">
                  <a16:creationId xmlns:a16="http://schemas.microsoft.com/office/drawing/2014/main" id="{C31DE88A-FABD-34FD-0F40-CD0F55E0FB20}"/>
                </a:ext>
              </a:extLst>
            </p:cNvPr>
            <p:cNvSpPr>
              <a:spLocks noEditPoints="1"/>
            </p:cNvSpPr>
            <p:nvPr userDrawn="1"/>
          </p:nvSpPr>
          <p:spPr bwMode="auto">
            <a:xfrm>
              <a:off x="3113088" y="1320800"/>
              <a:ext cx="217488" cy="588963"/>
            </a:xfrm>
            <a:custGeom>
              <a:avLst/>
              <a:gdLst>
                <a:gd name="T0" fmla="*/ 29 w 58"/>
                <a:gd name="T1" fmla="*/ 39 h 156"/>
                <a:gd name="T2" fmla="*/ 49 w 58"/>
                <a:gd name="T3" fmla="*/ 19 h 156"/>
                <a:gd name="T4" fmla="*/ 29 w 58"/>
                <a:gd name="T5" fmla="*/ 0 h 156"/>
                <a:gd name="T6" fmla="*/ 10 w 58"/>
                <a:gd name="T7" fmla="*/ 19 h 156"/>
                <a:gd name="T8" fmla="*/ 29 w 58"/>
                <a:gd name="T9" fmla="*/ 39 h 156"/>
                <a:gd name="T10" fmla="*/ 0 w 58"/>
                <a:gd name="T11" fmla="*/ 58 h 156"/>
                <a:gd name="T12" fmla="*/ 4 w 58"/>
                <a:gd name="T13" fmla="*/ 101 h 156"/>
                <a:gd name="T14" fmla="*/ 9 w 58"/>
                <a:gd name="T15" fmla="*/ 106 h 156"/>
                <a:gd name="T16" fmla="*/ 12 w 58"/>
                <a:gd name="T17" fmla="*/ 106 h 156"/>
                <a:gd name="T18" fmla="*/ 15 w 58"/>
                <a:gd name="T19" fmla="*/ 152 h 156"/>
                <a:gd name="T20" fmla="*/ 20 w 58"/>
                <a:gd name="T21" fmla="*/ 156 h 156"/>
                <a:gd name="T22" fmla="*/ 39 w 58"/>
                <a:gd name="T23" fmla="*/ 156 h 156"/>
                <a:gd name="T24" fmla="*/ 44 w 58"/>
                <a:gd name="T25" fmla="*/ 152 h 156"/>
                <a:gd name="T26" fmla="*/ 47 w 58"/>
                <a:gd name="T27" fmla="*/ 106 h 156"/>
                <a:gd name="T28" fmla="*/ 50 w 58"/>
                <a:gd name="T29" fmla="*/ 106 h 156"/>
                <a:gd name="T30" fmla="*/ 55 w 58"/>
                <a:gd name="T31" fmla="*/ 101 h 156"/>
                <a:gd name="T32" fmla="*/ 58 w 58"/>
                <a:gd name="T33" fmla="*/ 58 h 156"/>
                <a:gd name="T34" fmla="*/ 0 w 58"/>
                <a:gd name="T35" fmla="*/ 58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8" h="156">
                  <a:moveTo>
                    <a:pt x="29" y="39"/>
                  </a:moveTo>
                  <a:cubicBezTo>
                    <a:pt x="40" y="39"/>
                    <a:pt x="49" y="30"/>
                    <a:pt x="49" y="19"/>
                  </a:cubicBezTo>
                  <a:cubicBezTo>
                    <a:pt x="49" y="9"/>
                    <a:pt x="40" y="0"/>
                    <a:pt x="29" y="0"/>
                  </a:cubicBezTo>
                  <a:cubicBezTo>
                    <a:pt x="19" y="0"/>
                    <a:pt x="10" y="9"/>
                    <a:pt x="10" y="19"/>
                  </a:cubicBezTo>
                  <a:cubicBezTo>
                    <a:pt x="10" y="30"/>
                    <a:pt x="19" y="39"/>
                    <a:pt x="29" y="39"/>
                  </a:cubicBezTo>
                  <a:moveTo>
                    <a:pt x="0" y="58"/>
                  </a:moveTo>
                  <a:cubicBezTo>
                    <a:pt x="4" y="101"/>
                    <a:pt x="4" y="101"/>
                    <a:pt x="4" y="101"/>
                  </a:cubicBezTo>
                  <a:cubicBezTo>
                    <a:pt x="4" y="104"/>
                    <a:pt x="6" y="106"/>
                    <a:pt x="9" y="106"/>
                  </a:cubicBezTo>
                  <a:cubicBezTo>
                    <a:pt x="12" y="106"/>
                    <a:pt x="12" y="106"/>
                    <a:pt x="12" y="106"/>
                  </a:cubicBezTo>
                  <a:cubicBezTo>
                    <a:pt x="15" y="152"/>
                    <a:pt x="15" y="152"/>
                    <a:pt x="15" y="152"/>
                  </a:cubicBezTo>
                  <a:cubicBezTo>
                    <a:pt x="15" y="154"/>
                    <a:pt x="17" y="156"/>
                    <a:pt x="20" y="156"/>
                  </a:cubicBezTo>
                  <a:cubicBezTo>
                    <a:pt x="39" y="156"/>
                    <a:pt x="39" y="156"/>
                    <a:pt x="39" y="156"/>
                  </a:cubicBezTo>
                  <a:cubicBezTo>
                    <a:pt x="41" y="156"/>
                    <a:pt x="44" y="154"/>
                    <a:pt x="44" y="152"/>
                  </a:cubicBezTo>
                  <a:cubicBezTo>
                    <a:pt x="47" y="106"/>
                    <a:pt x="47" y="106"/>
                    <a:pt x="47" y="106"/>
                  </a:cubicBezTo>
                  <a:cubicBezTo>
                    <a:pt x="50" y="106"/>
                    <a:pt x="50" y="106"/>
                    <a:pt x="50" y="106"/>
                  </a:cubicBezTo>
                  <a:cubicBezTo>
                    <a:pt x="53" y="106"/>
                    <a:pt x="55" y="104"/>
                    <a:pt x="55" y="101"/>
                  </a:cubicBezTo>
                  <a:cubicBezTo>
                    <a:pt x="58" y="58"/>
                    <a:pt x="58" y="58"/>
                    <a:pt x="58" y="58"/>
                  </a:cubicBezTo>
                  <a:cubicBezTo>
                    <a:pt x="58" y="43"/>
                    <a:pt x="0" y="43"/>
                    <a:pt x="0" y="58"/>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a:p>
          </p:txBody>
        </p:sp>
      </p:grpSp>
      <p:grpSp>
        <p:nvGrpSpPr>
          <p:cNvPr id="30" name="Groupe 29">
            <a:extLst>
              <a:ext uri="{FF2B5EF4-FFF2-40B4-BE49-F238E27FC236}">
                <a16:creationId xmlns:a16="http://schemas.microsoft.com/office/drawing/2014/main" id="{E0A4EB37-A521-33E8-AB5A-D08E62E3DC12}"/>
              </a:ext>
            </a:extLst>
          </p:cNvPr>
          <p:cNvGrpSpPr/>
          <p:nvPr/>
        </p:nvGrpSpPr>
        <p:grpSpPr>
          <a:xfrm>
            <a:off x="4593918" y="8632379"/>
            <a:ext cx="977368" cy="849252"/>
            <a:chOff x="5167313" y="1298575"/>
            <a:chExt cx="723900" cy="581026"/>
          </a:xfrm>
        </p:grpSpPr>
        <p:sp>
          <p:nvSpPr>
            <p:cNvPr id="31" name="Freeform 15">
              <a:extLst>
                <a:ext uri="{FF2B5EF4-FFF2-40B4-BE49-F238E27FC236}">
                  <a16:creationId xmlns:a16="http://schemas.microsoft.com/office/drawing/2014/main" id="{9D8FE5A2-DFBF-55ED-C8B0-B4A4E8AACFB2}"/>
                </a:ext>
              </a:extLst>
            </p:cNvPr>
            <p:cNvSpPr>
              <a:spLocks noEditPoints="1"/>
            </p:cNvSpPr>
            <p:nvPr userDrawn="1"/>
          </p:nvSpPr>
          <p:spPr bwMode="auto">
            <a:xfrm>
              <a:off x="5607050" y="1298575"/>
              <a:ext cx="250825" cy="331788"/>
            </a:xfrm>
            <a:custGeom>
              <a:avLst/>
              <a:gdLst>
                <a:gd name="T0" fmla="*/ 21 w 67"/>
                <a:gd name="T1" fmla="*/ 88 h 88"/>
                <a:gd name="T2" fmla="*/ 0 w 67"/>
                <a:gd name="T3" fmla="*/ 66 h 88"/>
                <a:gd name="T4" fmla="*/ 21 w 67"/>
                <a:gd name="T5" fmla="*/ 45 h 88"/>
                <a:gd name="T6" fmla="*/ 36 w 67"/>
                <a:gd name="T7" fmla="*/ 50 h 88"/>
                <a:gd name="T8" fmla="*/ 33 w 67"/>
                <a:gd name="T9" fmla="*/ 41 h 88"/>
                <a:gd name="T10" fmla="*/ 50 w 67"/>
                <a:gd name="T11" fmla="*/ 23 h 88"/>
                <a:gd name="T12" fmla="*/ 67 w 67"/>
                <a:gd name="T13" fmla="*/ 41 h 88"/>
                <a:gd name="T14" fmla="*/ 50 w 67"/>
                <a:gd name="T15" fmla="*/ 58 h 88"/>
                <a:gd name="T16" fmla="*/ 39 w 67"/>
                <a:gd name="T17" fmla="*/ 54 h 88"/>
                <a:gd name="T18" fmla="*/ 43 w 67"/>
                <a:gd name="T19" fmla="*/ 66 h 88"/>
                <a:gd name="T20" fmla="*/ 21 w 67"/>
                <a:gd name="T21" fmla="*/ 88 h 88"/>
                <a:gd name="T22" fmla="*/ 21 w 67"/>
                <a:gd name="T23" fmla="*/ 55 h 88"/>
                <a:gd name="T24" fmla="*/ 10 w 67"/>
                <a:gd name="T25" fmla="*/ 66 h 88"/>
                <a:gd name="T26" fmla="*/ 21 w 67"/>
                <a:gd name="T27" fmla="*/ 78 h 88"/>
                <a:gd name="T28" fmla="*/ 33 w 67"/>
                <a:gd name="T29" fmla="*/ 66 h 88"/>
                <a:gd name="T30" fmla="*/ 21 w 67"/>
                <a:gd name="T31" fmla="*/ 55 h 88"/>
                <a:gd name="T32" fmla="*/ 50 w 67"/>
                <a:gd name="T33" fmla="*/ 33 h 88"/>
                <a:gd name="T34" fmla="*/ 43 w 67"/>
                <a:gd name="T35" fmla="*/ 41 h 88"/>
                <a:gd name="T36" fmla="*/ 50 w 67"/>
                <a:gd name="T37" fmla="*/ 48 h 88"/>
                <a:gd name="T38" fmla="*/ 58 w 67"/>
                <a:gd name="T39" fmla="*/ 41 h 88"/>
                <a:gd name="T40" fmla="*/ 50 w 67"/>
                <a:gd name="T41" fmla="*/ 33 h 88"/>
                <a:gd name="T42" fmla="*/ 21 w 67"/>
                <a:gd name="T43" fmla="*/ 35 h 88"/>
                <a:gd name="T44" fmla="*/ 4 w 67"/>
                <a:gd name="T45" fmla="*/ 18 h 88"/>
                <a:gd name="T46" fmla="*/ 21 w 67"/>
                <a:gd name="T47" fmla="*/ 0 h 88"/>
                <a:gd name="T48" fmla="*/ 39 w 67"/>
                <a:gd name="T49" fmla="*/ 18 h 88"/>
                <a:gd name="T50" fmla="*/ 21 w 67"/>
                <a:gd name="T51" fmla="*/ 35 h 88"/>
                <a:gd name="T52" fmla="*/ 21 w 67"/>
                <a:gd name="T53" fmla="*/ 10 h 88"/>
                <a:gd name="T54" fmla="*/ 14 w 67"/>
                <a:gd name="T55" fmla="*/ 18 h 88"/>
                <a:gd name="T56" fmla="*/ 21 w 67"/>
                <a:gd name="T57" fmla="*/ 25 h 88"/>
                <a:gd name="T58" fmla="*/ 29 w 67"/>
                <a:gd name="T59" fmla="*/ 18 h 88"/>
                <a:gd name="T60" fmla="*/ 21 w 67"/>
                <a:gd name="T61" fmla="*/ 10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67" h="88">
                  <a:moveTo>
                    <a:pt x="21" y="88"/>
                  </a:moveTo>
                  <a:cubicBezTo>
                    <a:pt x="9" y="88"/>
                    <a:pt x="0" y="78"/>
                    <a:pt x="0" y="66"/>
                  </a:cubicBezTo>
                  <a:cubicBezTo>
                    <a:pt x="0" y="54"/>
                    <a:pt x="9" y="45"/>
                    <a:pt x="21" y="45"/>
                  </a:cubicBezTo>
                  <a:cubicBezTo>
                    <a:pt x="27" y="45"/>
                    <a:pt x="32" y="47"/>
                    <a:pt x="36" y="50"/>
                  </a:cubicBezTo>
                  <a:cubicBezTo>
                    <a:pt x="34" y="48"/>
                    <a:pt x="33" y="44"/>
                    <a:pt x="33" y="41"/>
                  </a:cubicBezTo>
                  <a:cubicBezTo>
                    <a:pt x="33" y="31"/>
                    <a:pt x="41" y="23"/>
                    <a:pt x="50" y="23"/>
                  </a:cubicBezTo>
                  <a:cubicBezTo>
                    <a:pt x="60" y="23"/>
                    <a:pt x="67" y="31"/>
                    <a:pt x="67" y="41"/>
                  </a:cubicBezTo>
                  <a:cubicBezTo>
                    <a:pt x="67" y="50"/>
                    <a:pt x="60" y="58"/>
                    <a:pt x="50" y="58"/>
                  </a:cubicBezTo>
                  <a:cubicBezTo>
                    <a:pt x="46" y="58"/>
                    <a:pt x="42" y="57"/>
                    <a:pt x="39" y="54"/>
                  </a:cubicBezTo>
                  <a:cubicBezTo>
                    <a:pt x="41" y="57"/>
                    <a:pt x="43" y="62"/>
                    <a:pt x="43" y="66"/>
                  </a:cubicBezTo>
                  <a:cubicBezTo>
                    <a:pt x="43" y="78"/>
                    <a:pt x="33" y="88"/>
                    <a:pt x="21" y="88"/>
                  </a:cubicBezTo>
                  <a:close/>
                  <a:moveTo>
                    <a:pt x="21" y="55"/>
                  </a:moveTo>
                  <a:cubicBezTo>
                    <a:pt x="15" y="55"/>
                    <a:pt x="10" y="60"/>
                    <a:pt x="10" y="66"/>
                  </a:cubicBezTo>
                  <a:cubicBezTo>
                    <a:pt x="10" y="73"/>
                    <a:pt x="15" y="78"/>
                    <a:pt x="21" y="78"/>
                  </a:cubicBezTo>
                  <a:cubicBezTo>
                    <a:pt x="28" y="78"/>
                    <a:pt x="33" y="73"/>
                    <a:pt x="33" y="66"/>
                  </a:cubicBezTo>
                  <a:cubicBezTo>
                    <a:pt x="33" y="60"/>
                    <a:pt x="28" y="55"/>
                    <a:pt x="21" y="55"/>
                  </a:cubicBezTo>
                  <a:close/>
                  <a:moveTo>
                    <a:pt x="50" y="33"/>
                  </a:moveTo>
                  <a:cubicBezTo>
                    <a:pt x="46" y="33"/>
                    <a:pt x="43" y="37"/>
                    <a:pt x="43" y="41"/>
                  </a:cubicBezTo>
                  <a:cubicBezTo>
                    <a:pt x="43" y="45"/>
                    <a:pt x="46" y="48"/>
                    <a:pt x="50" y="48"/>
                  </a:cubicBezTo>
                  <a:cubicBezTo>
                    <a:pt x="54" y="48"/>
                    <a:pt x="58" y="45"/>
                    <a:pt x="58" y="41"/>
                  </a:cubicBezTo>
                  <a:cubicBezTo>
                    <a:pt x="58" y="37"/>
                    <a:pt x="54" y="33"/>
                    <a:pt x="50" y="33"/>
                  </a:cubicBezTo>
                  <a:close/>
                  <a:moveTo>
                    <a:pt x="21" y="35"/>
                  </a:moveTo>
                  <a:cubicBezTo>
                    <a:pt x="12" y="35"/>
                    <a:pt x="4" y="27"/>
                    <a:pt x="4" y="18"/>
                  </a:cubicBezTo>
                  <a:cubicBezTo>
                    <a:pt x="4" y="8"/>
                    <a:pt x="12" y="0"/>
                    <a:pt x="21" y="0"/>
                  </a:cubicBezTo>
                  <a:cubicBezTo>
                    <a:pt x="31" y="0"/>
                    <a:pt x="39" y="8"/>
                    <a:pt x="39" y="18"/>
                  </a:cubicBezTo>
                  <a:cubicBezTo>
                    <a:pt x="39" y="27"/>
                    <a:pt x="31" y="35"/>
                    <a:pt x="21" y="35"/>
                  </a:cubicBezTo>
                  <a:close/>
                  <a:moveTo>
                    <a:pt x="21" y="10"/>
                  </a:moveTo>
                  <a:cubicBezTo>
                    <a:pt x="17" y="10"/>
                    <a:pt x="14" y="14"/>
                    <a:pt x="14" y="18"/>
                  </a:cubicBezTo>
                  <a:cubicBezTo>
                    <a:pt x="14" y="22"/>
                    <a:pt x="17" y="25"/>
                    <a:pt x="21" y="25"/>
                  </a:cubicBezTo>
                  <a:cubicBezTo>
                    <a:pt x="25" y="25"/>
                    <a:pt x="29" y="22"/>
                    <a:pt x="29" y="18"/>
                  </a:cubicBezTo>
                  <a:cubicBezTo>
                    <a:pt x="29" y="14"/>
                    <a:pt x="25" y="10"/>
                    <a:pt x="21" y="1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a:p>
          </p:txBody>
        </p:sp>
        <p:sp>
          <p:nvSpPr>
            <p:cNvPr id="32" name="Freeform 16">
              <a:extLst>
                <a:ext uri="{FF2B5EF4-FFF2-40B4-BE49-F238E27FC236}">
                  <a16:creationId xmlns:a16="http://schemas.microsoft.com/office/drawing/2014/main" id="{5545F4EC-606C-9E2D-5432-D06E05B09D5D}"/>
                </a:ext>
              </a:extLst>
            </p:cNvPr>
            <p:cNvSpPr>
              <a:spLocks noEditPoints="1"/>
            </p:cNvSpPr>
            <p:nvPr userDrawn="1"/>
          </p:nvSpPr>
          <p:spPr bwMode="auto">
            <a:xfrm>
              <a:off x="5167313" y="1550988"/>
              <a:ext cx="723900" cy="328613"/>
            </a:xfrm>
            <a:custGeom>
              <a:avLst/>
              <a:gdLst>
                <a:gd name="T0" fmla="*/ 191 w 193"/>
                <a:gd name="T1" fmla="*/ 40 h 87"/>
                <a:gd name="T2" fmla="*/ 175 w 193"/>
                <a:gd name="T3" fmla="*/ 32 h 87"/>
                <a:gd name="T4" fmla="*/ 127 w 193"/>
                <a:gd name="T5" fmla="*/ 44 h 87"/>
                <a:gd name="T6" fmla="*/ 126 w 193"/>
                <a:gd name="T7" fmla="*/ 44 h 87"/>
                <a:gd name="T8" fmla="*/ 118 w 193"/>
                <a:gd name="T9" fmla="*/ 24 h 87"/>
                <a:gd name="T10" fmla="*/ 89 w 193"/>
                <a:gd name="T11" fmla="*/ 6 h 87"/>
                <a:gd name="T12" fmla="*/ 68 w 193"/>
                <a:gd name="T13" fmla="*/ 0 h 87"/>
                <a:gd name="T14" fmla="*/ 44 w 193"/>
                <a:gd name="T15" fmla="*/ 10 h 87"/>
                <a:gd name="T16" fmla="*/ 43 w 193"/>
                <a:gd name="T17" fmla="*/ 11 h 87"/>
                <a:gd name="T18" fmla="*/ 38 w 193"/>
                <a:gd name="T19" fmla="*/ 11 h 87"/>
                <a:gd name="T20" fmla="*/ 38 w 193"/>
                <a:gd name="T21" fmla="*/ 0 h 87"/>
                <a:gd name="T22" fmla="*/ 0 w 193"/>
                <a:gd name="T23" fmla="*/ 0 h 87"/>
                <a:gd name="T24" fmla="*/ 0 w 193"/>
                <a:gd name="T25" fmla="*/ 78 h 87"/>
                <a:gd name="T26" fmla="*/ 38 w 193"/>
                <a:gd name="T27" fmla="*/ 78 h 87"/>
                <a:gd name="T28" fmla="*/ 38 w 193"/>
                <a:gd name="T29" fmla="*/ 77 h 87"/>
                <a:gd name="T30" fmla="*/ 61 w 193"/>
                <a:gd name="T31" fmla="*/ 77 h 87"/>
                <a:gd name="T32" fmla="*/ 102 w 193"/>
                <a:gd name="T33" fmla="*/ 86 h 87"/>
                <a:gd name="T34" fmla="*/ 113 w 193"/>
                <a:gd name="T35" fmla="*/ 87 h 87"/>
                <a:gd name="T36" fmla="*/ 134 w 193"/>
                <a:gd name="T37" fmla="*/ 83 h 87"/>
                <a:gd name="T38" fmla="*/ 185 w 193"/>
                <a:gd name="T39" fmla="*/ 59 h 87"/>
                <a:gd name="T40" fmla="*/ 192 w 193"/>
                <a:gd name="T41" fmla="*/ 51 h 87"/>
                <a:gd name="T42" fmla="*/ 191 w 193"/>
                <a:gd name="T43" fmla="*/ 40 h 87"/>
                <a:gd name="T44" fmla="*/ 183 w 193"/>
                <a:gd name="T45" fmla="*/ 48 h 87"/>
                <a:gd name="T46" fmla="*/ 180 w 193"/>
                <a:gd name="T47" fmla="*/ 50 h 87"/>
                <a:gd name="T48" fmla="*/ 130 w 193"/>
                <a:gd name="T49" fmla="*/ 74 h 87"/>
                <a:gd name="T50" fmla="*/ 104 w 193"/>
                <a:gd name="T51" fmla="*/ 77 h 87"/>
                <a:gd name="T52" fmla="*/ 63 w 193"/>
                <a:gd name="T53" fmla="*/ 67 h 87"/>
                <a:gd name="T54" fmla="*/ 38 w 193"/>
                <a:gd name="T55" fmla="*/ 67 h 87"/>
                <a:gd name="T56" fmla="*/ 38 w 193"/>
                <a:gd name="T57" fmla="*/ 21 h 87"/>
                <a:gd name="T58" fmla="*/ 48 w 193"/>
                <a:gd name="T59" fmla="*/ 21 h 87"/>
                <a:gd name="T60" fmla="*/ 51 w 193"/>
                <a:gd name="T61" fmla="*/ 17 h 87"/>
                <a:gd name="T62" fmla="*/ 68 w 193"/>
                <a:gd name="T63" fmla="*/ 10 h 87"/>
                <a:gd name="T64" fmla="*/ 84 w 193"/>
                <a:gd name="T65" fmla="*/ 15 h 87"/>
                <a:gd name="T66" fmla="*/ 113 w 193"/>
                <a:gd name="T67" fmla="*/ 32 h 87"/>
                <a:gd name="T68" fmla="*/ 116 w 193"/>
                <a:gd name="T69" fmla="*/ 42 h 87"/>
                <a:gd name="T70" fmla="*/ 110 w 193"/>
                <a:gd name="T71" fmla="*/ 46 h 87"/>
                <a:gd name="T72" fmla="*/ 109 w 193"/>
                <a:gd name="T73" fmla="*/ 46 h 87"/>
                <a:gd name="T74" fmla="*/ 106 w 193"/>
                <a:gd name="T75" fmla="*/ 45 h 87"/>
                <a:gd name="T76" fmla="*/ 89 w 193"/>
                <a:gd name="T77" fmla="*/ 36 h 87"/>
                <a:gd name="T78" fmla="*/ 84 w 193"/>
                <a:gd name="T79" fmla="*/ 45 h 87"/>
                <a:gd name="T80" fmla="*/ 102 w 193"/>
                <a:gd name="T81" fmla="*/ 54 h 87"/>
                <a:gd name="T82" fmla="*/ 104 w 193"/>
                <a:gd name="T83" fmla="*/ 55 h 87"/>
                <a:gd name="T84" fmla="*/ 104 w 193"/>
                <a:gd name="T85" fmla="*/ 56 h 87"/>
                <a:gd name="T86" fmla="*/ 109 w 193"/>
                <a:gd name="T87" fmla="*/ 56 h 87"/>
                <a:gd name="T88" fmla="*/ 111 w 193"/>
                <a:gd name="T89" fmla="*/ 56 h 87"/>
                <a:gd name="T90" fmla="*/ 111 w 193"/>
                <a:gd name="T91" fmla="*/ 56 h 87"/>
                <a:gd name="T92" fmla="*/ 130 w 193"/>
                <a:gd name="T93" fmla="*/ 53 h 87"/>
                <a:gd name="T94" fmla="*/ 177 w 193"/>
                <a:gd name="T95" fmla="*/ 42 h 87"/>
                <a:gd name="T96" fmla="*/ 182 w 193"/>
                <a:gd name="T97" fmla="*/ 44 h 87"/>
                <a:gd name="T98" fmla="*/ 183 w 193"/>
                <a:gd name="T99" fmla="*/ 48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193" h="87">
                  <a:moveTo>
                    <a:pt x="191" y="40"/>
                  </a:moveTo>
                  <a:cubicBezTo>
                    <a:pt x="188" y="34"/>
                    <a:pt x="181" y="30"/>
                    <a:pt x="175" y="32"/>
                  </a:cubicBezTo>
                  <a:cubicBezTo>
                    <a:pt x="127" y="44"/>
                    <a:pt x="127" y="44"/>
                    <a:pt x="127" y="44"/>
                  </a:cubicBezTo>
                  <a:cubicBezTo>
                    <a:pt x="127" y="44"/>
                    <a:pt x="126" y="44"/>
                    <a:pt x="126" y="44"/>
                  </a:cubicBezTo>
                  <a:cubicBezTo>
                    <a:pt x="128" y="37"/>
                    <a:pt x="125" y="28"/>
                    <a:pt x="118" y="24"/>
                  </a:cubicBezTo>
                  <a:cubicBezTo>
                    <a:pt x="89" y="6"/>
                    <a:pt x="89" y="6"/>
                    <a:pt x="89" y="6"/>
                  </a:cubicBezTo>
                  <a:cubicBezTo>
                    <a:pt x="83" y="2"/>
                    <a:pt x="75" y="0"/>
                    <a:pt x="68" y="0"/>
                  </a:cubicBezTo>
                  <a:cubicBezTo>
                    <a:pt x="59" y="0"/>
                    <a:pt x="51" y="4"/>
                    <a:pt x="44" y="10"/>
                  </a:cubicBezTo>
                  <a:cubicBezTo>
                    <a:pt x="43" y="11"/>
                    <a:pt x="43" y="11"/>
                    <a:pt x="43" y="11"/>
                  </a:cubicBezTo>
                  <a:cubicBezTo>
                    <a:pt x="38" y="11"/>
                    <a:pt x="38" y="11"/>
                    <a:pt x="38" y="11"/>
                  </a:cubicBezTo>
                  <a:cubicBezTo>
                    <a:pt x="38" y="0"/>
                    <a:pt x="38" y="0"/>
                    <a:pt x="38" y="0"/>
                  </a:cubicBezTo>
                  <a:cubicBezTo>
                    <a:pt x="0" y="0"/>
                    <a:pt x="0" y="0"/>
                    <a:pt x="0" y="0"/>
                  </a:cubicBezTo>
                  <a:cubicBezTo>
                    <a:pt x="0" y="78"/>
                    <a:pt x="0" y="78"/>
                    <a:pt x="0" y="78"/>
                  </a:cubicBezTo>
                  <a:cubicBezTo>
                    <a:pt x="38" y="78"/>
                    <a:pt x="38" y="78"/>
                    <a:pt x="38" y="78"/>
                  </a:cubicBezTo>
                  <a:cubicBezTo>
                    <a:pt x="38" y="77"/>
                    <a:pt x="38" y="77"/>
                    <a:pt x="38" y="77"/>
                  </a:cubicBezTo>
                  <a:cubicBezTo>
                    <a:pt x="61" y="77"/>
                    <a:pt x="61" y="77"/>
                    <a:pt x="61" y="77"/>
                  </a:cubicBezTo>
                  <a:cubicBezTo>
                    <a:pt x="102" y="86"/>
                    <a:pt x="102" y="86"/>
                    <a:pt x="102" y="86"/>
                  </a:cubicBezTo>
                  <a:cubicBezTo>
                    <a:pt x="106" y="87"/>
                    <a:pt x="109" y="87"/>
                    <a:pt x="113" y="87"/>
                  </a:cubicBezTo>
                  <a:cubicBezTo>
                    <a:pt x="120" y="87"/>
                    <a:pt x="127" y="86"/>
                    <a:pt x="134" y="83"/>
                  </a:cubicBezTo>
                  <a:cubicBezTo>
                    <a:pt x="185" y="59"/>
                    <a:pt x="185" y="59"/>
                    <a:pt x="185" y="59"/>
                  </a:cubicBezTo>
                  <a:cubicBezTo>
                    <a:pt x="188" y="58"/>
                    <a:pt x="191" y="55"/>
                    <a:pt x="192" y="51"/>
                  </a:cubicBezTo>
                  <a:cubicBezTo>
                    <a:pt x="193" y="47"/>
                    <a:pt x="193" y="43"/>
                    <a:pt x="191" y="40"/>
                  </a:cubicBezTo>
                  <a:close/>
                  <a:moveTo>
                    <a:pt x="183" y="48"/>
                  </a:moveTo>
                  <a:cubicBezTo>
                    <a:pt x="182" y="49"/>
                    <a:pt x="181" y="50"/>
                    <a:pt x="180" y="50"/>
                  </a:cubicBezTo>
                  <a:cubicBezTo>
                    <a:pt x="130" y="74"/>
                    <a:pt x="130" y="74"/>
                    <a:pt x="130" y="74"/>
                  </a:cubicBezTo>
                  <a:cubicBezTo>
                    <a:pt x="122" y="78"/>
                    <a:pt x="113" y="78"/>
                    <a:pt x="104" y="77"/>
                  </a:cubicBezTo>
                  <a:cubicBezTo>
                    <a:pt x="63" y="67"/>
                    <a:pt x="63" y="67"/>
                    <a:pt x="63" y="67"/>
                  </a:cubicBezTo>
                  <a:cubicBezTo>
                    <a:pt x="38" y="67"/>
                    <a:pt x="38" y="67"/>
                    <a:pt x="38" y="67"/>
                  </a:cubicBezTo>
                  <a:cubicBezTo>
                    <a:pt x="38" y="21"/>
                    <a:pt x="38" y="21"/>
                    <a:pt x="38" y="21"/>
                  </a:cubicBezTo>
                  <a:cubicBezTo>
                    <a:pt x="48" y="21"/>
                    <a:pt x="48" y="21"/>
                    <a:pt x="48" y="21"/>
                  </a:cubicBezTo>
                  <a:cubicBezTo>
                    <a:pt x="51" y="17"/>
                    <a:pt x="51" y="17"/>
                    <a:pt x="51" y="17"/>
                  </a:cubicBezTo>
                  <a:cubicBezTo>
                    <a:pt x="56" y="13"/>
                    <a:pt x="62" y="10"/>
                    <a:pt x="68" y="10"/>
                  </a:cubicBezTo>
                  <a:cubicBezTo>
                    <a:pt x="74" y="10"/>
                    <a:pt x="79" y="12"/>
                    <a:pt x="84" y="15"/>
                  </a:cubicBezTo>
                  <a:cubicBezTo>
                    <a:pt x="113" y="32"/>
                    <a:pt x="113" y="32"/>
                    <a:pt x="113" y="32"/>
                  </a:cubicBezTo>
                  <a:cubicBezTo>
                    <a:pt x="117" y="34"/>
                    <a:pt x="118" y="39"/>
                    <a:pt x="116" y="42"/>
                  </a:cubicBezTo>
                  <a:cubicBezTo>
                    <a:pt x="115" y="44"/>
                    <a:pt x="112" y="46"/>
                    <a:pt x="110" y="46"/>
                  </a:cubicBezTo>
                  <a:cubicBezTo>
                    <a:pt x="109" y="46"/>
                    <a:pt x="109" y="46"/>
                    <a:pt x="109" y="46"/>
                  </a:cubicBezTo>
                  <a:cubicBezTo>
                    <a:pt x="108" y="46"/>
                    <a:pt x="107" y="45"/>
                    <a:pt x="106" y="45"/>
                  </a:cubicBezTo>
                  <a:cubicBezTo>
                    <a:pt x="89" y="36"/>
                    <a:pt x="89" y="36"/>
                    <a:pt x="89" y="36"/>
                  </a:cubicBezTo>
                  <a:cubicBezTo>
                    <a:pt x="84" y="45"/>
                    <a:pt x="84" y="45"/>
                    <a:pt x="84" y="45"/>
                  </a:cubicBezTo>
                  <a:cubicBezTo>
                    <a:pt x="102" y="54"/>
                    <a:pt x="102" y="54"/>
                    <a:pt x="102" y="54"/>
                  </a:cubicBezTo>
                  <a:cubicBezTo>
                    <a:pt x="102" y="54"/>
                    <a:pt x="103" y="54"/>
                    <a:pt x="104" y="55"/>
                  </a:cubicBezTo>
                  <a:cubicBezTo>
                    <a:pt x="104" y="56"/>
                    <a:pt x="104" y="56"/>
                    <a:pt x="104" y="56"/>
                  </a:cubicBezTo>
                  <a:cubicBezTo>
                    <a:pt x="109" y="56"/>
                    <a:pt x="109" y="56"/>
                    <a:pt x="109" y="56"/>
                  </a:cubicBezTo>
                  <a:cubicBezTo>
                    <a:pt x="109" y="56"/>
                    <a:pt x="110" y="56"/>
                    <a:pt x="111" y="56"/>
                  </a:cubicBezTo>
                  <a:cubicBezTo>
                    <a:pt x="111" y="56"/>
                    <a:pt x="111" y="56"/>
                    <a:pt x="111" y="56"/>
                  </a:cubicBezTo>
                  <a:cubicBezTo>
                    <a:pt x="118" y="56"/>
                    <a:pt x="124" y="55"/>
                    <a:pt x="130" y="53"/>
                  </a:cubicBezTo>
                  <a:cubicBezTo>
                    <a:pt x="177" y="42"/>
                    <a:pt x="177" y="42"/>
                    <a:pt x="177" y="42"/>
                  </a:cubicBezTo>
                  <a:cubicBezTo>
                    <a:pt x="179" y="41"/>
                    <a:pt x="182" y="42"/>
                    <a:pt x="182" y="44"/>
                  </a:cubicBezTo>
                  <a:cubicBezTo>
                    <a:pt x="183" y="45"/>
                    <a:pt x="183" y="46"/>
                    <a:pt x="183" y="48"/>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dirty="0"/>
            </a:p>
          </p:txBody>
        </p:sp>
      </p:grpSp>
    </p:spTree>
    <p:extLst>
      <p:ext uri="{BB962C8B-B14F-4D97-AF65-F5344CB8AC3E}">
        <p14:creationId xmlns:p14="http://schemas.microsoft.com/office/powerpoint/2010/main" val="2227704291"/>
      </p:ext>
    </p:extLst>
  </p:cSld>
  <p:clrMapOvr>
    <a:masterClrMapping/>
  </p:clrMapOvr>
</p:sld>
</file>

<file path=ppt/theme/theme1.xml><?xml version="1.0" encoding="utf-8"?>
<a:theme xmlns:a="http://schemas.openxmlformats.org/drawingml/2006/main" name="Thème Office">
  <a:themeElements>
    <a:clrScheme name="Agrica">
      <a:dk1>
        <a:srgbClr val="005DA8"/>
      </a:dk1>
      <a:lt1>
        <a:sysClr val="window" lastClr="FFFFFF"/>
      </a:lt1>
      <a:dk2>
        <a:srgbClr val="005DA8"/>
      </a:dk2>
      <a:lt2>
        <a:srgbClr val="FECD1A"/>
      </a:lt2>
      <a:accent1>
        <a:srgbClr val="B0D303"/>
      </a:accent1>
      <a:accent2>
        <a:srgbClr val="91D0D4"/>
      </a:accent2>
      <a:accent3>
        <a:srgbClr val="000000"/>
      </a:accent3>
      <a:accent4>
        <a:srgbClr val="7F7F7F"/>
      </a:accent4>
      <a:accent5>
        <a:srgbClr val="DA9100"/>
      </a:accent5>
      <a:accent6>
        <a:srgbClr val="61B628"/>
      </a:accent6>
      <a:hlink>
        <a:srgbClr val="FFFFFF"/>
      </a:hlink>
      <a:folHlink>
        <a:srgbClr val="FFFFFF"/>
      </a:folHlink>
    </a:clrScheme>
    <a:fontScheme name="Personnalisé 1">
      <a:majorFont>
        <a:latin typeface="Gilroy"/>
        <a:ea typeface=""/>
        <a:cs typeface=""/>
      </a:majorFont>
      <a:minorFont>
        <a:latin typeface="Ope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_groupe_4-3.potx" id="{9F0C5D54-EF6E-4F73-8AB9-A64FFED4E31B}" vid="{9C12D8CA-04F7-438D-8ACB-E3FE1561571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8666</TotalTime>
  <Words>497</Words>
  <Application>Microsoft Office PowerPoint</Application>
  <PresentationFormat>Personnalisé</PresentationFormat>
  <Paragraphs>29</Paragraphs>
  <Slides>1</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1</vt:i4>
      </vt:variant>
    </vt:vector>
  </HeadingPairs>
  <TitlesOfParts>
    <vt:vector size="9" baseType="lpstr">
      <vt:lpstr>Arial</vt:lpstr>
      <vt:lpstr>Calibri</vt:lpstr>
      <vt:lpstr>Gilroy</vt:lpstr>
      <vt:lpstr>Gilroy Black</vt:lpstr>
      <vt:lpstr>Gilroy Bold</vt:lpstr>
      <vt:lpstr>Open Sans</vt:lpstr>
      <vt:lpstr>Wingdings</vt:lpstr>
      <vt:lpstr>Thème Office</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HENTZIEN Ariane</dc:creator>
  <cp:lastModifiedBy>POUMES LAURET Juliette</cp:lastModifiedBy>
  <cp:revision>41</cp:revision>
  <cp:lastPrinted>2024-02-09T16:31:38Z</cp:lastPrinted>
  <dcterms:created xsi:type="dcterms:W3CDTF">2023-07-20T15:46:51Z</dcterms:created>
  <dcterms:modified xsi:type="dcterms:W3CDTF">2026-03-24T16:06:41Z</dcterms:modified>
</cp:coreProperties>
</file>