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93" r:id="rId2"/>
  </p:sldIdLst>
  <p:sldSz cx="7559675" cy="10691813"/>
  <p:notesSz cx="9866313" cy="14295438"/>
  <p:defaultText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 uri="{2D200454-40CA-4A62-9FC3-DE9A4176ACB9}">
      <p15:notesGuideLst xmlns:p15="http://schemas.microsoft.com/office/powerpoint/2012/main">
        <p15:guide id="1" orient="horz" pos="4503" userDrawn="1">
          <p15:clr>
            <a:srgbClr val="A4A3A4"/>
          </p15:clr>
        </p15:guide>
        <p15:guide id="2" pos="31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31F"/>
    <a:srgbClr val="FCC329"/>
    <a:srgbClr val="F97821"/>
    <a:srgbClr val="FECD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9" autoAdjust="0"/>
    <p:restoredTop sz="94694"/>
  </p:normalViewPr>
  <p:slideViewPr>
    <p:cSldViewPr>
      <p:cViewPr varScale="1">
        <p:scale>
          <a:sx n="56" d="100"/>
          <a:sy n="56" d="100"/>
        </p:scale>
        <p:origin x="1880" y="76"/>
      </p:cViewPr>
      <p:guideLst>
        <p:guide orient="horz" pos="3368"/>
        <p:guide pos="2381"/>
      </p:guideLst>
    </p:cSldViewPr>
  </p:slideViewPr>
  <p:notesTextViewPr>
    <p:cViewPr>
      <p:scale>
        <a:sx n="1" d="1"/>
        <a:sy n="1" d="1"/>
      </p:scale>
      <p:origin x="0" y="0"/>
    </p:cViewPr>
  </p:notesTextViewPr>
  <p:notesViewPr>
    <p:cSldViewPr>
      <p:cViewPr varScale="1">
        <p:scale>
          <a:sx n="98" d="100"/>
          <a:sy n="98" d="100"/>
        </p:scale>
        <p:origin x="-3564" y="-96"/>
      </p:cViewPr>
      <p:guideLst>
        <p:guide orient="horz" pos="4503"/>
        <p:guide pos="31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7" y="0"/>
            <a:ext cx="4275403" cy="714772"/>
          </a:xfrm>
          <a:prstGeom prst="rect">
            <a:avLst/>
          </a:prstGeom>
        </p:spPr>
        <p:txBody>
          <a:bodyPr vert="horz" lIns="133038" tIns="66519" rIns="133038" bIns="66519" rtlCol="0"/>
          <a:lstStyle>
            <a:lvl1pPr algn="l">
              <a:defRPr sz="1700"/>
            </a:lvl1pPr>
          </a:lstStyle>
          <a:p>
            <a:endParaRPr lang="fr-FR"/>
          </a:p>
        </p:txBody>
      </p:sp>
      <p:sp>
        <p:nvSpPr>
          <p:cNvPr id="3" name="Espace réservé de la date 2"/>
          <p:cNvSpPr>
            <a:spLocks noGrp="1"/>
          </p:cNvSpPr>
          <p:nvPr>
            <p:ph type="dt" sz="quarter" idx="1"/>
          </p:nvPr>
        </p:nvSpPr>
        <p:spPr>
          <a:xfrm>
            <a:off x="5588633" y="0"/>
            <a:ext cx="4275403" cy="714772"/>
          </a:xfrm>
          <a:prstGeom prst="rect">
            <a:avLst/>
          </a:prstGeom>
        </p:spPr>
        <p:txBody>
          <a:bodyPr vert="horz" lIns="133038" tIns="66519" rIns="133038" bIns="66519" rtlCol="0"/>
          <a:lstStyle>
            <a:lvl1pPr algn="r">
              <a:defRPr sz="1700"/>
            </a:lvl1pPr>
          </a:lstStyle>
          <a:p>
            <a:fld id="{56853B46-1808-4E8A-A979-01F28E62E61F}" type="datetimeFigureOut">
              <a:rPr lang="fr-FR" smtClean="0"/>
              <a:t>24/03/2026</a:t>
            </a:fld>
            <a:endParaRPr lang="fr-FR"/>
          </a:p>
        </p:txBody>
      </p:sp>
      <p:sp>
        <p:nvSpPr>
          <p:cNvPr id="4" name="Espace réservé du pied de page 3"/>
          <p:cNvSpPr>
            <a:spLocks noGrp="1"/>
          </p:cNvSpPr>
          <p:nvPr>
            <p:ph type="ftr" sz="quarter" idx="2"/>
          </p:nvPr>
        </p:nvSpPr>
        <p:spPr>
          <a:xfrm>
            <a:off x="7" y="13578185"/>
            <a:ext cx="4275403" cy="714772"/>
          </a:xfrm>
          <a:prstGeom prst="rect">
            <a:avLst/>
          </a:prstGeom>
        </p:spPr>
        <p:txBody>
          <a:bodyPr vert="horz" lIns="133038" tIns="66519" rIns="133038" bIns="66519" rtlCol="0" anchor="b"/>
          <a:lstStyle>
            <a:lvl1pPr algn="l">
              <a:defRPr sz="1700"/>
            </a:lvl1pPr>
          </a:lstStyle>
          <a:p>
            <a:endParaRPr lang="fr-FR"/>
          </a:p>
        </p:txBody>
      </p:sp>
      <p:sp>
        <p:nvSpPr>
          <p:cNvPr id="5" name="Espace réservé du numéro de diapositive 4"/>
          <p:cNvSpPr>
            <a:spLocks noGrp="1"/>
          </p:cNvSpPr>
          <p:nvPr>
            <p:ph type="sldNum" sz="quarter" idx="3"/>
          </p:nvPr>
        </p:nvSpPr>
        <p:spPr>
          <a:xfrm>
            <a:off x="5588633" y="13578185"/>
            <a:ext cx="4275403" cy="714772"/>
          </a:xfrm>
          <a:prstGeom prst="rect">
            <a:avLst/>
          </a:prstGeom>
        </p:spPr>
        <p:txBody>
          <a:bodyPr vert="horz" lIns="133038" tIns="66519" rIns="133038" bIns="66519" rtlCol="0" anchor="b"/>
          <a:lstStyle>
            <a:lvl1pPr algn="r">
              <a:defRPr sz="1700"/>
            </a:lvl1pPr>
          </a:lstStyle>
          <a:p>
            <a:fld id="{451453AD-173C-4364-A6FE-DAFCA6CB8BA4}" type="slidenum">
              <a:rPr lang="fr-FR" smtClean="0"/>
              <a:t>‹N°›</a:t>
            </a:fld>
            <a:endParaRPr lang="fr-FR"/>
          </a:p>
        </p:txBody>
      </p:sp>
    </p:spTree>
    <p:extLst>
      <p:ext uri="{BB962C8B-B14F-4D97-AF65-F5344CB8AC3E}">
        <p14:creationId xmlns:p14="http://schemas.microsoft.com/office/powerpoint/2010/main" val="1573129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7" y="0"/>
            <a:ext cx="4275403" cy="714772"/>
          </a:xfrm>
          <a:prstGeom prst="rect">
            <a:avLst/>
          </a:prstGeom>
        </p:spPr>
        <p:txBody>
          <a:bodyPr vert="horz" lIns="133038" tIns="66519" rIns="133038" bIns="66519" rtlCol="0"/>
          <a:lstStyle>
            <a:lvl1pPr algn="l">
              <a:defRPr sz="1700"/>
            </a:lvl1pPr>
          </a:lstStyle>
          <a:p>
            <a:endParaRPr lang="fr-FR"/>
          </a:p>
        </p:txBody>
      </p:sp>
      <p:sp>
        <p:nvSpPr>
          <p:cNvPr id="3" name="Espace réservé de la date 2"/>
          <p:cNvSpPr>
            <a:spLocks noGrp="1"/>
          </p:cNvSpPr>
          <p:nvPr>
            <p:ph type="dt" idx="1"/>
          </p:nvPr>
        </p:nvSpPr>
        <p:spPr>
          <a:xfrm>
            <a:off x="5588633" y="0"/>
            <a:ext cx="4275403" cy="714772"/>
          </a:xfrm>
          <a:prstGeom prst="rect">
            <a:avLst/>
          </a:prstGeom>
        </p:spPr>
        <p:txBody>
          <a:bodyPr vert="horz" lIns="133038" tIns="66519" rIns="133038" bIns="66519" rtlCol="0"/>
          <a:lstStyle>
            <a:lvl1pPr algn="r">
              <a:defRPr sz="1700"/>
            </a:lvl1pPr>
          </a:lstStyle>
          <a:p>
            <a:fld id="{F0305209-6D8E-4E22-8842-F8A3912D0A37}" type="datetimeFigureOut">
              <a:rPr lang="fr-FR" smtClean="0"/>
              <a:t>24/03/2026</a:t>
            </a:fld>
            <a:endParaRPr lang="fr-FR"/>
          </a:p>
        </p:txBody>
      </p:sp>
      <p:sp>
        <p:nvSpPr>
          <p:cNvPr id="4" name="Espace réservé de l'image des diapositives 3"/>
          <p:cNvSpPr>
            <a:spLocks noGrp="1" noRot="1" noChangeAspect="1"/>
          </p:cNvSpPr>
          <p:nvPr>
            <p:ph type="sldImg" idx="2"/>
          </p:nvPr>
        </p:nvSpPr>
        <p:spPr>
          <a:xfrm>
            <a:off x="3036888" y="1071563"/>
            <a:ext cx="3792537" cy="5362575"/>
          </a:xfrm>
          <a:prstGeom prst="rect">
            <a:avLst/>
          </a:prstGeom>
          <a:noFill/>
          <a:ln w="12700">
            <a:solidFill>
              <a:prstClr val="black"/>
            </a:solidFill>
          </a:ln>
        </p:spPr>
        <p:txBody>
          <a:bodyPr vert="horz" lIns="133038" tIns="66519" rIns="133038" bIns="66519" rtlCol="0" anchor="ctr"/>
          <a:lstStyle/>
          <a:p>
            <a:endParaRPr lang="fr-FR"/>
          </a:p>
        </p:txBody>
      </p:sp>
      <p:sp>
        <p:nvSpPr>
          <p:cNvPr id="5" name="Espace réservé des commentaires 4"/>
          <p:cNvSpPr>
            <a:spLocks noGrp="1"/>
          </p:cNvSpPr>
          <p:nvPr>
            <p:ph type="body" sz="quarter" idx="3"/>
          </p:nvPr>
        </p:nvSpPr>
        <p:spPr>
          <a:xfrm>
            <a:off x="986632" y="6790340"/>
            <a:ext cx="7893050" cy="6432947"/>
          </a:xfrm>
          <a:prstGeom prst="rect">
            <a:avLst/>
          </a:prstGeom>
        </p:spPr>
        <p:txBody>
          <a:bodyPr vert="horz" lIns="133038" tIns="66519" rIns="133038" bIns="66519"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7" y="13578185"/>
            <a:ext cx="4275403" cy="714772"/>
          </a:xfrm>
          <a:prstGeom prst="rect">
            <a:avLst/>
          </a:prstGeom>
        </p:spPr>
        <p:txBody>
          <a:bodyPr vert="horz" lIns="133038" tIns="66519" rIns="133038" bIns="66519" rtlCol="0" anchor="b"/>
          <a:lstStyle>
            <a:lvl1pPr algn="l">
              <a:defRPr sz="1700"/>
            </a:lvl1pPr>
          </a:lstStyle>
          <a:p>
            <a:endParaRPr lang="fr-FR"/>
          </a:p>
        </p:txBody>
      </p:sp>
      <p:sp>
        <p:nvSpPr>
          <p:cNvPr id="7" name="Espace réservé du numéro de diapositive 6"/>
          <p:cNvSpPr>
            <a:spLocks noGrp="1"/>
          </p:cNvSpPr>
          <p:nvPr>
            <p:ph type="sldNum" sz="quarter" idx="5"/>
          </p:nvPr>
        </p:nvSpPr>
        <p:spPr>
          <a:xfrm>
            <a:off x="5588633" y="13578185"/>
            <a:ext cx="4275403" cy="714772"/>
          </a:xfrm>
          <a:prstGeom prst="rect">
            <a:avLst/>
          </a:prstGeom>
        </p:spPr>
        <p:txBody>
          <a:bodyPr vert="horz" lIns="133038" tIns="66519" rIns="133038" bIns="66519" rtlCol="0" anchor="b"/>
          <a:lstStyle>
            <a:lvl1pPr algn="r">
              <a:defRPr sz="1700"/>
            </a:lvl1pPr>
          </a:lstStyle>
          <a:p>
            <a:fld id="{B65AD6A2-A7B2-4CF1-8611-222D8B84222F}" type="slidenum">
              <a:rPr lang="fr-FR" smtClean="0"/>
              <a:t>‹N°›</a:t>
            </a:fld>
            <a:endParaRPr lang="fr-FR"/>
          </a:p>
        </p:txBody>
      </p:sp>
    </p:spTree>
    <p:extLst>
      <p:ext uri="{BB962C8B-B14F-4D97-AF65-F5344CB8AC3E}">
        <p14:creationId xmlns:p14="http://schemas.microsoft.com/office/powerpoint/2010/main" val="1098833965"/>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visuel">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a:xfrm>
            <a:off x="297624" y="561250"/>
            <a:ext cx="3095300" cy="8231667"/>
          </a:xfrm>
        </p:spPr>
        <p:txBody>
          <a:bodyPr/>
          <a:lstStyle/>
          <a:p>
            <a:r>
              <a:rPr lang="fr-FR"/>
              <a:t>Cliquez sur l'icône pour ajouter une image</a:t>
            </a:r>
            <a:endParaRPr lang="fr-FR" dirty="0"/>
          </a:p>
        </p:txBody>
      </p:sp>
      <p:sp>
        <p:nvSpPr>
          <p:cNvPr id="9" name="Rectangle 8"/>
          <p:cNvSpPr/>
          <p:nvPr userDrawn="1"/>
        </p:nvSpPr>
        <p:spPr>
          <a:xfrm>
            <a:off x="3392927" y="561252"/>
            <a:ext cx="38691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2989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297625" y="2352245"/>
            <a:ext cx="6905667" cy="6586065"/>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17484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458105" y="2459318"/>
            <a:ext cx="5973006" cy="6928039"/>
          </a:xfrm>
        </p:spPr>
        <p:txBody>
          <a:bodyPr/>
          <a:lstStyle>
            <a:lvl1pPr marL="146972" indent="-146972">
              <a:lnSpc>
                <a:spcPts val="2480"/>
              </a:lnSpc>
              <a:spcBef>
                <a:spcPts val="0"/>
              </a:spcBef>
              <a:buClr>
                <a:schemeClr val="bg2"/>
              </a:buClr>
              <a:buFont typeface="+mj-lt"/>
              <a:buAutoNum type="arabicPeriod"/>
              <a:defRPr sz="1075" b="0" cap="none" baseline="0">
                <a:latin typeface="Gilroy" pitchFamily="50" charset="0"/>
              </a:defRPr>
            </a:lvl1pPr>
            <a:lvl2pPr marL="146972"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90034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755763" y="3143001"/>
            <a:ext cx="5675347" cy="6244356"/>
          </a:xfrm>
        </p:spPr>
        <p:txBody>
          <a:bodyPr/>
          <a:lstStyle>
            <a:lvl1pPr marL="0" indent="0">
              <a:lnSpc>
                <a:spcPts val="2480"/>
              </a:lnSpc>
              <a:spcBef>
                <a:spcPts val="496"/>
              </a:spcBef>
              <a:buClr>
                <a:schemeClr val="bg2"/>
              </a:buClr>
              <a:buFont typeface="+mj-lt"/>
              <a:buNone/>
              <a:defRPr sz="1075" b="0" cap="none" baseline="0">
                <a:latin typeface="Gilroy" pitchFamily="50" charset="0"/>
              </a:defRPr>
            </a:lvl1pPr>
            <a:lvl2pPr marL="1313"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747239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86912" y="898021"/>
            <a:ext cx="6803708" cy="855490"/>
          </a:xfrm>
        </p:spPr>
        <p:txBody>
          <a:bodyPr/>
          <a:lstStyle/>
          <a:p>
            <a:r>
              <a:rPr lang="fr-FR"/>
              <a:t>Modifiez le style du titre</a:t>
            </a:r>
            <a:endParaRPr lang="fr-FR" dirty="0"/>
          </a:p>
        </p:txBody>
      </p:sp>
      <p:sp>
        <p:nvSpPr>
          <p:cNvPr id="3" name="Espace réservé du contenu 2"/>
          <p:cNvSpPr>
            <a:spLocks noGrp="1"/>
          </p:cNvSpPr>
          <p:nvPr>
            <p:ph idx="1"/>
          </p:nvPr>
        </p:nvSpPr>
        <p:spPr>
          <a:xfrm>
            <a:off x="386912" y="2052880"/>
            <a:ext cx="6803708" cy="7497987"/>
          </a:xfrm>
        </p:spPr>
        <p:txBody>
          <a:bodyPr/>
          <a:lstStyle>
            <a:lvl1pPr marL="146972" indent="-146972">
              <a:lnSpc>
                <a:spcPts val="2480"/>
              </a:lnSpc>
              <a:spcBef>
                <a:spcPts val="0"/>
              </a:spcBef>
              <a:buClr>
                <a:schemeClr val="bg2"/>
              </a:buClr>
              <a:buFont typeface="+mj-lt"/>
              <a:buAutoNum type="arabicPeriod"/>
              <a:defRPr sz="1075" b="0" cap="none" baseline="0"/>
            </a:lvl1pPr>
            <a:lvl2pPr marL="146972" indent="0">
              <a:lnSpc>
                <a:spcPts val="992"/>
              </a:lnSpc>
              <a:defRPr sz="827"/>
            </a:lvl2pPr>
          </a:lstStyle>
          <a:p>
            <a:pPr lvl="0"/>
            <a:r>
              <a:rPr lang="fr-FR"/>
              <a:t>Cliquez pour modifier les styles du texte du masque</a:t>
            </a:r>
          </a:p>
          <a:p>
            <a:pPr lvl="1"/>
            <a:r>
              <a:rPr lang="fr-FR"/>
              <a:t>Deuxième niveau</a:t>
            </a:r>
          </a:p>
        </p:txBody>
      </p:sp>
      <p:sp>
        <p:nvSpPr>
          <p:cNvPr id="5" name="Espace réservé du texte 4"/>
          <p:cNvSpPr>
            <a:spLocks noGrp="1"/>
          </p:cNvSpPr>
          <p:nvPr>
            <p:ph type="body" sz="quarter" idx="13" hasCustomPrompt="1"/>
          </p:nvPr>
        </p:nvSpPr>
        <p:spPr>
          <a:xfrm>
            <a:off x="387171" y="257403"/>
            <a:ext cx="2141908" cy="300295"/>
          </a:xfrm>
        </p:spPr>
        <p:txBody>
          <a:bodyPr/>
          <a:lstStyle>
            <a:lvl1pPr>
              <a:defRPr sz="827" u="none" baseline="0">
                <a:uFill>
                  <a:solidFill>
                    <a:schemeClr val="bg2"/>
                  </a:solidFill>
                </a:uFill>
              </a:defRPr>
            </a:lvl1pPr>
          </a:lstStyle>
          <a:p>
            <a:pPr lvl="0"/>
            <a:r>
              <a:rPr lang="fr-FR" dirty="0"/>
              <a:t>Titre de la partie</a:t>
            </a:r>
          </a:p>
        </p:txBody>
      </p:sp>
    </p:spTree>
    <p:extLst>
      <p:ext uri="{BB962C8B-B14F-4D97-AF65-F5344CB8AC3E}">
        <p14:creationId xmlns:p14="http://schemas.microsoft.com/office/powerpoint/2010/main" val="3076271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4762458"/>
            <a:ext cx="2976204" cy="2544616"/>
          </a:xfrm>
        </p:spPr>
        <p:txBody>
          <a:bodyPr/>
          <a:lstStyle>
            <a:lvl1pPr marL="0" indent="0">
              <a:lnSpc>
                <a:spcPts val="1405"/>
              </a:lnSpc>
              <a:spcBef>
                <a:spcPts val="0"/>
              </a:spcBef>
              <a:buClr>
                <a:schemeClr val="bg2"/>
              </a:buClr>
              <a:buFont typeface="Arial" pitchFamily="34" charset="0"/>
              <a:buNone/>
              <a:defRPr sz="1323" b="1" i="0" cap="none" baseline="0"/>
            </a:lvl1pPr>
            <a:lvl2pPr marL="0" indent="0">
              <a:lnSpc>
                <a:spcPts val="1488"/>
              </a:lnSpc>
              <a:defRPr sz="1323" b="0"/>
            </a:lvl2pPr>
          </a:lstStyle>
          <a:p>
            <a:pPr lvl="0"/>
            <a:r>
              <a:rPr lang="fr-FR"/>
              <a:t>Cliquez pour modifier les styles du texte du masque</a:t>
            </a:r>
          </a:p>
          <a:p>
            <a:pPr lvl="1"/>
            <a:r>
              <a:rPr lang="fr-FR"/>
              <a:t>Deuxième niveau</a:t>
            </a:r>
          </a:p>
        </p:txBody>
      </p:sp>
      <p:grpSp>
        <p:nvGrpSpPr>
          <p:cNvPr id="13" name="Groupe 12"/>
          <p:cNvGrpSpPr/>
          <p:nvPr userDrawn="1"/>
        </p:nvGrpSpPr>
        <p:grpSpPr>
          <a:xfrm>
            <a:off x="386535" y="3759447"/>
            <a:ext cx="284801" cy="569243"/>
            <a:chOff x="539750" y="1803401"/>
            <a:chExt cx="344488" cy="325436"/>
          </a:xfrm>
          <a:solidFill>
            <a:schemeClr val="bg2"/>
          </a:solidFill>
        </p:grpSpPr>
        <p:sp>
          <p:nvSpPr>
            <p:cNvPr id="11" name="Freeform 5"/>
            <p:cNvSpPr>
              <a:spLocks/>
            </p:cNvSpPr>
            <p:nvPr userDrawn="1"/>
          </p:nvSpPr>
          <p:spPr bwMode="auto">
            <a:xfrm>
              <a:off x="539750" y="1803401"/>
              <a:ext cx="344488" cy="176212"/>
            </a:xfrm>
            <a:custGeom>
              <a:avLst/>
              <a:gdLst>
                <a:gd name="T0" fmla="*/ 217 w 217"/>
                <a:gd name="T1" fmla="*/ 0 h 111"/>
                <a:gd name="T2" fmla="*/ 110 w 217"/>
                <a:gd name="T3" fmla="*/ 64 h 111"/>
                <a:gd name="T4" fmla="*/ 0 w 217"/>
                <a:gd name="T5" fmla="*/ 0 h 111"/>
                <a:gd name="T6" fmla="*/ 0 w 217"/>
                <a:gd name="T7" fmla="*/ 47 h 111"/>
                <a:gd name="T8" fmla="*/ 110 w 217"/>
                <a:gd name="T9" fmla="*/ 111 h 111"/>
                <a:gd name="T10" fmla="*/ 217 w 217"/>
                <a:gd name="T11" fmla="*/ 47 h 111"/>
                <a:gd name="T12" fmla="*/ 217 w 217"/>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217" y="0"/>
                  </a:moveTo>
                  <a:lnTo>
                    <a:pt x="110" y="64"/>
                  </a:lnTo>
                  <a:lnTo>
                    <a:pt x="0" y="0"/>
                  </a:lnTo>
                  <a:lnTo>
                    <a:pt x="0" y="47"/>
                  </a:lnTo>
                  <a:lnTo>
                    <a:pt x="110" y="111"/>
                  </a:lnTo>
                  <a:lnTo>
                    <a:pt x="217" y="47"/>
                  </a:lnTo>
                  <a:lnTo>
                    <a:pt x="217" y="0"/>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sp>
          <p:nvSpPr>
            <p:cNvPr id="12" name="Freeform 6"/>
            <p:cNvSpPr>
              <a:spLocks/>
            </p:cNvSpPr>
            <p:nvPr userDrawn="1"/>
          </p:nvSpPr>
          <p:spPr bwMode="auto">
            <a:xfrm>
              <a:off x="539750" y="1952625"/>
              <a:ext cx="344488" cy="176212"/>
            </a:xfrm>
            <a:custGeom>
              <a:avLst/>
              <a:gdLst>
                <a:gd name="T0" fmla="*/ 110 w 217"/>
                <a:gd name="T1" fmla="*/ 64 h 111"/>
                <a:gd name="T2" fmla="*/ 0 w 217"/>
                <a:gd name="T3" fmla="*/ 0 h 111"/>
                <a:gd name="T4" fmla="*/ 0 w 217"/>
                <a:gd name="T5" fmla="*/ 44 h 111"/>
                <a:gd name="T6" fmla="*/ 110 w 217"/>
                <a:gd name="T7" fmla="*/ 111 h 111"/>
                <a:gd name="T8" fmla="*/ 217 w 217"/>
                <a:gd name="T9" fmla="*/ 44 h 111"/>
                <a:gd name="T10" fmla="*/ 217 w 217"/>
                <a:gd name="T11" fmla="*/ 0 h 111"/>
                <a:gd name="T12" fmla="*/ 110 w 217"/>
                <a:gd name="T13" fmla="*/ 64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110" y="64"/>
                  </a:moveTo>
                  <a:lnTo>
                    <a:pt x="0" y="0"/>
                  </a:lnTo>
                  <a:lnTo>
                    <a:pt x="0" y="44"/>
                  </a:lnTo>
                  <a:lnTo>
                    <a:pt x="110" y="111"/>
                  </a:lnTo>
                  <a:lnTo>
                    <a:pt x="217" y="44"/>
                  </a:lnTo>
                  <a:lnTo>
                    <a:pt x="217" y="0"/>
                  </a:lnTo>
                  <a:lnTo>
                    <a:pt x="110" y="64"/>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grpSp>
      <p:sp>
        <p:nvSpPr>
          <p:cNvPr id="19" name="Espace réservé de l'élément multimédia 18"/>
          <p:cNvSpPr>
            <a:spLocks noGrp="1"/>
          </p:cNvSpPr>
          <p:nvPr>
            <p:ph type="media" sz="quarter" idx="13"/>
          </p:nvPr>
        </p:nvSpPr>
        <p:spPr>
          <a:xfrm>
            <a:off x="3481914" y="2367524"/>
            <a:ext cx="3750964" cy="5626401"/>
          </a:xfrm>
        </p:spPr>
        <p:txBody>
          <a:bodyPr/>
          <a:lstStyle/>
          <a:p>
            <a:r>
              <a:rPr lang="fr-FR"/>
              <a:t>Cliquez sur l'icône pour ajouter l'élément multimédia</a:t>
            </a:r>
          </a:p>
        </p:txBody>
      </p:sp>
      <p:sp>
        <p:nvSpPr>
          <p:cNvPr id="10"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4" name="Connecteur droit 13">
            <a:extLst>
              <a:ext uri="{FF2B5EF4-FFF2-40B4-BE49-F238E27FC236}">
                <a16:creationId xmlns:a16="http://schemas.microsoft.com/office/drawing/2014/main" id="{42091FBF-4383-4989-B4E5-56A01110054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815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u avec 2 visuel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2529675" y="2195393"/>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5" name="Espace réservé pour une image  4"/>
          <p:cNvSpPr>
            <a:spLocks noGrp="1"/>
          </p:cNvSpPr>
          <p:nvPr>
            <p:ph type="pic" sz="quarter" idx="13"/>
          </p:nvPr>
        </p:nvSpPr>
        <p:spPr>
          <a:xfrm>
            <a:off x="387173" y="2201067"/>
            <a:ext cx="2023788" cy="6289691"/>
          </a:xfrm>
        </p:spPr>
        <p:txBody>
          <a:bodyPr/>
          <a:lstStyle/>
          <a:p>
            <a:r>
              <a:rPr lang="fr-FR"/>
              <a:t>Cliquez sur l'icône pour ajouter une image</a:t>
            </a:r>
          </a:p>
        </p:txBody>
      </p:sp>
      <p:sp>
        <p:nvSpPr>
          <p:cNvPr id="14" name="Espace réservé du contenu 2"/>
          <p:cNvSpPr>
            <a:spLocks noGrp="1"/>
          </p:cNvSpPr>
          <p:nvPr>
            <p:ph idx="14"/>
          </p:nvPr>
        </p:nvSpPr>
        <p:spPr>
          <a:xfrm>
            <a:off x="3392927" y="6245752"/>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15" name="Espace réservé pour une image  4"/>
          <p:cNvSpPr>
            <a:spLocks noGrp="1"/>
          </p:cNvSpPr>
          <p:nvPr>
            <p:ph type="pic" sz="quarter" idx="15"/>
          </p:nvPr>
        </p:nvSpPr>
        <p:spPr>
          <a:xfrm>
            <a:off x="5208597" y="2201067"/>
            <a:ext cx="2023788" cy="6289691"/>
          </a:xfrm>
        </p:spPr>
        <p:txBody>
          <a:bodyPr/>
          <a:lstStyle/>
          <a:p>
            <a:r>
              <a:rPr lang="fr-FR"/>
              <a:t>Cliquez sur l'icône pour ajouter une image</a:t>
            </a:r>
          </a:p>
        </p:txBody>
      </p:sp>
      <p:sp>
        <p:nvSpPr>
          <p:cNvPr id="9" name="Espace réservé du texte 4"/>
          <p:cNvSpPr>
            <a:spLocks noGrp="1"/>
          </p:cNvSpPr>
          <p:nvPr>
            <p:ph type="body" sz="quarter" idx="16"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E7C17A7E-5D45-493E-8FB8-4254319D13D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8922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hasCustomPrompt="1"/>
          </p:nvPr>
        </p:nvSpPr>
        <p:spPr>
          <a:xfrm>
            <a:off x="565507" y="5645276"/>
            <a:ext cx="1726040" cy="2544616"/>
          </a:xfrm>
        </p:spPr>
        <p:txBody>
          <a:bodyPr/>
          <a:lstStyle>
            <a:lvl1pPr marL="0" indent="0">
              <a:lnSpc>
                <a:spcPts val="1405"/>
              </a:lnSpc>
              <a:spcBef>
                <a:spcPts val="0"/>
              </a:spcBef>
              <a:buClr>
                <a:schemeClr val="bg2"/>
              </a:buClr>
              <a:buFont typeface="Arial" pitchFamily="34" charset="0"/>
              <a:buNone/>
              <a:defRPr sz="1323" b="0" i="1" cap="none" baseline="0"/>
            </a:lvl1pPr>
            <a:lvl2pPr marL="0" indent="0">
              <a:lnSpc>
                <a:spcPts val="1488"/>
              </a:lnSpc>
              <a:defRPr sz="1323" b="0"/>
            </a:lvl2pPr>
          </a:lstStyle>
          <a:p>
            <a:pPr lvl="0"/>
            <a:r>
              <a:rPr lang="fr-FR" dirty="0"/>
              <a:t>Nous sommes </a:t>
            </a:r>
          </a:p>
          <a:p>
            <a:pPr lvl="0"/>
            <a:r>
              <a:rPr lang="fr-FR" dirty="0"/>
              <a:t>présents aux côtés </a:t>
            </a:r>
          </a:p>
          <a:p>
            <a:pPr lvl="0"/>
            <a:r>
              <a:rPr lang="fr-FR" dirty="0"/>
              <a:t>de tous les acteurs </a:t>
            </a:r>
          </a:p>
          <a:p>
            <a:pPr lvl="0"/>
            <a:r>
              <a:rPr lang="fr-FR" dirty="0"/>
              <a:t>du secteur.</a:t>
            </a:r>
          </a:p>
        </p:txBody>
      </p:sp>
      <p:sp>
        <p:nvSpPr>
          <p:cNvPr id="14" name="Espace réservé pour une image  4"/>
          <p:cNvSpPr>
            <a:spLocks noGrp="1"/>
          </p:cNvSpPr>
          <p:nvPr>
            <p:ph type="pic" sz="quarter" idx="14"/>
          </p:nvPr>
        </p:nvSpPr>
        <p:spPr>
          <a:xfrm>
            <a:off x="2351079" y="2351648"/>
            <a:ext cx="4881050" cy="6585334"/>
          </a:xfrm>
        </p:spPr>
        <p:txBody>
          <a:bodyPr/>
          <a:lstStyle/>
          <a:p>
            <a:r>
              <a:rPr lang="fr-FR"/>
              <a:t>Cliquez sur l'icône pour ajouter une image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5" name="Connecteur droit 14">
            <a:extLst>
              <a:ext uri="{FF2B5EF4-FFF2-40B4-BE49-F238E27FC236}">
                <a16:creationId xmlns:a16="http://schemas.microsoft.com/office/drawing/2014/main" id="{45B0CFC6-73DE-4472-B7E2-C9A096DA1FB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273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u text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950979"/>
            <a:ext cx="6803708" cy="6599887"/>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8" name="Freeform 5">
            <a:extLst>
              <a:ext uri="{FF2B5EF4-FFF2-40B4-BE49-F238E27FC236}">
                <a16:creationId xmlns:a16="http://schemas.microsoft.com/office/drawing/2014/main" id="{99187AC3-499D-1441-B4DA-435770F75224}"/>
              </a:ext>
            </a:extLst>
          </p:cNvPr>
          <p:cNvSpPr>
            <a:spLocks noEditPoints="1"/>
          </p:cNvSpPr>
          <p:nvPr userDrawn="1"/>
        </p:nvSpPr>
        <p:spPr bwMode="auto">
          <a:xfrm>
            <a:off x="386913" y="2352291"/>
            <a:ext cx="238100" cy="449000"/>
          </a:xfrm>
          <a:custGeom>
            <a:avLst/>
            <a:gdLst>
              <a:gd name="T0" fmla="*/ 37 w 74"/>
              <a:gd name="T1" fmla="*/ 0 h 74"/>
              <a:gd name="T2" fmla="*/ 0 w 74"/>
              <a:gd name="T3" fmla="*/ 37 h 74"/>
              <a:gd name="T4" fmla="*/ 37 w 74"/>
              <a:gd name="T5" fmla="*/ 74 h 74"/>
              <a:gd name="T6" fmla="*/ 74 w 74"/>
              <a:gd name="T7" fmla="*/ 37 h 74"/>
              <a:gd name="T8" fmla="*/ 37 w 74"/>
              <a:gd name="T9" fmla="*/ 0 h 74"/>
              <a:gd name="T10" fmla="*/ 41 w 74"/>
              <a:gd name="T11" fmla="*/ 58 h 74"/>
              <a:gd name="T12" fmla="*/ 37 w 74"/>
              <a:gd name="T13" fmla="*/ 60 h 74"/>
              <a:gd name="T14" fmla="*/ 33 w 74"/>
              <a:gd name="T15" fmla="*/ 58 h 74"/>
              <a:gd name="T16" fmla="*/ 31 w 74"/>
              <a:gd name="T17" fmla="*/ 55 h 74"/>
              <a:gd name="T18" fmla="*/ 33 w 74"/>
              <a:gd name="T19" fmla="*/ 51 h 74"/>
              <a:gd name="T20" fmla="*/ 37 w 74"/>
              <a:gd name="T21" fmla="*/ 49 h 74"/>
              <a:gd name="T22" fmla="*/ 41 w 74"/>
              <a:gd name="T23" fmla="*/ 51 h 74"/>
              <a:gd name="T24" fmla="*/ 42 w 74"/>
              <a:gd name="T25" fmla="*/ 55 h 74"/>
              <a:gd name="T26" fmla="*/ 41 w 74"/>
              <a:gd name="T27" fmla="*/ 58 h 74"/>
              <a:gd name="T28" fmla="*/ 42 w 74"/>
              <a:gd name="T29" fmla="*/ 24 h 74"/>
              <a:gd name="T30" fmla="*/ 40 w 74"/>
              <a:gd name="T31" fmla="*/ 31 h 74"/>
              <a:gd name="T32" fmla="*/ 39 w 74"/>
              <a:gd name="T33" fmla="*/ 36 h 74"/>
              <a:gd name="T34" fmla="*/ 38 w 74"/>
              <a:gd name="T35" fmla="*/ 44 h 74"/>
              <a:gd name="T36" fmla="*/ 36 w 74"/>
              <a:gd name="T37" fmla="*/ 44 h 74"/>
              <a:gd name="T38" fmla="*/ 35 w 74"/>
              <a:gd name="T39" fmla="*/ 35 h 74"/>
              <a:gd name="T40" fmla="*/ 34 w 74"/>
              <a:gd name="T41" fmla="*/ 30 h 74"/>
              <a:gd name="T42" fmla="*/ 32 w 74"/>
              <a:gd name="T43" fmla="*/ 25 h 74"/>
              <a:gd name="T44" fmla="*/ 31 w 74"/>
              <a:gd name="T45" fmla="*/ 21 h 74"/>
              <a:gd name="T46" fmla="*/ 33 w 74"/>
              <a:gd name="T47" fmla="*/ 16 h 74"/>
              <a:gd name="T48" fmla="*/ 37 w 74"/>
              <a:gd name="T49" fmla="*/ 15 h 74"/>
              <a:gd name="T50" fmla="*/ 41 w 74"/>
              <a:gd name="T51" fmla="*/ 16 h 74"/>
              <a:gd name="T52" fmla="*/ 42 w 74"/>
              <a:gd name="T53" fmla="*/ 21 h 74"/>
              <a:gd name="T54" fmla="*/ 42 w 74"/>
              <a:gd name="T55" fmla="*/ 2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4" h="74">
                <a:moveTo>
                  <a:pt x="37" y="0"/>
                </a:moveTo>
                <a:cubicBezTo>
                  <a:pt x="17" y="0"/>
                  <a:pt x="0" y="17"/>
                  <a:pt x="0" y="37"/>
                </a:cubicBezTo>
                <a:cubicBezTo>
                  <a:pt x="0" y="57"/>
                  <a:pt x="17" y="74"/>
                  <a:pt x="37" y="74"/>
                </a:cubicBezTo>
                <a:cubicBezTo>
                  <a:pt x="57" y="74"/>
                  <a:pt x="74" y="57"/>
                  <a:pt x="74" y="37"/>
                </a:cubicBezTo>
                <a:cubicBezTo>
                  <a:pt x="74" y="17"/>
                  <a:pt x="57" y="0"/>
                  <a:pt x="37" y="0"/>
                </a:cubicBezTo>
                <a:close/>
                <a:moveTo>
                  <a:pt x="41" y="58"/>
                </a:moveTo>
                <a:cubicBezTo>
                  <a:pt x="40" y="59"/>
                  <a:pt x="38" y="60"/>
                  <a:pt x="37" y="60"/>
                </a:cubicBezTo>
                <a:cubicBezTo>
                  <a:pt x="35" y="60"/>
                  <a:pt x="34" y="59"/>
                  <a:pt x="33" y="58"/>
                </a:cubicBezTo>
                <a:cubicBezTo>
                  <a:pt x="32" y="57"/>
                  <a:pt x="31" y="56"/>
                  <a:pt x="31" y="55"/>
                </a:cubicBezTo>
                <a:cubicBezTo>
                  <a:pt x="31" y="53"/>
                  <a:pt x="32" y="52"/>
                  <a:pt x="33" y="51"/>
                </a:cubicBezTo>
                <a:cubicBezTo>
                  <a:pt x="34" y="50"/>
                  <a:pt x="35" y="49"/>
                  <a:pt x="37" y="49"/>
                </a:cubicBezTo>
                <a:cubicBezTo>
                  <a:pt x="38" y="49"/>
                  <a:pt x="40" y="50"/>
                  <a:pt x="41" y="51"/>
                </a:cubicBezTo>
                <a:cubicBezTo>
                  <a:pt x="42" y="52"/>
                  <a:pt x="42" y="53"/>
                  <a:pt x="42" y="55"/>
                </a:cubicBezTo>
                <a:cubicBezTo>
                  <a:pt x="42" y="56"/>
                  <a:pt x="42" y="57"/>
                  <a:pt x="41" y="58"/>
                </a:cubicBezTo>
                <a:close/>
                <a:moveTo>
                  <a:pt x="42" y="24"/>
                </a:moveTo>
                <a:cubicBezTo>
                  <a:pt x="41" y="26"/>
                  <a:pt x="41" y="28"/>
                  <a:pt x="40" y="31"/>
                </a:cubicBezTo>
                <a:cubicBezTo>
                  <a:pt x="39" y="33"/>
                  <a:pt x="39" y="35"/>
                  <a:pt x="39" y="36"/>
                </a:cubicBezTo>
                <a:cubicBezTo>
                  <a:pt x="39" y="38"/>
                  <a:pt x="38" y="40"/>
                  <a:pt x="38" y="44"/>
                </a:cubicBezTo>
                <a:cubicBezTo>
                  <a:pt x="36" y="44"/>
                  <a:pt x="36" y="44"/>
                  <a:pt x="36" y="44"/>
                </a:cubicBezTo>
                <a:cubicBezTo>
                  <a:pt x="35" y="39"/>
                  <a:pt x="35" y="36"/>
                  <a:pt x="35" y="35"/>
                </a:cubicBezTo>
                <a:cubicBezTo>
                  <a:pt x="35" y="34"/>
                  <a:pt x="34" y="32"/>
                  <a:pt x="34" y="30"/>
                </a:cubicBezTo>
                <a:cubicBezTo>
                  <a:pt x="33" y="27"/>
                  <a:pt x="32" y="26"/>
                  <a:pt x="32" y="25"/>
                </a:cubicBezTo>
                <a:cubicBezTo>
                  <a:pt x="32" y="23"/>
                  <a:pt x="31" y="22"/>
                  <a:pt x="31" y="21"/>
                </a:cubicBezTo>
                <a:cubicBezTo>
                  <a:pt x="31" y="19"/>
                  <a:pt x="32" y="17"/>
                  <a:pt x="33" y="16"/>
                </a:cubicBezTo>
                <a:cubicBezTo>
                  <a:pt x="34" y="15"/>
                  <a:pt x="35" y="15"/>
                  <a:pt x="37" y="15"/>
                </a:cubicBezTo>
                <a:cubicBezTo>
                  <a:pt x="38" y="15"/>
                  <a:pt x="40" y="15"/>
                  <a:pt x="41" y="16"/>
                </a:cubicBezTo>
                <a:cubicBezTo>
                  <a:pt x="42" y="17"/>
                  <a:pt x="42" y="19"/>
                  <a:pt x="42" y="21"/>
                </a:cubicBezTo>
                <a:cubicBezTo>
                  <a:pt x="42" y="22"/>
                  <a:pt x="42" y="23"/>
                  <a:pt x="42" y="24"/>
                </a:cubicBezTo>
                <a:close/>
              </a:path>
            </a:pathLst>
          </a:custGeom>
          <a:solidFill>
            <a:srgbClr val="FFC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0796" tIns="50398" rIns="100796" bIns="50398" numCol="1" anchor="t" anchorCtr="0" compatLnSpc="1">
            <a:prstTxWarp prst="textNoShape">
              <a:avLst/>
            </a:prstTxWarp>
          </a:bodyPr>
          <a:lstStyle/>
          <a:p>
            <a:endParaRPr lang="fr-FR" sz="2645"/>
          </a:p>
        </p:txBody>
      </p:sp>
      <p:cxnSp>
        <p:nvCxnSpPr>
          <p:cNvPr id="10" name="Connecteur droit 9">
            <a:extLst>
              <a:ext uri="{FF2B5EF4-FFF2-40B4-BE49-F238E27FC236}">
                <a16:creationId xmlns:a16="http://schemas.microsoft.com/office/drawing/2014/main" id="{7429CE6F-9B16-4C40-AF77-CF301AE6B485}"/>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0167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u 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352291"/>
            <a:ext cx="6803708" cy="7198571"/>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60EFD0A6-12B9-4625-B574-33AED5B5F5F6}"/>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910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u texte et puce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591824" indent="-72174">
              <a:lnSpc>
                <a:spcPts val="1488"/>
              </a:lnSpc>
              <a:spcBef>
                <a:spcPts val="1240"/>
              </a:spcBef>
              <a:spcAft>
                <a:spcPts val="248"/>
              </a:spcAft>
              <a:buFont typeface="Wingdings" pitchFamily="2" charset="2"/>
              <a:buChar char="§"/>
              <a:tabLst/>
              <a:defRPr lang="fr-FR" sz="909" b="1" kern="1200" dirty="0" smtClean="0">
                <a:solidFill>
                  <a:schemeClr val="accent5"/>
                </a:solidFill>
                <a:latin typeface="Open Sans" pitchFamily="34" charset="0"/>
                <a:ea typeface="Open Sans" pitchFamily="34" charset="0"/>
                <a:cs typeface="Open Sans" pitchFamily="34" charset="0"/>
              </a:defRPr>
            </a:lvl3pPr>
            <a:lvl4pPr marL="814906" indent="-73486">
              <a:spcBef>
                <a:spcPts val="0"/>
              </a:spcBef>
              <a:buClr>
                <a:schemeClr val="tx2"/>
              </a:buClr>
              <a:buFont typeface="Arial" pitchFamily="34" charset="0"/>
              <a:buChar char="•"/>
              <a:tabLst/>
              <a:defRPr lang="fr-FR" sz="827" b="1" kern="1200" dirty="0" smtClean="0">
                <a:solidFill>
                  <a:schemeClr val="tx1"/>
                </a:solidFill>
                <a:latin typeface="Open Sans" pitchFamily="34" charset="0"/>
                <a:ea typeface="Open Sans" pitchFamily="34" charset="0"/>
                <a:cs typeface="Open Sans" pitchFamily="34" charset="0"/>
              </a:defRPr>
            </a:lvl4pPr>
            <a:lvl5pPr marL="1187583" indent="-76110">
              <a:spcBef>
                <a:spcPts val="0"/>
              </a:spcBef>
              <a:buClr>
                <a:schemeClr val="accent4"/>
              </a:buClr>
              <a:buSzPct val="160000"/>
              <a:buFont typeface="Open Sans" pitchFamily="34" charset="0"/>
              <a:buChar char="›"/>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8179"/>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mars 26</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D8BE40BE-3824-4F55-BB16-4BC8E2C059F1}"/>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5087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sans visuel">
    <p:spTree>
      <p:nvGrpSpPr>
        <p:cNvPr id="1" name=""/>
        <p:cNvGrpSpPr/>
        <p:nvPr/>
      </p:nvGrpSpPr>
      <p:grpSpPr>
        <a:xfrm>
          <a:off x="0" y="0"/>
          <a:ext cx="0" cy="0"/>
          <a:chOff x="0" y="0"/>
          <a:chExt cx="0" cy="0"/>
        </a:xfrm>
      </p:grpSpPr>
      <p:sp>
        <p:nvSpPr>
          <p:cNvPr id="9" name="Rectangle 8"/>
          <p:cNvSpPr/>
          <p:nvPr userDrawn="1"/>
        </p:nvSpPr>
        <p:spPr>
          <a:xfrm>
            <a:off x="297627" y="561252"/>
            <a:ext cx="69644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173730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u texte et numero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708617" indent="-188969">
              <a:lnSpc>
                <a:spcPts val="1488"/>
              </a:lnSpc>
              <a:spcBef>
                <a:spcPts val="1240"/>
              </a:spcBef>
              <a:spcAft>
                <a:spcPts val="248"/>
              </a:spcAft>
              <a:buFont typeface="+mj-lt"/>
              <a:buAutoNum type="romanUcPeriod"/>
              <a:tabLst/>
              <a:defRPr lang="fr-FR" sz="909" b="1" kern="1200" dirty="0" smtClean="0">
                <a:solidFill>
                  <a:schemeClr val="accent5"/>
                </a:solidFill>
                <a:latin typeface="Open Sans" pitchFamily="34" charset="0"/>
                <a:ea typeface="Open Sans" pitchFamily="34" charset="0"/>
                <a:cs typeface="Open Sans" pitchFamily="34" charset="0"/>
              </a:defRPr>
            </a:lvl3pPr>
            <a:lvl4pPr marL="930388" indent="-188969">
              <a:spcBef>
                <a:spcPts val="0"/>
              </a:spcBef>
              <a:buClr>
                <a:schemeClr val="tx2"/>
              </a:buClr>
              <a:buFont typeface="+mj-lt"/>
              <a:buAutoNum type="arabicPeriod"/>
              <a:tabLst/>
              <a:defRPr lang="fr-FR" sz="827" b="1" kern="1200" dirty="0" smtClean="0">
                <a:solidFill>
                  <a:schemeClr val="tx1"/>
                </a:solidFill>
                <a:latin typeface="Open Sans" pitchFamily="34" charset="0"/>
                <a:ea typeface="Open Sans" pitchFamily="34" charset="0"/>
                <a:cs typeface="Open Sans" pitchFamily="34" charset="0"/>
              </a:defRPr>
            </a:lvl4pPr>
            <a:lvl5pPr marL="1300443" indent="-188969">
              <a:spcBef>
                <a:spcPts val="0"/>
              </a:spcBef>
              <a:buClr>
                <a:schemeClr val="accent4"/>
              </a:buClr>
              <a:buSzPct val="100000"/>
              <a:buFont typeface="+mj-lt"/>
              <a:buAutoNum type="alphaLcPeriod"/>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mars 26</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3D58FFC8-7E11-40FB-AF30-B007AE7E250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1535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u texte 3 encadré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8" name="Espace réservé du contenu 2"/>
          <p:cNvSpPr>
            <a:spLocks noGrp="1"/>
          </p:cNvSpPr>
          <p:nvPr>
            <p:ph idx="1"/>
          </p:nvPr>
        </p:nvSpPr>
        <p:spPr>
          <a:xfrm>
            <a:off x="952400" y="2950973"/>
            <a:ext cx="1666700" cy="4789334"/>
          </a:xfrm>
          <a:ln w="19050">
            <a:solidFill>
              <a:schemeClr val="tx1"/>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9" name="Espace réservé du contenu 2"/>
          <p:cNvSpPr>
            <a:spLocks noGrp="1"/>
          </p:cNvSpPr>
          <p:nvPr>
            <p:ph idx="14"/>
          </p:nvPr>
        </p:nvSpPr>
        <p:spPr>
          <a:xfrm>
            <a:off x="2744763" y="3699392"/>
            <a:ext cx="1815513" cy="5088667"/>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0" name="Espace réservé du contenu 2"/>
          <p:cNvSpPr>
            <a:spLocks noGrp="1"/>
          </p:cNvSpPr>
          <p:nvPr>
            <p:ph idx="15"/>
          </p:nvPr>
        </p:nvSpPr>
        <p:spPr>
          <a:xfrm>
            <a:off x="4672813" y="2202557"/>
            <a:ext cx="1815513" cy="5088667"/>
          </a:xfrm>
          <a:solidFill>
            <a:schemeClr val="bg1"/>
          </a:solidFill>
          <a:ln w="19050">
            <a:solidFill>
              <a:schemeClr val="accent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2" name="Connecteur droit 11">
            <a:extLst>
              <a:ext uri="{FF2B5EF4-FFF2-40B4-BE49-F238E27FC236}">
                <a16:creationId xmlns:a16="http://schemas.microsoft.com/office/drawing/2014/main" id="{A9F7289F-7582-479D-99DA-8E05E1729B6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280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u graphiqu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4" name="Espace réservé du graphique 3"/>
          <p:cNvSpPr>
            <a:spLocks noGrp="1"/>
          </p:cNvSpPr>
          <p:nvPr>
            <p:ph type="chart" sz="quarter" idx="13"/>
          </p:nvPr>
        </p:nvSpPr>
        <p:spPr>
          <a:xfrm>
            <a:off x="387170" y="2319833"/>
            <a:ext cx="5714400" cy="5762167"/>
          </a:xfrm>
          <a:solidFill>
            <a:schemeClr val="bg1"/>
          </a:solidFill>
          <a:ln w="12700">
            <a:solidFill>
              <a:schemeClr val="bg2"/>
            </a:solidFill>
          </a:ln>
        </p:spPr>
        <p:txBody>
          <a:bodyPr/>
          <a:lstStyle/>
          <a:p>
            <a:r>
              <a:rPr lang="fr-FR"/>
              <a:t>Cliquez sur l'icône pour ajouter un graphique</a:t>
            </a:r>
          </a:p>
        </p:txBody>
      </p:sp>
      <p:sp>
        <p:nvSpPr>
          <p:cNvPr id="11" name="Espace réservé du texte 10"/>
          <p:cNvSpPr>
            <a:spLocks noGrp="1"/>
          </p:cNvSpPr>
          <p:nvPr>
            <p:ph type="body" sz="quarter" idx="14"/>
          </p:nvPr>
        </p:nvSpPr>
        <p:spPr>
          <a:xfrm>
            <a:off x="6160877" y="5570432"/>
            <a:ext cx="1029744" cy="2544254"/>
          </a:xfrm>
        </p:spPr>
        <p:txBody>
          <a:bodyPr anchor="b" anchorCtr="0"/>
          <a:lstStyle>
            <a:lvl1pPr>
              <a:defRPr sz="827" b="0" cap="none" baseline="0"/>
            </a:lvl1pPr>
          </a:lstStyle>
          <a:p>
            <a:pPr lvl="0"/>
            <a:r>
              <a:rPr lang="fr-FR"/>
              <a:t>Cliquez pour modifier les styles du texte du masque</a:t>
            </a:r>
          </a:p>
        </p:txBody>
      </p:sp>
      <p:sp>
        <p:nvSpPr>
          <p:cNvPr id="8" name="Espace réservé du texte 4"/>
          <p:cNvSpPr>
            <a:spLocks noGrp="1"/>
          </p:cNvSpPr>
          <p:nvPr>
            <p:ph type="body" sz="quarter" idx="15" hasCustomPrompt="1"/>
          </p:nvPr>
        </p:nvSpPr>
        <p:spPr>
          <a:xfrm>
            <a:off x="387171" y="258179"/>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9C89CF6E-A174-4305-974E-F7468370B57F}"/>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1657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u graphique 2">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11" name="Espace réservé du texte 10"/>
          <p:cNvSpPr>
            <a:spLocks noGrp="1"/>
          </p:cNvSpPr>
          <p:nvPr>
            <p:ph type="body" sz="quarter" idx="14"/>
          </p:nvPr>
        </p:nvSpPr>
        <p:spPr>
          <a:xfrm>
            <a:off x="6101552" y="5570432"/>
            <a:ext cx="1089069" cy="2544254"/>
          </a:xfrm>
        </p:spPr>
        <p:txBody>
          <a:bodyPr anchor="b" anchorCtr="0"/>
          <a:lstStyle>
            <a:lvl1pPr>
              <a:defRPr sz="827" b="0" cap="none" baseline="0"/>
            </a:lvl1pPr>
          </a:lstStyle>
          <a:p>
            <a:pPr lvl="0"/>
            <a:r>
              <a:rPr lang="fr-FR"/>
              <a:t>Cliquez pour modifier les styles du texte du masque</a:t>
            </a:r>
          </a:p>
        </p:txBody>
      </p:sp>
      <p:sp>
        <p:nvSpPr>
          <p:cNvPr id="8" name="Rectangle 7"/>
          <p:cNvSpPr/>
          <p:nvPr userDrawn="1"/>
        </p:nvSpPr>
        <p:spPr>
          <a:xfrm>
            <a:off x="684193" y="2319833"/>
            <a:ext cx="2470288" cy="5762167"/>
          </a:xfrm>
          <a:prstGeom prst="rect">
            <a:avLst/>
          </a:prstGeom>
          <a:solidFill>
            <a:schemeClr val="bg1"/>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9" name="Rectangle 8"/>
          <p:cNvSpPr/>
          <p:nvPr userDrawn="1"/>
        </p:nvSpPr>
        <p:spPr>
          <a:xfrm>
            <a:off x="3541712" y="2319833"/>
            <a:ext cx="2470288" cy="576216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10" name="Espace réservé du texte 10"/>
          <p:cNvSpPr>
            <a:spLocks noGrp="1"/>
          </p:cNvSpPr>
          <p:nvPr>
            <p:ph type="body" sz="quarter" idx="15"/>
          </p:nvPr>
        </p:nvSpPr>
        <p:spPr>
          <a:xfrm>
            <a:off x="791445" y="2619091"/>
            <a:ext cx="2274015" cy="631252"/>
          </a:xfrm>
        </p:spPr>
        <p:txBody>
          <a:bodyPr anchor="t" anchorCtr="0"/>
          <a:lstStyle>
            <a:lvl1pPr>
              <a:defRPr sz="827" b="0" cap="none" baseline="0"/>
            </a:lvl1pPr>
          </a:lstStyle>
          <a:p>
            <a:pPr lvl="0"/>
            <a:r>
              <a:rPr lang="fr-FR"/>
              <a:t>Cliquez pour modifier les styles du texte du masque</a:t>
            </a:r>
          </a:p>
        </p:txBody>
      </p:sp>
      <p:sp>
        <p:nvSpPr>
          <p:cNvPr id="12" name="Espace réservé du graphique 11"/>
          <p:cNvSpPr>
            <a:spLocks noGrp="1"/>
          </p:cNvSpPr>
          <p:nvPr>
            <p:ph type="chart" sz="quarter" idx="16"/>
          </p:nvPr>
        </p:nvSpPr>
        <p:spPr>
          <a:xfrm>
            <a:off x="922650" y="4448328"/>
            <a:ext cx="2082848" cy="3293342"/>
          </a:xfrm>
        </p:spPr>
        <p:txBody>
          <a:bodyPr/>
          <a:lstStyle/>
          <a:p>
            <a:r>
              <a:rPr lang="fr-FR"/>
              <a:t>Cliquez sur l'icône pour ajouter un graphique</a:t>
            </a:r>
          </a:p>
        </p:txBody>
      </p:sp>
      <p:sp>
        <p:nvSpPr>
          <p:cNvPr id="14" name="Espace réservé du graphique 13"/>
          <p:cNvSpPr>
            <a:spLocks noGrp="1"/>
          </p:cNvSpPr>
          <p:nvPr>
            <p:ph type="chart" sz="quarter" idx="17"/>
          </p:nvPr>
        </p:nvSpPr>
        <p:spPr>
          <a:xfrm>
            <a:off x="3720779" y="2653158"/>
            <a:ext cx="2143220" cy="5088511"/>
          </a:xfrm>
        </p:spPr>
        <p:txBody>
          <a:bodyPr/>
          <a:lstStyle/>
          <a:p>
            <a:r>
              <a:rPr lang="fr-FR"/>
              <a:t>Cliquez sur l'icône pour ajouter un graphique</a:t>
            </a:r>
          </a:p>
        </p:txBody>
      </p:sp>
      <p:sp>
        <p:nvSpPr>
          <p:cNvPr id="13"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29B50F3F-E444-42B5-B00E-B8A20A4FF572}"/>
              </a:ext>
            </a:extLst>
          </p:cNvPr>
          <p:cNvSpPr>
            <a:spLocks noGrp="1"/>
          </p:cNvSpPr>
          <p:nvPr>
            <p:ph type="dt" sz="half" idx="18"/>
          </p:nvPr>
        </p:nvSpPr>
        <p:spPr>
          <a:xfrm>
            <a:off x="5446723" y="10163622"/>
            <a:ext cx="682044" cy="570889"/>
          </a:xfrm>
          <a:prstGeom prst="rect">
            <a:avLst/>
          </a:prstGeom>
        </p:spPr>
        <p:txBody>
          <a:bodyPr/>
          <a:lstStyle/>
          <a:p>
            <a:fld id="{09DC3C7E-00D9-4FDC-961F-18C72315C6BF}" type="datetime6">
              <a:rPr lang="fr-FR" smtClean="0"/>
              <a:t>mars 26</a:t>
            </a:fld>
            <a:endParaRPr lang="fr-FR" dirty="0"/>
          </a:p>
        </p:txBody>
      </p:sp>
      <p:sp>
        <p:nvSpPr>
          <p:cNvPr id="4" name="Espace réservé du pied de page 3">
            <a:extLst>
              <a:ext uri="{FF2B5EF4-FFF2-40B4-BE49-F238E27FC236}">
                <a16:creationId xmlns:a16="http://schemas.microsoft.com/office/drawing/2014/main" id="{A556C82D-8808-42CF-8BB0-24608B58EE55}"/>
              </a:ext>
            </a:extLst>
          </p:cNvPr>
          <p:cNvSpPr>
            <a:spLocks noGrp="1"/>
          </p:cNvSpPr>
          <p:nvPr>
            <p:ph type="ftr" sz="quarter" idx="19"/>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BD38D9DB-D5C7-4CFF-A9DC-FC99C1D21E20}"/>
              </a:ext>
            </a:extLst>
          </p:cNvPr>
          <p:cNvSpPr>
            <a:spLocks noGrp="1"/>
          </p:cNvSpPr>
          <p:nvPr>
            <p:ph type="sldNum" sz="quarter" idx="20"/>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15" name="Connecteur droit 14">
            <a:extLst>
              <a:ext uri="{FF2B5EF4-FFF2-40B4-BE49-F238E27FC236}">
                <a16:creationId xmlns:a16="http://schemas.microsoft.com/office/drawing/2014/main" id="{1D6CA153-973C-4567-B91A-DAC13A7AA58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0574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39346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Espace réservé du tableau 7">
            <a:extLst>
              <a:ext uri="{FF2B5EF4-FFF2-40B4-BE49-F238E27FC236}">
                <a16:creationId xmlns:a16="http://schemas.microsoft.com/office/drawing/2014/main" id="{30A84FA9-95AE-4836-AFEB-9FEA37C34AA6}"/>
              </a:ext>
            </a:extLst>
          </p:cNvPr>
          <p:cNvSpPr>
            <a:spLocks noGrp="1"/>
          </p:cNvSpPr>
          <p:nvPr>
            <p:ph type="tbl" sz="quarter" idx="17"/>
          </p:nvPr>
        </p:nvSpPr>
        <p:spPr>
          <a:xfrm>
            <a:off x="396359" y="2091339"/>
            <a:ext cx="6803707" cy="7071492"/>
          </a:xfrm>
        </p:spPr>
        <p:txBody>
          <a:bodyPr/>
          <a:lstStyle/>
          <a:p>
            <a:r>
              <a:rPr lang="fr-FR"/>
              <a:t>Cliquez sur l'icône pour ajouter un tableau</a:t>
            </a:r>
          </a:p>
        </p:txBody>
      </p:sp>
    </p:spTree>
    <p:extLst>
      <p:ext uri="{BB962C8B-B14F-4D97-AF65-F5344CB8AC3E}">
        <p14:creationId xmlns:p14="http://schemas.microsoft.com/office/powerpoint/2010/main" val="320150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apositive de titre sans visuel">
    <p:spTree>
      <p:nvGrpSpPr>
        <p:cNvPr id="1" name=""/>
        <p:cNvGrpSpPr/>
        <p:nvPr/>
      </p:nvGrpSpPr>
      <p:grpSpPr>
        <a:xfrm>
          <a:off x="0" y="0"/>
          <a:ext cx="0" cy="0"/>
          <a:chOff x="0" y="0"/>
          <a:chExt cx="0" cy="0"/>
        </a:xfrm>
      </p:grpSpPr>
      <p:sp>
        <p:nvSpPr>
          <p:cNvPr id="2" name="Titre 1"/>
          <p:cNvSpPr>
            <a:spLocks noGrp="1"/>
          </p:cNvSpPr>
          <p:nvPr>
            <p:ph type="ctrTitle"/>
          </p:nvPr>
        </p:nvSpPr>
        <p:spPr>
          <a:xfrm>
            <a:off x="743725" y="4447812"/>
            <a:ext cx="5179250" cy="2291810"/>
          </a:xfrm>
        </p:spPr>
        <p:txBody>
          <a:bodyPr/>
          <a:lstStyle>
            <a:lvl1pPr>
              <a:lnSpc>
                <a:spcPts val="4134"/>
              </a:lnSpc>
              <a:defRPr sz="3637" u="heavy" baseline="0">
                <a:solidFill>
                  <a:schemeClr val="tx1"/>
                </a:solidFill>
                <a:uFill>
                  <a:solidFill>
                    <a:srgbClr val="FECD1A"/>
                  </a:solidFill>
                </a:u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3741FAE1-9815-4AB4-8ED7-079E70BFD6C4}"/>
              </a:ext>
            </a:extLst>
          </p:cNvPr>
          <p:cNvSpPr>
            <a:spLocks noGrp="1"/>
          </p:cNvSpPr>
          <p:nvPr>
            <p:ph type="dt" sz="half" idx="10"/>
          </p:nvPr>
        </p:nvSpPr>
        <p:spPr>
          <a:xfrm>
            <a:off x="5446723" y="10163622"/>
            <a:ext cx="682044" cy="570889"/>
          </a:xfrm>
          <a:prstGeom prst="rect">
            <a:avLst/>
          </a:prstGeom>
        </p:spPr>
        <p:txBody>
          <a:bodyPr/>
          <a:lstStyle/>
          <a:p>
            <a:fld id="{3D153CCF-9FF8-41EC-844A-4BF2C6C23107}" type="datetime6">
              <a:rPr lang="fr-FR" smtClean="0"/>
              <a:t>mars 26</a:t>
            </a:fld>
            <a:endParaRPr lang="fr-FR" dirty="0"/>
          </a:p>
        </p:txBody>
      </p:sp>
      <p:sp>
        <p:nvSpPr>
          <p:cNvPr id="4" name="Espace réservé du pied de page 3">
            <a:extLst>
              <a:ext uri="{FF2B5EF4-FFF2-40B4-BE49-F238E27FC236}">
                <a16:creationId xmlns:a16="http://schemas.microsoft.com/office/drawing/2014/main" id="{716C88FD-0B31-46A3-A2D3-45D33863813D}"/>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46585CC5-3C56-411A-AAD4-EC9D84047341}"/>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703038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1">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3" name="Espace réservé de la date 2">
            <a:extLst>
              <a:ext uri="{FF2B5EF4-FFF2-40B4-BE49-F238E27FC236}">
                <a16:creationId xmlns:a16="http://schemas.microsoft.com/office/drawing/2014/main" id="{86A24FDB-7B6D-4E10-BD1E-E61148648019}"/>
              </a:ext>
            </a:extLst>
          </p:cNvPr>
          <p:cNvSpPr>
            <a:spLocks noGrp="1"/>
          </p:cNvSpPr>
          <p:nvPr>
            <p:ph type="dt" sz="half" idx="10"/>
          </p:nvPr>
        </p:nvSpPr>
        <p:spPr>
          <a:xfrm>
            <a:off x="5446723" y="10163622"/>
            <a:ext cx="682044" cy="570889"/>
          </a:xfrm>
          <a:prstGeom prst="rect">
            <a:avLst/>
          </a:prstGeom>
        </p:spPr>
        <p:txBody>
          <a:bodyPr/>
          <a:lstStyle/>
          <a:p>
            <a:fld id="{1304FBBB-B1E1-48E2-8E81-46246D3FA379}" type="datetime6">
              <a:rPr lang="fr-FR" smtClean="0"/>
              <a:t>mars 26</a:t>
            </a:fld>
            <a:endParaRPr lang="fr-FR" dirty="0"/>
          </a:p>
        </p:txBody>
      </p:sp>
      <p:sp>
        <p:nvSpPr>
          <p:cNvPr id="4" name="Espace réservé du pied de page 3">
            <a:extLst>
              <a:ext uri="{FF2B5EF4-FFF2-40B4-BE49-F238E27FC236}">
                <a16:creationId xmlns:a16="http://schemas.microsoft.com/office/drawing/2014/main" id="{3948FE6D-82B2-42B4-B65E-C5F06598E04E}"/>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64198FC7-BE6F-43F0-88D2-B840D190A42F}"/>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1365406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06602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98159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371392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36466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2547978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86912" y="428170"/>
            <a:ext cx="6803708" cy="1781969"/>
          </a:xfrm>
          <a:prstGeom prst="rect">
            <a:avLst/>
          </a:prstGeom>
        </p:spPr>
        <p:txBody>
          <a:bodyPr vert="horz" lIns="0" tIns="0" rIns="0" bIns="0" rtlCol="0" anchor="t" anchorCtr="0">
            <a:noAutofit/>
          </a:bodyPr>
          <a:lstStyle/>
          <a:p>
            <a:r>
              <a:rPr lang="fr-FR" dirty="0"/>
              <a:t>Modifiez le style du titre</a:t>
            </a:r>
          </a:p>
        </p:txBody>
      </p:sp>
      <p:sp>
        <p:nvSpPr>
          <p:cNvPr id="3" name="Espace réservé du texte 2"/>
          <p:cNvSpPr>
            <a:spLocks noGrp="1"/>
          </p:cNvSpPr>
          <p:nvPr>
            <p:ph type="body" idx="1"/>
          </p:nvPr>
        </p:nvSpPr>
        <p:spPr>
          <a:xfrm>
            <a:off x="386912" y="2494760"/>
            <a:ext cx="6803708" cy="7056102"/>
          </a:xfrm>
          <a:prstGeom prst="rect">
            <a:avLst/>
          </a:prstGeom>
        </p:spPr>
        <p:txBody>
          <a:bodyPr vert="horz" lIns="0" tIns="0" rIns="0" bIns="0" rtlCol="0" anchor="t" anchorCtr="0">
            <a:no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sz="882" dirty="0" err="1"/>
              <a:t>teset</a:t>
            </a:r>
            <a:endParaRPr lang="fr-FR" dirty="0"/>
          </a:p>
        </p:txBody>
      </p:sp>
    </p:spTree>
    <p:extLst>
      <p:ext uri="{BB962C8B-B14F-4D97-AF65-F5344CB8AC3E}">
        <p14:creationId xmlns:p14="http://schemas.microsoft.com/office/powerpoint/2010/main" val="301547912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81" r:id="rId3"/>
    <p:sldLayoutId id="2147483651" r:id="rId4"/>
    <p:sldLayoutId id="2147483661" r:id="rId5"/>
    <p:sldLayoutId id="2147483674" r:id="rId6"/>
    <p:sldLayoutId id="2147483677" r:id="rId7"/>
    <p:sldLayoutId id="2147483675" r:id="rId8"/>
    <p:sldLayoutId id="2147483676" r:id="rId9"/>
    <p:sldLayoutId id="2147483682" r:id="rId10"/>
    <p:sldLayoutId id="2147483679" r:id="rId11"/>
    <p:sldLayoutId id="2147483680" r:id="rId12"/>
    <p:sldLayoutId id="2147483650" r:id="rId13"/>
    <p:sldLayoutId id="2147483663" r:id="rId14"/>
    <p:sldLayoutId id="2147483664" r:id="rId15"/>
    <p:sldLayoutId id="2147483665" r:id="rId16"/>
    <p:sldLayoutId id="2147483666" r:id="rId17"/>
    <p:sldLayoutId id="2147483683" r:id="rId18"/>
    <p:sldLayoutId id="2147483667" r:id="rId19"/>
    <p:sldLayoutId id="2147483684" r:id="rId20"/>
    <p:sldLayoutId id="2147483668" r:id="rId21"/>
    <p:sldLayoutId id="2147483669" r:id="rId22"/>
    <p:sldLayoutId id="2147483670" r:id="rId23"/>
    <p:sldLayoutId id="2147483671" r:id="rId24"/>
    <p:sldLayoutId id="2147483685" r:id="rId25"/>
  </p:sldLayoutIdLst>
  <p:hf hdr="0"/>
  <p:txStyles>
    <p:titleStyle>
      <a:lvl1pPr algn="l" defTabSz="755853" rtl="0" eaLnBrk="1" latinLnBrk="0" hangingPunct="1">
        <a:lnSpc>
          <a:spcPts val="1571"/>
        </a:lnSpc>
        <a:spcBef>
          <a:spcPct val="0"/>
        </a:spcBef>
        <a:buNone/>
        <a:defRPr sz="1488" kern="1200" cap="all" baseline="0">
          <a:solidFill>
            <a:schemeClr val="tx1"/>
          </a:solidFill>
          <a:latin typeface="Gilroy" pitchFamily="50" charset="0"/>
          <a:ea typeface="+mj-ea"/>
          <a:cs typeface="Arial" pitchFamily="34" charset="0"/>
        </a:defRPr>
      </a:lvl1pPr>
    </p:titleStyle>
    <p:bodyStyle>
      <a:lvl1pPr marL="0" indent="0" algn="l" defTabSz="755853" rtl="0" eaLnBrk="1" latinLnBrk="0" hangingPunct="1">
        <a:spcBef>
          <a:spcPct val="20000"/>
        </a:spcBef>
        <a:buFont typeface="Arial" pitchFamily="34" charset="0"/>
        <a:buNone/>
        <a:defRPr sz="992" b="0" kern="1200" cap="all" baseline="0">
          <a:solidFill>
            <a:schemeClr val="tx1"/>
          </a:solidFill>
          <a:latin typeface="Gilroy Bold" pitchFamily="50" charset="0"/>
          <a:ea typeface="+mn-ea"/>
          <a:cs typeface="Arial" pitchFamily="34" charset="0"/>
        </a:defRPr>
      </a:lvl1pPr>
      <a:lvl2pPr marL="0" indent="0" algn="l" defTabSz="755853" rtl="0" eaLnBrk="1" latinLnBrk="0" hangingPunct="1">
        <a:spcBef>
          <a:spcPts val="0"/>
        </a:spcBef>
        <a:buFont typeface="Arial" pitchFamily="34" charset="0"/>
        <a:buNone/>
        <a:defRPr sz="992" b="0" kern="1200">
          <a:solidFill>
            <a:schemeClr val="tx1"/>
          </a:solidFill>
          <a:latin typeface="Open Sans" pitchFamily="34" charset="0"/>
          <a:ea typeface="Open Sans" pitchFamily="34" charset="0"/>
          <a:cs typeface="Open Sans" pitchFamily="34" charset="0"/>
        </a:defRPr>
      </a:lvl2pPr>
      <a:lvl3pPr marL="0" indent="0" algn="l" defTabSz="755853" rtl="0" eaLnBrk="1" latinLnBrk="0" hangingPunct="1">
        <a:spcBef>
          <a:spcPts val="248"/>
        </a:spcBef>
        <a:buFont typeface="Arial" pitchFamily="34" charset="0"/>
        <a:buNone/>
        <a:defRPr sz="909" kern="1200">
          <a:solidFill>
            <a:schemeClr val="accent4">
              <a:lumMod val="75000"/>
            </a:schemeClr>
          </a:solidFill>
          <a:latin typeface="Open Sans" pitchFamily="34" charset="0"/>
          <a:ea typeface="Open Sans" pitchFamily="34" charset="0"/>
          <a:cs typeface="Open Sans" pitchFamily="34" charset="0"/>
        </a:defRPr>
      </a:lvl3pPr>
      <a:lvl4pPr marL="297587" indent="-89277" algn="l" defTabSz="755853" rtl="0" eaLnBrk="1" latinLnBrk="0" hangingPunct="1">
        <a:spcBef>
          <a:spcPts val="496"/>
        </a:spcBef>
        <a:spcAft>
          <a:spcPts val="248"/>
        </a:spcAft>
        <a:buClr>
          <a:schemeClr val="accent5"/>
        </a:buClr>
        <a:buFont typeface="Wingdings" panose="05000000000000000000" pitchFamily="2" charset="2"/>
        <a:buChar char="§"/>
        <a:defRPr sz="909" b="1" kern="1200">
          <a:solidFill>
            <a:schemeClr val="accent5"/>
          </a:solidFill>
          <a:latin typeface="Open Sans" pitchFamily="34" charset="0"/>
          <a:ea typeface="Open Sans" pitchFamily="34" charset="0"/>
          <a:cs typeface="Open Sans" pitchFamily="34" charset="0"/>
        </a:defRPr>
      </a:lvl4pPr>
      <a:lvl5pPr marL="595175" indent="-89277" algn="l" defTabSz="755853" rtl="0" eaLnBrk="1" latinLnBrk="0" hangingPunct="1">
        <a:spcBef>
          <a:spcPts val="0"/>
        </a:spcBef>
        <a:buClr>
          <a:schemeClr val="tx2"/>
        </a:buClr>
        <a:buFont typeface="Arial" panose="020B0604020202020204" pitchFamily="34" charset="0"/>
        <a:buChar char="•"/>
        <a:defRPr sz="909" b="0" kern="1200">
          <a:solidFill>
            <a:schemeClr val="tx1"/>
          </a:solidFill>
          <a:latin typeface="Open Sans" pitchFamily="34" charset="0"/>
          <a:ea typeface="Open Sans" pitchFamily="34" charset="0"/>
          <a:cs typeface="Open Sans" pitchFamily="34" charset="0"/>
        </a:defRPr>
      </a:lvl5pPr>
      <a:lvl6pPr marL="743970" indent="-59517" algn="l" defTabSz="755853" rtl="0" eaLnBrk="1" latinLnBrk="0" hangingPunct="1">
        <a:spcBef>
          <a:spcPts val="248"/>
        </a:spcBef>
        <a:buClr>
          <a:schemeClr val="accent4">
            <a:lumMod val="75000"/>
          </a:schemeClr>
        </a:buClr>
        <a:buFont typeface="Calibri" panose="020F0502020204030204" pitchFamily="34" charset="0"/>
        <a:buChar char="›"/>
        <a:defRPr sz="827" kern="1200">
          <a:solidFill>
            <a:schemeClr val="accent4">
              <a:lumMod val="75000"/>
            </a:schemeClr>
          </a:solidFill>
          <a:latin typeface="Open Sans" panose="020B0606030504020204" pitchFamily="34" charset="0"/>
          <a:ea typeface="Open Sans" panose="020B0606030504020204" pitchFamily="34" charset="0"/>
          <a:cs typeface="Open Sans" panose="020B0606030504020204" pitchFamily="34" charset="0"/>
        </a:defRPr>
      </a:lvl6pPr>
      <a:lvl7pPr marL="2456527"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7pPr>
      <a:lvl8pPr marL="2834453"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8pPr>
      <a:lvl9pPr marL="3212381"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9pPr>
    </p:bodyStyle>
    <p:otherStyle>
      <a:defPPr>
        <a:defRPr lang="fr-FR"/>
      </a:defPPr>
      <a:lvl1pPr marL="0" algn="l" defTabSz="755853" rtl="0" eaLnBrk="1" latinLnBrk="0" hangingPunct="1">
        <a:defRPr sz="1488" kern="1200">
          <a:solidFill>
            <a:schemeClr val="tx1"/>
          </a:solidFill>
          <a:latin typeface="+mn-lt"/>
          <a:ea typeface="+mn-ea"/>
          <a:cs typeface="+mn-cs"/>
        </a:defRPr>
      </a:lvl1pPr>
      <a:lvl2pPr marL="377928" algn="l" defTabSz="755853" rtl="0" eaLnBrk="1" latinLnBrk="0" hangingPunct="1">
        <a:defRPr sz="1488" kern="1200">
          <a:solidFill>
            <a:schemeClr val="tx1"/>
          </a:solidFill>
          <a:latin typeface="+mn-lt"/>
          <a:ea typeface="+mn-ea"/>
          <a:cs typeface="+mn-cs"/>
        </a:defRPr>
      </a:lvl2pPr>
      <a:lvl3pPr marL="755853" algn="l" defTabSz="755853" rtl="0" eaLnBrk="1" latinLnBrk="0" hangingPunct="1">
        <a:defRPr sz="1488" kern="1200">
          <a:solidFill>
            <a:schemeClr val="tx1"/>
          </a:solidFill>
          <a:latin typeface="+mn-lt"/>
          <a:ea typeface="+mn-ea"/>
          <a:cs typeface="+mn-cs"/>
        </a:defRPr>
      </a:lvl3pPr>
      <a:lvl4pPr marL="1133783" algn="l" defTabSz="755853" rtl="0" eaLnBrk="1" latinLnBrk="0" hangingPunct="1">
        <a:defRPr sz="1488" kern="1200">
          <a:solidFill>
            <a:schemeClr val="tx1"/>
          </a:solidFill>
          <a:latin typeface="+mn-lt"/>
          <a:ea typeface="+mn-ea"/>
          <a:cs typeface="+mn-cs"/>
        </a:defRPr>
      </a:lvl4pPr>
      <a:lvl5pPr marL="1511709" algn="l" defTabSz="755853" rtl="0" eaLnBrk="1" latinLnBrk="0" hangingPunct="1">
        <a:defRPr sz="1488" kern="1200">
          <a:solidFill>
            <a:schemeClr val="tx1"/>
          </a:solidFill>
          <a:latin typeface="+mn-lt"/>
          <a:ea typeface="+mn-ea"/>
          <a:cs typeface="+mn-cs"/>
        </a:defRPr>
      </a:lvl5pPr>
      <a:lvl6pPr marL="1889636" algn="l" defTabSz="755853" rtl="0" eaLnBrk="1" latinLnBrk="0" hangingPunct="1">
        <a:defRPr sz="1488" kern="1200">
          <a:solidFill>
            <a:schemeClr val="tx1"/>
          </a:solidFill>
          <a:latin typeface="+mn-lt"/>
          <a:ea typeface="+mn-ea"/>
          <a:cs typeface="+mn-cs"/>
        </a:defRPr>
      </a:lvl6pPr>
      <a:lvl7pPr marL="2267563" algn="l" defTabSz="755853" rtl="0" eaLnBrk="1" latinLnBrk="0" hangingPunct="1">
        <a:defRPr sz="1488" kern="1200">
          <a:solidFill>
            <a:schemeClr val="tx1"/>
          </a:solidFill>
          <a:latin typeface="+mn-lt"/>
          <a:ea typeface="+mn-ea"/>
          <a:cs typeface="+mn-cs"/>
        </a:defRPr>
      </a:lvl7pPr>
      <a:lvl8pPr marL="2645490" algn="l" defTabSz="755853" rtl="0" eaLnBrk="1" latinLnBrk="0" hangingPunct="1">
        <a:defRPr sz="1488" kern="1200">
          <a:solidFill>
            <a:schemeClr val="tx1"/>
          </a:solidFill>
          <a:latin typeface="+mn-lt"/>
          <a:ea typeface="+mn-ea"/>
          <a:cs typeface="+mn-cs"/>
        </a:defRPr>
      </a:lvl8pPr>
      <a:lvl9pPr marL="3023418" algn="l" defTabSz="755853"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2A757349-535A-65CE-F890-BFD0D698D5D9}"/>
              </a:ext>
            </a:extLst>
          </p:cNvPr>
          <p:cNvGrpSpPr/>
          <p:nvPr/>
        </p:nvGrpSpPr>
        <p:grpSpPr>
          <a:xfrm>
            <a:off x="5202211" y="8384461"/>
            <a:ext cx="977368" cy="849252"/>
            <a:chOff x="5167313" y="1298575"/>
            <a:chExt cx="723900" cy="581026"/>
          </a:xfrm>
        </p:grpSpPr>
        <p:sp>
          <p:nvSpPr>
            <p:cNvPr id="8" name="Freeform 15">
              <a:extLst>
                <a:ext uri="{FF2B5EF4-FFF2-40B4-BE49-F238E27FC236}">
                  <a16:creationId xmlns:a16="http://schemas.microsoft.com/office/drawing/2014/main" id="{7674691B-78ED-2504-1704-3878C43F4496}"/>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3" name="Freeform 16">
              <a:extLst>
                <a:ext uri="{FF2B5EF4-FFF2-40B4-BE49-F238E27FC236}">
                  <a16:creationId xmlns:a16="http://schemas.microsoft.com/office/drawing/2014/main" id="{07E0290D-6888-C7AE-C115-E2DBAFE3D620}"/>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JURISTE CONFORMITE </a:t>
            </a:r>
          </a:p>
          <a:p>
            <a:pPr algn="ctr">
              <a:lnSpc>
                <a:spcPct val="100000"/>
              </a:lnSpc>
            </a:pPr>
            <a:r>
              <a:rPr lang="fr-FR" sz="3200" b="1" dirty="0">
                <a:latin typeface="Gilroy Black" panose="00000A00000000000000" pitchFamily="50" charset="0"/>
              </a:rPr>
              <a:t>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65070" y="2612110"/>
            <a:ext cx="6677881" cy="2039020"/>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Vous participez à la mise en œuvre, l’évaluation et l’actualisation des programmes de conformité, en étroite coopération avec les différentes directions du Groupe.</a:t>
            </a:r>
          </a:p>
          <a:p>
            <a:pPr marL="171450" indent="-171450">
              <a:buFont typeface="Arial" panose="020B0604020202020204" pitchFamily="34" charset="0"/>
              <a:buChar char="•"/>
            </a:pPr>
            <a:r>
              <a:rPr lang="fr-FR" sz="1150" spc="-60" dirty="0">
                <a:solidFill>
                  <a:schemeClr val="accent4"/>
                </a:solidFill>
                <a:latin typeface="+mj-lt"/>
              </a:rPr>
              <a:t>Vous apportez appui et conseil à la Direction générale et aux Directions opérationnelles au regard de la réglementation notamment dans les domaines du droit de la protection sociale, du droit des assurances, du droit des affaires, et de la conformité (Solvabilité 2, LCB FT, DDA, Déshérence, Sapin 2, RGPD…).</a:t>
            </a:r>
          </a:p>
          <a:p>
            <a:pPr marL="171450" indent="-171450">
              <a:buFont typeface="Arial" panose="020B0604020202020204" pitchFamily="34" charset="0"/>
              <a:buChar char="•"/>
            </a:pPr>
            <a:r>
              <a:rPr lang="fr-FR" sz="1150" spc="-60" dirty="0">
                <a:solidFill>
                  <a:schemeClr val="accent4"/>
                </a:solidFill>
                <a:latin typeface="+mj-lt"/>
              </a:rPr>
              <a:t>Vous participez à des projets transverses portant sur les évolutions réglementaires.</a:t>
            </a:r>
          </a:p>
          <a:p>
            <a:pPr marL="171450" indent="-171450">
              <a:buFont typeface="Arial" panose="020B0604020202020204" pitchFamily="34" charset="0"/>
              <a:buChar char="•"/>
            </a:pPr>
            <a:r>
              <a:rPr lang="fr-FR" sz="1150" spc="-60" dirty="0">
                <a:solidFill>
                  <a:schemeClr val="accent4"/>
                </a:solidFill>
                <a:latin typeface="+mj-lt"/>
              </a:rPr>
              <a:t>Vous identifiez, qualifiez et synthétisez les problématiques juridiques s’appliquant au Groupe. A ce titre, vous serez amené à rédiger des analyses, études juridiques ainsi que des notes d'information et d'instruction.</a:t>
            </a:r>
          </a:p>
          <a:p>
            <a:pPr marL="171450" indent="-171450">
              <a:buFont typeface="Arial" panose="020B0604020202020204" pitchFamily="34" charset="0"/>
              <a:buChar char="•"/>
            </a:pPr>
            <a:r>
              <a:rPr lang="fr-FR" sz="1150" spc="-60" dirty="0">
                <a:solidFill>
                  <a:schemeClr val="accent4"/>
                </a:solidFill>
                <a:latin typeface="+mj-lt"/>
              </a:rPr>
              <a:t>Vous réalisez une veille juridique (droit de la protection sociale, droit des assurances, droit des affaires, droit privé général…).</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182500"/>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4132112" y="4729347"/>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46910" y="5489922"/>
            <a:ext cx="6660000" cy="977191"/>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Vous préparez un </a:t>
            </a:r>
            <a:r>
              <a:rPr lang="fr-FR" sz="1150" spc="-60" dirty="0">
                <a:solidFill>
                  <a:schemeClr val="accent4">
                    <a:lumMod val="75000"/>
                  </a:schemeClr>
                </a:solidFill>
                <a:latin typeface="Gilroy Bold" panose="00000800000000000000" pitchFamily="50" charset="0"/>
              </a:rPr>
              <a:t>bac+5 en droit </a:t>
            </a:r>
            <a:r>
              <a:rPr lang="fr-FR" sz="1150" spc="-60" dirty="0">
                <a:solidFill>
                  <a:schemeClr val="accent4"/>
                </a:solidFill>
                <a:latin typeface="+mj-lt"/>
              </a:rPr>
              <a:t>avec une </a:t>
            </a:r>
            <a:r>
              <a:rPr lang="fr-FR" sz="1150" spc="-60" dirty="0">
                <a:solidFill>
                  <a:schemeClr val="accent4">
                    <a:lumMod val="75000"/>
                  </a:schemeClr>
                </a:solidFill>
                <a:latin typeface="Gilroy Bold" panose="00000800000000000000" pitchFamily="50" charset="0"/>
              </a:rPr>
              <a:t>spécialité en Droit de la Protection sociale, Droit des Assurances, Droit des Affaires, Conformité</a:t>
            </a:r>
            <a:r>
              <a:rPr lang="fr-FR" sz="1150" spc="-60" dirty="0">
                <a:solidFill>
                  <a:schemeClr val="accent4">
                    <a:lumMod val="75000"/>
                  </a:schemeClr>
                </a:solidFill>
                <a:latin typeface="+mj-lt"/>
              </a:rPr>
              <a:t>.</a:t>
            </a:r>
          </a:p>
          <a:p>
            <a:pPr marL="171450" indent="-171450">
              <a:buFont typeface="Arial" panose="020B0604020202020204" pitchFamily="34" charset="0"/>
              <a:buChar char="•"/>
            </a:pPr>
            <a:r>
              <a:rPr lang="fr-FR" sz="1150" spc="-60" dirty="0">
                <a:solidFill>
                  <a:schemeClr val="accent4"/>
                </a:solidFill>
                <a:latin typeface="+mj-lt"/>
              </a:rPr>
              <a:t>Doté de </a:t>
            </a:r>
            <a:r>
              <a:rPr lang="fr-FR" sz="1150" spc="-60" dirty="0">
                <a:solidFill>
                  <a:schemeClr val="accent4">
                    <a:lumMod val="75000"/>
                  </a:schemeClr>
                </a:solidFill>
                <a:latin typeface="Gilroy Bold" panose="00000800000000000000" pitchFamily="50" charset="0"/>
              </a:rPr>
              <a:t>bonnes capacités d'analyse</a:t>
            </a:r>
            <a:r>
              <a:rPr lang="fr-FR" sz="1150" spc="-60" dirty="0">
                <a:solidFill>
                  <a:schemeClr val="accent4"/>
                </a:solidFill>
                <a:latin typeface="+mj-lt"/>
              </a:rPr>
              <a:t>, de </a:t>
            </a:r>
            <a:r>
              <a:rPr lang="fr-FR" sz="1150" spc="-60" dirty="0">
                <a:solidFill>
                  <a:schemeClr val="accent4">
                    <a:lumMod val="75000"/>
                  </a:schemeClr>
                </a:solidFill>
                <a:latin typeface="Gilroy Bold" panose="00000800000000000000" pitchFamily="50" charset="0"/>
              </a:rPr>
              <a:t>synthèse</a:t>
            </a:r>
            <a:r>
              <a:rPr lang="fr-FR" sz="1150" spc="-60" dirty="0">
                <a:solidFill>
                  <a:schemeClr val="accent4"/>
                </a:solidFill>
                <a:latin typeface="+mj-lt"/>
              </a:rPr>
              <a:t> et de </a:t>
            </a:r>
            <a:r>
              <a:rPr lang="fr-FR" sz="1150" spc="-60" dirty="0">
                <a:solidFill>
                  <a:schemeClr val="accent4">
                    <a:lumMod val="75000"/>
                  </a:schemeClr>
                </a:solidFill>
                <a:latin typeface="Gilroy Bold" panose="00000800000000000000" pitchFamily="50" charset="0"/>
              </a:rPr>
              <a:t>rédaction</a:t>
            </a:r>
            <a:r>
              <a:rPr lang="fr-FR" sz="1150" spc="-60" dirty="0">
                <a:solidFill>
                  <a:schemeClr val="accent4"/>
                </a:solidFill>
                <a:latin typeface="+mj-lt"/>
              </a:rPr>
              <a:t>, vous êtes </a:t>
            </a:r>
            <a:r>
              <a:rPr lang="fr-FR" sz="1150" spc="-60" dirty="0">
                <a:solidFill>
                  <a:schemeClr val="accent4">
                    <a:lumMod val="75000"/>
                  </a:schemeClr>
                </a:solidFill>
                <a:latin typeface="Gilroy Bold" panose="00000800000000000000" pitchFamily="50" charset="0"/>
              </a:rPr>
              <a:t>méthodique</a:t>
            </a:r>
            <a:r>
              <a:rPr lang="fr-FR" sz="1150" spc="-60" dirty="0">
                <a:solidFill>
                  <a:schemeClr val="accent4">
                    <a:lumMod val="75000"/>
                  </a:schemeClr>
                </a:solidFill>
                <a:latin typeface="+mj-lt"/>
              </a:rPr>
              <a:t>, </a:t>
            </a:r>
            <a:r>
              <a:rPr lang="fr-FR" sz="1150" spc="-60" dirty="0">
                <a:solidFill>
                  <a:schemeClr val="accent4">
                    <a:lumMod val="75000"/>
                  </a:schemeClr>
                </a:solidFill>
                <a:latin typeface="Gilroy Bold" panose="00000800000000000000" pitchFamily="50" charset="0"/>
              </a:rPr>
              <a:t>organisé</a:t>
            </a:r>
            <a:r>
              <a:rPr lang="fr-FR" sz="1150" spc="-60" dirty="0">
                <a:solidFill>
                  <a:schemeClr val="accent4">
                    <a:lumMod val="75000"/>
                  </a:schemeClr>
                </a:solidFill>
                <a:latin typeface="+mj-lt"/>
              </a:rPr>
              <a:t> </a:t>
            </a:r>
            <a:r>
              <a:rPr lang="fr-FR" sz="1150" spc="-60" dirty="0">
                <a:solidFill>
                  <a:schemeClr val="accent4"/>
                </a:solidFill>
                <a:latin typeface="+mj-lt"/>
              </a:rPr>
              <a:t>et reconnu pour votre </a:t>
            </a:r>
            <a:r>
              <a:rPr lang="fr-FR" sz="1150" spc="-60" dirty="0">
                <a:solidFill>
                  <a:schemeClr val="accent4">
                    <a:lumMod val="75000"/>
                  </a:schemeClr>
                </a:solidFill>
                <a:latin typeface="Gilroy Bold" panose="00000800000000000000" pitchFamily="50" charset="0"/>
              </a:rPr>
              <a:t>proactivité</a:t>
            </a:r>
            <a:r>
              <a:rPr lang="fr-FR" sz="1150" spc="-60" dirty="0">
                <a:solidFill>
                  <a:schemeClr val="accent4"/>
                </a:solidFill>
                <a:latin typeface="+mj-lt"/>
              </a:rPr>
              <a:t>. Vous aimez </a:t>
            </a:r>
            <a:r>
              <a:rPr lang="fr-FR" sz="1150" spc="-60" dirty="0">
                <a:solidFill>
                  <a:schemeClr val="accent4">
                    <a:lumMod val="75000"/>
                  </a:schemeClr>
                </a:solidFill>
                <a:latin typeface="Gilroy Bold" panose="00000800000000000000" pitchFamily="50" charset="0"/>
              </a:rPr>
              <a:t>travailler en équipe</a:t>
            </a:r>
            <a:r>
              <a:rPr lang="fr-FR" sz="1150" spc="-60" dirty="0">
                <a:solidFill>
                  <a:schemeClr val="accent4"/>
                </a:solidFill>
                <a:latin typeface="+mj-lt"/>
              </a:rPr>
              <a:t>, et votre </a:t>
            </a:r>
            <a:r>
              <a:rPr lang="fr-FR" sz="1150" spc="-60" dirty="0">
                <a:solidFill>
                  <a:schemeClr val="accent4">
                    <a:lumMod val="75000"/>
                  </a:schemeClr>
                </a:solidFill>
                <a:latin typeface="Gilroy Bold" panose="00000800000000000000" pitchFamily="50" charset="0"/>
              </a:rPr>
              <a:t>aisance relationnelle </a:t>
            </a:r>
            <a:r>
              <a:rPr lang="fr-FR" sz="1150" spc="-60" dirty="0">
                <a:solidFill>
                  <a:schemeClr val="accent4"/>
                </a:solidFill>
                <a:latin typeface="+mj-lt"/>
              </a:rPr>
              <a:t>vous permet de collaborer efficacement avec l'ensemble de vos interlocuteurs.</a:t>
            </a: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346910" y="6678129"/>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46910" y="8298234"/>
            <a:ext cx="4448438" cy="2039020"/>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p>
          <a:p>
            <a:pPr marL="171450" indent="-171450">
              <a:buFont typeface="Arial" panose="020B0604020202020204" pitchFamily="34" charset="0"/>
              <a:buChar char="•"/>
            </a:pP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a:p>
            <a:r>
              <a:rPr lang="fr-FR" sz="1150" b="1" spc="-60" dirty="0">
                <a:solidFill>
                  <a:schemeClr val="accent4"/>
                </a:solidFill>
                <a:latin typeface="+mj-lt"/>
              </a:rPr>
              <a:t>        </a:t>
            </a:r>
            <a:endParaRPr lang="fr-FR" sz="1150" spc="-60" dirty="0">
              <a:solidFill>
                <a:schemeClr val="accent4"/>
              </a:solidFill>
              <a:latin typeface="+mj-lt"/>
            </a:endParaRPr>
          </a:p>
          <a:p>
            <a:pPr marL="171450" indent="-171450">
              <a:buFont typeface="Arial" panose="020B0604020202020204" pitchFamily="34" charset="0"/>
              <a:buChar char="•"/>
            </a:pP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6910" y="2005095"/>
            <a:ext cx="6660000" cy="446276"/>
          </a:xfrm>
          <a:prstGeom prst="rect">
            <a:avLst/>
          </a:prstGeom>
          <a:noFill/>
        </p:spPr>
        <p:txBody>
          <a:bodyPr wrap="square">
            <a:spAutoFit/>
          </a:bodyPr>
          <a:lstStyle/>
          <a:p>
            <a:r>
              <a:rPr lang="fr-FR" sz="1150" spc="-60" dirty="0">
                <a:solidFill>
                  <a:schemeClr val="accent4"/>
                </a:solidFill>
                <a:latin typeface="+mj-lt"/>
              </a:rPr>
              <a:t>La Direction Déléguée Juridique et Conformité recherche un Juriste Conformité en alternance. </a:t>
            </a:r>
          </a:p>
          <a:p>
            <a:r>
              <a:rPr lang="fr-FR" sz="1150" spc="-60" dirty="0">
                <a:solidFill>
                  <a:schemeClr val="accent4"/>
                </a:solidFill>
                <a:latin typeface="+mj-lt"/>
              </a:rPr>
              <a:t>Dans ce cadre, vos missions seront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251445" y="7434138"/>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9905972"/>
            <a:ext cx="5020898" cy="800219"/>
          </a:xfrm>
          <a:prstGeom prst="rect">
            <a:avLst/>
          </a:prstGeom>
          <a:noFill/>
        </p:spPr>
        <p:txBody>
          <a:bodyPr wrap="square" rtlCol="0">
            <a:spAutoFit/>
          </a:bodyPr>
          <a:lstStyle/>
          <a:p>
            <a:r>
              <a:rPr lang="fr-FR" sz="1150" b="1" dirty="0"/>
              <a:t>Poste à pourvoir à partir de septembre 2026</a:t>
            </a:r>
          </a:p>
          <a:p>
            <a:r>
              <a:rPr lang="fr-FR" sz="1150" b="1" dirty="0"/>
              <a:t>Candidature à adresser à : https://www.groupagrica.com/    Espace recrutement</a:t>
            </a:r>
          </a:p>
          <a:p>
            <a:endParaRPr lang="fr-FR" sz="1150" b="1" dirty="0"/>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14" name="Groupe 13">
            <a:extLst>
              <a:ext uri="{FF2B5EF4-FFF2-40B4-BE49-F238E27FC236}">
                <a16:creationId xmlns:a16="http://schemas.microsoft.com/office/drawing/2014/main" id="{ED8E5F65-8FD9-18E5-8108-FD803F733149}"/>
              </a:ext>
            </a:extLst>
          </p:cNvPr>
          <p:cNvGrpSpPr/>
          <p:nvPr/>
        </p:nvGrpSpPr>
        <p:grpSpPr>
          <a:xfrm>
            <a:off x="5579639" y="1127018"/>
            <a:ext cx="864494" cy="690496"/>
            <a:chOff x="2557463" y="1320800"/>
            <a:chExt cx="773113" cy="588963"/>
          </a:xfrm>
          <a:solidFill>
            <a:schemeClr val="bg2"/>
          </a:solidFill>
        </p:grpSpPr>
        <p:sp>
          <p:nvSpPr>
            <p:cNvPr id="29" name="Freeform 5">
              <a:extLst>
                <a:ext uri="{FF2B5EF4-FFF2-40B4-BE49-F238E27FC236}">
                  <a16:creationId xmlns:a16="http://schemas.microsoft.com/office/drawing/2014/main" id="{B7763294-068A-9797-84E5-F20CDF35EB60}"/>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0" name="Freeform 6">
              <a:extLst>
                <a:ext uri="{FF2B5EF4-FFF2-40B4-BE49-F238E27FC236}">
                  <a16:creationId xmlns:a16="http://schemas.microsoft.com/office/drawing/2014/main" id="{C5B6F8BB-8C5E-BC76-3BFD-E08DAF7A7BA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1" name="Freeform 7">
              <a:extLst>
                <a:ext uri="{FF2B5EF4-FFF2-40B4-BE49-F238E27FC236}">
                  <a16:creationId xmlns:a16="http://schemas.microsoft.com/office/drawing/2014/main" id="{59F38400-3D80-9CC6-1B6F-039F86595FA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1338926392"/>
      </p:ext>
    </p:extLst>
  </p:cSld>
  <p:clrMapOvr>
    <a:masterClrMapping/>
  </p:clrMapOvr>
</p:sld>
</file>

<file path=ppt/theme/theme1.xml><?xml version="1.0" encoding="utf-8"?>
<a:theme xmlns:a="http://schemas.openxmlformats.org/drawingml/2006/main" name="Thème Office">
  <a:themeElements>
    <a:clrScheme name="Agrica">
      <a:dk1>
        <a:srgbClr val="005DA8"/>
      </a:dk1>
      <a:lt1>
        <a:sysClr val="window" lastClr="FFFFFF"/>
      </a:lt1>
      <a:dk2>
        <a:srgbClr val="005DA8"/>
      </a:dk2>
      <a:lt2>
        <a:srgbClr val="FECD1A"/>
      </a:lt2>
      <a:accent1>
        <a:srgbClr val="B0D303"/>
      </a:accent1>
      <a:accent2>
        <a:srgbClr val="91D0D4"/>
      </a:accent2>
      <a:accent3>
        <a:srgbClr val="000000"/>
      </a:accent3>
      <a:accent4>
        <a:srgbClr val="7F7F7F"/>
      </a:accent4>
      <a:accent5>
        <a:srgbClr val="DA9100"/>
      </a:accent5>
      <a:accent6>
        <a:srgbClr val="61B628"/>
      </a:accent6>
      <a:hlink>
        <a:srgbClr val="FFFFFF"/>
      </a:hlink>
      <a:folHlink>
        <a:srgbClr val="FFFFFF"/>
      </a:folHlink>
    </a:clrScheme>
    <a:fontScheme name="Personnalisé 1">
      <a:majorFont>
        <a:latin typeface="Gilroy"/>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_groupe_4-3.potx" id="{9F0C5D54-EF6E-4F73-8AB9-A64FFED4E31B}" vid="{9C12D8CA-04F7-438D-8ACB-E3FE1561571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9681</TotalTime>
  <Words>407</Words>
  <Application>Microsoft Office PowerPoint</Application>
  <PresentationFormat>Personnalisé</PresentationFormat>
  <Paragraphs>23</Paragraphs>
  <Slides>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vt:i4>
      </vt:variant>
    </vt:vector>
  </HeadingPairs>
  <TitlesOfParts>
    <vt:vector size="9" baseType="lpstr">
      <vt:lpstr>Arial</vt:lpstr>
      <vt:lpstr>Calibri</vt:lpstr>
      <vt:lpstr>Gilroy</vt:lpstr>
      <vt:lpstr>Gilroy Black</vt:lpstr>
      <vt:lpstr>Gilroy Bold</vt:lpstr>
      <vt:lpstr>Open Sans</vt:lpstr>
      <vt:lpstr>Wingdings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HENTZIEN Ariane</dc:creator>
  <cp:lastModifiedBy>POUMES LAURET Juliette</cp:lastModifiedBy>
  <cp:revision>46</cp:revision>
  <cp:lastPrinted>2024-05-02T15:15:20Z</cp:lastPrinted>
  <dcterms:created xsi:type="dcterms:W3CDTF">2023-07-20T15:46:51Z</dcterms:created>
  <dcterms:modified xsi:type="dcterms:W3CDTF">2026-03-24T15:35:40Z</dcterms:modified>
</cp:coreProperties>
</file>