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0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74" d="100"/>
          <a:sy n="74" d="100"/>
        </p:scale>
        <p:origin x="307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4124053"/>
            <a:chOff x="160595" y="2168559"/>
            <a:chExt cx="7238484" cy="4124053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2746906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activement et de façon transverse à la réalisation des différents travaux de la fonction clé actuariat et des cinq problématiques réglementaires associées : Souscription, Provisionnement, Réassurance, Qualité de la données et Contribution au système de gestion des risques. Vous serez amené dans ce cadre à échanger avec les métiers (inventaire, modèle, souscription, qualité des données, gestion des risques, </a:t>
              </a:r>
              <a:r>
                <a:rPr lang="fr-FR" sz="1150" spc="-60" dirty="0" err="1">
                  <a:solidFill>
                    <a:schemeClr val="accent4"/>
                  </a:solidFill>
                  <a:latin typeface="+mj-lt"/>
                </a:rPr>
                <a:t>Orsa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, …) sur vos travaux.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notamment à la production 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des analyses actuarielles sur les différentes problématiques et risques (Santé,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Prévoyance et Retraite) 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du rapport de la Fonction Actuarielle 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des supports des Comités associés.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contribuez au processus ORSA et au dispositif de Qualité de la Donnée.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à l’analyse et l’amélioration des politiques écrites associées.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contribuez progressivement aux travaux de pilotage et analyse des résultats en lien avec les équipes en charge de la production de premier niveau.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Au sein du département Fonction Réglementaire Assurantielle et Pilotage Assurantielle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vos principales missions, en appui des équipes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10079344"/>
            <a:ext cx="5020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2025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23263" y="5273898"/>
            <a:ext cx="7050171" cy="1584176"/>
            <a:chOff x="365179" y="4919955"/>
            <a:chExt cx="7050171" cy="1584176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De formation supérieure en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Actuariat ou Statistique (Bac +5).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êtes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rigoureux, autonome et force de proposition.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dynamisme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d'un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fort esprit collaboratif.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êtes reconnu pour vos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qualités en communication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votre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esprit de synthèse.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907286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7406841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9668</TotalTime>
  <Words>376</Words>
  <Application>Microsoft Office PowerPoint</Application>
  <PresentationFormat>Personnalisé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Ihsane MARHAM</cp:lastModifiedBy>
  <cp:revision>42</cp:revision>
  <cp:lastPrinted>2024-05-02T15:15:20Z</cp:lastPrinted>
  <dcterms:created xsi:type="dcterms:W3CDTF">2023-07-20T15:46:51Z</dcterms:created>
  <dcterms:modified xsi:type="dcterms:W3CDTF">2025-04-10T13:07:56Z</dcterms:modified>
</cp:coreProperties>
</file>