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95" r:id="rId2"/>
  </p:sldIdLst>
  <p:sldSz cx="7559675" cy="10691813"/>
  <p:notesSz cx="9866313" cy="14295438"/>
  <p:defaultTextStyle>
    <a:defPPr>
      <a:defRPr lang="fr-FR"/>
    </a:defPPr>
    <a:lvl1pPr marL="0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1pPr>
    <a:lvl2pPr marL="609585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2pPr>
    <a:lvl3pPr marL="1219170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3pPr>
    <a:lvl4pPr marL="1828754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4pPr>
    <a:lvl5pPr marL="2438339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5pPr>
    <a:lvl6pPr marL="3047924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3657509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4267093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4876678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368" userDrawn="1">
          <p15:clr>
            <a:srgbClr val="A4A3A4"/>
          </p15:clr>
        </p15:guide>
        <p15:guide id="2" pos="2381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4503" userDrawn="1">
          <p15:clr>
            <a:srgbClr val="A4A3A4"/>
          </p15:clr>
        </p15:guide>
        <p15:guide id="2" pos="3108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31F"/>
    <a:srgbClr val="FCC329"/>
    <a:srgbClr val="F97821"/>
    <a:srgbClr val="FECD1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073A0DAA-6AF3-43AB-8588-CEC1D06C72B9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Style moye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68" autoAdjust="0"/>
    <p:restoredTop sz="94694"/>
  </p:normalViewPr>
  <p:slideViewPr>
    <p:cSldViewPr>
      <p:cViewPr varScale="1">
        <p:scale>
          <a:sx n="74" d="100"/>
          <a:sy n="74" d="100"/>
        </p:scale>
        <p:origin x="2868" y="66"/>
      </p:cViewPr>
      <p:guideLst>
        <p:guide orient="horz" pos="3368"/>
        <p:guide pos="2381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98" d="100"/>
          <a:sy n="98" d="100"/>
        </p:scale>
        <p:origin x="-3564" y="-96"/>
      </p:cViewPr>
      <p:guideLst>
        <p:guide orient="horz" pos="4503"/>
        <p:guide pos="310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5" y="0"/>
            <a:ext cx="4275403" cy="714772"/>
          </a:xfrm>
          <a:prstGeom prst="rect">
            <a:avLst/>
          </a:prstGeom>
        </p:spPr>
        <p:txBody>
          <a:bodyPr vert="horz" lIns="133046" tIns="66523" rIns="133046" bIns="66523" rtlCol="0"/>
          <a:lstStyle>
            <a:lvl1pPr algn="l">
              <a:defRPr sz="17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5588632" y="0"/>
            <a:ext cx="4275403" cy="714772"/>
          </a:xfrm>
          <a:prstGeom prst="rect">
            <a:avLst/>
          </a:prstGeom>
        </p:spPr>
        <p:txBody>
          <a:bodyPr vert="horz" lIns="133046" tIns="66523" rIns="133046" bIns="66523" rtlCol="0"/>
          <a:lstStyle>
            <a:lvl1pPr algn="r">
              <a:defRPr sz="1700"/>
            </a:lvl1pPr>
          </a:lstStyle>
          <a:p>
            <a:fld id="{56853B46-1808-4E8A-A979-01F28E62E61F}" type="datetimeFigureOut">
              <a:rPr lang="fr-FR" smtClean="0"/>
              <a:t>09/04/2025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5" y="13578185"/>
            <a:ext cx="4275403" cy="714772"/>
          </a:xfrm>
          <a:prstGeom prst="rect">
            <a:avLst/>
          </a:prstGeom>
        </p:spPr>
        <p:txBody>
          <a:bodyPr vert="horz" lIns="133046" tIns="66523" rIns="133046" bIns="66523" rtlCol="0" anchor="b"/>
          <a:lstStyle>
            <a:lvl1pPr algn="l">
              <a:defRPr sz="17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5588632" y="13578185"/>
            <a:ext cx="4275403" cy="714772"/>
          </a:xfrm>
          <a:prstGeom prst="rect">
            <a:avLst/>
          </a:prstGeom>
        </p:spPr>
        <p:txBody>
          <a:bodyPr vert="horz" lIns="133046" tIns="66523" rIns="133046" bIns="66523" rtlCol="0" anchor="b"/>
          <a:lstStyle>
            <a:lvl1pPr algn="r">
              <a:defRPr sz="1700"/>
            </a:lvl1pPr>
          </a:lstStyle>
          <a:p>
            <a:fld id="{451453AD-173C-4364-A6FE-DAFCA6CB8BA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7312903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5" y="0"/>
            <a:ext cx="4275403" cy="714772"/>
          </a:xfrm>
          <a:prstGeom prst="rect">
            <a:avLst/>
          </a:prstGeom>
        </p:spPr>
        <p:txBody>
          <a:bodyPr vert="horz" lIns="133046" tIns="66523" rIns="133046" bIns="66523" rtlCol="0"/>
          <a:lstStyle>
            <a:lvl1pPr algn="l">
              <a:defRPr sz="17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5588632" y="0"/>
            <a:ext cx="4275403" cy="714772"/>
          </a:xfrm>
          <a:prstGeom prst="rect">
            <a:avLst/>
          </a:prstGeom>
        </p:spPr>
        <p:txBody>
          <a:bodyPr vert="horz" lIns="133046" tIns="66523" rIns="133046" bIns="66523" rtlCol="0"/>
          <a:lstStyle>
            <a:lvl1pPr algn="r">
              <a:defRPr sz="1700"/>
            </a:lvl1pPr>
          </a:lstStyle>
          <a:p>
            <a:fld id="{F0305209-6D8E-4E22-8842-F8A3912D0A37}" type="datetimeFigureOut">
              <a:rPr lang="fr-FR" smtClean="0"/>
              <a:t>09/04/2025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3036888" y="1071563"/>
            <a:ext cx="3792537" cy="5362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133046" tIns="66523" rIns="133046" bIns="66523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986632" y="6790339"/>
            <a:ext cx="7893050" cy="6432947"/>
          </a:xfrm>
          <a:prstGeom prst="rect">
            <a:avLst/>
          </a:prstGeom>
        </p:spPr>
        <p:txBody>
          <a:bodyPr vert="horz" lIns="133046" tIns="66523" rIns="133046" bIns="66523" rtlCol="0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5" y="13578185"/>
            <a:ext cx="4275403" cy="714772"/>
          </a:xfrm>
          <a:prstGeom prst="rect">
            <a:avLst/>
          </a:prstGeom>
        </p:spPr>
        <p:txBody>
          <a:bodyPr vert="horz" lIns="133046" tIns="66523" rIns="133046" bIns="66523" rtlCol="0" anchor="b"/>
          <a:lstStyle>
            <a:lvl1pPr algn="l">
              <a:defRPr sz="17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5588632" y="13578185"/>
            <a:ext cx="4275403" cy="714772"/>
          </a:xfrm>
          <a:prstGeom prst="rect">
            <a:avLst/>
          </a:prstGeom>
        </p:spPr>
        <p:txBody>
          <a:bodyPr vert="horz" lIns="133046" tIns="66523" rIns="133046" bIns="66523" rtlCol="0" anchor="b"/>
          <a:lstStyle>
            <a:lvl1pPr algn="r">
              <a:defRPr sz="1700"/>
            </a:lvl1pPr>
          </a:lstStyle>
          <a:p>
            <a:fld id="{B65AD6A2-A7B2-4CF1-8611-222D8B84222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988339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1pPr>
    <a:lvl2pPr marL="609585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2pPr>
    <a:lvl3pPr marL="1219170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3pPr>
    <a:lvl4pPr marL="1828754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4pPr>
    <a:lvl5pPr marL="2438339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5pPr>
    <a:lvl6pPr marL="3047924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3657509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4267093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4876678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 avec visu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space réservé pour une image  7"/>
          <p:cNvSpPr>
            <a:spLocks noGrp="1"/>
          </p:cNvSpPr>
          <p:nvPr>
            <p:ph type="pic" sz="quarter" idx="13"/>
          </p:nvPr>
        </p:nvSpPr>
        <p:spPr>
          <a:xfrm>
            <a:off x="297624" y="561250"/>
            <a:ext cx="3095300" cy="8231667"/>
          </a:xfrm>
        </p:spPr>
        <p:txBody>
          <a:bodyPr/>
          <a:lstStyle/>
          <a:p>
            <a:r>
              <a:rPr lang="fr-FR"/>
              <a:t>Cliquez sur l'icône pour ajouter une image</a:t>
            </a:r>
            <a:endParaRPr lang="fr-FR" dirty="0"/>
          </a:p>
        </p:txBody>
      </p:sp>
      <p:sp>
        <p:nvSpPr>
          <p:cNvPr id="9" name="Rectangle 8"/>
          <p:cNvSpPr/>
          <p:nvPr userDrawn="1"/>
        </p:nvSpPr>
        <p:spPr>
          <a:xfrm>
            <a:off x="3392927" y="561252"/>
            <a:ext cx="3869125" cy="8232582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488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3839369" y="3321397"/>
            <a:ext cx="3153330" cy="2291810"/>
          </a:xfrm>
        </p:spPr>
        <p:txBody>
          <a:bodyPr/>
          <a:lstStyle>
            <a:lvl1pPr>
              <a:lnSpc>
                <a:spcPts val="3472"/>
              </a:lnSpc>
              <a:defRPr sz="2811" u="heavy" baseline="0">
                <a:solidFill>
                  <a:schemeClr val="bg1"/>
                </a:solidFill>
                <a:uFill>
                  <a:solidFill>
                    <a:srgbClr val="FECD1A"/>
                  </a:solidFill>
                </a:uFill>
              </a:defRPr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5298991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Titre de section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97625" y="2352245"/>
            <a:ext cx="6905667" cy="6586065"/>
          </a:xfrm>
        </p:spPr>
        <p:txBody>
          <a:bodyPr anchor="ctr" anchorCtr="0"/>
          <a:lstStyle>
            <a:lvl1pPr marL="0" indent="0" algn="l">
              <a:lnSpc>
                <a:spcPts val="3555"/>
              </a:lnSpc>
              <a:buFont typeface="+mj-lt"/>
              <a:buNone/>
              <a:defRPr sz="2811" b="0" u="heavy" cap="all" baseline="0">
                <a:uFill>
                  <a:solidFill>
                    <a:srgbClr val="FECD1A"/>
                  </a:solidFill>
                </a:uFill>
              </a:defRPr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5174846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458105" y="1304458"/>
            <a:ext cx="5973006" cy="855490"/>
          </a:xfrm>
        </p:spPr>
        <p:txBody>
          <a:bodyPr/>
          <a:lstStyle>
            <a:lvl1pPr>
              <a:defRPr sz="2315"/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458105" y="2459318"/>
            <a:ext cx="5973006" cy="6928039"/>
          </a:xfrm>
        </p:spPr>
        <p:txBody>
          <a:bodyPr/>
          <a:lstStyle>
            <a:lvl1pPr marL="146972" indent="-146972">
              <a:lnSpc>
                <a:spcPts val="2480"/>
              </a:lnSpc>
              <a:spcBef>
                <a:spcPts val="0"/>
              </a:spcBef>
              <a:buClr>
                <a:schemeClr val="bg2"/>
              </a:buClr>
              <a:buFont typeface="+mj-lt"/>
              <a:buAutoNum type="arabicPeriod"/>
              <a:defRPr sz="1075" b="0" cap="none" baseline="0">
                <a:latin typeface="Gilroy" pitchFamily="50" charset="0"/>
              </a:defRPr>
            </a:lvl1pPr>
            <a:lvl2pPr marL="146972" indent="0">
              <a:lnSpc>
                <a:spcPts val="992"/>
              </a:lnSpc>
              <a:defRPr sz="1075">
                <a:latin typeface="Gilroy" pitchFamily="50" charset="0"/>
              </a:defRPr>
            </a:lvl2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</p:txBody>
      </p:sp>
    </p:spTree>
    <p:extLst>
      <p:ext uri="{BB962C8B-B14F-4D97-AF65-F5344CB8AC3E}">
        <p14:creationId xmlns:p14="http://schemas.microsoft.com/office/powerpoint/2010/main" val="9003452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458105" y="1304458"/>
            <a:ext cx="5973006" cy="855490"/>
          </a:xfrm>
        </p:spPr>
        <p:txBody>
          <a:bodyPr/>
          <a:lstStyle>
            <a:lvl1pPr>
              <a:defRPr sz="2315"/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755763" y="3143001"/>
            <a:ext cx="5675347" cy="6244356"/>
          </a:xfrm>
        </p:spPr>
        <p:txBody>
          <a:bodyPr/>
          <a:lstStyle>
            <a:lvl1pPr marL="0" indent="0">
              <a:lnSpc>
                <a:spcPts val="2480"/>
              </a:lnSpc>
              <a:spcBef>
                <a:spcPts val="496"/>
              </a:spcBef>
              <a:buClr>
                <a:schemeClr val="bg2"/>
              </a:buClr>
              <a:buFont typeface="+mj-lt"/>
              <a:buNone/>
              <a:defRPr sz="1075" b="0" cap="none" baseline="0">
                <a:latin typeface="Gilroy" pitchFamily="50" charset="0"/>
              </a:defRPr>
            </a:lvl1pPr>
            <a:lvl2pPr marL="1313" indent="0">
              <a:lnSpc>
                <a:spcPts val="992"/>
              </a:lnSpc>
              <a:defRPr sz="1075">
                <a:latin typeface="Gilroy" pitchFamily="50" charset="0"/>
              </a:defRPr>
            </a:lvl2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</p:txBody>
      </p:sp>
    </p:spTree>
    <p:extLst>
      <p:ext uri="{BB962C8B-B14F-4D97-AF65-F5344CB8AC3E}">
        <p14:creationId xmlns:p14="http://schemas.microsoft.com/office/powerpoint/2010/main" val="74723917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86912" y="898021"/>
            <a:ext cx="6803708" cy="855490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86912" y="2052880"/>
            <a:ext cx="6803708" cy="7497987"/>
          </a:xfrm>
        </p:spPr>
        <p:txBody>
          <a:bodyPr/>
          <a:lstStyle>
            <a:lvl1pPr marL="146972" indent="-146972">
              <a:lnSpc>
                <a:spcPts val="2480"/>
              </a:lnSpc>
              <a:spcBef>
                <a:spcPts val="0"/>
              </a:spcBef>
              <a:buClr>
                <a:schemeClr val="bg2"/>
              </a:buClr>
              <a:buFont typeface="+mj-lt"/>
              <a:buAutoNum type="arabicPeriod"/>
              <a:defRPr sz="1075" b="0" cap="none" baseline="0"/>
            </a:lvl1pPr>
            <a:lvl2pPr marL="146972" indent="0">
              <a:lnSpc>
                <a:spcPts val="992"/>
              </a:lnSpc>
              <a:defRPr sz="827"/>
            </a:lvl2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13" hasCustomPrompt="1"/>
          </p:nvPr>
        </p:nvSpPr>
        <p:spPr>
          <a:xfrm>
            <a:off x="387171" y="257403"/>
            <a:ext cx="2141908" cy="300295"/>
          </a:xfrm>
        </p:spPr>
        <p:txBody>
          <a:bodyPr/>
          <a:lstStyle>
            <a:lvl1pPr>
              <a:defRPr sz="827" u="none" baseline="0">
                <a:uFill>
                  <a:solidFill>
                    <a:schemeClr val="bg2"/>
                  </a:solidFill>
                </a:u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</p:spTree>
    <p:extLst>
      <p:ext uri="{BB962C8B-B14F-4D97-AF65-F5344CB8AC3E}">
        <p14:creationId xmlns:p14="http://schemas.microsoft.com/office/powerpoint/2010/main" val="307627111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u vide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86912" y="813813"/>
            <a:ext cx="6803708" cy="855490"/>
          </a:xfrm>
        </p:spPr>
        <p:txBody>
          <a:bodyPr anchor="b" anchorCtr="0"/>
          <a:lstStyle/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86912" y="4762458"/>
            <a:ext cx="2976204" cy="2544616"/>
          </a:xfrm>
        </p:spPr>
        <p:txBody>
          <a:bodyPr/>
          <a:lstStyle>
            <a:lvl1pPr marL="0" indent="0">
              <a:lnSpc>
                <a:spcPts val="1405"/>
              </a:lnSpc>
              <a:spcBef>
                <a:spcPts val="0"/>
              </a:spcBef>
              <a:buClr>
                <a:schemeClr val="bg2"/>
              </a:buClr>
              <a:buFont typeface="Arial" pitchFamily="34" charset="0"/>
              <a:buNone/>
              <a:defRPr sz="1323" b="1" i="0" cap="none" baseline="0"/>
            </a:lvl1pPr>
            <a:lvl2pPr marL="0" indent="0">
              <a:lnSpc>
                <a:spcPts val="1488"/>
              </a:lnSpc>
              <a:defRPr sz="1323" b="0"/>
            </a:lvl2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</p:txBody>
      </p:sp>
      <p:grpSp>
        <p:nvGrpSpPr>
          <p:cNvPr id="13" name="Groupe 12"/>
          <p:cNvGrpSpPr/>
          <p:nvPr userDrawn="1"/>
        </p:nvGrpSpPr>
        <p:grpSpPr>
          <a:xfrm>
            <a:off x="386535" y="3759447"/>
            <a:ext cx="284801" cy="569243"/>
            <a:chOff x="539750" y="1803401"/>
            <a:chExt cx="344488" cy="325436"/>
          </a:xfrm>
          <a:solidFill>
            <a:schemeClr val="bg2"/>
          </a:solidFill>
        </p:grpSpPr>
        <p:sp>
          <p:nvSpPr>
            <p:cNvPr id="11" name="Freeform 5"/>
            <p:cNvSpPr>
              <a:spLocks/>
            </p:cNvSpPr>
            <p:nvPr userDrawn="1"/>
          </p:nvSpPr>
          <p:spPr bwMode="auto">
            <a:xfrm>
              <a:off x="539750" y="1803401"/>
              <a:ext cx="344488" cy="176212"/>
            </a:xfrm>
            <a:custGeom>
              <a:avLst/>
              <a:gdLst>
                <a:gd name="T0" fmla="*/ 217 w 217"/>
                <a:gd name="T1" fmla="*/ 0 h 111"/>
                <a:gd name="T2" fmla="*/ 110 w 217"/>
                <a:gd name="T3" fmla="*/ 64 h 111"/>
                <a:gd name="T4" fmla="*/ 0 w 217"/>
                <a:gd name="T5" fmla="*/ 0 h 111"/>
                <a:gd name="T6" fmla="*/ 0 w 217"/>
                <a:gd name="T7" fmla="*/ 47 h 111"/>
                <a:gd name="T8" fmla="*/ 110 w 217"/>
                <a:gd name="T9" fmla="*/ 111 h 111"/>
                <a:gd name="T10" fmla="*/ 217 w 217"/>
                <a:gd name="T11" fmla="*/ 47 h 111"/>
                <a:gd name="T12" fmla="*/ 217 w 217"/>
                <a:gd name="T13" fmla="*/ 0 h 1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7" h="111">
                  <a:moveTo>
                    <a:pt x="217" y="0"/>
                  </a:moveTo>
                  <a:lnTo>
                    <a:pt x="110" y="64"/>
                  </a:lnTo>
                  <a:lnTo>
                    <a:pt x="0" y="0"/>
                  </a:lnTo>
                  <a:lnTo>
                    <a:pt x="0" y="47"/>
                  </a:lnTo>
                  <a:lnTo>
                    <a:pt x="110" y="111"/>
                  </a:lnTo>
                  <a:lnTo>
                    <a:pt x="217" y="47"/>
                  </a:lnTo>
                  <a:lnTo>
                    <a:pt x="217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1488"/>
            </a:p>
          </p:txBody>
        </p:sp>
        <p:sp>
          <p:nvSpPr>
            <p:cNvPr id="12" name="Freeform 6"/>
            <p:cNvSpPr>
              <a:spLocks/>
            </p:cNvSpPr>
            <p:nvPr userDrawn="1"/>
          </p:nvSpPr>
          <p:spPr bwMode="auto">
            <a:xfrm>
              <a:off x="539750" y="1952625"/>
              <a:ext cx="344488" cy="176212"/>
            </a:xfrm>
            <a:custGeom>
              <a:avLst/>
              <a:gdLst>
                <a:gd name="T0" fmla="*/ 110 w 217"/>
                <a:gd name="T1" fmla="*/ 64 h 111"/>
                <a:gd name="T2" fmla="*/ 0 w 217"/>
                <a:gd name="T3" fmla="*/ 0 h 111"/>
                <a:gd name="T4" fmla="*/ 0 w 217"/>
                <a:gd name="T5" fmla="*/ 44 h 111"/>
                <a:gd name="T6" fmla="*/ 110 w 217"/>
                <a:gd name="T7" fmla="*/ 111 h 111"/>
                <a:gd name="T8" fmla="*/ 217 w 217"/>
                <a:gd name="T9" fmla="*/ 44 h 111"/>
                <a:gd name="T10" fmla="*/ 217 w 217"/>
                <a:gd name="T11" fmla="*/ 0 h 111"/>
                <a:gd name="T12" fmla="*/ 110 w 217"/>
                <a:gd name="T13" fmla="*/ 64 h 1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7" h="111">
                  <a:moveTo>
                    <a:pt x="110" y="64"/>
                  </a:moveTo>
                  <a:lnTo>
                    <a:pt x="0" y="0"/>
                  </a:lnTo>
                  <a:lnTo>
                    <a:pt x="0" y="44"/>
                  </a:lnTo>
                  <a:lnTo>
                    <a:pt x="110" y="111"/>
                  </a:lnTo>
                  <a:lnTo>
                    <a:pt x="217" y="44"/>
                  </a:lnTo>
                  <a:lnTo>
                    <a:pt x="217" y="0"/>
                  </a:lnTo>
                  <a:lnTo>
                    <a:pt x="110" y="64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1488"/>
            </a:p>
          </p:txBody>
        </p:sp>
      </p:grpSp>
      <p:sp>
        <p:nvSpPr>
          <p:cNvPr id="19" name="Espace réservé de l'élément multimédia 18"/>
          <p:cNvSpPr>
            <a:spLocks noGrp="1"/>
          </p:cNvSpPr>
          <p:nvPr>
            <p:ph type="media" sz="quarter" idx="13"/>
          </p:nvPr>
        </p:nvSpPr>
        <p:spPr>
          <a:xfrm>
            <a:off x="3481914" y="2367524"/>
            <a:ext cx="3750964" cy="5626401"/>
          </a:xfrm>
        </p:spPr>
        <p:txBody>
          <a:bodyPr/>
          <a:lstStyle/>
          <a:p>
            <a:r>
              <a:rPr lang="fr-FR"/>
              <a:t>Cliquez sur l'icône pour ajouter l'élément multimédia</a:t>
            </a:r>
          </a:p>
        </p:txBody>
      </p:sp>
      <p:sp>
        <p:nvSpPr>
          <p:cNvPr id="10" name="Espace réservé du texte 4"/>
          <p:cNvSpPr>
            <a:spLocks noGrp="1"/>
          </p:cNvSpPr>
          <p:nvPr>
            <p:ph type="body" sz="quarter" idx="14" hasCustomPrompt="1"/>
          </p:nvPr>
        </p:nvSpPr>
        <p:spPr>
          <a:xfrm>
            <a:off x="387171" y="257403"/>
            <a:ext cx="2141908" cy="300295"/>
          </a:xfrm>
        </p:spPr>
        <p:txBody>
          <a:bodyPr anchor="b" anchorCtr="0"/>
          <a:lstStyle>
            <a:lvl1pPr>
              <a:defRPr sz="827" u="none" baseline="0">
                <a:uFill>
                  <a:solidFill>
                    <a:schemeClr val="bg2"/>
                  </a:solidFill>
                </a:u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cxnSp>
        <p:nvCxnSpPr>
          <p:cNvPr id="14" name="Connecteur droit 13">
            <a:extLst>
              <a:ext uri="{FF2B5EF4-FFF2-40B4-BE49-F238E27FC236}">
                <a16:creationId xmlns:a16="http://schemas.microsoft.com/office/drawing/2014/main" id="{42091FBF-4383-4989-B4E5-56A01110054A}"/>
              </a:ext>
            </a:extLst>
          </p:cNvPr>
          <p:cNvCxnSpPr>
            <a:cxnSpLocks/>
          </p:cNvCxnSpPr>
          <p:nvPr userDrawn="1"/>
        </p:nvCxnSpPr>
        <p:spPr>
          <a:xfrm flipV="1">
            <a:off x="297625" y="0"/>
            <a:ext cx="0" cy="1571500"/>
          </a:xfrm>
          <a:prstGeom prst="line">
            <a:avLst/>
          </a:prstGeom>
          <a:ln w="25400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6481538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u avec 2 visuel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86912" y="813813"/>
            <a:ext cx="6803708" cy="855490"/>
          </a:xfrm>
        </p:spPr>
        <p:txBody>
          <a:bodyPr anchor="b" anchorCtr="0"/>
          <a:lstStyle/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529675" y="2195393"/>
            <a:ext cx="1696463" cy="2245000"/>
          </a:xfrm>
          <a:ln w="19050">
            <a:solidFill>
              <a:schemeClr val="bg2"/>
            </a:solidFill>
          </a:ln>
        </p:spPr>
        <p:txBody>
          <a:bodyPr lIns="144000" tIns="108000" rIns="144000" bIns="144000"/>
          <a:lstStyle>
            <a:lvl1pPr marL="0" indent="0">
              <a:lnSpc>
                <a:spcPts val="992"/>
              </a:lnSpc>
              <a:spcBef>
                <a:spcPts val="0"/>
              </a:spcBef>
              <a:buClr>
                <a:schemeClr val="bg2"/>
              </a:buClr>
              <a:buFont typeface="Arial" pitchFamily="34" charset="0"/>
              <a:buNone/>
              <a:defRPr sz="827" b="0" i="0" cap="none" baseline="0"/>
            </a:lvl1pPr>
            <a:lvl2pPr marL="0" indent="0">
              <a:lnSpc>
                <a:spcPts val="992"/>
              </a:lnSpc>
              <a:defRPr sz="827" b="0"/>
            </a:lvl2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</p:txBody>
      </p:sp>
      <p:sp>
        <p:nvSpPr>
          <p:cNvPr id="5" name="Espace réservé pour une image  4"/>
          <p:cNvSpPr>
            <a:spLocks noGrp="1"/>
          </p:cNvSpPr>
          <p:nvPr>
            <p:ph type="pic" sz="quarter" idx="13"/>
          </p:nvPr>
        </p:nvSpPr>
        <p:spPr>
          <a:xfrm>
            <a:off x="387173" y="2201067"/>
            <a:ext cx="2023788" cy="6289691"/>
          </a:xfrm>
        </p:spPr>
        <p:txBody>
          <a:bodyPr/>
          <a:lstStyle/>
          <a:p>
            <a:r>
              <a:rPr lang="fr-FR"/>
              <a:t>Cliquez sur l'icône pour ajouter une image</a:t>
            </a:r>
          </a:p>
        </p:txBody>
      </p:sp>
      <p:sp>
        <p:nvSpPr>
          <p:cNvPr id="14" name="Espace réservé du contenu 2"/>
          <p:cNvSpPr>
            <a:spLocks noGrp="1"/>
          </p:cNvSpPr>
          <p:nvPr>
            <p:ph idx="14"/>
          </p:nvPr>
        </p:nvSpPr>
        <p:spPr>
          <a:xfrm>
            <a:off x="3392927" y="6245752"/>
            <a:ext cx="1696463" cy="2245000"/>
          </a:xfrm>
          <a:ln w="19050">
            <a:solidFill>
              <a:schemeClr val="bg2"/>
            </a:solidFill>
          </a:ln>
        </p:spPr>
        <p:txBody>
          <a:bodyPr lIns="144000" tIns="108000" rIns="144000" bIns="144000"/>
          <a:lstStyle>
            <a:lvl1pPr marL="0" indent="0">
              <a:lnSpc>
                <a:spcPts val="992"/>
              </a:lnSpc>
              <a:spcBef>
                <a:spcPts val="0"/>
              </a:spcBef>
              <a:buClr>
                <a:schemeClr val="bg2"/>
              </a:buClr>
              <a:buFont typeface="Arial" pitchFamily="34" charset="0"/>
              <a:buNone/>
              <a:defRPr sz="827" b="0" i="0" cap="none" baseline="0"/>
            </a:lvl1pPr>
            <a:lvl2pPr marL="0" indent="0">
              <a:lnSpc>
                <a:spcPts val="992"/>
              </a:lnSpc>
              <a:defRPr sz="827" b="0"/>
            </a:lvl2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</p:txBody>
      </p:sp>
      <p:sp>
        <p:nvSpPr>
          <p:cNvPr id="15" name="Espace réservé pour une image  4"/>
          <p:cNvSpPr>
            <a:spLocks noGrp="1"/>
          </p:cNvSpPr>
          <p:nvPr>
            <p:ph type="pic" sz="quarter" idx="15"/>
          </p:nvPr>
        </p:nvSpPr>
        <p:spPr>
          <a:xfrm>
            <a:off x="5208597" y="2201067"/>
            <a:ext cx="2023788" cy="6289691"/>
          </a:xfrm>
        </p:spPr>
        <p:txBody>
          <a:bodyPr/>
          <a:lstStyle/>
          <a:p>
            <a:r>
              <a:rPr lang="fr-FR"/>
              <a:t>Cliquez sur l'icône pour ajouter une image</a:t>
            </a:r>
          </a:p>
        </p:txBody>
      </p:sp>
      <p:sp>
        <p:nvSpPr>
          <p:cNvPr id="9" name="Espace réservé du texte 4"/>
          <p:cNvSpPr>
            <a:spLocks noGrp="1"/>
          </p:cNvSpPr>
          <p:nvPr>
            <p:ph type="body" sz="quarter" idx="16" hasCustomPrompt="1"/>
          </p:nvPr>
        </p:nvSpPr>
        <p:spPr>
          <a:xfrm>
            <a:off x="387171" y="257403"/>
            <a:ext cx="2141908" cy="300295"/>
          </a:xfrm>
        </p:spPr>
        <p:txBody>
          <a:bodyPr anchor="b" anchorCtr="0"/>
          <a:lstStyle>
            <a:lvl1pPr>
              <a:defRPr sz="827" u="none" baseline="0">
                <a:uFill>
                  <a:solidFill>
                    <a:schemeClr val="bg2"/>
                  </a:solidFill>
                </a:u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cxnSp>
        <p:nvCxnSpPr>
          <p:cNvPr id="11" name="Connecteur droit 10">
            <a:extLst>
              <a:ext uri="{FF2B5EF4-FFF2-40B4-BE49-F238E27FC236}">
                <a16:creationId xmlns:a16="http://schemas.microsoft.com/office/drawing/2014/main" id="{E7C17A7E-5D45-493E-8FB8-4254319D13D7}"/>
              </a:ext>
            </a:extLst>
          </p:cNvPr>
          <p:cNvCxnSpPr>
            <a:cxnSpLocks/>
          </p:cNvCxnSpPr>
          <p:nvPr userDrawn="1"/>
        </p:nvCxnSpPr>
        <p:spPr>
          <a:xfrm flipV="1">
            <a:off x="297625" y="0"/>
            <a:ext cx="0" cy="1571500"/>
          </a:xfrm>
          <a:prstGeom prst="line">
            <a:avLst/>
          </a:prstGeom>
          <a:ln w="25400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3892235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ntenu vide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86912" y="813813"/>
            <a:ext cx="6803708" cy="855490"/>
          </a:xfrm>
        </p:spPr>
        <p:txBody>
          <a:bodyPr anchor="b" anchorCtr="0"/>
          <a:lstStyle/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 hasCustomPrompt="1"/>
          </p:nvPr>
        </p:nvSpPr>
        <p:spPr>
          <a:xfrm>
            <a:off x="565507" y="5645276"/>
            <a:ext cx="1726040" cy="2544616"/>
          </a:xfrm>
        </p:spPr>
        <p:txBody>
          <a:bodyPr/>
          <a:lstStyle>
            <a:lvl1pPr marL="0" indent="0">
              <a:lnSpc>
                <a:spcPts val="1405"/>
              </a:lnSpc>
              <a:spcBef>
                <a:spcPts val="0"/>
              </a:spcBef>
              <a:buClr>
                <a:schemeClr val="bg2"/>
              </a:buClr>
              <a:buFont typeface="Arial" pitchFamily="34" charset="0"/>
              <a:buNone/>
              <a:defRPr sz="1323" b="0" i="1" cap="none" baseline="0"/>
            </a:lvl1pPr>
            <a:lvl2pPr marL="0" indent="0">
              <a:lnSpc>
                <a:spcPts val="1488"/>
              </a:lnSpc>
              <a:defRPr sz="1323" b="0"/>
            </a:lvl2pPr>
          </a:lstStyle>
          <a:p>
            <a:pPr lvl="0"/>
            <a:r>
              <a:rPr lang="fr-FR" dirty="0"/>
              <a:t>Nous sommes </a:t>
            </a:r>
          </a:p>
          <a:p>
            <a:pPr lvl="0"/>
            <a:r>
              <a:rPr lang="fr-FR" dirty="0"/>
              <a:t>présents aux côtés </a:t>
            </a:r>
          </a:p>
          <a:p>
            <a:pPr lvl="0"/>
            <a:r>
              <a:rPr lang="fr-FR" dirty="0"/>
              <a:t>de tous les acteurs </a:t>
            </a:r>
          </a:p>
          <a:p>
            <a:pPr lvl="0"/>
            <a:r>
              <a:rPr lang="fr-FR" dirty="0"/>
              <a:t>du secteur.</a:t>
            </a:r>
          </a:p>
        </p:txBody>
      </p:sp>
      <p:sp>
        <p:nvSpPr>
          <p:cNvPr id="14" name="Espace réservé pour une image  4"/>
          <p:cNvSpPr>
            <a:spLocks noGrp="1"/>
          </p:cNvSpPr>
          <p:nvPr>
            <p:ph type="pic" sz="quarter" idx="14"/>
          </p:nvPr>
        </p:nvSpPr>
        <p:spPr>
          <a:xfrm>
            <a:off x="2351079" y="2351648"/>
            <a:ext cx="4881050" cy="6585334"/>
          </a:xfrm>
        </p:spPr>
        <p:txBody>
          <a:bodyPr/>
          <a:lstStyle/>
          <a:p>
            <a:r>
              <a:rPr lang="fr-FR"/>
              <a:t>Cliquez sur l'icône pour ajouter une image</a:t>
            </a:r>
          </a:p>
        </p:txBody>
      </p:sp>
      <p:sp>
        <p:nvSpPr>
          <p:cNvPr id="11" name="Espace réservé du texte 4"/>
          <p:cNvSpPr>
            <a:spLocks noGrp="1"/>
          </p:cNvSpPr>
          <p:nvPr>
            <p:ph type="body" sz="quarter" idx="13" hasCustomPrompt="1"/>
          </p:nvPr>
        </p:nvSpPr>
        <p:spPr>
          <a:xfrm>
            <a:off x="387171" y="257403"/>
            <a:ext cx="2141908" cy="300295"/>
          </a:xfrm>
        </p:spPr>
        <p:txBody>
          <a:bodyPr anchor="b" anchorCtr="0"/>
          <a:lstStyle>
            <a:lvl1pPr>
              <a:defRPr sz="827" u="none" baseline="0">
                <a:uFill>
                  <a:solidFill>
                    <a:schemeClr val="bg2"/>
                  </a:solidFill>
                </a:u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cxnSp>
        <p:nvCxnSpPr>
          <p:cNvPr id="15" name="Connecteur droit 14">
            <a:extLst>
              <a:ext uri="{FF2B5EF4-FFF2-40B4-BE49-F238E27FC236}">
                <a16:creationId xmlns:a16="http://schemas.microsoft.com/office/drawing/2014/main" id="{45B0CFC6-73DE-4472-B7E2-C9A096DA1FBA}"/>
              </a:ext>
            </a:extLst>
          </p:cNvPr>
          <p:cNvCxnSpPr>
            <a:cxnSpLocks/>
          </p:cNvCxnSpPr>
          <p:nvPr userDrawn="1"/>
        </p:nvCxnSpPr>
        <p:spPr>
          <a:xfrm flipV="1">
            <a:off x="297625" y="0"/>
            <a:ext cx="0" cy="1571500"/>
          </a:xfrm>
          <a:prstGeom prst="line">
            <a:avLst/>
          </a:prstGeom>
          <a:ln w="25400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2427382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u text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86912" y="813813"/>
            <a:ext cx="6803708" cy="855490"/>
          </a:xfrm>
        </p:spPr>
        <p:txBody>
          <a:bodyPr anchor="b" anchorCtr="0"/>
          <a:lstStyle/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86912" y="2950979"/>
            <a:ext cx="6803708" cy="6599887"/>
          </a:xfrm>
        </p:spPr>
        <p:txBody>
          <a:bodyPr/>
          <a:lstStyle>
            <a:lvl1pPr marL="0" indent="0">
              <a:lnSpc>
                <a:spcPts val="992"/>
              </a:lnSpc>
              <a:spcBef>
                <a:spcPts val="0"/>
              </a:spcBef>
              <a:buClr>
                <a:schemeClr val="bg2"/>
              </a:buClr>
              <a:buFont typeface="+mj-lt"/>
              <a:buNone/>
              <a:defRPr sz="827" b="1" cap="none" baseline="0"/>
            </a:lvl1pPr>
            <a:lvl2pPr marL="0" indent="0">
              <a:lnSpc>
                <a:spcPts val="992"/>
              </a:lnSpc>
              <a:defRPr sz="827" b="0"/>
            </a:lvl2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</p:txBody>
      </p:sp>
      <p:sp>
        <p:nvSpPr>
          <p:cNvPr id="7" name="Espace réservé du texte 4"/>
          <p:cNvSpPr>
            <a:spLocks noGrp="1"/>
          </p:cNvSpPr>
          <p:nvPr>
            <p:ph type="body" sz="quarter" idx="13" hasCustomPrompt="1"/>
          </p:nvPr>
        </p:nvSpPr>
        <p:spPr>
          <a:xfrm>
            <a:off x="387171" y="257403"/>
            <a:ext cx="2141908" cy="300295"/>
          </a:xfrm>
        </p:spPr>
        <p:txBody>
          <a:bodyPr anchor="b" anchorCtr="0"/>
          <a:lstStyle>
            <a:lvl1pPr>
              <a:defRPr sz="827" u="none" baseline="0">
                <a:uFill>
                  <a:solidFill>
                    <a:schemeClr val="bg2"/>
                  </a:solidFill>
                </a:u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8" name="Freeform 5">
            <a:extLst>
              <a:ext uri="{FF2B5EF4-FFF2-40B4-BE49-F238E27FC236}">
                <a16:creationId xmlns:a16="http://schemas.microsoft.com/office/drawing/2014/main" id="{99187AC3-499D-1441-B4DA-435770F75224}"/>
              </a:ext>
            </a:extLst>
          </p:cNvPr>
          <p:cNvSpPr>
            <a:spLocks noEditPoints="1"/>
          </p:cNvSpPr>
          <p:nvPr userDrawn="1"/>
        </p:nvSpPr>
        <p:spPr bwMode="auto">
          <a:xfrm>
            <a:off x="386913" y="2352291"/>
            <a:ext cx="238100" cy="449000"/>
          </a:xfrm>
          <a:custGeom>
            <a:avLst/>
            <a:gdLst>
              <a:gd name="T0" fmla="*/ 37 w 74"/>
              <a:gd name="T1" fmla="*/ 0 h 74"/>
              <a:gd name="T2" fmla="*/ 0 w 74"/>
              <a:gd name="T3" fmla="*/ 37 h 74"/>
              <a:gd name="T4" fmla="*/ 37 w 74"/>
              <a:gd name="T5" fmla="*/ 74 h 74"/>
              <a:gd name="T6" fmla="*/ 74 w 74"/>
              <a:gd name="T7" fmla="*/ 37 h 74"/>
              <a:gd name="T8" fmla="*/ 37 w 74"/>
              <a:gd name="T9" fmla="*/ 0 h 74"/>
              <a:gd name="T10" fmla="*/ 41 w 74"/>
              <a:gd name="T11" fmla="*/ 58 h 74"/>
              <a:gd name="T12" fmla="*/ 37 w 74"/>
              <a:gd name="T13" fmla="*/ 60 h 74"/>
              <a:gd name="T14" fmla="*/ 33 w 74"/>
              <a:gd name="T15" fmla="*/ 58 h 74"/>
              <a:gd name="T16" fmla="*/ 31 w 74"/>
              <a:gd name="T17" fmla="*/ 55 h 74"/>
              <a:gd name="T18" fmla="*/ 33 w 74"/>
              <a:gd name="T19" fmla="*/ 51 h 74"/>
              <a:gd name="T20" fmla="*/ 37 w 74"/>
              <a:gd name="T21" fmla="*/ 49 h 74"/>
              <a:gd name="T22" fmla="*/ 41 w 74"/>
              <a:gd name="T23" fmla="*/ 51 h 74"/>
              <a:gd name="T24" fmla="*/ 42 w 74"/>
              <a:gd name="T25" fmla="*/ 55 h 74"/>
              <a:gd name="T26" fmla="*/ 41 w 74"/>
              <a:gd name="T27" fmla="*/ 58 h 74"/>
              <a:gd name="T28" fmla="*/ 42 w 74"/>
              <a:gd name="T29" fmla="*/ 24 h 74"/>
              <a:gd name="T30" fmla="*/ 40 w 74"/>
              <a:gd name="T31" fmla="*/ 31 h 74"/>
              <a:gd name="T32" fmla="*/ 39 w 74"/>
              <a:gd name="T33" fmla="*/ 36 h 74"/>
              <a:gd name="T34" fmla="*/ 38 w 74"/>
              <a:gd name="T35" fmla="*/ 44 h 74"/>
              <a:gd name="T36" fmla="*/ 36 w 74"/>
              <a:gd name="T37" fmla="*/ 44 h 74"/>
              <a:gd name="T38" fmla="*/ 35 w 74"/>
              <a:gd name="T39" fmla="*/ 35 h 74"/>
              <a:gd name="T40" fmla="*/ 34 w 74"/>
              <a:gd name="T41" fmla="*/ 30 h 74"/>
              <a:gd name="T42" fmla="*/ 32 w 74"/>
              <a:gd name="T43" fmla="*/ 25 h 74"/>
              <a:gd name="T44" fmla="*/ 31 w 74"/>
              <a:gd name="T45" fmla="*/ 21 h 74"/>
              <a:gd name="T46" fmla="*/ 33 w 74"/>
              <a:gd name="T47" fmla="*/ 16 h 74"/>
              <a:gd name="T48" fmla="*/ 37 w 74"/>
              <a:gd name="T49" fmla="*/ 15 h 74"/>
              <a:gd name="T50" fmla="*/ 41 w 74"/>
              <a:gd name="T51" fmla="*/ 16 h 74"/>
              <a:gd name="T52" fmla="*/ 42 w 74"/>
              <a:gd name="T53" fmla="*/ 21 h 74"/>
              <a:gd name="T54" fmla="*/ 42 w 74"/>
              <a:gd name="T55" fmla="*/ 24 h 7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</a:cxnLst>
            <a:rect l="0" t="0" r="r" b="b"/>
            <a:pathLst>
              <a:path w="74" h="74">
                <a:moveTo>
                  <a:pt x="37" y="0"/>
                </a:moveTo>
                <a:cubicBezTo>
                  <a:pt x="17" y="0"/>
                  <a:pt x="0" y="17"/>
                  <a:pt x="0" y="37"/>
                </a:cubicBezTo>
                <a:cubicBezTo>
                  <a:pt x="0" y="57"/>
                  <a:pt x="17" y="74"/>
                  <a:pt x="37" y="74"/>
                </a:cubicBezTo>
                <a:cubicBezTo>
                  <a:pt x="57" y="74"/>
                  <a:pt x="74" y="57"/>
                  <a:pt x="74" y="37"/>
                </a:cubicBezTo>
                <a:cubicBezTo>
                  <a:pt x="74" y="17"/>
                  <a:pt x="57" y="0"/>
                  <a:pt x="37" y="0"/>
                </a:cubicBezTo>
                <a:close/>
                <a:moveTo>
                  <a:pt x="41" y="58"/>
                </a:moveTo>
                <a:cubicBezTo>
                  <a:pt x="40" y="59"/>
                  <a:pt x="38" y="60"/>
                  <a:pt x="37" y="60"/>
                </a:cubicBezTo>
                <a:cubicBezTo>
                  <a:pt x="35" y="60"/>
                  <a:pt x="34" y="59"/>
                  <a:pt x="33" y="58"/>
                </a:cubicBezTo>
                <a:cubicBezTo>
                  <a:pt x="32" y="57"/>
                  <a:pt x="31" y="56"/>
                  <a:pt x="31" y="55"/>
                </a:cubicBezTo>
                <a:cubicBezTo>
                  <a:pt x="31" y="53"/>
                  <a:pt x="32" y="52"/>
                  <a:pt x="33" y="51"/>
                </a:cubicBezTo>
                <a:cubicBezTo>
                  <a:pt x="34" y="50"/>
                  <a:pt x="35" y="49"/>
                  <a:pt x="37" y="49"/>
                </a:cubicBezTo>
                <a:cubicBezTo>
                  <a:pt x="38" y="49"/>
                  <a:pt x="40" y="50"/>
                  <a:pt x="41" y="51"/>
                </a:cubicBezTo>
                <a:cubicBezTo>
                  <a:pt x="42" y="52"/>
                  <a:pt x="42" y="53"/>
                  <a:pt x="42" y="55"/>
                </a:cubicBezTo>
                <a:cubicBezTo>
                  <a:pt x="42" y="56"/>
                  <a:pt x="42" y="57"/>
                  <a:pt x="41" y="58"/>
                </a:cubicBezTo>
                <a:close/>
                <a:moveTo>
                  <a:pt x="42" y="24"/>
                </a:moveTo>
                <a:cubicBezTo>
                  <a:pt x="41" y="26"/>
                  <a:pt x="41" y="28"/>
                  <a:pt x="40" y="31"/>
                </a:cubicBezTo>
                <a:cubicBezTo>
                  <a:pt x="39" y="33"/>
                  <a:pt x="39" y="35"/>
                  <a:pt x="39" y="36"/>
                </a:cubicBezTo>
                <a:cubicBezTo>
                  <a:pt x="39" y="38"/>
                  <a:pt x="38" y="40"/>
                  <a:pt x="38" y="44"/>
                </a:cubicBezTo>
                <a:cubicBezTo>
                  <a:pt x="36" y="44"/>
                  <a:pt x="36" y="44"/>
                  <a:pt x="36" y="44"/>
                </a:cubicBezTo>
                <a:cubicBezTo>
                  <a:pt x="35" y="39"/>
                  <a:pt x="35" y="36"/>
                  <a:pt x="35" y="35"/>
                </a:cubicBezTo>
                <a:cubicBezTo>
                  <a:pt x="35" y="34"/>
                  <a:pt x="34" y="32"/>
                  <a:pt x="34" y="30"/>
                </a:cubicBezTo>
                <a:cubicBezTo>
                  <a:pt x="33" y="27"/>
                  <a:pt x="32" y="26"/>
                  <a:pt x="32" y="25"/>
                </a:cubicBezTo>
                <a:cubicBezTo>
                  <a:pt x="32" y="23"/>
                  <a:pt x="31" y="22"/>
                  <a:pt x="31" y="21"/>
                </a:cubicBezTo>
                <a:cubicBezTo>
                  <a:pt x="31" y="19"/>
                  <a:pt x="32" y="17"/>
                  <a:pt x="33" y="16"/>
                </a:cubicBezTo>
                <a:cubicBezTo>
                  <a:pt x="34" y="15"/>
                  <a:pt x="35" y="15"/>
                  <a:pt x="37" y="15"/>
                </a:cubicBezTo>
                <a:cubicBezTo>
                  <a:pt x="38" y="15"/>
                  <a:pt x="40" y="15"/>
                  <a:pt x="41" y="16"/>
                </a:cubicBezTo>
                <a:cubicBezTo>
                  <a:pt x="42" y="17"/>
                  <a:pt x="42" y="19"/>
                  <a:pt x="42" y="21"/>
                </a:cubicBezTo>
                <a:cubicBezTo>
                  <a:pt x="42" y="22"/>
                  <a:pt x="42" y="23"/>
                  <a:pt x="42" y="24"/>
                </a:cubicBezTo>
                <a:close/>
              </a:path>
            </a:pathLst>
          </a:custGeom>
          <a:solidFill>
            <a:srgbClr val="FFCB3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100796" tIns="50398" rIns="100796" bIns="50398" numCol="1" anchor="t" anchorCtr="0" compatLnSpc="1">
            <a:prstTxWarp prst="textNoShape">
              <a:avLst/>
            </a:prstTxWarp>
          </a:bodyPr>
          <a:lstStyle/>
          <a:p>
            <a:endParaRPr lang="fr-FR" sz="2645"/>
          </a:p>
        </p:txBody>
      </p:sp>
      <p:cxnSp>
        <p:nvCxnSpPr>
          <p:cNvPr id="10" name="Connecteur droit 9">
            <a:extLst>
              <a:ext uri="{FF2B5EF4-FFF2-40B4-BE49-F238E27FC236}">
                <a16:creationId xmlns:a16="http://schemas.microsoft.com/office/drawing/2014/main" id="{7429CE6F-9B16-4C40-AF77-CF301AE6B485}"/>
              </a:ext>
            </a:extLst>
          </p:cNvPr>
          <p:cNvCxnSpPr>
            <a:cxnSpLocks/>
          </p:cNvCxnSpPr>
          <p:nvPr userDrawn="1"/>
        </p:nvCxnSpPr>
        <p:spPr>
          <a:xfrm flipV="1">
            <a:off x="297625" y="0"/>
            <a:ext cx="0" cy="1571500"/>
          </a:xfrm>
          <a:prstGeom prst="line">
            <a:avLst/>
          </a:prstGeom>
          <a:ln w="25400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8016794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u texte pleine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86912" y="813813"/>
            <a:ext cx="6803708" cy="855490"/>
          </a:xfrm>
        </p:spPr>
        <p:txBody>
          <a:bodyPr anchor="b" anchorCtr="0"/>
          <a:lstStyle/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86912" y="2352291"/>
            <a:ext cx="6803708" cy="7198571"/>
          </a:xfrm>
        </p:spPr>
        <p:txBody>
          <a:bodyPr/>
          <a:lstStyle>
            <a:lvl1pPr marL="0" indent="0">
              <a:lnSpc>
                <a:spcPts val="992"/>
              </a:lnSpc>
              <a:spcBef>
                <a:spcPts val="0"/>
              </a:spcBef>
              <a:buClr>
                <a:schemeClr val="bg2"/>
              </a:buClr>
              <a:buFont typeface="+mj-lt"/>
              <a:buNone/>
              <a:defRPr sz="827" b="1" cap="none" baseline="0"/>
            </a:lvl1pPr>
            <a:lvl2pPr marL="0" indent="0">
              <a:lnSpc>
                <a:spcPts val="992"/>
              </a:lnSpc>
              <a:defRPr sz="827" b="0"/>
            </a:lvl2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</p:txBody>
      </p:sp>
      <p:sp>
        <p:nvSpPr>
          <p:cNvPr id="7" name="Espace réservé du texte 4"/>
          <p:cNvSpPr>
            <a:spLocks noGrp="1"/>
          </p:cNvSpPr>
          <p:nvPr>
            <p:ph type="body" sz="quarter" idx="13" hasCustomPrompt="1"/>
          </p:nvPr>
        </p:nvSpPr>
        <p:spPr>
          <a:xfrm>
            <a:off x="387171" y="257403"/>
            <a:ext cx="2141908" cy="300295"/>
          </a:xfrm>
        </p:spPr>
        <p:txBody>
          <a:bodyPr anchor="b" anchorCtr="0"/>
          <a:lstStyle>
            <a:lvl1pPr>
              <a:defRPr sz="827" u="none" baseline="0">
                <a:uFill>
                  <a:solidFill>
                    <a:schemeClr val="bg2"/>
                  </a:solidFill>
                </a:u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cxnSp>
        <p:nvCxnSpPr>
          <p:cNvPr id="11" name="Connecteur droit 10">
            <a:extLst>
              <a:ext uri="{FF2B5EF4-FFF2-40B4-BE49-F238E27FC236}">
                <a16:creationId xmlns:a16="http://schemas.microsoft.com/office/drawing/2014/main" id="{60EFD0A6-12B9-4625-B574-33AED5B5F5F6}"/>
              </a:ext>
            </a:extLst>
          </p:cNvPr>
          <p:cNvCxnSpPr>
            <a:cxnSpLocks/>
          </p:cNvCxnSpPr>
          <p:nvPr userDrawn="1"/>
        </p:nvCxnSpPr>
        <p:spPr>
          <a:xfrm flipV="1">
            <a:off x="297625" y="0"/>
            <a:ext cx="0" cy="1571500"/>
          </a:xfrm>
          <a:prstGeom prst="line">
            <a:avLst/>
          </a:prstGeom>
          <a:ln w="25400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6291090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u texte et puc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86912" y="813813"/>
            <a:ext cx="6803708" cy="855490"/>
          </a:xfrm>
        </p:spPr>
        <p:txBody>
          <a:bodyPr anchor="b" anchorCtr="0"/>
          <a:lstStyle>
            <a:lvl1pPr>
              <a:defRPr sz="1488"/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13"/>
          </p:nvPr>
        </p:nvSpPr>
        <p:spPr>
          <a:xfrm>
            <a:off x="387175" y="2349768"/>
            <a:ext cx="5297023" cy="7187274"/>
          </a:xfrm>
        </p:spPr>
        <p:txBody>
          <a:bodyPr/>
          <a:lstStyle>
            <a:lvl1pPr>
              <a:spcBef>
                <a:spcPts val="1653"/>
              </a:spcBef>
              <a:spcAft>
                <a:spcPts val="248"/>
              </a:spcAft>
              <a:defRPr sz="1405" cap="none" baseline="0">
                <a:solidFill>
                  <a:schemeClr val="accent5"/>
                </a:solidFill>
              </a:defRPr>
            </a:lvl1pPr>
            <a:lvl2pPr>
              <a:defRPr sz="992" b="0">
                <a:solidFill>
                  <a:schemeClr val="accent4"/>
                </a:solidFill>
              </a:defRPr>
            </a:lvl2pPr>
            <a:lvl3pPr marL="591824" indent="-72174">
              <a:lnSpc>
                <a:spcPts val="1488"/>
              </a:lnSpc>
              <a:spcBef>
                <a:spcPts val="1240"/>
              </a:spcBef>
              <a:spcAft>
                <a:spcPts val="248"/>
              </a:spcAft>
              <a:buFont typeface="Wingdings" pitchFamily="2" charset="2"/>
              <a:buChar char="§"/>
              <a:tabLst/>
              <a:defRPr lang="fr-FR" sz="909" b="1" kern="1200" dirty="0" smtClean="0">
                <a:solidFill>
                  <a:schemeClr val="accent5"/>
                </a:solidFill>
                <a:latin typeface="Open Sans" pitchFamily="34" charset="0"/>
                <a:ea typeface="Open Sans" pitchFamily="34" charset="0"/>
                <a:cs typeface="Open Sans" pitchFamily="34" charset="0"/>
              </a:defRPr>
            </a:lvl3pPr>
            <a:lvl4pPr marL="814906" indent="-73486">
              <a:spcBef>
                <a:spcPts val="0"/>
              </a:spcBef>
              <a:buClr>
                <a:schemeClr val="tx2"/>
              </a:buClr>
              <a:buFont typeface="Arial" pitchFamily="34" charset="0"/>
              <a:buChar char="•"/>
              <a:tabLst/>
              <a:defRPr lang="fr-FR" sz="827" b="1" kern="1200" dirty="0" smtClean="0">
                <a:solidFill>
                  <a:schemeClr val="tx1"/>
                </a:solidFill>
                <a:latin typeface="Open Sans" pitchFamily="34" charset="0"/>
                <a:ea typeface="Open Sans" pitchFamily="34" charset="0"/>
                <a:cs typeface="Open Sans" pitchFamily="34" charset="0"/>
              </a:defRPr>
            </a:lvl4pPr>
            <a:lvl5pPr marL="1187583" indent="-76110">
              <a:spcBef>
                <a:spcPts val="0"/>
              </a:spcBef>
              <a:buClr>
                <a:schemeClr val="accent4"/>
              </a:buClr>
              <a:buSzPct val="160000"/>
              <a:buFont typeface="Open Sans" pitchFamily="34" charset="0"/>
              <a:buChar char="›"/>
              <a:tabLst/>
              <a:defRPr sz="744" b="0">
                <a:solidFill>
                  <a:schemeClr val="accent4"/>
                </a:solidFill>
              </a:defRPr>
            </a:lvl5pPr>
            <a:lvl6pPr marL="446165" indent="-149596">
              <a:lnSpc>
                <a:spcPts val="1488"/>
              </a:lnSpc>
              <a:spcBef>
                <a:spcPts val="1240"/>
              </a:spcBef>
              <a:spcAft>
                <a:spcPts val="248"/>
              </a:spcAft>
              <a:buClr>
                <a:schemeClr val="accent5"/>
              </a:buClr>
              <a:buFont typeface="+mj-lt"/>
              <a:buAutoNum type="arabicPeriod"/>
              <a:tabLst/>
              <a:defRPr sz="1075" b="0" i="1" cap="none" baseline="0">
                <a:solidFill>
                  <a:schemeClr val="accent5"/>
                </a:solidFill>
                <a:latin typeface="Open Sans" pitchFamily="34" charset="0"/>
                <a:ea typeface="Open Sans" pitchFamily="34" charset="0"/>
                <a:cs typeface="Open Sans" pitchFamily="34" charset="0"/>
              </a:defRPr>
            </a:lvl6pPr>
            <a:lvl7pPr marL="446165" indent="0">
              <a:buFont typeface="+mj-lt"/>
              <a:buNone/>
              <a:defRPr sz="827">
                <a:latin typeface="Open Sans" pitchFamily="34" charset="0"/>
                <a:ea typeface="Open Sans" pitchFamily="34" charset="0"/>
                <a:cs typeface="Open Sans" pitchFamily="34" charset="0"/>
              </a:defRPr>
            </a:lvl7pPr>
            <a:lvl8pPr marL="1037988" indent="-73486">
              <a:buClr>
                <a:schemeClr val="accent4"/>
              </a:buClr>
              <a:buSzPct val="160000"/>
              <a:buFont typeface="Open Sans" pitchFamily="34" charset="0"/>
              <a:buChar char="›"/>
              <a:defRPr sz="744">
                <a:solidFill>
                  <a:schemeClr val="accent4"/>
                </a:solidFill>
                <a:latin typeface="Open Sans" pitchFamily="34" charset="0"/>
                <a:ea typeface="Open Sans" pitchFamily="34" charset="0"/>
                <a:cs typeface="Open Sans" pitchFamily="34" charset="0"/>
              </a:defRPr>
            </a:lvl8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FR" dirty="0"/>
          </a:p>
        </p:txBody>
      </p:sp>
      <p:sp>
        <p:nvSpPr>
          <p:cNvPr id="7" name="Espace réservé du texte 4"/>
          <p:cNvSpPr>
            <a:spLocks noGrp="1"/>
          </p:cNvSpPr>
          <p:nvPr>
            <p:ph type="body" sz="quarter" idx="14" hasCustomPrompt="1"/>
          </p:nvPr>
        </p:nvSpPr>
        <p:spPr>
          <a:xfrm>
            <a:off x="387171" y="258179"/>
            <a:ext cx="2141908" cy="300295"/>
          </a:xfrm>
        </p:spPr>
        <p:txBody>
          <a:bodyPr anchor="b" anchorCtr="0"/>
          <a:lstStyle>
            <a:lvl1pPr>
              <a:defRPr sz="827" u="none" baseline="0">
                <a:uFill>
                  <a:solidFill>
                    <a:schemeClr val="accent2"/>
                  </a:solidFill>
                </a:u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0417365A-4F17-4648-B72A-D6CC18AE5E8D}"/>
              </a:ext>
            </a:extLst>
          </p:cNvPr>
          <p:cNvSpPr>
            <a:spLocks noGrp="1"/>
          </p:cNvSpPr>
          <p:nvPr>
            <p:ph type="dt" sz="half" idx="15"/>
          </p:nvPr>
        </p:nvSpPr>
        <p:spPr>
          <a:xfrm>
            <a:off x="5446723" y="10163622"/>
            <a:ext cx="682044" cy="570889"/>
          </a:xfrm>
          <a:prstGeom prst="rect">
            <a:avLst/>
          </a:prstGeom>
        </p:spPr>
        <p:txBody>
          <a:bodyPr/>
          <a:lstStyle/>
          <a:p>
            <a:fld id="{C6269870-9299-4387-A25E-B04C356AF35E}" type="datetime6">
              <a:rPr lang="fr-FR" smtClean="0"/>
              <a:t>avril 25</a:t>
            </a:fld>
            <a:endParaRPr lang="fr-FR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2E2FFB53-DE53-4B90-8F36-6B280367D891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>
          <a:xfrm>
            <a:off x="674131" y="10163622"/>
            <a:ext cx="4693216" cy="570889"/>
          </a:xfrm>
          <a:prstGeom prst="rect">
            <a:avLst/>
          </a:prstGeom>
        </p:spPr>
        <p:txBody>
          <a:bodyPr/>
          <a:lstStyle/>
          <a:p>
            <a:pPr algn="l"/>
            <a:r>
              <a:rPr lang="fr-FR"/>
              <a:t>Nom du service à l'origine du document</a:t>
            </a:r>
            <a:endParaRPr lang="fr-FR" dirty="0"/>
          </a:p>
        </p:txBody>
      </p:sp>
      <p:sp>
        <p:nvSpPr>
          <p:cNvPr id="8" name="Espace réservé du numéro de diapositive 7">
            <a:extLst>
              <a:ext uri="{FF2B5EF4-FFF2-40B4-BE49-F238E27FC236}">
                <a16:creationId xmlns:a16="http://schemas.microsoft.com/office/drawing/2014/main" id="{7A56CECF-B9A6-4159-8D9E-A5921DC3F624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>
          <a:xfrm>
            <a:off x="396835" y="10163618"/>
            <a:ext cx="277298" cy="569240"/>
          </a:xfrm>
          <a:prstGeom prst="rect">
            <a:avLst/>
          </a:prstGeom>
        </p:spPr>
        <p:txBody>
          <a:bodyPr/>
          <a:lstStyle/>
          <a:p>
            <a:fld id="{114701A2-C6F6-46A9-8376-E6B4FD0DB400}" type="slidenum">
              <a:rPr lang="fr-FR" smtClean="0"/>
              <a:pPr/>
              <a:t>‹N°›</a:t>
            </a:fld>
            <a:r>
              <a:rPr lang="fr-FR"/>
              <a:t> /</a:t>
            </a:r>
            <a:endParaRPr lang="fr-FR" dirty="0"/>
          </a:p>
        </p:txBody>
      </p:sp>
      <p:cxnSp>
        <p:nvCxnSpPr>
          <p:cNvPr id="9" name="Connecteur droit 8">
            <a:extLst>
              <a:ext uri="{FF2B5EF4-FFF2-40B4-BE49-F238E27FC236}">
                <a16:creationId xmlns:a16="http://schemas.microsoft.com/office/drawing/2014/main" id="{D8BE40BE-3824-4F55-BB16-4BC8E2C059F1}"/>
              </a:ext>
            </a:extLst>
          </p:cNvPr>
          <p:cNvCxnSpPr>
            <a:cxnSpLocks/>
          </p:cNvCxnSpPr>
          <p:nvPr userDrawn="1"/>
        </p:nvCxnSpPr>
        <p:spPr>
          <a:xfrm flipV="1">
            <a:off x="297625" y="0"/>
            <a:ext cx="0" cy="1571500"/>
          </a:xfrm>
          <a:prstGeom prst="line">
            <a:avLst/>
          </a:prstGeom>
          <a:ln w="25400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850871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 sans visu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297627" y="561252"/>
            <a:ext cx="6964425" cy="8232582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488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3839369" y="3321397"/>
            <a:ext cx="3153330" cy="2291810"/>
          </a:xfrm>
        </p:spPr>
        <p:txBody>
          <a:bodyPr/>
          <a:lstStyle>
            <a:lvl1pPr>
              <a:lnSpc>
                <a:spcPts val="3472"/>
              </a:lnSpc>
              <a:defRPr sz="2811" u="heavy" baseline="0">
                <a:solidFill>
                  <a:schemeClr val="bg1"/>
                </a:solidFill>
                <a:uFill>
                  <a:solidFill>
                    <a:srgbClr val="FECD1A"/>
                  </a:solidFill>
                </a:uFill>
              </a:defRPr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7373004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u texte et numer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86912" y="813813"/>
            <a:ext cx="6803708" cy="855490"/>
          </a:xfrm>
        </p:spPr>
        <p:txBody>
          <a:bodyPr anchor="b" anchorCtr="0"/>
          <a:lstStyle>
            <a:lvl1pPr>
              <a:defRPr sz="1488"/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13"/>
          </p:nvPr>
        </p:nvSpPr>
        <p:spPr>
          <a:xfrm>
            <a:off x="387175" y="2349768"/>
            <a:ext cx="5297023" cy="7187274"/>
          </a:xfrm>
        </p:spPr>
        <p:txBody>
          <a:bodyPr/>
          <a:lstStyle>
            <a:lvl1pPr>
              <a:spcBef>
                <a:spcPts val="1653"/>
              </a:spcBef>
              <a:spcAft>
                <a:spcPts val="248"/>
              </a:spcAft>
              <a:defRPr sz="1405" cap="none" baseline="0">
                <a:solidFill>
                  <a:schemeClr val="accent5"/>
                </a:solidFill>
              </a:defRPr>
            </a:lvl1pPr>
            <a:lvl2pPr>
              <a:defRPr sz="992" b="0">
                <a:solidFill>
                  <a:schemeClr val="accent4"/>
                </a:solidFill>
              </a:defRPr>
            </a:lvl2pPr>
            <a:lvl3pPr marL="708617" indent="-188969">
              <a:lnSpc>
                <a:spcPts val="1488"/>
              </a:lnSpc>
              <a:spcBef>
                <a:spcPts val="1240"/>
              </a:spcBef>
              <a:spcAft>
                <a:spcPts val="248"/>
              </a:spcAft>
              <a:buFont typeface="+mj-lt"/>
              <a:buAutoNum type="romanUcPeriod"/>
              <a:tabLst/>
              <a:defRPr lang="fr-FR" sz="909" b="1" kern="1200" dirty="0" smtClean="0">
                <a:solidFill>
                  <a:schemeClr val="accent5"/>
                </a:solidFill>
                <a:latin typeface="Open Sans" pitchFamily="34" charset="0"/>
                <a:ea typeface="Open Sans" pitchFamily="34" charset="0"/>
                <a:cs typeface="Open Sans" pitchFamily="34" charset="0"/>
              </a:defRPr>
            </a:lvl3pPr>
            <a:lvl4pPr marL="930388" indent="-188969">
              <a:spcBef>
                <a:spcPts val="0"/>
              </a:spcBef>
              <a:buClr>
                <a:schemeClr val="tx2"/>
              </a:buClr>
              <a:buFont typeface="+mj-lt"/>
              <a:buAutoNum type="arabicPeriod"/>
              <a:tabLst/>
              <a:defRPr lang="fr-FR" sz="827" b="1" kern="1200" dirty="0" smtClean="0">
                <a:solidFill>
                  <a:schemeClr val="tx1"/>
                </a:solidFill>
                <a:latin typeface="Open Sans" pitchFamily="34" charset="0"/>
                <a:ea typeface="Open Sans" pitchFamily="34" charset="0"/>
                <a:cs typeface="Open Sans" pitchFamily="34" charset="0"/>
              </a:defRPr>
            </a:lvl4pPr>
            <a:lvl5pPr marL="1300443" indent="-188969">
              <a:spcBef>
                <a:spcPts val="0"/>
              </a:spcBef>
              <a:buClr>
                <a:schemeClr val="accent4"/>
              </a:buClr>
              <a:buSzPct val="100000"/>
              <a:buFont typeface="+mj-lt"/>
              <a:buAutoNum type="alphaLcPeriod"/>
              <a:tabLst/>
              <a:defRPr sz="744" b="0">
                <a:solidFill>
                  <a:schemeClr val="accent4"/>
                </a:solidFill>
              </a:defRPr>
            </a:lvl5pPr>
            <a:lvl6pPr marL="446165" indent="-149596">
              <a:lnSpc>
                <a:spcPts val="1488"/>
              </a:lnSpc>
              <a:spcBef>
                <a:spcPts val="1240"/>
              </a:spcBef>
              <a:spcAft>
                <a:spcPts val="248"/>
              </a:spcAft>
              <a:buClr>
                <a:schemeClr val="accent5"/>
              </a:buClr>
              <a:buFont typeface="+mj-lt"/>
              <a:buAutoNum type="arabicPeriod"/>
              <a:tabLst/>
              <a:defRPr sz="1075" b="0" i="1" cap="none" baseline="0">
                <a:solidFill>
                  <a:schemeClr val="accent5"/>
                </a:solidFill>
                <a:latin typeface="Open Sans" pitchFamily="34" charset="0"/>
                <a:ea typeface="Open Sans" pitchFamily="34" charset="0"/>
                <a:cs typeface="Open Sans" pitchFamily="34" charset="0"/>
              </a:defRPr>
            </a:lvl6pPr>
            <a:lvl7pPr marL="446165" indent="0">
              <a:buFont typeface="+mj-lt"/>
              <a:buNone/>
              <a:defRPr sz="827">
                <a:latin typeface="Open Sans" pitchFamily="34" charset="0"/>
                <a:ea typeface="Open Sans" pitchFamily="34" charset="0"/>
                <a:cs typeface="Open Sans" pitchFamily="34" charset="0"/>
              </a:defRPr>
            </a:lvl7pPr>
            <a:lvl8pPr marL="1037988" indent="-73486">
              <a:buClr>
                <a:schemeClr val="accent4"/>
              </a:buClr>
              <a:buSzPct val="160000"/>
              <a:buFont typeface="Open Sans" pitchFamily="34" charset="0"/>
              <a:buChar char="›"/>
              <a:defRPr sz="744">
                <a:solidFill>
                  <a:schemeClr val="accent4"/>
                </a:solidFill>
                <a:latin typeface="Open Sans" pitchFamily="34" charset="0"/>
                <a:ea typeface="Open Sans" pitchFamily="34" charset="0"/>
                <a:cs typeface="Open Sans" pitchFamily="34" charset="0"/>
              </a:defRPr>
            </a:lvl8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FR" dirty="0"/>
          </a:p>
        </p:txBody>
      </p:sp>
      <p:sp>
        <p:nvSpPr>
          <p:cNvPr id="7" name="Espace réservé du texte 4"/>
          <p:cNvSpPr>
            <a:spLocks noGrp="1"/>
          </p:cNvSpPr>
          <p:nvPr>
            <p:ph type="body" sz="quarter" idx="14" hasCustomPrompt="1"/>
          </p:nvPr>
        </p:nvSpPr>
        <p:spPr>
          <a:xfrm>
            <a:off x="387171" y="257403"/>
            <a:ext cx="2141908" cy="300295"/>
          </a:xfrm>
        </p:spPr>
        <p:txBody>
          <a:bodyPr anchor="b" anchorCtr="0"/>
          <a:lstStyle>
            <a:lvl1pPr>
              <a:defRPr sz="827" u="none" baseline="0">
                <a:uFill>
                  <a:solidFill>
                    <a:schemeClr val="accent2"/>
                  </a:solidFill>
                </a:u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0417365A-4F17-4648-B72A-D6CC18AE5E8D}"/>
              </a:ext>
            </a:extLst>
          </p:cNvPr>
          <p:cNvSpPr>
            <a:spLocks noGrp="1"/>
          </p:cNvSpPr>
          <p:nvPr>
            <p:ph type="dt" sz="half" idx="15"/>
          </p:nvPr>
        </p:nvSpPr>
        <p:spPr>
          <a:xfrm>
            <a:off x="5446723" y="10163622"/>
            <a:ext cx="682044" cy="570889"/>
          </a:xfrm>
          <a:prstGeom prst="rect">
            <a:avLst/>
          </a:prstGeom>
        </p:spPr>
        <p:txBody>
          <a:bodyPr/>
          <a:lstStyle/>
          <a:p>
            <a:fld id="{C6269870-9299-4387-A25E-B04C356AF35E}" type="datetime6">
              <a:rPr lang="fr-FR" smtClean="0"/>
              <a:t>avril 25</a:t>
            </a:fld>
            <a:endParaRPr lang="fr-FR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2E2FFB53-DE53-4B90-8F36-6B280367D891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>
          <a:xfrm>
            <a:off x="674131" y="10163622"/>
            <a:ext cx="4693216" cy="570889"/>
          </a:xfrm>
          <a:prstGeom prst="rect">
            <a:avLst/>
          </a:prstGeom>
        </p:spPr>
        <p:txBody>
          <a:bodyPr/>
          <a:lstStyle/>
          <a:p>
            <a:pPr algn="l"/>
            <a:r>
              <a:rPr lang="fr-FR"/>
              <a:t>Nom du service à l'origine du document</a:t>
            </a:r>
            <a:endParaRPr lang="fr-FR" dirty="0"/>
          </a:p>
        </p:txBody>
      </p:sp>
      <p:sp>
        <p:nvSpPr>
          <p:cNvPr id="8" name="Espace réservé du numéro de diapositive 7">
            <a:extLst>
              <a:ext uri="{FF2B5EF4-FFF2-40B4-BE49-F238E27FC236}">
                <a16:creationId xmlns:a16="http://schemas.microsoft.com/office/drawing/2014/main" id="{7A56CECF-B9A6-4159-8D9E-A5921DC3F624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>
          <a:xfrm>
            <a:off x="396835" y="10163618"/>
            <a:ext cx="277298" cy="569240"/>
          </a:xfrm>
          <a:prstGeom prst="rect">
            <a:avLst/>
          </a:prstGeom>
        </p:spPr>
        <p:txBody>
          <a:bodyPr/>
          <a:lstStyle/>
          <a:p>
            <a:fld id="{114701A2-C6F6-46A9-8376-E6B4FD0DB400}" type="slidenum">
              <a:rPr lang="fr-FR" smtClean="0"/>
              <a:pPr/>
              <a:t>‹N°›</a:t>
            </a:fld>
            <a:r>
              <a:rPr lang="fr-FR"/>
              <a:t> /</a:t>
            </a:r>
            <a:endParaRPr lang="fr-FR" dirty="0"/>
          </a:p>
        </p:txBody>
      </p:sp>
      <p:cxnSp>
        <p:nvCxnSpPr>
          <p:cNvPr id="9" name="Connecteur droit 8">
            <a:extLst>
              <a:ext uri="{FF2B5EF4-FFF2-40B4-BE49-F238E27FC236}">
                <a16:creationId xmlns:a16="http://schemas.microsoft.com/office/drawing/2014/main" id="{3D58FFC8-7E11-40FB-AF30-B007AE7E2509}"/>
              </a:ext>
            </a:extLst>
          </p:cNvPr>
          <p:cNvCxnSpPr>
            <a:cxnSpLocks/>
          </p:cNvCxnSpPr>
          <p:nvPr userDrawn="1"/>
        </p:nvCxnSpPr>
        <p:spPr>
          <a:xfrm flipV="1">
            <a:off x="297625" y="0"/>
            <a:ext cx="0" cy="1571500"/>
          </a:xfrm>
          <a:prstGeom prst="line">
            <a:avLst/>
          </a:prstGeom>
          <a:ln w="25400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9815356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u texte 3 encadré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86912" y="813813"/>
            <a:ext cx="6803708" cy="855490"/>
          </a:xfrm>
        </p:spPr>
        <p:txBody>
          <a:bodyPr anchor="b" anchorCtr="0"/>
          <a:lstStyle/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8" name="Espace réservé du contenu 2"/>
          <p:cNvSpPr>
            <a:spLocks noGrp="1"/>
          </p:cNvSpPr>
          <p:nvPr>
            <p:ph idx="1"/>
          </p:nvPr>
        </p:nvSpPr>
        <p:spPr>
          <a:xfrm>
            <a:off x="952400" y="2950973"/>
            <a:ext cx="1666700" cy="4789334"/>
          </a:xfrm>
          <a:ln w="19050">
            <a:solidFill>
              <a:schemeClr val="tx1"/>
            </a:solidFill>
          </a:ln>
        </p:spPr>
        <p:txBody>
          <a:bodyPr lIns="144000" tIns="108000" rIns="144000" bIns="144000"/>
          <a:lstStyle>
            <a:lvl1pPr marL="0" indent="0">
              <a:lnSpc>
                <a:spcPts val="992"/>
              </a:lnSpc>
              <a:spcBef>
                <a:spcPts val="0"/>
              </a:spcBef>
              <a:buClr>
                <a:schemeClr val="bg2"/>
              </a:buClr>
              <a:buFont typeface="Arial" pitchFamily="34" charset="0"/>
              <a:buNone/>
              <a:defRPr sz="827" b="0" i="0" cap="none" baseline="0"/>
            </a:lvl1pPr>
            <a:lvl2pPr marL="0" indent="0">
              <a:lnSpc>
                <a:spcPts val="992"/>
              </a:lnSpc>
              <a:defRPr sz="827" b="0"/>
            </a:lvl2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9" name="Espace réservé du contenu 2"/>
          <p:cNvSpPr>
            <a:spLocks noGrp="1"/>
          </p:cNvSpPr>
          <p:nvPr>
            <p:ph idx="14"/>
          </p:nvPr>
        </p:nvSpPr>
        <p:spPr>
          <a:xfrm>
            <a:off x="2744763" y="3699392"/>
            <a:ext cx="1815513" cy="5088667"/>
          </a:xfrm>
          <a:ln w="19050">
            <a:solidFill>
              <a:schemeClr val="bg2"/>
            </a:solidFill>
          </a:ln>
        </p:spPr>
        <p:txBody>
          <a:bodyPr lIns="144000" tIns="108000" rIns="144000" bIns="144000"/>
          <a:lstStyle>
            <a:lvl1pPr marL="0" indent="0">
              <a:lnSpc>
                <a:spcPts val="992"/>
              </a:lnSpc>
              <a:spcBef>
                <a:spcPts val="0"/>
              </a:spcBef>
              <a:buClr>
                <a:schemeClr val="bg2"/>
              </a:buClr>
              <a:buFont typeface="Arial" pitchFamily="34" charset="0"/>
              <a:buNone/>
              <a:defRPr sz="827" b="0" i="0" cap="none" baseline="0"/>
            </a:lvl1pPr>
            <a:lvl2pPr marL="0" indent="0">
              <a:lnSpc>
                <a:spcPts val="992"/>
              </a:lnSpc>
              <a:defRPr sz="827" b="0"/>
            </a:lvl2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0" name="Espace réservé du contenu 2"/>
          <p:cNvSpPr>
            <a:spLocks noGrp="1"/>
          </p:cNvSpPr>
          <p:nvPr>
            <p:ph idx="15"/>
          </p:nvPr>
        </p:nvSpPr>
        <p:spPr>
          <a:xfrm>
            <a:off x="4672813" y="2202557"/>
            <a:ext cx="1815513" cy="5088667"/>
          </a:xfrm>
          <a:solidFill>
            <a:schemeClr val="bg1"/>
          </a:solidFill>
          <a:ln w="19050">
            <a:solidFill>
              <a:schemeClr val="accent2"/>
            </a:solidFill>
          </a:ln>
        </p:spPr>
        <p:txBody>
          <a:bodyPr lIns="144000" tIns="108000" rIns="144000" bIns="144000"/>
          <a:lstStyle>
            <a:lvl1pPr marL="0" indent="0">
              <a:lnSpc>
                <a:spcPts val="992"/>
              </a:lnSpc>
              <a:spcBef>
                <a:spcPts val="0"/>
              </a:spcBef>
              <a:buClr>
                <a:schemeClr val="bg2"/>
              </a:buClr>
              <a:buFont typeface="Arial" pitchFamily="34" charset="0"/>
              <a:buNone/>
              <a:defRPr sz="827" b="0" i="0" cap="none" baseline="0"/>
            </a:lvl1pPr>
            <a:lvl2pPr marL="0" indent="0">
              <a:lnSpc>
                <a:spcPts val="992"/>
              </a:lnSpc>
              <a:defRPr sz="827" b="0"/>
            </a:lvl2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1" name="Espace réservé du texte 4"/>
          <p:cNvSpPr>
            <a:spLocks noGrp="1"/>
          </p:cNvSpPr>
          <p:nvPr>
            <p:ph type="body" sz="quarter" idx="13" hasCustomPrompt="1"/>
          </p:nvPr>
        </p:nvSpPr>
        <p:spPr>
          <a:xfrm>
            <a:off x="387171" y="257403"/>
            <a:ext cx="2141908" cy="300295"/>
          </a:xfrm>
        </p:spPr>
        <p:txBody>
          <a:bodyPr anchor="b" anchorCtr="0"/>
          <a:lstStyle>
            <a:lvl1pPr>
              <a:defRPr sz="827" u="none" baseline="0">
                <a:uFill>
                  <a:solidFill>
                    <a:schemeClr val="bg2"/>
                  </a:solidFill>
                </a:u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cxnSp>
        <p:nvCxnSpPr>
          <p:cNvPr id="12" name="Connecteur droit 11">
            <a:extLst>
              <a:ext uri="{FF2B5EF4-FFF2-40B4-BE49-F238E27FC236}">
                <a16:creationId xmlns:a16="http://schemas.microsoft.com/office/drawing/2014/main" id="{A9F7289F-7582-479D-99DA-8E05E1729B69}"/>
              </a:ext>
            </a:extLst>
          </p:cNvPr>
          <p:cNvCxnSpPr>
            <a:cxnSpLocks/>
          </p:cNvCxnSpPr>
          <p:nvPr userDrawn="1"/>
        </p:nvCxnSpPr>
        <p:spPr>
          <a:xfrm flipV="1">
            <a:off x="297625" y="0"/>
            <a:ext cx="0" cy="1571500"/>
          </a:xfrm>
          <a:prstGeom prst="line">
            <a:avLst/>
          </a:prstGeom>
          <a:ln w="25400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432806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u graphiqu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86912" y="813813"/>
            <a:ext cx="6803708" cy="855490"/>
          </a:xfrm>
        </p:spPr>
        <p:txBody>
          <a:bodyPr anchor="b" anchorCtr="0"/>
          <a:lstStyle/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4" name="Espace réservé du graphique 3"/>
          <p:cNvSpPr>
            <a:spLocks noGrp="1"/>
          </p:cNvSpPr>
          <p:nvPr>
            <p:ph type="chart" sz="quarter" idx="13"/>
          </p:nvPr>
        </p:nvSpPr>
        <p:spPr>
          <a:xfrm>
            <a:off x="387170" y="2319833"/>
            <a:ext cx="5714400" cy="5762167"/>
          </a:xfrm>
          <a:solidFill>
            <a:schemeClr val="bg1"/>
          </a:solidFill>
          <a:ln w="12700">
            <a:solidFill>
              <a:schemeClr val="bg2"/>
            </a:solidFill>
          </a:ln>
        </p:spPr>
        <p:txBody>
          <a:bodyPr/>
          <a:lstStyle/>
          <a:p>
            <a:r>
              <a:rPr lang="fr-FR"/>
              <a:t>Cliquez sur l'icône pour ajouter un graphique</a:t>
            </a:r>
          </a:p>
        </p:txBody>
      </p:sp>
      <p:sp>
        <p:nvSpPr>
          <p:cNvPr id="11" name="Espace réservé du texte 10"/>
          <p:cNvSpPr>
            <a:spLocks noGrp="1"/>
          </p:cNvSpPr>
          <p:nvPr>
            <p:ph type="body" sz="quarter" idx="14"/>
          </p:nvPr>
        </p:nvSpPr>
        <p:spPr>
          <a:xfrm>
            <a:off x="6160877" y="5570432"/>
            <a:ext cx="1029744" cy="2544254"/>
          </a:xfrm>
        </p:spPr>
        <p:txBody>
          <a:bodyPr anchor="b" anchorCtr="0"/>
          <a:lstStyle>
            <a:lvl1pPr>
              <a:defRPr sz="827" b="0" cap="none" baseline="0"/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8" name="Espace réservé du texte 4"/>
          <p:cNvSpPr>
            <a:spLocks noGrp="1"/>
          </p:cNvSpPr>
          <p:nvPr>
            <p:ph type="body" sz="quarter" idx="15" hasCustomPrompt="1"/>
          </p:nvPr>
        </p:nvSpPr>
        <p:spPr>
          <a:xfrm>
            <a:off x="387171" y="258179"/>
            <a:ext cx="2141908" cy="300295"/>
          </a:xfrm>
        </p:spPr>
        <p:txBody>
          <a:bodyPr anchor="b" anchorCtr="0"/>
          <a:lstStyle>
            <a:lvl1pPr>
              <a:defRPr sz="827" u="none" baseline="0">
                <a:uFill>
                  <a:solidFill>
                    <a:schemeClr val="bg2"/>
                  </a:solidFill>
                </a:u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cxnSp>
        <p:nvCxnSpPr>
          <p:cNvPr id="9" name="Connecteur droit 8">
            <a:extLst>
              <a:ext uri="{FF2B5EF4-FFF2-40B4-BE49-F238E27FC236}">
                <a16:creationId xmlns:a16="http://schemas.microsoft.com/office/drawing/2014/main" id="{9C89CF6E-A174-4305-974E-F7468370B57F}"/>
              </a:ext>
            </a:extLst>
          </p:cNvPr>
          <p:cNvCxnSpPr>
            <a:cxnSpLocks/>
          </p:cNvCxnSpPr>
          <p:nvPr userDrawn="1"/>
        </p:nvCxnSpPr>
        <p:spPr>
          <a:xfrm flipV="1">
            <a:off x="297625" y="0"/>
            <a:ext cx="0" cy="1571500"/>
          </a:xfrm>
          <a:prstGeom prst="line">
            <a:avLst/>
          </a:prstGeom>
          <a:ln w="25400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7516577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u graphiqu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86912" y="813813"/>
            <a:ext cx="6803708" cy="855490"/>
          </a:xfrm>
        </p:spPr>
        <p:txBody>
          <a:bodyPr anchor="b" anchorCtr="0"/>
          <a:lstStyle/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11" name="Espace réservé du texte 10"/>
          <p:cNvSpPr>
            <a:spLocks noGrp="1"/>
          </p:cNvSpPr>
          <p:nvPr>
            <p:ph type="body" sz="quarter" idx="14"/>
          </p:nvPr>
        </p:nvSpPr>
        <p:spPr>
          <a:xfrm>
            <a:off x="6101552" y="5570432"/>
            <a:ext cx="1089069" cy="2544254"/>
          </a:xfrm>
        </p:spPr>
        <p:txBody>
          <a:bodyPr anchor="b" anchorCtr="0"/>
          <a:lstStyle>
            <a:lvl1pPr>
              <a:defRPr sz="827" b="0" cap="none" baseline="0"/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684193" y="2319833"/>
            <a:ext cx="2470288" cy="5762167"/>
          </a:xfrm>
          <a:prstGeom prst="rect">
            <a:avLst/>
          </a:prstGeom>
          <a:solidFill>
            <a:schemeClr val="bg1"/>
          </a:solidFill>
          <a:ln w="127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488"/>
          </a:p>
        </p:txBody>
      </p:sp>
      <p:sp>
        <p:nvSpPr>
          <p:cNvPr id="9" name="Rectangle 8"/>
          <p:cNvSpPr/>
          <p:nvPr userDrawn="1"/>
        </p:nvSpPr>
        <p:spPr>
          <a:xfrm>
            <a:off x="3541712" y="2319833"/>
            <a:ext cx="2470288" cy="5762167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488"/>
          </a:p>
        </p:txBody>
      </p:sp>
      <p:sp>
        <p:nvSpPr>
          <p:cNvPr id="10" name="Espace réservé du texte 10"/>
          <p:cNvSpPr>
            <a:spLocks noGrp="1"/>
          </p:cNvSpPr>
          <p:nvPr>
            <p:ph type="body" sz="quarter" idx="15"/>
          </p:nvPr>
        </p:nvSpPr>
        <p:spPr>
          <a:xfrm>
            <a:off x="791445" y="2619091"/>
            <a:ext cx="2274015" cy="631252"/>
          </a:xfrm>
        </p:spPr>
        <p:txBody>
          <a:bodyPr anchor="t" anchorCtr="0"/>
          <a:lstStyle>
            <a:lvl1pPr>
              <a:defRPr sz="827" b="0" cap="none" baseline="0"/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2" name="Espace réservé du graphique 11"/>
          <p:cNvSpPr>
            <a:spLocks noGrp="1"/>
          </p:cNvSpPr>
          <p:nvPr>
            <p:ph type="chart" sz="quarter" idx="16"/>
          </p:nvPr>
        </p:nvSpPr>
        <p:spPr>
          <a:xfrm>
            <a:off x="922650" y="4448328"/>
            <a:ext cx="2082848" cy="3293342"/>
          </a:xfrm>
        </p:spPr>
        <p:txBody>
          <a:bodyPr/>
          <a:lstStyle/>
          <a:p>
            <a:r>
              <a:rPr lang="fr-FR"/>
              <a:t>Cliquez sur l'icône pour ajouter un graphique</a:t>
            </a:r>
          </a:p>
        </p:txBody>
      </p:sp>
      <p:sp>
        <p:nvSpPr>
          <p:cNvPr id="14" name="Espace réservé du graphique 13"/>
          <p:cNvSpPr>
            <a:spLocks noGrp="1"/>
          </p:cNvSpPr>
          <p:nvPr>
            <p:ph type="chart" sz="quarter" idx="17"/>
          </p:nvPr>
        </p:nvSpPr>
        <p:spPr>
          <a:xfrm>
            <a:off x="3720779" y="2653158"/>
            <a:ext cx="2143220" cy="5088511"/>
          </a:xfrm>
        </p:spPr>
        <p:txBody>
          <a:bodyPr/>
          <a:lstStyle/>
          <a:p>
            <a:r>
              <a:rPr lang="fr-FR"/>
              <a:t>Cliquez sur l'icône pour ajouter un graphique</a:t>
            </a:r>
          </a:p>
        </p:txBody>
      </p:sp>
      <p:sp>
        <p:nvSpPr>
          <p:cNvPr id="13" name="Espace réservé du texte 4"/>
          <p:cNvSpPr>
            <a:spLocks noGrp="1"/>
          </p:cNvSpPr>
          <p:nvPr>
            <p:ph type="body" sz="quarter" idx="13" hasCustomPrompt="1"/>
          </p:nvPr>
        </p:nvSpPr>
        <p:spPr>
          <a:xfrm>
            <a:off x="387171" y="257403"/>
            <a:ext cx="2141908" cy="300295"/>
          </a:xfrm>
        </p:spPr>
        <p:txBody>
          <a:bodyPr anchor="b" anchorCtr="0"/>
          <a:lstStyle>
            <a:lvl1pPr>
              <a:defRPr sz="827" u="none" baseline="0">
                <a:uFill>
                  <a:solidFill>
                    <a:schemeClr val="bg2"/>
                  </a:solidFill>
                </a:u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29B50F3F-E444-42B5-B00E-B8A20A4FF572}"/>
              </a:ext>
            </a:extLst>
          </p:cNvPr>
          <p:cNvSpPr>
            <a:spLocks noGrp="1"/>
          </p:cNvSpPr>
          <p:nvPr>
            <p:ph type="dt" sz="half" idx="18"/>
          </p:nvPr>
        </p:nvSpPr>
        <p:spPr>
          <a:xfrm>
            <a:off x="5446723" y="10163622"/>
            <a:ext cx="682044" cy="570889"/>
          </a:xfrm>
          <a:prstGeom prst="rect">
            <a:avLst/>
          </a:prstGeom>
        </p:spPr>
        <p:txBody>
          <a:bodyPr/>
          <a:lstStyle/>
          <a:p>
            <a:fld id="{09DC3C7E-00D9-4FDC-961F-18C72315C6BF}" type="datetime6">
              <a:rPr lang="fr-FR" smtClean="0"/>
              <a:t>avril 25</a:t>
            </a:fld>
            <a:endParaRPr lang="fr-FR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A556C82D-8808-42CF-8BB0-24608B58EE55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>
          <a:xfrm>
            <a:off x="674131" y="10163622"/>
            <a:ext cx="4693216" cy="570889"/>
          </a:xfrm>
          <a:prstGeom prst="rect">
            <a:avLst/>
          </a:prstGeom>
        </p:spPr>
        <p:txBody>
          <a:bodyPr/>
          <a:lstStyle/>
          <a:p>
            <a:pPr algn="l"/>
            <a:r>
              <a:rPr lang="fr-FR"/>
              <a:t>Nom du service à l'origine du document</a:t>
            </a:r>
            <a:endParaRPr lang="fr-FR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BD38D9DB-D5C7-4CFF-A9DC-FC99C1D21E20}"/>
              </a:ext>
            </a:extLst>
          </p:cNvPr>
          <p:cNvSpPr>
            <a:spLocks noGrp="1"/>
          </p:cNvSpPr>
          <p:nvPr>
            <p:ph type="sldNum" sz="quarter" idx="20"/>
          </p:nvPr>
        </p:nvSpPr>
        <p:spPr>
          <a:xfrm>
            <a:off x="396835" y="10163618"/>
            <a:ext cx="277298" cy="569240"/>
          </a:xfrm>
          <a:prstGeom prst="rect">
            <a:avLst/>
          </a:prstGeom>
        </p:spPr>
        <p:txBody>
          <a:bodyPr/>
          <a:lstStyle/>
          <a:p>
            <a:fld id="{114701A2-C6F6-46A9-8376-E6B4FD0DB400}" type="slidenum">
              <a:rPr lang="fr-FR" smtClean="0"/>
              <a:pPr/>
              <a:t>‹N°›</a:t>
            </a:fld>
            <a:r>
              <a:rPr lang="fr-FR"/>
              <a:t> /</a:t>
            </a:r>
            <a:endParaRPr lang="fr-FR" dirty="0"/>
          </a:p>
        </p:txBody>
      </p:sp>
      <p:cxnSp>
        <p:nvCxnSpPr>
          <p:cNvPr id="15" name="Connecteur droit 14">
            <a:extLst>
              <a:ext uri="{FF2B5EF4-FFF2-40B4-BE49-F238E27FC236}">
                <a16:creationId xmlns:a16="http://schemas.microsoft.com/office/drawing/2014/main" id="{1D6CA153-973C-4567-B91A-DAC13A7AA587}"/>
              </a:ext>
            </a:extLst>
          </p:cNvPr>
          <p:cNvCxnSpPr>
            <a:cxnSpLocks/>
          </p:cNvCxnSpPr>
          <p:nvPr userDrawn="1"/>
        </p:nvCxnSpPr>
        <p:spPr>
          <a:xfrm flipV="1">
            <a:off x="297625" y="0"/>
            <a:ext cx="0" cy="1571500"/>
          </a:xfrm>
          <a:prstGeom prst="line">
            <a:avLst/>
          </a:prstGeom>
          <a:ln w="25400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8405740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e pleine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86912" y="813813"/>
            <a:ext cx="6803708" cy="855490"/>
          </a:xfrm>
        </p:spPr>
        <p:txBody>
          <a:bodyPr anchor="b" anchorCtr="0"/>
          <a:lstStyle/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13" hasCustomPrompt="1"/>
          </p:nvPr>
        </p:nvSpPr>
        <p:spPr>
          <a:xfrm>
            <a:off x="387171" y="257403"/>
            <a:ext cx="2141908" cy="300295"/>
          </a:xfrm>
        </p:spPr>
        <p:txBody>
          <a:bodyPr anchor="b" anchorCtr="0"/>
          <a:lstStyle>
            <a:lvl1pPr>
              <a:defRPr sz="827" u="none" baseline="0">
                <a:uFill>
                  <a:solidFill>
                    <a:schemeClr val="bg2"/>
                  </a:solidFill>
                </a:u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cxnSp>
        <p:nvCxnSpPr>
          <p:cNvPr id="9" name="Connecteur droit 8">
            <a:extLst>
              <a:ext uri="{FF2B5EF4-FFF2-40B4-BE49-F238E27FC236}">
                <a16:creationId xmlns:a16="http://schemas.microsoft.com/office/drawing/2014/main" id="{2CB1E80E-8F37-42E1-8E70-062A907923E7}"/>
              </a:ext>
            </a:extLst>
          </p:cNvPr>
          <p:cNvCxnSpPr>
            <a:cxnSpLocks/>
          </p:cNvCxnSpPr>
          <p:nvPr userDrawn="1"/>
        </p:nvCxnSpPr>
        <p:spPr>
          <a:xfrm flipV="1">
            <a:off x="297625" y="0"/>
            <a:ext cx="0" cy="1571500"/>
          </a:xfrm>
          <a:prstGeom prst="line">
            <a:avLst/>
          </a:prstGeom>
          <a:ln w="25400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2393464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86912" y="813813"/>
            <a:ext cx="6803708" cy="855490"/>
          </a:xfrm>
        </p:spPr>
        <p:txBody>
          <a:bodyPr anchor="b" anchorCtr="0"/>
          <a:lstStyle/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13" hasCustomPrompt="1"/>
          </p:nvPr>
        </p:nvSpPr>
        <p:spPr>
          <a:xfrm>
            <a:off x="387171" y="257403"/>
            <a:ext cx="2141908" cy="300295"/>
          </a:xfrm>
        </p:spPr>
        <p:txBody>
          <a:bodyPr anchor="b" anchorCtr="0"/>
          <a:lstStyle>
            <a:lvl1pPr>
              <a:defRPr sz="827" u="none" baseline="0">
                <a:uFill>
                  <a:solidFill>
                    <a:schemeClr val="bg2"/>
                  </a:solidFill>
                </a:u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cxnSp>
        <p:nvCxnSpPr>
          <p:cNvPr id="9" name="Connecteur droit 8">
            <a:extLst>
              <a:ext uri="{FF2B5EF4-FFF2-40B4-BE49-F238E27FC236}">
                <a16:creationId xmlns:a16="http://schemas.microsoft.com/office/drawing/2014/main" id="{2CB1E80E-8F37-42E1-8E70-062A907923E7}"/>
              </a:ext>
            </a:extLst>
          </p:cNvPr>
          <p:cNvCxnSpPr>
            <a:cxnSpLocks/>
          </p:cNvCxnSpPr>
          <p:nvPr userDrawn="1"/>
        </p:nvCxnSpPr>
        <p:spPr>
          <a:xfrm flipV="1">
            <a:off x="297625" y="0"/>
            <a:ext cx="0" cy="1571500"/>
          </a:xfrm>
          <a:prstGeom prst="line">
            <a:avLst/>
          </a:prstGeom>
          <a:ln w="25400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Espace réservé du tableau 7">
            <a:extLst>
              <a:ext uri="{FF2B5EF4-FFF2-40B4-BE49-F238E27FC236}">
                <a16:creationId xmlns:a16="http://schemas.microsoft.com/office/drawing/2014/main" id="{30A84FA9-95AE-4836-AFEB-9FEA37C34AA6}"/>
              </a:ext>
            </a:extLst>
          </p:cNvPr>
          <p:cNvSpPr>
            <a:spLocks noGrp="1"/>
          </p:cNvSpPr>
          <p:nvPr>
            <p:ph type="tbl" sz="quarter" idx="17"/>
          </p:nvPr>
        </p:nvSpPr>
        <p:spPr>
          <a:xfrm>
            <a:off x="396359" y="2091339"/>
            <a:ext cx="6803707" cy="7071492"/>
          </a:xfrm>
        </p:spPr>
        <p:txBody>
          <a:bodyPr/>
          <a:lstStyle/>
          <a:p>
            <a:r>
              <a:rPr lang="fr-FR"/>
              <a:t>Cliquez sur l'icône pour ajouter un tableau</a:t>
            </a:r>
          </a:p>
        </p:txBody>
      </p:sp>
    </p:spTree>
    <p:extLst>
      <p:ext uri="{BB962C8B-B14F-4D97-AF65-F5344CB8AC3E}">
        <p14:creationId xmlns:p14="http://schemas.microsoft.com/office/powerpoint/2010/main" val="32015031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Diapositive de titre sans visu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43725" y="4447812"/>
            <a:ext cx="5179250" cy="2291810"/>
          </a:xfrm>
        </p:spPr>
        <p:txBody>
          <a:bodyPr/>
          <a:lstStyle>
            <a:lvl1pPr>
              <a:lnSpc>
                <a:spcPts val="4134"/>
              </a:lnSpc>
              <a:defRPr sz="3637" u="heavy" baseline="0">
                <a:solidFill>
                  <a:schemeClr val="tx1"/>
                </a:solidFill>
                <a:uFill>
                  <a:solidFill>
                    <a:srgbClr val="FECD1A"/>
                  </a:solidFill>
                </a:uFill>
              </a:defRPr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3741FAE1-9815-4AB4-8ED7-079E70BFD6C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446723" y="10163622"/>
            <a:ext cx="682044" cy="570889"/>
          </a:xfrm>
          <a:prstGeom prst="rect">
            <a:avLst/>
          </a:prstGeom>
        </p:spPr>
        <p:txBody>
          <a:bodyPr/>
          <a:lstStyle/>
          <a:p>
            <a:fld id="{3D153CCF-9FF8-41EC-844A-4BF2C6C23107}" type="datetime6">
              <a:rPr lang="fr-FR" smtClean="0"/>
              <a:t>avril 25</a:t>
            </a:fld>
            <a:endParaRPr lang="fr-FR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716C88FD-0B31-46A3-A2D3-45D3386381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74131" y="10163622"/>
            <a:ext cx="4693216" cy="570889"/>
          </a:xfrm>
          <a:prstGeom prst="rect">
            <a:avLst/>
          </a:prstGeom>
        </p:spPr>
        <p:txBody>
          <a:bodyPr/>
          <a:lstStyle/>
          <a:p>
            <a:pPr algn="l"/>
            <a:r>
              <a:rPr lang="fr-FR"/>
              <a:t>Nom du service à l'origine du document</a:t>
            </a:r>
            <a:endParaRPr lang="fr-FR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46585CC5-3C56-411A-AAD4-EC9D840473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396835" y="10163618"/>
            <a:ext cx="277298" cy="569240"/>
          </a:xfrm>
          <a:prstGeom prst="rect">
            <a:avLst/>
          </a:prstGeom>
        </p:spPr>
        <p:txBody>
          <a:bodyPr/>
          <a:lstStyle/>
          <a:p>
            <a:fld id="{114701A2-C6F6-46A9-8376-E6B4FD0DB400}" type="slidenum">
              <a:rPr lang="fr-FR" smtClean="0"/>
              <a:pPr/>
              <a:t>‹N°›</a:t>
            </a:fld>
            <a:r>
              <a:rPr lang="fr-FR"/>
              <a:t> /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7030383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section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839362" y="561250"/>
            <a:ext cx="3393309" cy="8189972"/>
          </a:xfrm>
        </p:spPr>
        <p:txBody>
          <a:bodyPr anchor="ctr" anchorCtr="0"/>
          <a:lstStyle>
            <a:lvl1pPr marL="0" indent="0" algn="l">
              <a:lnSpc>
                <a:spcPts val="3555"/>
              </a:lnSpc>
              <a:buFont typeface="+mj-lt"/>
              <a:buNone/>
              <a:defRPr sz="2811" b="0" u="heavy" cap="all" baseline="0">
                <a:uFill>
                  <a:solidFill>
                    <a:srgbClr val="FECD1A"/>
                  </a:solidFill>
                </a:uFill>
              </a:defRPr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7" name="Rectangle 6"/>
          <p:cNvSpPr/>
          <p:nvPr userDrawn="1"/>
        </p:nvSpPr>
        <p:spPr>
          <a:xfrm>
            <a:off x="297625" y="561252"/>
            <a:ext cx="3095300" cy="823258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488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86A24FDB-7B6D-4E10-BD1E-E6114864801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446723" y="10163622"/>
            <a:ext cx="682044" cy="570889"/>
          </a:xfrm>
          <a:prstGeom prst="rect">
            <a:avLst/>
          </a:prstGeom>
        </p:spPr>
        <p:txBody>
          <a:bodyPr/>
          <a:lstStyle/>
          <a:p>
            <a:fld id="{1304FBBB-B1E1-48E2-8E81-46246D3FA379}" type="datetime6">
              <a:rPr lang="fr-FR" smtClean="0"/>
              <a:t>avril 25</a:t>
            </a:fld>
            <a:endParaRPr lang="fr-FR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3948FE6D-82B2-42B4-B65E-C5F06598E0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74131" y="10163622"/>
            <a:ext cx="4693216" cy="570889"/>
          </a:xfrm>
          <a:prstGeom prst="rect">
            <a:avLst/>
          </a:prstGeom>
        </p:spPr>
        <p:txBody>
          <a:bodyPr/>
          <a:lstStyle/>
          <a:p>
            <a:pPr algn="l"/>
            <a:r>
              <a:rPr lang="fr-FR"/>
              <a:t>Nom du service à l'origine du document</a:t>
            </a:r>
            <a:endParaRPr lang="fr-FR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64198FC7-BE6F-43F0-88D2-B840D190A4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396835" y="10163618"/>
            <a:ext cx="277298" cy="569240"/>
          </a:xfrm>
          <a:prstGeom prst="rect">
            <a:avLst/>
          </a:prstGeom>
        </p:spPr>
        <p:txBody>
          <a:bodyPr/>
          <a:lstStyle/>
          <a:p>
            <a:fld id="{114701A2-C6F6-46A9-8376-E6B4FD0DB400}" type="slidenum">
              <a:rPr lang="fr-FR" smtClean="0"/>
              <a:pPr/>
              <a:t>‹N°›</a:t>
            </a:fld>
            <a:r>
              <a:rPr lang="fr-FR"/>
              <a:t> /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3654066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section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839362" y="561250"/>
            <a:ext cx="3393309" cy="8189972"/>
          </a:xfrm>
        </p:spPr>
        <p:txBody>
          <a:bodyPr anchor="ctr" anchorCtr="0"/>
          <a:lstStyle>
            <a:lvl1pPr marL="0" indent="0" algn="l">
              <a:lnSpc>
                <a:spcPts val="3555"/>
              </a:lnSpc>
              <a:buFont typeface="+mj-lt"/>
              <a:buNone/>
              <a:defRPr sz="2811" b="0" u="heavy" cap="all" baseline="0">
                <a:uFill>
                  <a:solidFill>
                    <a:srgbClr val="FECD1A"/>
                  </a:solidFill>
                </a:uFill>
              </a:defRPr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7" name="Rectangle 6"/>
          <p:cNvSpPr/>
          <p:nvPr userDrawn="1"/>
        </p:nvSpPr>
        <p:spPr>
          <a:xfrm>
            <a:off x="297625" y="561252"/>
            <a:ext cx="3095300" cy="8232582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488"/>
          </a:p>
        </p:txBody>
      </p:sp>
    </p:spTree>
    <p:extLst>
      <p:ext uri="{BB962C8B-B14F-4D97-AF65-F5344CB8AC3E}">
        <p14:creationId xmlns:p14="http://schemas.microsoft.com/office/powerpoint/2010/main" val="10660290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re de section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839362" y="561250"/>
            <a:ext cx="3393309" cy="8189972"/>
          </a:xfrm>
        </p:spPr>
        <p:txBody>
          <a:bodyPr anchor="ctr" anchorCtr="0"/>
          <a:lstStyle>
            <a:lvl1pPr marL="0" indent="0" algn="l">
              <a:lnSpc>
                <a:spcPts val="3555"/>
              </a:lnSpc>
              <a:buFont typeface="+mj-lt"/>
              <a:buNone/>
              <a:defRPr sz="2811" b="0" u="heavy" cap="all" baseline="0">
                <a:uFill>
                  <a:solidFill>
                    <a:srgbClr val="FECD1A"/>
                  </a:solidFill>
                </a:uFill>
              </a:defRPr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7" name="Rectangle 6"/>
          <p:cNvSpPr/>
          <p:nvPr userDrawn="1"/>
        </p:nvSpPr>
        <p:spPr>
          <a:xfrm>
            <a:off x="297625" y="561252"/>
            <a:ext cx="3095300" cy="823258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488"/>
          </a:p>
        </p:txBody>
      </p:sp>
    </p:spTree>
    <p:extLst>
      <p:ext uri="{BB962C8B-B14F-4D97-AF65-F5344CB8AC3E}">
        <p14:creationId xmlns:p14="http://schemas.microsoft.com/office/powerpoint/2010/main" val="19815903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re de section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839362" y="561250"/>
            <a:ext cx="3393309" cy="8189972"/>
          </a:xfrm>
        </p:spPr>
        <p:txBody>
          <a:bodyPr anchor="ctr" anchorCtr="0"/>
          <a:lstStyle>
            <a:lvl1pPr marL="0" indent="0" algn="l">
              <a:lnSpc>
                <a:spcPts val="3555"/>
              </a:lnSpc>
              <a:buFont typeface="+mj-lt"/>
              <a:buNone/>
              <a:defRPr sz="2811" b="0" u="heavy" cap="all" baseline="0">
                <a:uFill>
                  <a:solidFill>
                    <a:srgbClr val="FECD1A"/>
                  </a:solidFill>
                </a:uFill>
              </a:defRPr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7" name="Rectangle 6"/>
          <p:cNvSpPr/>
          <p:nvPr userDrawn="1"/>
        </p:nvSpPr>
        <p:spPr>
          <a:xfrm>
            <a:off x="297625" y="561252"/>
            <a:ext cx="3095300" cy="8232582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488"/>
          </a:p>
        </p:txBody>
      </p:sp>
    </p:spTree>
    <p:extLst>
      <p:ext uri="{BB962C8B-B14F-4D97-AF65-F5344CB8AC3E}">
        <p14:creationId xmlns:p14="http://schemas.microsoft.com/office/powerpoint/2010/main" val="37139278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re de section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839362" y="561250"/>
            <a:ext cx="3393309" cy="8189972"/>
          </a:xfrm>
        </p:spPr>
        <p:txBody>
          <a:bodyPr anchor="ctr" anchorCtr="0"/>
          <a:lstStyle>
            <a:lvl1pPr marL="0" indent="0" algn="l">
              <a:lnSpc>
                <a:spcPts val="3555"/>
              </a:lnSpc>
              <a:buFont typeface="+mj-lt"/>
              <a:buNone/>
              <a:defRPr sz="2811" b="0" u="heavy" cap="all" baseline="0">
                <a:uFill>
                  <a:solidFill>
                    <a:srgbClr val="FECD1A"/>
                  </a:solidFill>
                </a:uFill>
              </a:defRPr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7" name="Rectangle 6"/>
          <p:cNvSpPr/>
          <p:nvPr userDrawn="1"/>
        </p:nvSpPr>
        <p:spPr>
          <a:xfrm>
            <a:off x="297625" y="561252"/>
            <a:ext cx="3095300" cy="8232582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488"/>
          </a:p>
        </p:txBody>
      </p:sp>
    </p:spTree>
    <p:extLst>
      <p:ext uri="{BB962C8B-B14F-4D97-AF65-F5344CB8AC3E}">
        <p14:creationId xmlns:p14="http://schemas.microsoft.com/office/powerpoint/2010/main" val="1364664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re de section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839362" y="561250"/>
            <a:ext cx="3393309" cy="8189972"/>
          </a:xfrm>
        </p:spPr>
        <p:txBody>
          <a:bodyPr anchor="ctr" anchorCtr="0"/>
          <a:lstStyle>
            <a:lvl1pPr marL="0" indent="0" algn="l">
              <a:lnSpc>
                <a:spcPts val="3555"/>
              </a:lnSpc>
              <a:buFont typeface="+mj-lt"/>
              <a:buNone/>
              <a:defRPr sz="2811" b="0" u="heavy" cap="all" baseline="0">
                <a:uFill>
                  <a:solidFill>
                    <a:srgbClr val="FECD1A"/>
                  </a:solidFill>
                </a:uFill>
              </a:defRPr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7" name="Rectangle 6"/>
          <p:cNvSpPr/>
          <p:nvPr userDrawn="1"/>
        </p:nvSpPr>
        <p:spPr>
          <a:xfrm>
            <a:off x="297625" y="561252"/>
            <a:ext cx="3095300" cy="823258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488"/>
          </a:p>
        </p:txBody>
      </p:sp>
    </p:spTree>
    <p:extLst>
      <p:ext uri="{BB962C8B-B14F-4D97-AF65-F5344CB8AC3E}">
        <p14:creationId xmlns:p14="http://schemas.microsoft.com/office/powerpoint/2010/main" val="25479788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386912" y="428170"/>
            <a:ext cx="6803708" cy="1781969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fr-FR" dirty="0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86912" y="2494760"/>
            <a:ext cx="6803708" cy="7056102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pPr lvl="0"/>
            <a:r>
              <a:rPr lang="fr-FR" dirty="0"/>
              <a:t>Modifiez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  <a:p>
            <a:pPr lvl="5"/>
            <a:r>
              <a:rPr lang="fr-FR" sz="882" dirty="0" err="1"/>
              <a:t>teset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0154791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81" r:id="rId3"/>
    <p:sldLayoutId id="2147483651" r:id="rId4"/>
    <p:sldLayoutId id="2147483661" r:id="rId5"/>
    <p:sldLayoutId id="2147483674" r:id="rId6"/>
    <p:sldLayoutId id="2147483677" r:id="rId7"/>
    <p:sldLayoutId id="2147483675" r:id="rId8"/>
    <p:sldLayoutId id="2147483676" r:id="rId9"/>
    <p:sldLayoutId id="2147483682" r:id="rId10"/>
    <p:sldLayoutId id="2147483679" r:id="rId11"/>
    <p:sldLayoutId id="2147483680" r:id="rId12"/>
    <p:sldLayoutId id="2147483650" r:id="rId13"/>
    <p:sldLayoutId id="2147483663" r:id="rId14"/>
    <p:sldLayoutId id="2147483664" r:id="rId15"/>
    <p:sldLayoutId id="2147483665" r:id="rId16"/>
    <p:sldLayoutId id="2147483666" r:id="rId17"/>
    <p:sldLayoutId id="2147483683" r:id="rId18"/>
    <p:sldLayoutId id="2147483667" r:id="rId19"/>
    <p:sldLayoutId id="2147483684" r:id="rId20"/>
    <p:sldLayoutId id="2147483668" r:id="rId21"/>
    <p:sldLayoutId id="2147483669" r:id="rId22"/>
    <p:sldLayoutId id="2147483670" r:id="rId23"/>
    <p:sldLayoutId id="2147483671" r:id="rId24"/>
    <p:sldLayoutId id="2147483685" r:id="rId25"/>
  </p:sldLayoutIdLst>
  <p:hf hdr="0"/>
  <p:txStyles>
    <p:titleStyle>
      <a:lvl1pPr algn="l" defTabSz="755853" rtl="0" eaLnBrk="1" latinLnBrk="0" hangingPunct="1">
        <a:lnSpc>
          <a:spcPts val="1571"/>
        </a:lnSpc>
        <a:spcBef>
          <a:spcPct val="0"/>
        </a:spcBef>
        <a:buNone/>
        <a:defRPr sz="1488" kern="1200" cap="all" baseline="0">
          <a:solidFill>
            <a:schemeClr val="tx1"/>
          </a:solidFill>
          <a:latin typeface="Gilroy" pitchFamily="50" charset="0"/>
          <a:ea typeface="+mj-ea"/>
          <a:cs typeface="Arial" pitchFamily="34" charset="0"/>
        </a:defRPr>
      </a:lvl1pPr>
    </p:titleStyle>
    <p:bodyStyle>
      <a:lvl1pPr marL="0" indent="0" algn="l" defTabSz="755853" rtl="0" eaLnBrk="1" latinLnBrk="0" hangingPunct="1">
        <a:spcBef>
          <a:spcPct val="20000"/>
        </a:spcBef>
        <a:buFont typeface="Arial" pitchFamily="34" charset="0"/>
        <a:buNone/>
        <a:defRPr sz="992" b="0" kern="1200" cap="all" baseline="0">
          <a:solidFill>
            <a:schemeClr val="tx1"/>
          </a:solidFill>
          <a:latin typeface="Gilroy Bold" pitchFamily="50" charset="0"/>
          <a:ea typeface="+mn-ea"/>
          <a:cs typeface="Arial" pitchFamily="34" charset="0"/>
        </a:defRPr>
      </a:lvl1pPr>
      <a:lvl2pPr marL="0" indent="0" algn="l" defTabSz="755853" rtl="0" eaLnBrk="1" latinLnBrk="0" hangingPunct="1">
        <a:spcBef>
          <a:spcPts val="0"/>
        </a:spcBef>
        <a:buFont typeface="Arial" pitchFamily="34" charset="0"/>
        <a:buNone/>
        <a:defRPr sz="992" b="0" kern="1200">
          <a:solidFill>
            <a:schemeClr val="tx1"/>
          </a:solidFill>
          <a:latin typeface="Open Sans" pitchFamily="34" charset="0"/>
          <a:ea typeface="Open Sans" pitchFamily="34" charset="0"/>
          <a:cs typeface="Open Sans" pitchFamily="34" charset="0"/>
        </a:defRPr>
      </a:lvl2pPr>
      <a:lvl3pPr marL="0" indent="0" algn="l" defTabSz="755853" rtl="0" eaLnBrk="1" latinLnBrk="0" hangingPunct="1">
        <a:spcBef>
          <a:spcPts val="248"/>
        </a:spcBef>
        <a:buFont typeface="Arial" pitchFamily="34" charset="0"/>
        <a:buNone/>
        <a:defRPr sz="909" kern="1200">
          <a:solidFill>
            <a:schemeClr val="accent4">
              <a:lumMod val="75000"/>
            </a:schemeClr>
          </a:solidFill>
          <a:latin typeface="Open Sans" pitchFamily="34" charset="0"/>
          <a:ea typeface="Open Sans" pitchFamily="34" charset="0"/>
          <a:cs typeface="Open Sans" pitchFamily="34" charset="0"/>
        </a:defRPr>
      </a:lvl3pPr>
      <a:lvl4pPr marL="297587" indent="-89277" algn="l" defTabSz="755853" rtl="0" eaLnBrk="1" latinLnBrk="0" hangingPunct="1">
        <a:spcBef>
          <a:spcPts val="496"/>
        </a:spcBef>
        <a:spcAft>
          <a:spcPts val="248"/>
        </a:spcAft>
        <a:buClr>
          <a:schemeClr val="accent5"/>
        </a:buClr>
        <a:buFont typeface="Wingdings" panose="05000000000000000000" pitchFamily="2" charset="2"/>
        <a:buChar char="§"/>
        <a:defRPr sz="909" b="1" kern="1200">
          <a:solidFill>
            <a:schemeClr val="accent5"/>
          </a:solidFill>
          <a:latin typeface="Open Sans" pitchFamily="34" charset="0"/>
          <a:ea typeface="Open Sans" pitchFamily="34" charset="0"/>
          <a:cs typeface="Open Sans" pitchFamily="34" charset="0"/>
        </a:defRPr>
      </a:lvl4pPr>
      <a:lvl5pPr marL="595175" indent="-89277" algn="l" defTabSz="755853" rtl="0" eaLnBrk="1" latinLnBrk="0" hangingPunct="1">
        <a:spcBef>
          <a:spcPts val="0"/>
        </a:spcBef>
        <a:buClr>
          <a:schemeClr val="tx2"/>
        </a:buClr>
        <a:buFont typeface="Arial" panose="020B0604020202020204" pitchFamily="34" charset="0"/>
        <a:buChar char="•"/>
        <a:defRPr sz="909" b="0" kern="1200">
          <a:solidFill>
            <a:schemeClr val="tx1"/>
          </a:solidFill>
          <a:latin typeface="Open Sans" pitchFamily="34" charset="0"/>
          <a:ea typeface="Open Sans" pitchFamily="34" charset="0"/>
          <a:cs typeface="Open Sans" pitchFamily="34" charset="0"/>
        </a:defRPr>
      </a:lvl5pPr>
      <a:lvl6pPr marL="743970" indent="-59517" algn="l" defTabSz="755853" rtl="0" eaLnBrk="1" latinLnBrk="0" hangingPunct="1">
        <a:spcBef>
          <a:spcPts val="248"/>
        </a:spcBef>
        <a:buClr>
          <a:schemeClr val="accent4">
            <a:lumMod val="75000"/>
          </a:schemeClr>
        </a:buClr>
        <a:buFont typeface="Calibri" panose="020F0502020204030204" pitchFamily="34" charset="0"/>
        <a:buChar char="›"/>
        <a:defRPr sz="827" kern="1200">
          <a:solidFill>
            <a:schemeClr val="accent4">
              <a:lumMod val="75000"/>
            </a:schemeClr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6pPr>
      <a:lvl7pPr marL="2456527" indent="-188964" algn="l" defTabSz="755853" rtl="0" eaLnBrk="1" latinLnBrk="0" hangingPunct="1">
        <a:spcBef>
          <a:spcPct val="20000"/>
        </a:spcBef>
        <a:buFont typeface="Arial" pitchFamily="34" charset="0"/>
        <a:buChar char="•"/>
        <a:defRPr sz="1653" kern="1200">
          <a:solidFill>
            <a:schemeClr val="tx1"/>
          </a:solidFill>
          <a:latin typeface="+mn-lt"/>
          <a:ea typeface="+mn-ea"/>
          <a:cs typeface="+mn-cs"/>
        </a:defRPr>
      </a:lvl7pPr>
      <a:lvl8pPr marL="2834453" indent="-188964" algn="l" defTabSz="755853" rtl="0" eaLnBrk="1" latinLnBrk="0" hangingPunct="1">
        <a:spcBef>
          <a:spcPct val="20000"/>
        </a:spcBef>
        <a:buFont typeface="Arial" pitchFamily="34" charset="0"/>
        <a:buChar char="•"/>
        <a:defRPr sz="1653" kern="1200">
          <a:solidFill>
            <a:schemeClr val="tx1"/>
          </a:solidFill>
          <a:latin typeface="+mn-lt"/>
          <a:ea typeface="+mn-ea"/>
          <a:cs typeface="+mn-cs"/>
        </a:defRPr>
      </a:lvl8pPr>
      <a:lvl9pPr marL="3212381" indent="-188964" algn="l" defTabSz="755853" rtl="0" eaLnBrk="1" latinLnBrk="0" hangingPunct="1">
        <a:spcBef>
          <a:spcPct val="20000"/>
        </a:spcBef>
        <a:buFont typeface="Arial" pitchFamily="34" charset="0"/>
        <a:buChar char="•"/>
        <a:defRPr sz="165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755853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28" algn="l" defTabSz="755853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853" algn="l" defTabSz="755853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783" algn="l" defTabSz="755853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709" algn="l" defTabSz="755853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636" algn="l" defTabSz="755853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563" algn="l" defTabSz="755853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490" algn="l" defTabSz="755853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418" algn="l" defTabSz="755853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0.xml"/><Relationship Id="rId5" Type="http://schemas.openxmlformats.org/officeDocument/2006/relationships/image" Target="../media/image3.jpeg"/><Relationship Id="rId4" Type="http://schemas.openxmlformats.org/officeDocument/2006/relationships/hyperlink" Target="https://www.groupagrica.com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e 1">
            <a:extLst>
              <a:ext uri="{FF2B5EF4-FFF2-40B4-BE49-F238E27FC236}">
                <a16:creationId xmlns:a16="http://schemas.microsoft.com/office/drawing/2014/main" id="{2A757349-535A-65CE-F890-BFD0D698D5D9}"/>
              </a:ext>
            </a:extLst>
          </p:cNvPr>
          <p:cNvGrpSpPr/>
          <p:nvPr/>
        </p:nvGrpSpPr>
        <p:grpSpPr>
          <a:xfrm>
            <a:off x="5090955" y="8313078"/>
            <a:ext cx="977368" cy="849252"/>
            <a:chOff x="5167313" y="1298575"/>
            <a:chExt cx="723900" cy="581026"/>
          </a:xfrm>
        </p:grpSpPr>
        <p:sp>
          <p:nvSpPr>
            <p:cNvPr id="8" name="Freeform 15">
              <a:extLst>
                <a:ext uri="{FF2B5EF4-FFF2-40B4-BE49-F238E27FC236}">
                  <a16:creationId xmlns:a16="http://schemas.microsoft.com/office/drawing/2014/main" id="{7674691B-78ED-2504-1704-3878C43F4496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5607050" y="1298575"/>
              <a:ext cx="250825" cy="331788"/>
            </a:xfrm>
            <a:custGeom>
              <a:avLst/>
              <a:gdLst>
                <a:gd name="T0" fmla="*/ 21 w 67"/>
                <a:gd name="T1" fmla="*/ 88 h 88"/>
                <a:gd name="T2" fmla="*/ 0 w 67"/>
                <a:gd name="T3" fmla="*/ 66 h 88"/>
                <a:gd name="T4" fmla="*/ 21 w 67"/>
                <a:gd name="T5" fmla="*/ 45 h 88"/>
                <a:gd name="T6" fmla="*/ 36 w 67"/>
                <a:gd name="T7" fmla="*/ 50 h 88"/>
                <a:gd name="T8" fmla="*/ 33 w 67"/>
                <a:gd name="T9" fmla="*/ 41 h 88"/>
                <a:gd name="T10" fmla="*/ 50 w 67"/>
                <a:gd name="T11" fmla="*/ 23 h 88"/>
                <a:gd name="T12" fmla="*/ 67 w 67"/>
                <a:gd name="T13" fmla="*/ 41 h 88"/>
                <a:gd name="T14" fmla="*/ 50 w 67"/>
                <a:gd name="T15" fmla="*/ 58 h 88"/>
                <a:gd name="T16" fmla="*/ 39 w 67"/>
                <a:gd name="T17" fmla="*/ 54 h 88"/>
                <a:gd name="T18" fmla="*/ 43 w 67"/>
                <a:gd name="T19" fmla="*/ 66 h 88"/>
                <a:gd name="T20" fmla="*/ 21 w 67"/>
                <a:gd name="T21" fmla="*/ 88 h 88"/>
                <a:gd name="T22" fmla="*/ 21 w 67"/>
                <a:gd name="T23" fmla="*/ 55 h 88"/>
                <a:gd name="T24" fmla="*/ 10 w 67"/>
                <a:gd name="T25" fmla="*/ 66 h 88"/>
                <a:gd name="T26" fmla="*/ 21 w 67"/>
                <a:gd name="T27" fmla="*/ 78 h 88"/>
                <a:gd name="T28" fmla="*/ 33 w 67"/>
                <a:gd name="T29" fmla="*/ 66 h 88"/>
                <a:gd name="T30" fmla="*/ 21 w 67"/>
                <a:gd name="T31" fmla="*/ 55 h 88"/>
                <a:gd name="T32" fmla="*/ 50 w 67"/>
                <a:gd name="T33" fmla="*/ 33 h 88"/>
                <a:gd name="T34" fmla="*/ 43 w 67"/>
                <a:gd name="T35" fmla="*/ 41 h 88"/>
                <a:gd name="T36" fmla="*/ 50 w 67"/>
                <a:gd name="T37" fmla="*/ 48 h 88"/>
                <a:gd name="T38" fmla="*/ 58 w 67"/>
                <a:gd name="T39" fmla="*/ 41 h 88"/>
                <a:gd name="T40" fmla="*/ 50 w 67"/>
                <a:gd name="T41" fmla="*/ 33 h 88"/>
                <a:gd name="T42" fmla="*/ 21 w 67"/>
                <a:gd name="T43" fmla="*/ 35 h 88"/>
                <a:gd name="T44" fmla="*/ 4 w 67"/>
                <a:gd name="T45" fmla="*/ 18 h 88"/>
                <a:gd name="T46" fmla="*/ 21 w 67"/>
                <a:gd name="T47" fmla="*/ 0 h 88"/>
                <a:gd name="T48" fmla="*/ 39 w 67"/>
                <a:gd name="T49" fmla="*/ 18 h 88"/>
                <a:gd name="T50" fmla="*/ 21 w 67"/>
                <a:gd name="T51" fmla="*/ 35 h 88"/>
                <a:gd name="T52" fmla="*/ 21 w 67"/>
                <a:gd name="T53" fmla="*/ 10 h 88"/>
                <a:gd name="T54" fmla="*/ 14 w 67"/>
                <a:gd name="T55" fmla="*/ 18 h 88"/>
                <a:gd name="T56" fmla="*/ 21 w 67"/>
                <a:gd name="T57" fmla="*/ 25 h 88"/>
                <a:gd name="T58" fmla="*/ 29 w 67"/>
                <a:gd name="T59" fmla="*/ 18 h 88"/>
                <a:gd name="T60" fmla="*/ 21 w 67"/>
                <a:gd name="T61" fmla="*/ 10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67" h="88">
                  <a:moveTo>
                    <a:pt x="21" y="88"/>
                  </a:moveTo>
                  <a:cubicBezTo>
                    <a:pt x="9" y="88"/>
                    <a:pt x="0" y="78"/>
                    <a:pt x="0" y="66"/>
                  </a:cubicBezTo>
                  <a:cubicBezTo>
                    <a:pt x="0" y="54"/>
                    <a:pt x="9" y="45"/>
                    <a:pt x="21" y="45"/>
                  </a:cubicBezTo>
                  <a:cubicBezTo>
                    <a:pt x="27" y="45"/>
                    <a:pt x="32" y="47"/>
                    <a:pt x="36" y="50"/>
                  </a:cubicBezTo>
                  <a:cubicBezTo>
                    <a:pt x="34" y="48"/>
                    <a:pt x="33" y="44"/>
                    <a:pt x="33" y="41"/>
                  </a:cubicBezTo>
                  <a:cubicBezTo>
                    <a:pt x="33" y="31"/>
                    <a:pt x="41" y="23"/>
                    <a:pt x="50" y="23"/>
                  </a:cubicBezTo>
                  <a:cubicBezTo>
                    <a:pt x="60" y="23"/>
                    <a:pt x="67" y="31"/>
                    <a:pt x="67" y="41"/>
                  </a:cubicBezTo>
                  <a:cubicBezTo>
                    <a:pt x="67" y="50"/>
                    <a:pt x="60" y="58"/>
                    <a:pt x="50" y="58"/>
                  </a:cubicBezTo>
                  <a:cubicBezTo>
                    <a:pt x="46" y="58"/>
                    <a:pt x="42" y="57"/>
                    <a:pt x="39" y="54"/>
                  </a:cubicBezTo>
                  <a:cubicBezTo>
                    <a:pt x="41" y="57"/>
                    <a:pt x="43" y="62"/>
                    <a:pt x="43" y="66"/>
                  </a:cubicBezTo>
                  <a:cubicBezTo>
                    <a:pt x="43" y="78"/>
                    <a:pt x="33" y="88"/>
                    <a:pt x="21" y="88"/>
                  </a:cubicBezTo>
                  <a:close/>
                  <a:moveTo>
                    <a:pt x="21" y="55"/>
                  </a:moveTo>
                  <a:cubicBezTo>
                    <a:pt x="15" y="55"/>
                    <a:pt x="10" y="60"/>
                    <a:pt x="10" y="66"/>
                  </a:cubicBezTo>
                  <a:cubicBezTo>
                    <a:pt x="10" y="73"/>
                    <a:pt x="15" y="78"/>
                    <a:pt x="21" y="78"/>
                  </a:cubicBezTo>
                  <a:cubicBezTo>
                    <a:pt x="28" y="78"/>
                    <a:pt x="33" y="73"/>
                    <a:pt x="33" y="66"/>
                  </a:cubicBezTo>
                  <a:cubicBezTo>
                    <a:pt x="33" y="60"/>
                    <a:pt x="28" y="55"/>
                    <a:pt x="21" y="55"/>
                  </a:cubicBezTo>
                  <a:close/>
                  <a:moveTo>
                    <a:pt x="50" y="33"/>
                  </a:moveTo>
                  <a:cubicBezTo>
                    <a:pt x="46" y="33"/>
                    <a:pt x="43" y="37"/>
                    <a:pt x="43" y="41"/>
                  </a:cubicBezTo>
                  <a:cubicBezTo>
                    <a:pt x="43" y="45"/>
                    <a:pt x="46" y="48"/>
                    <a:pt x="50" y="48"/>
                  </a:cubicBezTo>
                  <a:cubicBezTo>
                    <a:pt x="54" y="48"/>
                    <a:pt x="58" y="45"/>
                    <a:pt x="58" y="41"/>
                  </a:cubicBezTo>
                  <a:cubicBezTo>
                    <a:pt x="58" y="37"/>
                    <a:pt x="54" y="33"/>
                    <a:pt x="50" y="33"/>
                  </a:cubicBezTo>
                  <a:close/>
                  <a:moveTo>
                    <a:pt x="21" y="35"/>
                  </a:moveTo>
                  <a:cubicBezTo>
                    <a:pt x="12" y="35"/>
                    <a:pt x="4" y="27"/>
                    <a:pt x="4" y="18"/>
                  </a:cubicBezTo>
                  <a:cubicBezTo>
                    <a:pt x="4" y="8"/>
                    <a:pt x="12" y="0"/>
                    <a:pt x="21" y="0"/>
                  </a:cubicBezTo>
                  <a:cubicBezTo>
                    <a:pt x="31" y="0"/>
                    <a:pt x="39" y="8"/>
                    <a:pt x="39" y="18"/>
                  </a:cubicBezTo>
                  <a:cubicBezTo>
                    <a:pt x="39" y="27"/>
                    <a:pt x="31" y="35"/>
                    <a:pt x="21" y="35"/>
                  </a:cubicBezTo>
                  <a:close/>
                  <a:moveTo>
                    <a:pt x="21" y="10"/>
                  </a:moveTo>
                  <a:cubicBezTo>
                    <a:pt x="17" y="10"/>
                    <a:pt x="14" y="14"/>
                    <a:pt x="14" y="18"/>
                  </a:cubicBezTo>
                  <a:cubicBezTo>
                    <a:pt x="14" y="22"/>
                    <a:pt x="17" y="25"/>
                    <a:pt x="21" y="25"/>
                  </a:cubicBezTo>
                  <a:cubicBezTo>
                    <a:pt x="25" y="25"/>
                    <a:pt x="29" y="22"/>
                    <a:pt x="29" y="18"/>
                  </a:cubicBezTo>
                  <a:cubicBezTo>
                    <a:pt x="29" y="14"/>
                    <a:pt x="25" y="10"/>
                    <a:pt x="21" y="1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3200"/>
            </a:p>
          </p:txBody>
        </p:sp>
        <p:sp>
          <p:nvSpPr>
            <p:cNvPr id="13" name="Freeform 16">
              <a:extLst>
                <a:ext uri="{FF2B5EF4-FFF2-40B4-BE49-F238E27FC236}">
                  <a16:creationId xmlns:a16="http://schemas.microsoft.com/office/drawing/2014/main" id="{07E0290D-6888-C7AE-C115-E2DBAFE3D620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5167313" y="1550988"/>
              <a:ext cx="723900" cy="328613"/>
            </a:xfrm>
            <a:custGeom>
              <a:avLst/>
              <a:gdLst>
                <a:gd name="T0" fmla="*/ 191 w 193"/>
                <a:gd name="T1" fmla="*/ 40 h 87"/>
                <a:gd name="T2" fmla="*/ 175 w 193"/>
                <a:gd name="T3" fmla="*/ 32 h 87"/>
                <a:gd name="T4" fmla="*/ 127 w 193"/>
                <a:gd name="T5" fmla="*/ 44 h 87"/>
                <a:gd name="T6" fmla="*/ 126 w 193"/>
                <a:gd name="T7" fmla="*/ 44 h 87"/>
                <a:gd name="T8" fmla="*/ 118 w 193"/>
                <a:gd name="T9" fmla="*/ 24 h 87"/>
                <a:gd name="T10" fmla="*/ 89 w 193"/>
                <a:gd name="T11" fmla="*/ 6 h 87"/>
                <a:gd name="T12" fmla="*/ 68 w 193"/>
                <a:gd name="T13" fmla="*/ 0 h 87"/>
                <a:gd name="T14" fmla="*/ 44 w 193"/>
                <a:gd name="T15" fmla="*/ 10 h 87"/>
                <a:gd name="T16" fmla="*/ 43 w 193"/>
                <a:gd name="T17" fmla="*/ 11 h 87"/>
                <a:gd name="T18" fmla="*/ 38 w 193"/>
                <a:gd name="T19" fmla="*/ 11 h 87"/>
                <a:gd name="T20" fmla="*/ 38 w 193"/>
                <a:gd name="T21" fmla="*/ 0 h 87"/>
                <a:gd name="T22" fmla="*/ 0 w 193"/>
                <a:gd name="T23" fmla="*/ 0 h 87"/>
                <a:gd name="T24" fmla="*/ 0 w 193"/>
                <a:gd name="T25" fmla="*/ 78 h 87"/>
                <a:gd name="T26" fmla="*/ 38 w 193"/>
                <a:gd name="T27" fmla="*/ 78 h 87"/>
                <a:gd name="T28" fmla="*/ 38 w 193"/>
                <a:gd name="T29" fmla="*/ 77 h 87"/>
                <a:gd name="T30" fmla="*/ 61 w 193"/>
                <a:gd name="T31" fmla="*/ 77 h 87"/>
                <a:gd name="T32" fmla="*/ 102 w 193"/>
                <a:gd name="T33" fmla="*/ 86 h 87"/>
                <a:gd name="T34" fmla="*/ 113 w 193"/>
                <a:gd name="T35" fmla="*/ 87 h 87"/>
                <a:gd name="T36" fmla="*/ 134 w 193"/>
                <a:gd name="T37" fmla="*/ 83 h 87"/>
                <a:gd name="T38" fmla="*/ 185 w 193"/>
                <a:gd name="T39" fmla="*/ 59 h 87"/>
                <a:gd name="T40" fmla="*/ 192 w 193"/>
                <a:gd name="T41" fmla="*/ 51 h 87"/>
                <a:gd name="T42" fmla="*/ 191 w 193"/>
                <a:gd name="T43" fmla="*/ 40 h 87"/>
                <a:gd name="T44" fmla="*/ 183 w 193"/>
                <a:gd name="T45" fmla="*/ 48 h 87"/>
                <a:gd name="T46" fmla="*/ 180 w 193"/>
                <a:gd name="T47" fmla="*/ 50 h 87"/>
                <a:gd name="T48" fmla="*/ 130 w 193"/>
                <a:gd name="T49" fmla="*/ 74 h 87"/>
                <a:gd name="T50" fmla="*/ 104 w 193"/>
                <a:gd name="T51" fmla="*/ 77 h 87"/>
                <a:gd name="T52" fmla="*/ 63 w 193"/>
                <a:gd name="T53" fmla="*/ 67 h 87"/>
                <a:gd name="T54" fmla="*/ 38 w 193"/>
                <a:gd name="T55" fmla="*/ 67 h 87"/>
                <a:gd name="T56" fmla="*/ 38 w 193"/>
                <a:gd name="T57" fmla="*/ 21 h 87"/>
                <a:gd name="T58" fmla="*/ 48 w 193"/>
                <a:gd name="T59" fmla="*/ 21 h 87"/>
                <a:gd name="T60" fmla="*/ 51 w 193"/>
                <a:gd name="T61" fmla="*/ 17 h 87"/>
                <a:gd name="T62" fmla="*/ 68 w 193"/>
                <a:gd name="T63" fmla="*/ 10 h 87"/>
                <a:gd name="T64" fmla="*/ 84 w 193"/>
                <a:gd name="T65" fmla="*/ 15 h 87"/>
                <a:gd name="T66" fmla="*/ 113 w 193"/>
                <a:gd name="T67" fmla="*/ 32 h 87"/>
                <a:gd name="T68" fmla="*/ 116 w 193"/>
                <a:gd name="T69" fmla="*/ 42 h 87"/>
                <a:gd name="T70" fmla="*/ 110 w 193"/>
                <a:gd name="T71" fmla="*/ 46 h 87"/>
                <a:gd name="T72" fmla="*/ 109 w 193"/>
                <a:gd name="T73" fmla="*/ 46 h 87"/>
                <a:gd name="T74" fmla="*/ 106 w 193"/>
                <a:gd name="T75" fmla="*/ 45 h 87"/>
                <a:gd name="T76" fmla="*/ 89 w 193"/>
                <a:gd name="T77" fmla="*/ 36 h 87"/>
                <a:gd name="T78" fmla="*/ 84 w 193"/>
                <a:gd name="T79" fmla="*/ 45 h 87"/>
                <a:gd name="T80" fmla="*/ 102 w 193"/>
                <a:gd name="T81" fmla="*/ 54 h 87"/>
                <a:gd name="T82" fmla="*/ 104 w 193"/>
                <a:gd name="T83" fmla="*/ 55 h 87"/>
                <a:gd name="T84" fmla="*/ 104 w 193"/>
                <a:gd name="T85" fmla="*/ 56 h 87"/>
                <a:gd name="T86" fmla="*/ 109 w 193"/>
                <a:gd name="T87" fmla="*/ 56 h 87"/>
                <a:gd name="T88" fmla="*/ 111 w 193"/>
                <a:gd name="T89" fmla="*/ 56 h 87"/>
                <a:gd name="T90" fmla="*/ 111 w 193"/>
                <a:gd name="T91" fmla="*/ 56 h 87"/>
                <a:gd name="T92" fmla="*/ 130 w 193"/>
                <a:gd name="T93" fmla="*/ 53 h 87"/>
                <a:gd name="T94" fmla="*/ 177 w 193"/>
                <a:gd name="T95" fmla="*/ 42 h 87"/>
                <a:gd name="T96" fmla="*/ 182 w 193"/>
                <a:gd name="T97" fmla="*/ 44 h 87"/>
                <a:gd name="T98" fmla="*/ 183 w 193"/>
                <a:gd name="T99" fmla="*/ 48 h 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193" h="87">
                  <a:moveTo>
                    <a:pt x="191" y="40"/>
                  </a:moveTo>
                  <a:cubicBezTo>
                    <a:pt x="188" y="34"/>
                    <a:pt x="181" y="30"/>
                    <a:pt x="175" y="32"/>
                  </a:cubicBezTo>
                  <a:cubicBezTo>
                    <a:pt x="127" y="44"/>
                    <a:pt x="127" y="44"/>
                    <a:pt x="127" y="44"/>
                  </a:cubicBezTo>
                  <a:cubicBezTo>
                    <a:pt x="127" y="44"/>
                    <a:pt x="126" y="44"/>
                    <a:pt x="126" y="44"/>
                  </a:cubicBezTo>
                  <a:cubicBezTo>
                    <a:pt x="128" y="37"/>
                    <a:pt x="125" y="28"/>
                    <a:pt x="118" y="24"/>
                  </a:cubicBezTo>
                  <a:cubicBezTo>
                    <a:pt x="89" y="6"/>
                    <a:pt x="89" y="6"/>
                    <a:pt x="89" y="6"/>
                  </a:cubicBezTo>
                  <a:cubicBezTo>
                    <a:pt x="83" y="2"/>
                    <a:pt x="75" y="0"/>
                    <a:pt x="68" y="0"/>
                  </a:cubicBezTo>
                  <a:cubicBezTo>
                    <a:pt x="59" y="0"/>
                    <a:pt x="51" y="4"/>
                    <a:pt x="44" y="10"/>
                  </a:cubicBezTo>
                  <a:cubicBezTo>
                    <a:pt x="43" y="11"/>
                    <a:pt x="43" y="11"/>
                    <a:pt x="43" y="11"/>
                  </a:cubicBezTo>
                  <a:cubicBezTo>
                    <a:pt x="38" y="11"/>
                    <a:pt x="38" y="11"/>
                    <a:pt x="38" y="11"/>
                  </a:cubicBezTo>
                  <a:cubicBezTo>
                    <a:pt x="38" y="0"/>
                    <a:pt x="38" y="0"/>
                    <a:pt x="38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78"/>
                    <a:pt x="0" y="78"/>
                    <a:pt x="0" y="78"/>
                  </a:cubicBezTo>
                  <a:cubicBezTo>
                    <a:pt x="38" y="78"/>
                    <a:pt x="38" y="78"/>
                    <a:pt x="38" y="78"/>
                  </a:cubicBezTo>
                  <a:cubicBezTo>
                    <a:pt x="38" y="77"/>
                    <a:pt x="38" y="77"/>
                    <a:pt x="38" y="77"/>
                  </a:cubicBezTo>
                  <a:cubicBezTo>
                    <a:pt x="61" y="77"/>
                    <a:pt x="61" y="77"/>
                    <a:pt x="61" y="77"/>
                  </a:cubicBezTo>
                  <a:cubicBezTo>
                    <a:pt x="102" y="86"/>
                    <a:pt x="102" y="86"/>
                    <a:pt x="102" y="86"/>
                  </a:cubicBezTo>
                  <a:cubicBezTo>
                    <a:pt x="106" y="87"/>
                    <a:pt x="109" y="87"/>
                    <a:pt x="113" y="87"/>
                  </a:cubicBezTo>
                  <a:cubicBezTo>
                    <a:pt x="120" y="87"/>
                    <a:pt x="127" y="86"/>
                    <a:pt x="134" y="83"/>
                  </a:cubicBezTo>
                  <a:cubicBezTo>
                    <a:pt x="185" y="59"/>
                    <a:pt x="185" y="59"/>
                    <a:pt x="185" y="59"/>
                  </a:cubicBezTo>
                  <a:cubicBezTo>
                    <a:pt x="188" y="58"/>
                    <a:pt x="191" y="55"/>
                    <a:pt x="192" y="51"/>
                  </a:cubicBezTo>
                  <a:cubicBezTo>
                    <a:pt x="193" y="47"/>
                    <a:pt x="193" y="43"/>
                    <a:pt x="191" y="40"/>
                  </a:cubicBezTo>
                  <a:close/>
                  <a:moveTo>
                    <a:pt x="183" y="48"/>
                  </a:moveTo>
                  <a:cubicBezTo>
                    <a:pt x="182" y="49"/>
                    <a:pt x="181" y="50"/>
                    <a:pt x="180" y="50"/>
                  </a:cubicBezTo>
                  <a:cubicBezTo>
                    <a:pt x="130" y="74"/>
                    <a:pt x="130" y="74"/>
                    <a:pt x="130" y="74"/>
                  </a:cubicBezTo>
                  <a:cubicBezTo>
                    <a:pt x="122" y="78"/>
                    <a:pt x="113" y="78"/>
                    <a:pt x="104" y="77"/>
                  </a:cubicBezTo>
                  <a:cubicBezTo>
                    <a:pt x="63" y="67"/>
                    <a:pt x="63" y="67"/>
                    <a:pt x="63" y="67"/>
                  </a:cubicBezTo>
                  <a:cubicBezTo>
                    <a:pt x="38" y="67"/>
                    <a:pt x="38" y="67"/>
                    <a:pt x="38" y="67"/>
                  </a:cubicBezTo>
                  <a:cubicBezTo>
                    <a:pt x="38" y="21"/>
                    <a:pt x="38" y="21"/>
                    <a:pt x="38" y="21"/>
                  </a:cubicBezTo>
                  <a:cubicBezTo>
                    <a:pt x="48" y="21"/>
                    <a:pt x="48" y="21"/>
                    <a:pt x="48" y="21"/>
                  </a:cubicBezTo>
                  <a:cubicBezTo>
                    <a:pt x="51" y="17"/>
                    <a:pt x="51" y="17"/>
                    <a:pt x="51" y="17"/>
                  </a:cubicBezTo>
                  <a:cubicBezTo>
                    <a:pt x="56" y="13"/>
                    <a:pt x="62" y="10"/>
                    <a:pt x="68" y="10"/>
                  </a:cubicBezTo>
                  <a:cubicBezTo>
                    <a:pt x="74" y="10"/>
                    <a:pt x="79" y="12"/>
                    <a:pt x="84" y="15"/>
                  </a:cubicBezTo>
                  <a:cubicBezTo>
                    <a:pt x="113" y="32"/>
                    <a:pt x="113" y="32"/>
                    <a:pt x="113" y="32"/>
                  </a:cubicBezTo>
                  <a:cubicBezTo>
                    <a:pt x="117" y="34"/>
                    <a:pt x="118" y="39"/>
                    <a:pt x="116" y="42"/>
                  </a:cubicBezTo>
                  <a:cubicBezTo>
                    <a:pt x="115" y="44"/>
                    <a:pt x="112" y="46"/>
                    <a:pt x="110" y="46"/>
                  </a:cubicBezTo>
                  <a:cubicBezTo>
                    <a:pt x="109" y="46"/>
                    <a:pt x="109" y="46"/>
                    <a:pt x="109" y="46"/>
                  </a:cubicBezTo>
                  <a:cubicBezTo>
                    <a:pt x="108" y="46"/>
                    <a:pt x="107" y="45"/>
                    <a:pt x="106" y="45"/>
                  </a:cubicBezTo>
                  <a:cubicBezTo>
                    <a:pt x="89" y="36"/>
                    <a:pt x="89" y="36"/>
                    <a:pt x="89" y="36"/>
                  </a:cubicBezTo>
                  <a:cubicBezTo>
                    <a:pt x="84" y="45"/>
                    <a:pt x="84" y="45"/>
                    <a:pt x="84" y="45"/>
                  </a:cubicBezTo>
                  <a:cubicBezTo>
                    <a:pt x="102" y="54"/>
                    <a:pt x="102" y="54"/>
                    <a:pt x="102" y="54"/>
                  </a:cubicBezTo>
                  <a:cubicBezTo>
                    <a:pt x="102" y="54"/>
                    <a:pt x="103" y="54"/>
                    <a:pt x="104" y="55"/>
                  </a:cubicBezTo>
                  <a:cubicBezTo>
                    <a:pt x="104" y="56"/>
                    <a:pt x="104" y="56"/>
                    <a:pt x="104" y="56"/>
                  </a:cubicBezTo>
                  <a:cubicBezTo>
                    <a:pt x="109" y="56"/>
                    <a:pt x="109" y="56"/>
                    <a:pt x="109" y="56"/>
                  </a:cubicBezTo>
                  <a:cubicBezTo>
                    <a:pt x="109" y="56"/>
                    <a:pt x="110" y="56"/>
                    <a:pt x="111" y="56"/>
                  </a:cubicBezTo>
                  <a:cubicBezTo>
                    <a:pt x="111" y="56"/>
                    <a:pt x="111" y="56"/>
                    <a:pt x="111" y="56"/>
                  </a:cubicBezTo>
                  <a:cubicBezTo>
                    <a:pt x="118" y="56"/>
                    <a:pt x="124" y="55"/>
                    <a:pt x="130" y="53"/>
                  </a:cubicBezTo>
                  <a:cubicBezTo>
                    <a:pt x="177" y="42"/>
                    <a:pt x="177" y="42"/>
                    <a:pt x="177" y="42"/>
                  </a:cubicBezTo>
                  <a:cubicBezTo>
                    <a:pt x="179" y="41"/>
                    <a:pt x="182" y="42"/>
                    <a:pt x="182" y="44"/>
                  </a:cubicBezTo>
                  <a:cubicBezTo>
                    <a:pt x="183" y="45"/>
                    <a:pt x="183" y="46"/>
                    <a:pt x="183" y="48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3200" dirty="0"/>
            </a:p>
          </p:txBody>
        </p:sp>
      </p:grpSp>
      <p:sp>
        <p:nvSpPr>
          <p:cNvPr id="9" name="Rectangle 8">
            <a:extLst>
              <a:ext uri="{FF2B5EF4-FFF2-40B4-BE49-F238E27FC236}">
                <a16:creationId xmlns:a16="http://schemas.microsoft.com/office/drawing/2014/main" id="{A76137F8-F782-4021-18D8-9B03FC87A7B7}"/>
              </a:ext>
            </a:extLst>
          </p:cNvPr>
          <p:cNvSpPr/>
          <p:nvPr/>
        </p:nvSpPr>
        <p:spPr>
          <a:xfrm>
            <a:off x="6150769" y="9345027"/>
            <a:ext cx="585570" cy="585570"/>
          </a:xfrm>
          <a:prstGeom prst="rect">
            <a:avLst/>
          </a:prstGeom>
          <a:solidFill>
            <a:srgbClr val="91D0D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" name="Triangle rectangle 9">
            <a:extLst>
              <a:ext uri="{FF2B5EF4-FFF2-40B4-BE49-F238E27FC236}">
                <a16:creationId xmlns:a16="http://schemas.microsoft.com/office/drawing/2014/main" id="{42E6BAC8-9107-8478-58B1-97BCDE536B74}"/>
              </a:ext>
            </a:extLst>
          </p:cNvPr>
          <p:cNvSpPr>
            <a:spLocks noChangeAspect="1"/>
          </p:cNvSpPr>
          <p:nvPr/>
        </p:nvSpPr>
        <p:spPr>
          <a:xfrm>
            <a:off x="6722660" y="8764220"/>
            <a:ext cx="585570" cy="585570"/>
          </a:xfrm>
          <a:prstGeom prst="rtTriangle">
            <a:avLst/>
          </a:prstGeom>
          <a:solidFill>
            <a:srgbClr val="005DA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" name="Triangle rectangle 10">
            <a:extLst>
              <a:ext uri="{FF2B5EF4-FFF2-40B4-BE49-F238E27FC236}">
                <a16:creationId xmlns:a16="http://schemas.microsoft.com/office/drawing/2014/main" id="{F874E881-4443-56B8-DCC9-5B219FB196BA}"/>
              </a:ext>
            </a:extLst>
          </p:cNvPr>
          <p:cNvSpPr/>
          <p:nvPr/>
        </p:nvSpPr>
        <p:spPr>
          <a:xfrm rot="16200000">
            <a:off x="6722660" y="8180433"/>
            <a:ext cx="585570" cy="585570"/>
          </a:xfrm>
          <a:prstGeom prst="rtTriangle">
            <a:avLst/>
          </a:prstGeom>
          <a:solidFill>
            <a:srgbClr val="FFCC3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D7A1168B-4D96-DB4B-D7C9-BDFDBE07B8EB}"/>
              </a:ext>
            </a:extLst>
          </p:cNvPr>
          <p:cNvSpPr/>
          <p:nvPr/>
        </p:nvSpPr>
        <p:spPr>
          <a:xfrm>
            <a:off x="251445" y="9935360"/>
            <a:ext cx="5899324" cy="582412"/>
          </a:xfrm>
          <a:prstGeom prst="rect">
            <a:avLst/>
          </a:prstGeom>
          <a:solidFill>
            <a:srgbClr val="FFCC3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Titre 1">
            <a:extLst>
              <a:ext uri="{FF2B5EF4-FFF2-40B4-BE49-F238E27FC236}">
                <a16:creationId xmlns:a16="http://schemas.microsoft.com/office/drawing/2014/main" id="{2D746FDC-CDF3-F946-F5E9-8294CB8E443C}"/>
              </a:ext>
            </a:extLst>
          </p:cNvPr>
          <p:cNvSpPr txBox="1">
            <a:spLocks/>
          </p:cNvSpPr>
          <p:nvPr/>
        </p:nvSpPr>
        <p:spPr>
          <a:xfrm>
            <a:off x="0" y="100093"/>
            <a:ext cx="7559675" cy="983183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marL="0" indent="0" algn="l" defTabSz="755853" rtl="0" eaLnBrk="1" latinLnBrk="0" hangingPunct="1">
              <a:lnSpc>
                <a:spcPts val="3555"/>
              </a:lnSpc>
              <a:spcBef>
                <a:spcPct val="0"/>
              </a:spcBef>
              <a:buFont typeface="+mj-lt"/>
              <a:buNone/>
              <a:defRPr sz="2811" b="0" u="heavy" kern="1200" cap="all" baseline="0">
                <a:solidFill>
                  <a:schemeClr val="tx1"/>
                </a:solidFill>
                <a:uFill>
                  <a:solidFill>
                    <a:srgbClr val="FECD1A"/>
                  </a:solidFill>
                </a:uFill>
                <a:latin typeface="Gilroy" pitchFamily="50" charset="0"/>
                <a:ea typeface="+mj-ea"/>
                <a:cs typeface="Arial" pitchFamily="34" charset="0"/>
              </a:defRPr>
            </a:lvl1pPr>
          </a:lstStyle>
          <a:p>
            <a:pPr algn="ctr">
              <a:lnSpc>
                <a:spcPct val="100000"/>
              </a:lnSpc>
            </a:pPr>
            <a:r>
              <a:rPr lang="fr-FR" sz="3200" b="1" dirty="0">
                <a:latin typeface="Gilroy Black" panose="00000A00000000000000" pitchFamily="50" charset="0"/>
              </a:rPr>
              <a:t>AUDITEUR  H/F</a:t>
            </a:r>
          </a:p>
        </p:txBody>
      </p:sp>
      <p:sp>
        <p:nvSpPr>
          <p:cNvPr id="18" name="ZoneTexte 17">
            <a:extLst>
              <a:ext uri="{FF2B5EF4-FFF2-40B4-BE49-F238E27FC236}">
                <a16:creationId xmlns:a16="http://schemas.microsoft.com/office/drawing/2014/main" id="{0D5CFC25-7F19-133A-7A4E-6D9D3F687DC7}"/>
              </a:ext>
            </a:extLst>
          </p:cNvPr>
          <p:cNvSpPr txBox="1"/>
          <p:nvPr/>
        </p:nvSpPr>
        <p:spPr>
          <a:xfrm>
            <a:off x="346910" y="2654534"/>
            <a:ext cx="6817303" cy="2215991"/>
          </a:xfrm>
          <a:prstGeom prst="rect">
            <a:avLst/>
          </a:prstGeom>
          <a:noFill/>
        </p:spPr>
        <p:txBody>
          <a:bodyPr wrap="square" numCol="2" spcCol="360000" rtlCol="0">
            <a:spAutoFit/>
          </a:bodyPr>
          <a:lstStyle/>
          <a:p>
            <a:r>
              <a:rPr lang="fr-FR" sz="1150" b="1" spc="-60" dirty="0">
                <a:solidFill>
                  <a:schemeClr val="accent4"/>
                </a:solidFill>
                <a:latin typeface="+mj-lt"/>
              </a:rPr>
              <a:t>Participation en binôme aux missions d’audit </a:t>
            </a:r>
            <a:r>
              <a:rPr lang="fr-FR" sz="1150" spc="-60" dirty="0">
                <a:solidFill>
                  <a:schemeClr val="accent4"/>
                </a:solidFill>
                <a:latin typeface="+mj-lt"/>
              </a:rPr>
              <a:t>: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150" spc="-60" dirty="0">
                <a:solidFill>
                  <a:schemeClr val="accent4"/>
                </a:solidFill>
                <a:latin typeface="+mj-lt"/>
              </a:rPr>
              <a:t>Elaboration du programme de travail et des référentiels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150" spc="-60" dirty="0">
                <a:solidFill>
                  <a:schemeClr val="accent4"/>
                </a:solidFill>
                <a:latin typeface="+mj-lt"/>
              </a:rPr>
              <a:t>Réalisation des entretiens et des comptes-rendus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150" spc="-60" dirty="0">
                <a:solidFill>
                  <a:schemeClr val="accent4"/>
                </a:solidFill>
                <a:latin typeface="+mj-lt"/>
              </a:rPr>
              <a:t>Réalisation des contrôles/analyses et des fiches de restitution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150" spc="-60" dirty="0">
                <a:solidFill>
                  <a:schemeClr val="accent4"/>
                </a:solidFill>
                <a:latin typeface="+mj-lt"/>
              </a:rPr>
              <a:t>Rédaction des projets de rapport (constats et recommandations) et présentation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sz="1150" spc="-60" dirty="0">
              <a:solidFill>
                <a:schemeClr val="accent4"/>
              </a:solidFill>
              <a:latin typeface="+mj-lt"/>
            </a:endParaRPr>
          </a:p>
          <a:p>
            <a:r>
              <a:rPr lang="fr-FR" sz="1150" b="1" spc="-60" dirty="0">
                <a:solidFill>
                  <a:schemeClr val="accent4"/>
                </a:solidFill>
                <a:latin typeface="+mj-lt"/>
              </a:rPr>
              <a:t>Participation avec l’équipe au suivi des recommandations 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150" spc="-60" dirty="0">
                <a:solidFill>
                  <a:schemeClr val="accent4"/>
                </a:solidFill>
                <a:latin typeface="+mj-lt"/>
              </a:rPr>
              <a:t>Préparation et lancement de la campagne trimestrielle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150" spc="-60" dirty="0">
                <a:solidFill>
                  <a:schemeClr val="accent4"/>
                </a:solidFill>
                <a:latin typeface="+mj-lt"/>
              </a:rPr>
              <a:t>Analyse des retours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150" spc="-60" dirty="0">
                <a:solidFill>
                  <a:schemeClr val="accent4"/>
                </a:solidFill>
                <a:latin typeface="+mj-lt"/>
              </a:rPr>
              <a:t>Mise à jour des outils de suivi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150" spc="-60" dirty="0" err="1">
                <a:solidFill>
                  <a:schemeClr val="accent4"/>
                </a:solidFill>
                <a:latin typeface="+mj-lt"/>
              </a:rPr>
              <a:t>Reporting</a:t>
            </a:r>
            <a:r>
              <a:rPr lang="fr-FR" sz="1150" spc="-60" dirty="0">
                <a:solidFill>
                  <a:schemeClr val="accent4"/>
                </a:solidFill>
                <a:latin typeface="+mj-lt"/>
              </a:rPr>
              <a:t> vers la Direction Générale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sz="1150" spc="-60" dirty="0">
              <a:solidFill>
                <a:schemeClr val="accent4"/>
              </a:solidFill>
              <a:latin typeface="+mj-lt"/>
            </a:endParaRPr>
          </a:p>
          <a:p>
            <a:r>
              <a:rPr lang="fr-FR" sz="1150" b="1" spc="-60" dirty="0">
                <a:solidFill>
                  <a:schemeClr val="accent4"/>
                </a:solidFill>
                <a:latin typeface="+mj-lt"/>
              </a:rPr>
              <a:t>Participation aux évolutions de l’audit interne </a:t>
            </a:r>
            <a:r>
              <a:rPr lang="fr-FR" sz="1150" spc="-60" dirty="0">
                <a:solidFill>
                  <a:schemeClr val="accent4"/>
                </a:solidFill>
                <a:latin typeface="+mj-lt"/>
              </a:rPr>
              <a:t>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150" spc="-60" dirty="0">
                <a:solidFill>
                  <a:schemeClr val="accent4"/>
                </a:solidFill>
                <a:latin typeface="+mj-lt"/>
              </a:rPr>
              <a:t>Utilisation IA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150" spc="-60" dirty="0">
                <a:solidFill>
                  <a:schemeClr val="accent4"/>
                </a:solidFill>
                <a:latin typeface="+mj-lt"/>
              </a:rPr>
              <a:t>Outils et bases de données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150" spc="-60" dirty="0">
                <a:solidFill>
                  <a:schemeClr val="accent4"/>
                </a:solidFill>
                <a:latin typeface="+mj-lt"/>
              </a:rPr>
              <a:t>Communication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sz="1150" spc="-60" dirty="0">
              <a:solidFill>
                <a:schemeClr val="accent4"/>
              </a:solidFill>
              <a:latin typeface="+mj-lt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sz="1150" spc="-60" dirty="0">
              <a:solidFill>
                <a:schemeClr val="accent4"/>
              </a:solidFill>
              <a:latin typeface="+mj-lt"/>
            </a:endParaRPr>
          </a:p>
        </p:txBody>
      </p:sp>
      <p:grpSp>
        <p:nvGrpSpPr>
          <p:cNvPr id="6" name="Groupe 5">
            <a:extLst>
              <a:ext uri="{FF2B5EF4-FFF2-40B4-BE49-F238E27FC236}">
                <a16:creationId xmlns:a16="http://schemas.microsoft.com/office/drawing/2014/main" id="{74D7F51A-CD7E-BFA1-9BA1-576ECD012CFD}"/>
              </a:ext>
            </a:extLst>
          </p:cNvPr>
          <p:cNvGrpSpPr/>
          <p:nvPr/>
        </p:nvGrpSpPr>
        <p:grpSpPr>
          <a:xfrm>
            <a:off x="160493" y="1224924"/>
            <a:ext cx="7238484" cy="684001"/>
            <a:chOff x="160596" y="1671801"/>
            <a:chExt cx="7238484" cy="684001"/>
          </a:xfrm>
        </p:grpSpPr>
        <p:pic>
          <p:nvPicPr>
            <p:cNvPr id="36" name="object 2">
              <a:extLst>
                <a:ext uri="{FF2B5EF4-FFF2-40B4-BE49-F238E27FC236}">
                  <a16:creationId xmlns:a16="http://schemas.microsoft.com/office/drawing/2014/main" id="{09FCF699-CA61-E57D-2053-BEB03D2865D0}"/>
                </a:ext>
              </a:extLst>
            </p:cNvPr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60596" y="1830398"/>
              <a:ext cx="4483338" cy="487590"/>
            </a:xfrm>
            <a:prstGeom prst="rect">
              <a:avLst/>
            </a:prstGeom>
          </p:spPr>
        </p:pic>
        <p:sp>
          <p:nvSpPr>
            <p:cNvPr id="37" name="Titre 1">
              <a:extLst>
                <a:ext uri="{FF2B5EF4-FFF2-40B4-BE49-F238E27FC236}">
                  <a16:creationId xmlns:a16="http://schemas.microsoft.com/office/drawing/2014/main" id="{639D896B-EA2E-6CA2-44A0-2CA08436E75D}"/>
                </a:ext>
              </a:extLst>
            </p:cNvPr>
            <p:cNvSpPr txBox="1">
              <a:spLocks/>
            </p:cNvSpPr>
            <p:nvPr/>
          </p:nvSpPr>
          <p:spPr>
            <a:xfrm>
              <a:off x="424046" y="1671801"/>
              <a:ext cx="6975034" cy="684001"/>
            </a:xfrm>
            <a:prstGeom prst="rect">
              <a:avLst/>
            </a:prstGeom>
          </p:spPr>
          <p:txBody>
            <a:bodyPr vert="horz" lIns="0" tIns="0" rIns="0" bIns="0" rtlCol="0" anchor="ctr" anchorCtr="0">
              <a:noAutofit/>
            </a:bodyPr>
            <a:lstStyle>
              <a:lvl1pPr marL="0" indent="0" algn="l" defTabSz="755853" rtl="0" eaLnBrk="1" latinLnBrk="0" hangingPunct="1">
                <a:lnSpc>
                  <a:spcPts val="3555"/>
                </a:lnSpc>
                <a:spcBef>
                  <a:spcPct val="0"/>
                </a:spcBef>
                <a:buFont typeface="+mj-lt"/>
                <a:buNone/>
                <a:defRPr sz="2811" b="0" u="heavy" kern="1200" cap="all" baseline="0">
                  <a:solidFill>
                    <a:schemeClr val="tx1"/>
                  </a:solidFill>
                  <a:uFill>
                    <a:solidFill>
                      <a:srgbClr val="FECD1A"/>
                    </a:solidFill>
                  </a:uFill>
                  <a:latin typeface="Gilroy" pitchFamily="50" charset="0"/>
                  <a:ea typeface="+mj-ea"/>
                  <a:cs typeface="Arial" pitchFamily="34" charset="0"/>
                </a:defRPr>
              </a:lvl1pPr>
            </a:lstStyle>
            <a:p>
              <a:r>
                <a:rPr lang="fr-FR" sz="1600" b="1" u="none" spc="-60" dirty="0">
                  <a:latin typeface="Gilroy Black" panose="00000A00000000000000" pitchFamily="50" charset="0"/>
                </a:rPr>
                <a:t>Ce que nous pouvons réaliser ensemble</a:t>
              </a:r>
            </a:p>
          </p:txBody>
        </p:sp>
      </p:grpSp>
      <p:grpSp>
        <p:nvGrpSpPr>
          <p:cNvPr id="25" name="Groupe 24">
            <a:extLst>
              <a:ext uri="{FF2B5EF4-FFF2-40B4-BE49-F238E27FC236}">
                <a16:creationId xmlns:a16="http://schemas.microsoft.com/office/drawing/2014/main" id="{E3D6FB06-5F01-E1A3-09AD-92853F2AF548}"/>
              </a:ext>
            </a:extLst>
          </p:cNvPr>
          <p:cNvGrpSpPr/>
          <p:nvPr/>
        </p:nvGrpSpPr>
        <p:grpSpPr>
          <a:xfrm>
            <a:off x="4132112" y="4769842"/>
            <a:ext cx="3275445" cy="684001"/>
            <a:chOff x="4139876" y="5057874"/>
            <a:chExt cx="3275445" cy="684001"/>
          </a:xfrm>
        </p:grpSpPr>
        <p:pic>
          <p:nvPicPr>
            <p:cNvPr id="3" name="object 2">
              <a:extLst>
                <a:ext uri="{FF2B5EF4-FFF2-40B4-BE49-F238E27FC236}">
                  <a16:creationId xmlns:a16="http://schemas.microsoft.com/office/drawing/2014/main" id="{80122A36-C2AC-8920-6C67-053C3A1A075B}"/>
                </a:ext>
              </a:extLst>
            </p:cNvPr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4139876" y="5205986"/>
              <a:ext cx="3165829" cy="487590"/>
            </a:xfrm>
            <a:prstGeom prst="rect">
              <a:avLst/>
            </a:prstGeom>
          </p:spPr>
        </p:pic>
        <p:sp>
          <p:nvSpPr>
            <p:cNvPr id="4" name="Titre 1">
              <a:extLst>
                <a:ext uri="{FF2B5EF4-FFF2-40B4-BE49-F238E27FC236}">
                  <a16:creationId xmlns:a16="http://schemas.microsoft.com/office/drawing/2014/main" id="{EA2CAA2F-C6FA-BD85-3F6C-065CE4629DF3}"/>
                </a:ext>
              </a:extLst>
            </p:cNvPr>
            <p:cNvSpPr txBox="1">
              <a:spLocks/>
            </p:cNvSpPr>
            <p:nvPr/>
          </p:nvSpPr>
          <p:spPr>
            <a:xfrm>
              <a:off x="4462993" y="5057874"/>
              <a:ext cx="2952328" cy="684001"/>
            </a:xfrm>
            <a:prstGeom prst="rect">
              <a:avLst/>
            </a:prstGeom>
          </p:spPr>
          <p:txBody>
            <a:bodyPr vert="horz" lIns="0" tIns="0" rIns="0" bIns="0" rtlCol="0" anchor="ctr" anchorCtr="0">
              <a:noAutofit/>
            </a:bodyPr>
            <a:lstStyle>
              <a:lvl1pPr marL="0" indent="0" algn="l" defTabSz="755853" rtl="0" eaLnBrk="1" latinLnBrk="0" hangingPunct="1">
                <a:lnSpc>
                  <a:spcPts val="3555"/>
                </a:lnSpc>
                <a:spcBef>
                  <a:spcPct val="0"/>
                </a:spcBef>
                <a:buFont typeface="+mj-lt"/>
                <a:buNone/>
                <a:defRPr sz="2811" b="0" u="heavy" kern="1200" cap="all" baseline="0">
                  <a:solidFill>
                    <a:schemeClr val="tx1"/>
                  </a:solidFill>
                  <a:uFill>
                    <a:solidFill>
                      <a:srgbClr val="FECD1A"/>
                    </a:solidFill>
                  </a:uFill>
                  <a:latin typeface="Gilroy" pitchFamily="50" charset="0"/>
                  <a:ea typeface="+mj-ea"/>
                  <a:cs typeface="Arial" pitchFamily="34" charset="0"/>
                </a:defRPr>
              </a:lvl1pPr>
            </a:lstStyle>
            <a:p>
              <a:r>
                <a:rPr lang="fr-FR" sz="1600" b="1" u="none" spc="-60" dirty="0">
                  <a:latin typeface="Gilroy Black" panose="00000A00000000000000" pitchFamily="50" charset="0"/>
                </a:rPr>
                <a:t>Vos atouts pour ce poste</a:t>
              </a:r>
            </a:p>
          </p:txBody>
        </p:sp>
      </p:grpSp>
      <p:sp>
        <p:nvSpPr>
          <p:cNvPr id="5" name="ZoneTexte 4">
            <a:extLst>
              <a:ext uri="{FF2B5EF4-FFF2-40B4-BE49-F238E27FC236}">
                <a16:creationId xmlns:a16="http://schemas.microsoft.com/office/drawing/2014/main" id="{4D3DD1AE-FE60-456C-83B2-FBA3556F0BD3}"/>
              </a:ext>
            </a:extLst>
          </p:cNvPr>
          <p:cNvSpPr txBox="1"/>
          <p:nvPr/>
        </p:nvSpPr>
        <p:spPr>
          <a:xfrm>
            <a:off x="346910" y="5530417"/>
            <a:ext cx="6660000" cy="9771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150" spc="-60" dirty="0">
                <a:solidFill>
                  <a:schemeClr val="accent4"/>
                </a:solidFill>
                <a:latin typeface="+mj-lt"/>
              </a:rPr>
              <a:t>Vous préparez </a:t>
            </a:r>
            <a:r>
              <a:rPr lang="fr-FR" sz="1150" b="1" spc="-60" dirty="0">
                <a:solidFill>
                  <a:schemeClr val="accent4"/>
                </a:solidFill>
                <a:latin typeface="+mj-lt"/>
              </a:rPr>
              <a:t>un master 2 en audit</a:t>
            </a:r>
            <a:r>
              <a:rPr lang="fr-FR" sz="1150" spc="-60" dirty="0">
                <a:solidFill>
                  <a:schemeClr val="accent4"/>
                </a:solidFill>
                <a:latin typeface="+mj-lt"/>
              </a:rPr>
              <a:t>, contrôle interne ou école de commerce. Vous manifestez de l’intérêt pour le domaine des assurances des personnes et ses spécificités. </a:t>
            </a:r>
          </a:p>
          <a:p>
            <a:r>
              <a:rPr lang="fr-FR" sz="1150" spc="-60" dirty="0">
                <a:solidFill>
                  <a:schemeClr val="accent4"/>
                </a:solidFill>
                <a:latin typeface="+mj-lt"/>
              </a:rPr>
              <a:t>Vous faites preuve d’organisation, vous être adaptable et vous avez une bonne capacité d’analyse. Vous êtes également à l’aise dans l’expression écrite et orale.</a:t>
            </a:r>
          </a:p>
          <a:p>
            <a:r>
              <a:rPr lang="fr-FR" sz="1150" spc="-60">
                <a:solidFill>
                  <a:schemeClr val="accent4"/>
                </a:solidFill>
                <a:latin typeface="+mj-lt"/>
              </a:rPr>
              <a:t>Une </a:t>
            </a:r>
            <a:r>
              <a:rPr lang="fr-FR" sz="1150" spc="-60" dirty="0">
                <a:solidFill>
                  <a:schemeClr val="accent4"/>
                </a:solidFill>
                <a:latin typeface="+mj-lt"/>
              </a:rPr>
              <a:t>première expérience en stage et un attrait pour l’audit seraient un plus. </a:t>
            </a:r>
          </a:p>
        </p:txBody>
      </p:sp>
      <p:grpSp>
        <p:nvGrpSpPr>
          <p:cNvPr id="35" name="Groupe 34">
            <a:extLst>
              <a:ext uri="{FF2B5EF4-FFF2-40B4-BE49-F238E27FC236}">
                <a16:creationId xmlns:a16="http://schemas.microsoft.com/office/drawing/2014/main" id="{1D4DD318-49CB-0069-70C8-F68DFA0ACEF3}"/>
              </a:ext>
            </a:extLst>
          </p:cNvPr>
          <p:cNvGrpSpPr/>
          <p:nvPr/>
        </p:nvGrpSpPr>
        <p:grpSpPr>
          <a:xfrm>
            <a:off x="346910" y="6642050"/>
            <a:ext cx="3207961" cy="684001"/>
            <a:chOff x="283844" y="6858074"/>
            <a:chExt cx="3207961" cy="684001"/>
          </a:xfrm>
        </p:grpSpPr>
        <p:pic>
          <p:nvPicPr>
            <p:cNvPr id="7" name="object 2">
              <a:extLst>
                <a:ext uri="{FF2B5EF4-FFF2-40B4-BE49-F238E27FC236}">
                  <a16:creationId xmlns:a16="http://schemas.microsoft.com/office/drawing/2014/main" id="{5D4BBE1A-B3B5-AA31-0F5B-372D4F7215A9}"/>
                </a:ext>
              </a:extLst>
            </p:cNvPr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283844" y="7012300"/>
              <a:ext cx="3165829" cy="487590"/>
            </a:xfrm>
            <a:prstGeom prst="rect">
              <a:avLst/>
            </a:prstGeom>
          </p:spPr>
        </p:pic>
        <p:sp>
          <p:nvSpPr>
            <p:cNvPr id="15" name="Titre 1">
              <a:extLst>
                <a:ext uri="{FF2B5EF4-FFF2-40B4-BE49-F238E27FC236}">
                  <a16:creationId xmlns:a16="http://schemas.microsoft.com/office/drawing/2014/main" id="{FD0260A2-3A74-6E3B-B713-FEEAABBBD253}"/>
                </a:ext>
              </a:extLst>
            </p:cNvPr>
            <p:cNvSpPr txBox="1">
              <a:spLocks/>
            </p:cNvSpPr>
            <p:nvPr/>
          </p:nvSpPr>
          <p:spPr>
            <a:xfrm>
              <a:off x="539477" y="6858074"/>
              <a:ext cx="2952328" cy="684001"/>
            </a:xfrm>
            <a:prstGeom prst="rect">
              <a:avLst/>
            </a:prstGeom>
          </p:spPr>
          <p:txBody>
            <a:bodyPr vert="horz" lIns="0" tIns="0" rIns="0" bIns="0" rtlCol="0" anchor="ctr" anchorCtr="0">
              <a:noAutofit/>
            </a:bodyPr>
            <a:lstStyle>
              <a:lvl1pPr marL="0" indent="0" algn="l" defTabSz="755853" rtl="0" eaLnBrk="1" latinLnBrk="0" hangingPunct="1">
                <a:lnSpc>
                  <a:spcPts val="3555"/>
                </a:lnSpc>
                <a:spcBef>
                  <a:spcPct val="0"/>
                </a:spcBef>
                <a:buFont typeface="+mj-lt"/>
                <a:buNone/>
                <a:defRPr sz="2811" b="0" u="heavy" kern="1200" cap="all" baseline="0">
                  <a:solidFill>
                    <a:schemeClr val="tx1"/>
                  </a:solidFill>
                  <a:uFill>
                    <a:solidFill>
                      <a:srgbClr val="FECD1A"/>
                    </a:solidFill>
                  </a:uFill>
                  <a:latin typeface="Gilroy" pitchFamily="50" charset="0"/>
                  <a:ea typeface="+mj-ea"/>
                  <a:cs typeface="Arial" pitchFamily="34" charset="0"/>
                </a:defRPr>
              </a:lvl1pPr>
            </a:lstStyle>
            <a:p>
              <a:r>
                <a:rPr lang="fr-FR" sz="1600" b="1" u="none" spc="-60" dirty="0">
                  <a:latin typeface="Gilroy Black" panose="00000A00000000000000" pitchFamily="50" charset="0"/>
                </a:rPr>
                <a:t>Ce que nous vous offrons</a:t>
              </a:r>
            </a:p>
          </p:txBody>
        </p:sp>
      </p:grpSp>
      <p:sp>
        <p:nvSpPr>
          <p:cNvPr id="17" name="ZoneTexte 16">
            <a:extLst>
              <a:ext uri="{FF2B5EF4-FFF2-40B4-BE49-F238E27FC236}">
                <a16:creationId xmlns:a16="http://schemas.microsoft.com/office/drawing/2014/main" id="{51B34E4A-7B18-5D63-76FE-472E2542C569}"/>
              </a:ext>
            </a:extLst>
          </p:cNvPr>
          <p:cNvSpPr txBox="1"/>
          <p:nvPr/>
        </p:nvSpPr>
        <p:spPr>
          <a:xfrm>
            <a:off x="346910" y="8262155"/>
            <a:ext cx="4448438" cy="13311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150" spc="-60" dirty="0">
                <a:solidFill>
                  <a:schemeClr val="accent4"/>
                </a:solidFill>
                <a:latin typeface="+mj-lt"/>
              </a:rPr>
              <a:t>Favorise l’équilibre vie personnelle / vie professionnelle : accord télétravail, horaires flexibles, droit à la déconnexion.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150" spc="-60" dirty="0">
                <a:solidFill>
                  <a:schemeClr val="accent4"/>
                </a:solidFill>
                <a:latin typeface="+mj-lt"/>
              </a:rPr>
              <a:t>Propose un package de rémunération globale : Intéressement, prime vacances,  13</a:t>
            </a:r>
            <a:r>
              <a:rPr lang="fr-FR" sz="1150" spc="-60" baseline="30000" dirty="0">
                <a:solidFill>
                  <a:schemeClr val="accent4"/>
                </a:solidFill>
                <a:latin typeface="+mj-lt"/>
              </a:rPr>
              <a:t>ème</a:t>
            </a:r>
            <a:r>
              <a:rPr lang="fr-FR" sz="1150" spc="-60" dirty="0">
                <a:solidFill>
                  <a:schemeClr val="accent4"/>
                </a:solidFill>
                <a:latin typeface="+mj-lt"/>
              </a:rPr>
              <a:t> mois..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150" spc="-60" dirty="0">
                <a:solidFill>
                  <a:schemeClr val="accent4"/>
                </a:solidFill>
                <a:latin typeface="+mj-lt"/>
              </a:rPr>
              <a:t>Offre des avantages sociaux : CSE, titres restaurant, restaurant d’entreprise, salle de sport, médiathèque, complémentaire santé haut de gamme – individuelle ou familiale.</a:t>
            </a:r>
            <a:r>
              <a:rPr lang="fr-FR" sz="1150" b="1" spc="-60" dirty="0">
                <a:solidFill>
                  <a:schemeClr val="accent4"/>
                </a:solidFill>
                <a:latin typeface="+mj-lt"/>
              </a:rPr>
              <a:t>  </a:t>
            </a:r>
            <a:endParaRPr lang="fr-FR" sz="1150" spc="-60" dirty="0">
              <a:solidFill>
                <a:schemeClr val="accent4"/>
              </a:solidFill>
              <a:latin typeface="+mj-lt"/>
            </a:endParaRPr>
          </a:p>
        </p:txBody>
      </p:sp>
      <p:sp>
        <p:nvSpPr>
          <p:cNvPr id="20" name="ZoneTexte 19">
            <a:extLst>
              <a:ext uri="{FF2B5EF4-FFF2-40B4-BE49-F238E27FC236}">
                <a16:creationId xmlns:a16="http://schemas.microsoft.com/office/drawing/2014/main" id="{A61897E7-C44A-93F6-CECE-AE7D1E59804C}"/>
              </a:ext>
            </a:extLst>
          </p:cNvPr>
          <p:cNvSpPr txBox="1"/>
          <p:nvPr/>
        </p:nvSpPr>
        <p:spPr>
          <a:xfrm>
            <a:off x="346910" y="2047519"/>
            <a:ext cx="6660000" cy="44627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1150" spc="-60" dirty="0">
                <a:solidFill>
                  <a:schemeClr val="accent4"/>
                </a:solidFill>
                <a:latin typeface="+mj-lt"/>
              </a:rPr>
              <a:t>La Direction Déléguée Audit Interne recherche un auditeur (H/F) en alternance dès septembre 2025. Dans ce cadre, vos missions seront :</a:t>
            </a:r>
          </a:p>
        </p:txBody>
      </p:sp>
      <p:sp>
        <p:nvSpPr>
          <p:cNvPr id="39" name="ZoneTexte 38">
            <a:extLst>
              <a:ext uri="{FF2B5EF4-FFF2-40B4-BE49-F238E27FC236}">
                <a16:creationId xmlns:a16="http://schemas.microsoft.com/office/drawing/2014/main" id="{3BEC6663-FE62-124D-EC82-910E0DDA2CF5}"/>
              </a:ext>
            </a:extLst>
          </p:cNvPr>
          <p:cNvSpPr txBox="1"/>
          <p:nvPr/>
        </p:nvSpPr>
        <p:spPr>
          <a:xfrm>
            <a:off x="251445" y="7398059"/>
            <a:ext cx="6660000" cy="6232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1150" spc="-60" dirty="0">
                <a:solidFill>
                  <a:schemeClr val="accent4"/>
                </a:solidFill>
                <a:latin typeface="+mj-lt"/>
              </a:rPr>
              <a:t>Chez AGRICA, nous recrutons des alternants chaque année et nous favorisons votre réussite en formant les tuteurs, en organisant des événements dédiés à votre intégration et en vous accompagnant tout au long de votre contrat. Rejoindre AGRICA c’est rejoindre un groupe paritaire à taille humaine qui : </a:t>
            </a:r>
          </a:p>
        </p:txBody>
      </p:sp>
      <p:pic>
        <p:nvPicPr>
          <p:cNvPr id="19" name="Image 18">
            <a:extLst>
              <a:ext uri="{FF2B5EF4-FFF2-40B4-BE49-F238E27FC236}">
                <a16:creationId xmlns:a16="http://schemas.microsoft.com/office/drawing/2014/main" id="{875EC0F6-6147-2C65-FDAE-89C5E5EB41F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45002" y="161330"/>
            <a:ext cx="1063227" cy="1049051"/>
          </a:xfrm>
          <a:prstGeom prst="rect">
            <a:avLst/>
          </a:prstGeom>
        </p:spPr>
      </p:pic>
      <p:pic>
        <p:nvPicPr>
          <p:cNvPr id="34" name="Image 33">
            <a:extLst>
              <a:ext uri="{FF2B5EF4-FFF2-40B4-BE49-F238E27FC236}">
                <a16:creationId xmlns:a16="http://schemas.microsoft.com/office/drawing/2014/main" id="{2B0D8F0E-03D9-8774-8F59-8E98FD9F245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flipH="1">
            <a:off x="251445" y="161330"/>
            <a:ext cx="1063227" cy="1049051"/>
          </a:xfrm>
          <a:prstGeom prst="rect">
            <a:avLst/>
          </a:prstGeom>
        </p:spPr>
      </p:pic>
      <p:sp>
        <p:nvSpPr>
          <p:cNvPr id="38" name="ZoneTexte 37">
            <a:extLst>
              <a:ext uri="{FF2B5EF4-FFF2-40B4-BE49-F238E27FC236}">
                <a16:creationId xmlns:a16="http://schemas.microsoft.com/office/drawing/2014/main" id="{EC36EF8F-A689-E922-7163-50E91F1D928B}"/>
              </a:ext>
            </a:extLst>
          </p:cNvPr>
          <p:cNvSpPr txBox="1"/>
          <p:nvPr/>
        </p:nvSpPr>
        <p:spPr>
          <a:xfrm>
            <a:off x="346910" y="9894524"/>
            <a:ext cx="5020898" cy="6232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150" b="1" dirty="0"/>
              <a:t>Poste à pourvoir à partir de septembre 2025</a:t>
            </a:r>
          </a:p>
          <a:p>
            <a:r>
              <a:rPr lang="fr-FR" sz="1150" b="1" dirty="0"/>
              <a:t>Candidature à adresser à : </a:t>
            </a:r>
            <a:r>
              <a:rPr lang="fr-FR" sz="1150" b="1" dirty="0">
                <a:hlinkClick r:id="rId4"/>
              </a:rPr>
              <a:t>https://www.groupagrica.com/</a:t>
            </a:r>
            <a:endParaRPr lang="fr-FR" sz="1150" b="1" dirty="0"/>
          </a:p>
          <a:p>
            <a:r>
              <a:rPr lang="fr-FR" sz="1150" b="1" dirty="0"/>
              <a:t>Espace recrutement</a:t>
            </a:r>
          </a:p>
        </p:txBody>
      </p:sp>
      <p:pic>
        <p:nvPicPr>
          <p:cNvPr id="41" name="Image 40" descr="Une image contenant texte, logo, Police, Graphique&#10;&#10;Description générée automatiquement">
            <a:extLst>
              <a:ext uri="{FF2B5EF4-FFF2-40B4-BE49-F238E27FC236}">
                <a16:creationId xmlns:a16="http://schemas.microsoft.com/office/drawing/2014/main" id="{E06B1F3B-AE67-603D-FCC1-999425D60DB3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30576" y="10056085"/>
            <a:ext cx="977654" cy="477241"/>
          </a:xfrm>
          <a:prstGeom prst="rect">
            <a:avLst/>
          </a:prstGeom>
        </p:spPr>
      </p:pic>
      <p:grpSp>
        <p:nvGrpSpPr>
          <p:cNvPr id="14" name="Groupe 13">
            <a:extLst>
              <a:ext uri="{FF2B5EF4-FFF2-40B4-BE49-F238E27FC236}">
                <a16:creationId xmlns:a16="http://schemas.microsoft.com/office/drawing/2014/main" id="{ED8E5F65-8FD9-18E5-8108-FD803F733149}"/>
              </a:ext>
            </a:extLst>
          </p:cNvPr>
          <p:cNvGrpSpPr/>
          <p:nvPr/>
        </p:nvGrpSpPr>
        <p:grpSpPr>
          <a:xfrm>
            <a:off x="5579639" y="1169442"/>
            <a:ext cx="864494" cy="690496"/>
            <a:chOff x="2557463" y="1320800"/>
            <a:chExt cx="773113" cy="588963"/>
          </a:xfrm>
          <a:solidFill>
            <a:schemeClr val="bg2"/>
          </a:solidFill>
        </p:grpSpPr>
        <p:sp>
          <p:nvSpPr>
            <p:cNvPr id="29" name="Freeform 5">
              <a:extLst>
                <a:ext uri="{FF2B5EF4-FFF2-40B4-BE49-F238E27FC236}">
                  <a16:creationId xmlns:a16="http://schemas.microsoft.com/office/drawing/2014/main" id="{B7763294-068A-9797-84E5-F20CDF35EB60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2557463" y="1320800"/>
              <a:ext cx="217488" cy="588963"/>
            </a:xfrm>
            <a:custGeom>
              <a:avLst/>
              <a:gdLst>
                <a:gd name="T0" fmla="*/ 29 w 58"/>
                <a:gd name="T1" fmla="*/ 39 h 156"/>
                <a:gd name="T2" fmla="*/ 48 w 58"/>
                <a:gd name="T3" fmla="*/ 19 h 156"/>
                <a:gd name="T4" fmla="*/ 29 w 58"/>
                <a:gd name="T5" fmla="*/ 0 h 156"/>
                <a:gd name="T6" fmla="*/ 9 w 58"/>
                <a:gd name="T7" fmla="*/ 19 h 156"/>
                <a:gd name="T8" fmla="*/ 29 w 58"/>
                <a:gd name="T9" fmla="*/ 39 h 156"/>
                <a:gd name="T10" fmla="*/ 0 w 58"/>
                <a:gd name="T11" fmla="*/ 58 h 156"/>
                <a:gd name="T12" fmla="*/ 3 w 58"/>
                <a:gd name="T13" fmla="*/ 101 h 156"/>
                <a:gd name="T14" fmla="*/ 8 w 58"/>
                <a:gd name="T15" fmla="*/ 106 h 156"/>
                <a:gd name="T16" fmla="*/ 11 w 58"/>
                <a:gd name="T17" fmla="*/ 106 h 156"/>
                <a:gd name="T18" fmla="*/ 14 w 58"/>
                <a:gd name="T19" fmla="*/ 152 h 156"/>
                <a:gd name="T20" fmla="*/ 19 w 58"/>
                <a:gd name="T21" fmla="*/ 156 h 156"/>
                <a:gd name="T22" fmla="*/ 38 w 58"/>
                <a:gd name="T23" fmla="*/ 156 h 156"/>
                <a:gd name="T24" fmla="*/ 43 w 58"/>
                <a:gd name="T25" fmla="*/ 152 h 156"/>
                <a:gd name="T26" fmla="*/ 46 w 58"/>
                <a:gd name="T27" fmla="*/ 106 h 156"/>
                <a:gd name="T28" fmla="*/ 49 w 58"/>
                <a:gd name="T29" fmla="*/ 106 h 156"/>
                <a:gd name="T30" fmla="*/ 55 w 58"/>
                <a:gd name="T31" fmla="*/ 101 h 156"/>
                <a:gd name="T32" fmla="*/ 58 w 58"/>
                <a:gd name="T33" fmla="*/ 58 h 156"/>
                <a:gd name="T34" fmla="*/ 0 w 58"/>
                <a:gd name="T35" fmla="*/ 58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8" h="156">
                  <a:moveTo>
                    <a:pt x="29" y="39"/>
                  </a:moveTo>
                  <a:cubicBezTo>
                    <a:pt x="40" y="39"/>
                    <a:pt x="48" y="30"/>
                    <a:pt x="48" y="19"/>
                  </a:cubicBezTo>
                  <a:cubicBezTo>
                    <a:pt x="48" y="9"/>
                    <a:pt x="40" y="0"/>
                    <a:pt x="29" y="0"/>
                  </a:cubicBezTo>
                  <a:cubicBezTo>
                    <a:pt x="18" y="0"/>
                    <a:pt x="9" y="9"/>
                    <a:pt x="9" y="19"/>
                  </a:cubicBezTo>
                  <a:cubicBezTo>
                    <a:pt x="9" y="30"/>
                    <a:pt x="18" y="39"/>
                    <a:pt x="29" y="39"/>
                  </a:cubicBezTo>
                  <a:moveTo>
                    <a:pt x="0" y="58"/>
                  </a:moveTo>
                  <a:cubicBezTo>
                    <a:pt x="3" y="101"/>
                    <a:pt x="3" y="101"/>
                    <a:pt x="3" y="101"/>
                  </a:cubicBezTo>
                  <a:cubicBezTo>
                    <a:pt x="3" y="104"/>
                    <a:pt x="5" y="106"/>
                    <a:pt x="8" y="106"/>
                  </a:cubicBezTo>
                  <a:cubicBezTo>
                    <a:pt x="11" y="106"/>
                    <a:pt x="11" y="106"/>
                    <a:pt x="11" y="106"/>
                  </a:cubicBezTo>
                  <a:cubicBezTo>
                    <a:pt x="14" y="152"/>
                    <a:pt x="14" y="152"/>
                    <a:pt x="14" y="152"/>
                  </a:cubicBezTo>
                  <a:cubicBezTo>
                    <a:pt x="15" y="154"/>
                    <a:pt x="17" y="156"/>
                    <a:pt x="19" y="156"/>
                  </a:cubicBezTo>
                  <a:cubicBezTo>
                    <a:pt x="38" y="156"/>
                    <a:pt x="38" y="156"/>
                    <a:pt x="38" y="156"/>
                  </a:cubicBezTo>
                  <a:cubicBezTo>
                    <a:pt x="41" y="156"/>
                    <a:pt x="43" y="154"/>
                    <a:pt x="43" y="152"/>
                  </a:cubicBezTo>
                  <a:cubicBezTo>
                    <a:pt x="46" y="106"/>
                    <a:pt x="46" y="106"/>
                    <a:pt x="46" y="106"/>
                  </a:cubicBezTo>
                  <a:cubicBezTo>
                    <a:pt x="49" y="106"/>
                    <a:pt x="49" y="106"/>
                    <a:pt x="49" y="106"/>
                  </a:cubicBezTo>
                  <a:cubicBezTo>
                    <a:pt x="52" y="106"/>
                    <a:pt x="54" y="104"/>
                    <a:pt x="55" y="101"/>
                  </a:cubicBezTo>
                  <a:cubicBezTo>
                    <a:pt x="58" y="58"/>
                    <a:pt x="58" y="58"/>
                    <a:pt x="58" y="58"/>
                  </a:cubicBezTo>
                  <a:cubicBezTo>
                    <a:pt x="58" y="43"/>
                    <a:pt x="0" y="43"/>
                    <a:pt x="0" y="58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3200"/>
            </a:p>
          </p:txBody>
        </p:sp>
        <p:sp>
          <p:nvSpPr>
            <p:cNvPr id="30" name="Freeform 6">
              <a:extLst>
                <a:ext uri="{FF2B5EF4-FFF2-40B4-BE49-F238E27FC236}">
                  <a16:creationId xmlns:a16="http://schemas.microsoft.com/office/drawing/2014/main" id="{C5B6F8BB-8C5E-BC76-3BFD-E08DAF7A7BA9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2835275" y="1320800"/>
              <a:ext cx="217488" cy="588963"/>
            </a:xfrm>
            <a:custGeom>
              <a:avLst/>
              <a:gdLst>
                <a:gd name="T0" fmla="*/ 29 w 58"/>
                <a:gd name="T1" fmla="*/ 39 h 156"/>
                <a:gd name="T2" fmla="*/ 49 w 58"/>
                <a:gd name="T3" fmla="*/ 19 h 156"/>
                <a:gd name="T4" fmla="*/ 29 w 58"/>
                <a:gd name="T5" fmla="*/ 0 h 156"/>
                <a:gd name="T6" fmla="*/ 9 w 58"/>
                <a:gd name="T7" fmla="*/ 19 h 156"/>
                <a:gd name="T8" fmla="*/ 29 w 58"/>
                <a:gd name="T9" fmla="*/ 39 h 156"/>
                <a:gd name="T10" fmla="*/ 0 w 58"/>
                <a:gd name="T11" fmla="*/ 58 h 156"/>
                <a:gd name="T12" fmla="*/ 3 w 58"/>
                <a:gd name="T13" fmla="*/ 101 h 156"/>
                <a:gd name="T14" fmla="*/ 9 w 58"/>
                <a:gd name="T15" fmla="*/ 106 h 156"/>
                <a:gd name="T16" fmla="*/ 12 w 58"/>
                <a:gd name="T17" fmla="*/ 106 h 156"/>
                <a:gd name="T18" fmla="*/ 15 w 58"/>
                <a:gd name="T19" fmla="*/ 152 h 156"/>
                <a:gd name="T20" fmla="*/ 20 w 58"/>
                <a:gd name="T21" fmla="*/ 156 h 156"/>
                <a:gd name="T22" fmla="*/ 38 w 58"/>
                <a:gd name="T23" fmla="*/ 156 h 156"/>
                <a:gd name="T24" fmla="*/ 43 w 58"/>
                <a:gd name="T25" fmla="*/ 152 h 156"/>
                <a:gd name="T26" fmla="*/ 46 w 58"/>
                <a:gd name="T27" fmla="*/ 106 h 156"/>
                <a:gd name="T28" fmla="*/ 50 w 58"/>
                <a:gd name="T29" fmla="*/ 106 h 156"/>
                <a:gd name="T30" fmla="*/ 55 w 58"/>
                <a:gd name="T31" fmla="*/ 101 h 156"/>
                <a:gd name="T32" fmla="*/ 58 w 58"/>
                <a:gd name="T33" fmla="*/ 58 h 156"/>
                <a:gd name="T34" fmla="*/ 0 w 58"/>
                <a:gd name="T35" fmla="*/ 58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8" h="156">
                  <a:moveTo>
                    <a:pt x="29" y="39"/>
                  </a:moveTo>
                  <a:cubicBezTo>
                    <a:pt x="40" y="39"/>
                    <a:pt x="49" y="30"/>
                    <a:pt x="49" y="19"/>
                  </a:cubicBezTo>
                  <a:cubicBezTo>
                    <a:pt x="49" y="9"/>
                    <a:pt x="40" y="0"/>
                    <a:pt x="29" y="0"/>
                  </a:cubicBezTo>
                  <a:cubicBezTo>
                    <a:pt x="18" y="0"/>
                    <a:pt x="9" y="9"/>
                    <a:pt x="9" y="19"/>
                  </a:cubicBezTo>
                  <a:cubicBezTo>
                    <a:pt x="9" y="30"/>
                    <a:pt x="18" y="39"/>
                    <a:pt x="29" y="39"/>
                  </a:cubicBezTo>
                  <a:moveTo>
                    <a:pt x="0" y="58"/>
                  </a:moveTo>
                  <a:cubicBezTo>
                    <a:pt x="3" y="101"/>
                    <a:pt x="3" y="101"/>
                    <a:pt x="3" y="101"/>
                  </a:cubicBezTo>
                  <a:cubicBezTo>
                    <a:pt x="3" y="104"/>
                    <a:pt x="6" y="106"/>
                    <a:pt x="9" y="106"/>
                  </a:cubicBezTo>
                  <a:cubicBezTo>
                    <a:pt x="12" y="106"/>
                    <a:pt x="12" y="106"/>
                    <a:pt x="12" y="106"/>
                  </a:cubicBezTo>
                  <a:cubicBezTo>
                    <a:pt x="15" y="152"/>
                    <a:pt x="15" y="152"/>
                    <a:pt x="15" y="152"/>
                  </a:cubicBezTo>
                  <a:cubicBezTo>
                    <a:pt x="15" y="154"/>
                    <a:pt x="17" y="156"/>
                    <a:pt x="20" y="156"/>
                  </a:cubicBezTo>
                  <a:cubicBezTo>
                    <a:pt x="38" y="156"/>
                    <a:pt x="38" y="156"/>
                    <a:pt x="38" y="156"/>
                  </a:cubicBezTo>
                  <a:cubicBezTo>
                    <a:pt x="41" y="156"/>
                    <a:pt x="43" y="154"/>
                    <a:pt x="43" y="152"/>
                  </a:cubicBezTo>
                  <a:cubicBezTo>
                    <a:pt x="46" y="106"/>
                    <a:pt x="46" y="106"/>
                    <a:pt x="46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2" y="106"/>
                    <a:pt x="55" y="104"/>
                    <a:pt x="55" y="101"/>
                  </a:cubicBezTo>
                  <a:cubicBezTo>
                    <a:pt x="58" y="58"/>
                    <a:pt x="58" y="58"/>
                    <a:pt x="58" y="58"/>
                  </a:cubicBezTo>
                  <a:cubicBezTo>
                    <a:pt x="58" y="43"/>
                    <a:pt x="0" y="43"/>
                    <a:pt x="0" y="58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3200"/>
            </a:p>
          </p:txBody>
        </p:sp>
        <p:sp>
          <p:nvSpPr>
            <p:cNvPr id="31" name="Freeform 7">
              <a:extLst>
                <a:ext uri="{FF2B5EF4-FFF2-40B4-BE49-F238E27FC236}">
                  <a16:creationId xmlns:a16="http://schemas.microsoft.com/office/drawing/2014/main" id="{59F38400-3D80-9CC6-1B6F-039F86595FA0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3113088" y="1320800"/>
              <a:ext cx="217488" cy="588963"/>
            </a:xfrm>
            <a:custGeom>
              <a:avLst/>
              <a:gdLst>
                <a:gd name="T0" fmla="*/ 29 w 58"/>
                <a:gd name="T1" fmla="*/ 39 h 156"/>
                <a:gd name="T2" fmla="*/ 49 w 58"/>
                <a:gd name="T3" fmla="*/ 19 h 156"/>
                <a:gd name="T4" fmla="*/ 29 w 58"/>
                <a:gd name="T5" fmla="*/ 0 h 156"/>
                <a:gd name="T6" fmla="*/ 10 w 58"/>
                <a:gd name="T7" fmla="*/ 19 h 156"/>
                <a:gd name="T8" fmla="*/ 29 w 58"/>
                <a:gd name="T9" fmla="*/ 39 h 156"/>
                <a:gd name="T10" fmla="*/ 0 w 58"/>
                <a:gd name="T11" fmla="*/ 58 h 156"/>
                <a:gd name="T12" fmla="*/ 4 w 58"/>
                <a:gd name="T13" fmla="*/ 101 h 156"/>
                <a:gd name="T14" fmla="*/ 9 w 58"/>
                <a:gd name="T15" fmla="*/ 106 h 156"/>
                <a:gd name="T16" fmla="*/ 12 w 58"/>
                <a:gd name="T17" fmla="*/ 106 h 156"/>
                <a:gd name="T18" fmla="*/ 15 w 58"/>
                <a:gd name="T19" fmla="*/ 152 h 156"/>
                <a:gd name="T20" fmla="*/ 20 w 58"/>
                <a:gd name="T21" fmla="*/ 156 h 156"/>
                <a:gd name="T22" fmla="*/ 39 w 58"/>
                <a:gd name="T23" fmla="*/ 156 h 156"/>
                <a:gd name="T24" fmla="*/ 44 w 58"/>
                <a:gd name="T25" fmla="*/ 152 h 156"/>
                <a:gd name="T26" fmla="*/ 47 w 58"/>
                <a:gd name="T27" fmla="*/ 106 h 156"/>
                <a:gd name="T28" fmla="*/ 50 w 58"/>
                <a:gd name="T29" fmla="*/ 106 h 156"/>
                <a:gd name="T30" fmla="*/ 55 w 58"/>
                <a:gd name="T31" fmla="*/ 101 h 156"/>
                <a:gd name="T32" fmla="*/ 58 w 58"/>
                <a:gd name="T33" fmla="*/ 58 h 156"/>
                <a:gd name="T34" fmla="*/ 0 w 58"/>
                <a:gd name="T35" fmla="*/ 58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8" h="156">
                  <a:moveTo>
                    <a:pt x="29" y="39"/>
                  </a:moveTo>
                  <a:cubicBezTo>
                    <a:pt x="40" y="39"/>
                    <a:pt x="49" y="30"/>
                    <a:pt x="49" y="19"/>
                  </a:cubicBezTo>
                  <a:cubicBezTo>
                    <a:pt x="49" y="9"/>
                    <a:pt x="40" y="0"/>
                    <a:pt x="29" y="0"/>
                  </a:cubicBezTo>
                  <a:cubicBezTo>
                    <a:pt x="19" y="0"/>
                    <a:pt x="10" y="9"/>
                    <a:pt x="10" y="19"/>
                  </a:cubicBezTo>
                  <a:cubicBezTo>
                    <a:pt x="10" y="30"/>
                    <a:pt x="19" y="39"/>
                    <a:pt x="29" y="39"/>
                  </a:cubicBezTo>
                  <a:moveTo>
                    <a:pt x="0" y="58"/>
                  </a:moveTo>
                  <a:cubicBezTo>
                    <a:pt x="4" y="101"/>
                    <a:pt x="4" y="101"/>
                    <a:pt x="4" y="101"/>
                  </a:cubicBezTo>
                  <a:cubicBezTo>
                    <a:pt x="4" y="104"/>
                    <a:pt x="6" y="106"/>
                    <a:pt x="9" y="106"/>
                  </a:cubicBezTo>
                  <a:cubicBezTo>
                    <a:pt x="12" y="106"/>
                    <a:pt x="12" y="106"/>
                    <a:pt x="12" y="106"/>
                  </a:cubicBezTo>
                  <a:cubicBezTo>
                    <a:pt x="15" y="152"/>
                    <a:pt x="15" y="152"/>
                    <a:pt x="15" y="152"/>
                  </a:cubicBezTo>
                  <a:cubicBezTo>
                    <a:pt x="15" y="154"/>
                    <a:pt x="17" y="156"/>
                    <a:pt x="20" y="156"/>
                  </a:cubicBezTo>
                  <a:cubicBezTo>
                    <a:pt x="39" y="156"/>
                    <a:pt x="39" y="156"/>
                    <a:pt x="39" y="156"/>
                  </a:cubicBezTo>
                  <a:cubicBezTo>
                    <a:pt x="41" y="156"/>
                    <a:pt x="44" y="154"/>
                    <a:pt x="44" y="152"/>
                  </a:cubicBezTo>
                  <a:cubicBezTo>
                    <a:pt x="47" y="106"/>
                    <a:pt x="47" y="106"/>
                    <a:pt x="47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3" y="106"/>
                    <a:pt x="55" y="104"/>
                    <a:pt x="55" y="101"/>
                  </a:cubicBezTo>
                  <a:cubicBezTo>
                    <a:pt x="58" y="58"/>
                    <a:pt x="58" y="58"/>
                    <a:pt x="58" y="58"/>
                  </a:cubicBezTo>
                  <a:cubicBezTo>
                    <a:pt x="58" y="43"/>
                    <a:pt x="0" y="43"/>
                    <a:pt x="0" y="58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3200"/>
            </a:p>
          </p:txBody>
        </p:sp>
      </p:grpSp>
    </p:spTree>
    <p:extLst>
      <p:ext uri="{BB962C8B-B14F-4D97-AF65-F5344CB8AC3E}">
        <p14:creationId xmlns:p14="http://schemas.microsoft.com/office/powerpoint/2010/main" val="2654571135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Agrica">
      <a:dk1>
        <a:srgbClr val="005DA8"/>
      </a:dk1>
      <a:lt1>
        <a:sysClr val="window" lastClr="FFFFFF"/>
      </a:lt1>
      <a:dk2>
        <a:srgbClr val="005DA8"/>
      </a:dk2>
      <a:lt2>
        <a:srgbClr val="FECD1A"/>
      </a:lt2>
      <a:accent1>
        <a:srgbClr val="B0D303"/>
      </a:accent1>
      <a:accent2>
        <a:srgbClr val="91D0D4"/>
      </a:accent2>
      <a:accent3>
        <a:srgbClr val="000000"/>
      </a:accent3>
      <a:accent4>
        <a:srgbClr val="7F7F7F"/>
      </a:accent4>
      <a:accent5>
        <a:srgbClr val="DA9100"/>
      </a:accent5>
      <a:accent6>
        <a:srgbClr val="61B628"/>
      </a:accent6>
      <a:hlink>
        <a:srgbClr val="FFFFFF"/>
      </a:hlink>
      <a:folHlink>
        <a:srgbClr val="FFFFFF"/>
      </a:folHlink>
    </a:clrScheme>
    <a:fontScheme name="Personnalisé 1">
      <a:majorFont>
        <a:latin typeface="Gilroy"/>
        <a:ea typeface=""/>
        <a:cs typeface=""/>
      </a:majorFont>
      <a:minorFont>
        <a:latin typeface="Ope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_groupe_4-3.potx" id="{9F0C5D54-EF6E-4F73-8AB9-A64FFED4E31B}" vid="{9C12D8CA-04F7-438D-8ACB-E3FE1561571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8673</TotalTime>
  <Words>342</Words>
  <Application>Microsoft Office PowerPoint</Application>
  <PresentationFormat>Personnalisé</PresentationFormat>
  <Paragraphs>31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7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9" baseType="lpstr">
      <vt:lpstr>Arial</vt:lpstr>
      <vt:lpstr>Calibri</vt:lpstr>
      <vt:lpstr>Gilroy</vt:lpstr>
      <vt:lpstr>Gilroy Black</vt:lpstr>
      <vt:lpstr>Gilroy Bold</vt:lpstr>
      <vt:lpstr>Open Sans</vt:lpstr>
      <vt:lpstr>Wingdings</vt:lpstr>
      <vt:lpstr>Thème Office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HENTZIEN Ariane</dc:creator>
  <cp:lastModifiedBy>POUMES LAURET Juliette</cp:lastModifiedBy>
  <cp:revision>43</cp:revision>
  <cp:lastPrinted>2024-02-09T16:31:38Z</cp:lastPrinted>
  <dcterms:created xsi:type="dcterms:W3CDTF">2023-07-20T15:46:51Z</dcterms:created>
  <dcterms:modified xsi:type="dcterms:W3CDTF">2025-04-09T09:25:28Z</dcterms:modified>
</cp:coreProperties>
</file>