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1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56" d="100"/>
          <a:sy n="56" d="100"/>
        </p:scale>
        <p:origin x="1880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3416167"/>
            <a:chOff x="160595" y="2168559"/>
            <a:chExt cx="7238484" cy="3416167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2039020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l’établissement des comptes techniques pour les institutions.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Calculer les engagements (provisions techniques) dans les comptes sociaux et prudentiels.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Avoir des notions sur le profil de rentabilité et des principes de valorisation (Embedded Value/New Business Value)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Avoir une vision contributive au pilotage des régimes de retraite et des équilibres actifs/passifs.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Déterminer la solvabilité des institutions en calculant les exigences de marge, suivre et alerter sur les équilibres des institutions à travers un suivi des risques et la modélisation des résultats et de la solvabilité future.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Apporter ses conseils et son assistance technique aux autres directions.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Concevoir et contribuer à l’amélioration des outils, des process et de la documentation technique.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L’Unité Modélisation Etudes et ALM de la Direction Financière recherche un chargé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d’études Actuarielles en alternance. Dans ce cadre vos missions seront de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956558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736886"/>
            <a:ext cx="7050171" cy="1761148"/>
            <a:chOff x="365179" y="4919955"/>
            <a:chExt cx="7050171" cy="176114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Possibilité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d'encadrement de mémoire par un Actuaire certifié IA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+ 5 en Statistique, Actuariat, Ingénierie Financière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preuve d’adaptabilité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méthode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d'esprit d'analyse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synthèse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disposez de connaissance sur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de programmation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ou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requêtage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tels que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VBA, Excel, SAS, BO, Python/C++.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619254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2916045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9681</TotalTime>
  <Words>379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46</cp:revision>
  <cp:lastPrinted>2024-05-02T15:15:20Z</cp:lastPrinted>
  <dcterms:created xsi:type="dcterms:W3CDTF">2023-07-20T15:46:51Z</dcterms:created>
  <dcterms:modified xsi:type="dcterms:W3CDTF">2026-03-24T16:09:23Z</dcterms:modified>
</cp:coreProperties>
</file>