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745" r:id="rId2"/>
    <p:sldMasterId id="2147483733" r:id="rId3"/>
    <p:sldMasterId id="2147483721" r:id="rId4"/>
  </p:sldMasterIdLst>
  <p:sldIdLst>
    <p:sldId id="260" r:id="rId5"/>
    <p:sldId id="261" r:id="rId6"/>
    <p:sldId id="257" r:id="rId7"/>
    <p:sldId id="258" r:id="rId8"/>
    <p:sldId id="259" r:id="rId9"/>
    <p:sldId id="262" r:id="rId10"/>
  </p:sldIdLst>
  <p:sldSz cx="9215438" cy="5184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021"/>
    <a:srgbClr val="272A5F"/>
    <a:srgbClr val="250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823"/>
  </p:normalViewPr>
  <p:slideViewPr>
    <p:cSldViewPr snapToGrid="0">
      <p:cViewPr varScale="1">
        <p:scale>
          <a:sx n="153" d="100"/>
          <a:sy n="153" d="100"/>
        </p:scale>
        <p:origin x="4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35DAB0-B656-4687-6D8B-60DF489169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2525" y="849313"/>
            <a:ext cx="6910388" cy="180498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80E5AE3-E891-9F1B-7376-C97445DEC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525" y="2722563"/>
            <a:ext cx="6910388" cy="12525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1D9DAA-61FF-F3A3-2BD8-CC8BFA52A3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9E0E68-CF4C-D592-A18D-0406D2204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07F7DF-D70E-95D5-05D1-839819FC3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399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7DC765-8270-146E-29FC-DD9A7F121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73525D-5EA6-F71E-35D2-88A2B073B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3413" y="1379538"/>
            <a:ext cx="7948612" cy="32908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5F7938-B901-F0FA-4244-FB0AD19B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BE20FA-0F1A-D9A1-4D9D-2F1E4D5E5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3D0ECA-A863-26D1-7571-742272052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204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CDBDBF4-BE1B-4559-A264-44E5CC421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96063" y="276225"/>
            <a:ext cx="1985962" cy="4394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C2D8A0B-7380-C4E5-6671-890F5A6EA4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3413" y="276225"/>
            <a:ext cx="5810250" cy="4394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BAC91F-8BCF-A84A-25AE-32785F769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03B4E-CB78-DF8D-2FBF-4069597FF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4324DC-5B34-8D37-9275-C66563CD9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3613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54B35A-F71E-F8F6-032C-E5DED3B9E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77789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38FAFD-292B-775B-EE75-065DAC1146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2525" y="849313"/>
            <a:ext cx="6910388" cy="180498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19C5511-0FA3-1274-83AD-16EBDF5691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525" y="2722563"/>
            <a:ext cx="6910388" cy="12525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990517-FD08-82DB-340E-805A937C69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DBD17E-2F9A-47F9-11AD-6DAF6CDDB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9A558E-BE20-3ECF-A31D-B3875B13F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330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0F6012-BA16-989C-5DBE-E2D01EFB9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138725-B8F0-DA01-97FA-A6B97D1CC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413" y="1379538"/>
            <a:ext cx="7948612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37A91F-5B52-0233-1AC5-A28F6FDF23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A3D7D4-0B17-6104-79CE-E03407903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FA70AD-8E5E-0D8F-2EFD-9370D81E6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6857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E682B6-E828-2FC3-D27F-FBA70FAB7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92225"/>
            <a:ext cx="7948613" cy="215741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7D4087-121D-5FD8-6115-9A2D52346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3470275"/>
            <a:ext cx="7948613" cy="1133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B19DEA-2A47-2EC7-804F-78A629EB0A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297213-AD40-395A-3F9E-450646D8A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ED2E3B-893B-D9A7-5D1C-01667477F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8170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835E86-C726-A34F-144B-63670D33C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04FB14-0AAB-3224-1AF1-16511BD8C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3413" y="1379538"/>
            <a:ext cx="3897312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E97D073-26AF-135D-EAF8-8F1238C557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3125" y="1379538"/>
            <a:ext cx="3898900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874373-48AE-C284-6CC7-D490A86D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6D5ECE-3D0E-6A9C-0DC9-88ACD5A22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4F64FD-6310-713E-8060-931CF942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055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F50D46-EFBC-B093-D10C-823E01588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276225"/>
            <a:ext cx="7948613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07297F-8ACD-A87D-D02E-28998BCE6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5000" y="1271588"/>
            <a:ext cx="3898900" cy="6223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BEF9818-5148-A752-046C-E18559076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000" y="1893888"/>
            <a:ext cx="3898900" cy="2786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6AD3C7-DB38-398B-3D0D-06A1EC897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65663" y="1271588"/>
            <a:ext cx="3917950" cy="6223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B362465-3F44-AD2D-B0F0-AAC857DDE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65663" y="1893888"/>
            <a:ext cx="3917950" cy="2786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F07EF13-7D54-A545-AB26-BFEBD4107C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E75497F-3610-EA0C-2FD9-EEC29BADD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20085F5-CFB1-E76D-1BDA-4132E3246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83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7699B1-27A3-1A4C-D26B-BAD84AC2B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5DE397-62E2-2F7E-FEC6-63203CA5D3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2139EC-7B86-BE7F-8D9E-A9A874B64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6C37DDF-1A0D-46B0-A198-75E50C4BE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848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4F594E-0480-5D03-7752-AB27712F3E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B0B101-F458-C1CB-AF3C-8AEB508E0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F60D616-3A77-5B06-4773-4DAAD29E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485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010485-DD03-17F1-0AFB-A95B254C5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0EC5F6-EE52-7847-C3F4-6E684DAEE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413" y="1379538"/>
            <a:ext cx="7948612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BBF30F-9A55-2F50-BCE6-F5EAEFDD0B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52F6E3-576C-179C-6E6C-150444CF2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44D8A2-7066-4581-330E-FAEDCC06D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713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32B110-5A82-439F-D76E-55583F6C2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46075"/>
            <a:ext cx="2971800" cy="12096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4CC178-769C-B54F-D7B4-AD4DFAF8B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7950" y="746125"/>
            <a:ext cx="4665663" cy="3684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98C013-E6CB-341A-28E5-DFFC5864F6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5000" y="1555750"/>
            <a:ext cx="2971800" cy="2881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634A02-D5A2-D943-34D6-D293EAC0E9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5375EE5-2FEB-CBDB-FDEA-D084A914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EE9C244-AE1B-A1BE-0A28-E1054A95A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29523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04482A-6007-117F-B292-84A1017C7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46075"/>
            <a:ext cx="2971800" cy="12096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82C3A0F-2B82-060A-2A4A-0D96B43C7D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17950" y="746125"/>
            <a:ext cx="4665663" cy="3684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2500167-F682-36BE-2E71-E9A4087B1E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5000" y="1555750"/>
            <a:ext cx="2971800" cy="2881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FD9A1A0-CC21-7534-4702-53087DC82D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A62988-D4E8-B62F-EC3E-79D30BD50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3EEA20-75BC-9328-6BED-F7A3CE532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992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1987BC-A279-7556-BCB0-FD0E8577E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5652A09-6271-657B-06DC-2CE9E7F53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3413" y="1379538"/>
            <a:ext cx="7948612" cy="32908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EC0504-0FB9-7F7A-A5C8-4B4C2AED44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FA68E2-389B-1433-CA8F-72374255F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483B3A-0F04-FD00-B8F3-44BEE5B1E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9447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AB98059-E64C-6EA7-7D18-00A89DE597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96063" y="276225"/>
            <a:ext cx="1985962" cy="4394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C913C0E-1302-8750-72C6-103BA92E3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3413" y="276225"/>
            <a:ext cx="5810250" cy="4394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AB301A-C9D0-2BBB-4CA2-B17334B78D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E3BA4CF-9264-4641-BF97-9B89825A5F02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75B000-0309-68C3-8287-AB8E7F6AD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EDA06E-3962-E827-42E7-6EADFE438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AF9819A7-B680-2647-9378-A8711DECBE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213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220413-08C8-565C-DF0F-3C703532CA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26AFD0-34F9-3CD2-A9F3-1E2651315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3D141D-560A-C010-03E1-644629048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4106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B8B5C8-06ED-E574-D0CE-3828CCCA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ABC221-938C-1B40-A225-2A269D5E49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413" y="1379538"/>
            <a:ext cx="7948612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F66372-F229-B5C3-BCBE-C67852564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180603-2B11-95EF-3C8F-B90B7B256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FA3DB8-5C52-574E-EF04-A9B683BC9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025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90319C-DB88-5A1E-6C1F-14F0895BB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92225"/>
            <a:ext cx="7948613" cy="215741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58BFBE-7793-C099-9EDF-6030BA574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3470275"/>
            <a:ext cx="7948613" cy="1133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1832B5-63A8-A379-6D1D-E24FC6BA7F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15ECB6-EFC9-B26C-2C01-AA7323A42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0CA23E-BC6E-E7FD-1F76-6860679AD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756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0AAAA8-9BE4-2B76-90FD-E0EC6B558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5E2C3EF-06EC-F3B4-46E8-9EA37ED4F3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3413" y="1379538"/>
            <a:ext cx="3897312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D1F8A5D-06A6-950B-AD8F-EAF3967C47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3125" y="1379538"/>
            <a:ext cx="3898900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2A2942-8C26-8C64-F8CB-1FF87CF69E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8F379B-1FE6-D0E3-1969-D05A049D7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45F2D34-613C-6AAC-850D-A5E1F2F5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9032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79BB88-9600-57BF-36E6-D0E7B72BC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276225"/>
            <a:ext cx="7948613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77AEDB-11C4-2F8B-8815-2AAD4A523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5000" y="1271588"/>
            <a:ext cx="3898900" cy="6223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AC1D703-29E4-D4F7-FF74-3846DE57D4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000" y="1893888"/>
            <a:ext cx="3898900" cy="2786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33714-2076-C685-6909-32F827F253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65663" y="1271588"/>
            <a:ext cx="3917950" cy="6223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B993877-ABA6-5B84-D646-3F61ADDFDB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65663" y="1893888"/>
            <a:ext cx="3917950" cy="2786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C7ECACE-DA63-88CD-55B7-485DC59407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A4ACA7C-1306-73BA-AEAC-4DE2F481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CB47805-9895-1124-473C-6137FBB0C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8650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AD8520-9C90-2489-3D60-CCAC441A9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313893-8A69-030A-E5A0-249AFCA365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4FD21E1-8BA0-8FE2-5062-0AC71C357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C1FB97C-5A91-31F1-933E-9C033CB7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39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A91CA3-E6A0-E2D3-18D9-6979DFAEE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92225"/>
            <a:ext cx="7948613" cy="215741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4E379A-5B02-8598-E5FF-243703411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3470275"/>
            <a:ext cx="7948613" cy="1133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8DB6B1-10B1-9A71-A435-D1E149884A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372D59-FBBB-0E21-11CC-6E2175C42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81DC34-E7CD-7C00-4C36-FC621E106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9225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469F744-F887-79A6-89BD-4C21ACD9D6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9301F76-5EF7-B230-2930-60A9E9171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23EF8E-9003-D386-9DB5-5AFF058C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59371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E2AA26-FEAA-F436-FA06-226C581F0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46075"/>
            <a:ext cx="2971800" cy="12096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ACE9CF-B773-0735-D470-4EDA40CD2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7950" y="746125"/>
            <a:ext cx="4665663" cy="3684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B010218-95C7-152B-D637-E9B51659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5000" y="1555750"/>
            <a:ext cx="2971800" cy="2881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1033EB-AFB5-A285-E289-7BBED2D38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E3402AD-C553-6114-F367-53673A83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B5CBBB7-7254-A8A0-835E-E8B7CDD44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8649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D527D8-FB9C-C8CC-FC35-180862B68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46075"/>
            <a:ext cx="2971800" cy="12096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D466795-0561-55E8-448D-7761C42970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17950" y="746125"/>
            <a:ext cx="4665663" cy="3684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FE1A80B-3CD2-ABA3-929E-D5C6BEEE3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5000" y="1555750"/>
            <a:ext cx="2971800" cy="2881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1E0DC03-8341-A0E5-F25C-3B22F71C87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1F374B1-6FDE-BBFC-3240-BAC2DEB5A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1478EE-20A3-9FAA-69C2-CCF92478C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686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F732E0-5474-BDF5-63CC-31FEB5316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B81957F-E9E6-B5D1-68A3-83CB19EE49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3413" y="1379538"/>
            <a:ext cx="7948612" cy="32908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033034-6B89-54A8-2621-4AC3DA08EB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82FB9B-EFC6-B7F7-A313-3FA17CF30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C50846-97B6-B96F-65EF-4A6E72E81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4630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6970CF5-C866-056D-6CB5-13AF851708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96063" y="276225"/>
            <a:ext cx="1985962" cy="4394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1A642C2-3566-6635-A487-94DA6EA57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3413" y="276225"/>
            <a:ext cx="5810250" cy="4394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65169B-94C8-B052-261E-A113B26A4C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FF8BADC5-C329-774F-8032-F61B162F39CA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FAB9C1-9152-587B-8722-2C27772D1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D69C2F-BEA7-879D-7FFC-E1EFE72E3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3EAF7776-5A1A-5A49-97D1-3FA221FD7E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18318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FC50D1-1142-5482-0D42-6EB768B3F3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2525" y="849313"/>
            <a:ext cx="6910388" cy="180498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907A34A-43ED-17FE-35FF-5D42569F14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525" y="2722563"/>
            <a:ext cx="6910388" cy="12525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DFD1F5-3D39-7C4A-AFB6-D541C960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72F9D0-6444-4452-FEF4-2971AC08E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6B5A15-4A03-9082-3765-9B66AEDFC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8488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40E87C-767A-F370-7603-4F065E575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56301F-CF3B-EBCA-12D6-295BD092D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413" y="1379538"/>
            <a:ext cx="7948612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350354-0DC6-1E73-B204-06950211A0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4FDC06-8301-BF56-99AB-5CAC213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4B2399-B890-BF0B-4566-7E97E0C14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222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AD60F8-8FBF-7D83-B2E1-980E87DA2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92225"/>
            <a:ext cx="7948613" cy="215741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5C0C8F-CFAC-CB5A-3A90-A55680EA0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3470275"/>
            <a:ext cx="7948613" cy="1133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ED98BC-D9B7-FF0B-0468-D4ED6B3D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0A7AE4-F970-7ABF-A1A4-12E34798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BF3C56-F28B-3F76-134D-951030DD8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7228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E2B9CC-19E6-C791-170B-B6DC10D75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BBBF70-221F-0F21-4ABA-DA5366DC9A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3413" y="1379538"/>
            <a:ext cx="3897312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47E8C96-E3D4-6264-BA20-AD0B7690B7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3125" y="1379538"/>
            <a:ext cx="3898900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656B092-F4FB-945A-02B0-C496ACCDE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E82106-7260-104B-933F-E9DAFD531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34D9915-B57C-BCAD-C6A0-9BECD7F25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4124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5B3132-7C32-5984-141A-2E4EEB73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276225"/>
            <a:ext cx="7948613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790BBE2-164E-CB7A-5D26-3A2518995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5000" y="1271588"/>
            <a:ext cx="3898900" cy="6223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BE0655-BA18-F1EC-62C1-4E90B95AD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000" y="1893888"/>
            <a:ext cx="3898900" cy="2786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39ED0EB-6597-DBBF-C681-7BCD08F50A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65663" y="1271588"/>
            <a:ext cx="3917950" cy="6223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57DF7D7-8129-7642-F0AA-055A6FA83C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65663" y="1893888"/>
            <a:ext cx="3917950" cy="2786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31CAD0C-69DC-A0B1-1290-27C24CBD5A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964D90F-8ED0-D4EE-127B-38FE6C411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1BAD07-EF9F-8B42-A606-3CE3ABA2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574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FA2AB4-2420-4974-4EA9-C3462C240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56D84E-6074-2BB8-963B-52D079DEA5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3413" y="1379538"/>
            <a:ext cx="3897312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27111A8-E49C-5689-5B76-D6A08FCCC5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3125" y="1379538"/>
            <a:ext cx="3898900" cy="32908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D3908C-AB6A-0514-2F04-67DF87BD3D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73BBD33-B63E-D691-4CD5-3EBD65425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522A905-0A46-3153-3DAE-810F65182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77367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ABC4D3-5411-B1D6-18E9-E2B0E844F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B5E323-71E7-AAF9-C9B5-8C76852782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E718519-64A9-8946-9909-F0F621A9B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C69095-C799-BCFB-3FF2-0FD9F1D94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281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5F775D8-5853-F468-7FA1-D7757D597F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FF12CC-38A7-4B1E-D2F1-66E14038B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7546029-35EA-273D-E290-4CB0AF26D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814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BF0F7F-66BF-861B-D140-4E0F81EDD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46075"/>
            <a:ext cx="2971800" cy="12096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6AF57E-7524-F8FF-6A00-CAE422B33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7950" y="746125"/>
            <a:ext cx="4665663" cy="3684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B7A77F-9C8E-EADB-6CCE-5A7956DAA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5000" y="1555750"/>
            <a:ext cx="2971800" cy="2881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F3220E4-95F3-B3A4-1BB1-09C11F504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ADF5CB4-9925-EFF4-74C1-6ED1775ED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6128ACC-C60D-5D88-991B-9DCD5D723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4614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2E39F2-3503-C486-ECB3-534C666AC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46075"/>
            <a:ext cx="2971800" cy="12096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ED42CEA-6401-10C5-1092-8B76E93914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17950" y="746125"/>
            <a:ext cx="4665663" cy="3684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7038DFA-B964-09A6-8B7B-9854D3F28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5000" y="1555750"/>
            <a:ext cx="2971800" cy="2881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EFE461-56BE-34EE-D590-D642575CE8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C9BB996-082D-F2CD-5C84-7FB6C6251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2164DF-08CE-2006-F586-62F5000C7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0418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703C45-2E79-E942-AAF7-137698676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F1A42C-B6C0-0A71-EC22-1FA8845CC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3413" y="1379538"/>
            <a:ext cx="7948612" cy="32908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B6CB5A-8186-AF9C-6608-583A5F8AD9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E33744-FDEB-A3F1-FFC2-1CEF4B952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9EAC1E-B285-6A2D-D8C5-DE8432A83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8802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81A3F41-47C6-21F2-4157-7CCF841CA7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96063" y="276225"/>
            <a:ext cx="1985962" cy="4394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AA63317-69A9-6791-60C0-3B0177D2F1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33413" y="276225"/>
            <a:ext cx="5810250" cy="4394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12D841-ADFE-C5EF-F80E-1DC67B6D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BF8EEA99-DE74-E340-A94D-AB0A55FB79FE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935A14-2C49-0FF0-65D1-AB1F86B92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47F7A1-0319-C7B4-8505-108F81724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EACD202F-2163-B140-8F34-C17A36E3B5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16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A71568-C072-2598-5940-4148960B4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276225"/>
            <a:ext cx="7948613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0AE50F-D25B-5929-BD18-BC7296C14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5000" y="1271588"/>
            <a:ext cx="3898900" cy="6223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A433D23-2DD8-9EB0-8054-B2083AE284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000" y="1893888"/>
            <a:ext cx="3898900" cy="2786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9229CE2-F09C-44BF-46CA-292E4BB194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65663" y="1271588"/>
            <a:ext cx="3917950" cy="6223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A43282-3F32-7562-B607-1AB5627FCA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65663" y="1893888"/>
            <a:ext cx="3917950" cy="27860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D81AE77-6BF1-CBBE-2AA2-1EECBF1BF8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B7939C8-EA3C-4038-6980-9EBA8EADE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7698333-39D1-8E09-46DF-9D0B6915B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2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202205-B7A2-2399-C066-8B6094F72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3" y="276225"/>
            <a:ext cx="7948612" cy="100171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A75B46-7FD7-C2C7-8521-85BE6EE97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FE3DC9C-DD88-4450-34C8-2415A6B72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B1992F7-C174-CC78-5581-1BC084B81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66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370A04E-CBFA-2C93-7DF1-E5FD7D05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D42013-06F3-14FE-F073-E64224CD5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CF6D28-0A57-F5B4-AC6B-2CD060F8E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1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0524FC-6ED9-B60A-6090-F1BE03E60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46075"/>
            <a:ext cx="2971800" cy="12096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41E5CD-A002-CEC2-6048-0F90A35DD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7950" y="746125"/>
            <a:ext cx="4665663" cy="36845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CD4C4E-A02A-DD02-6A7C-F76827E8F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5000" y="1555750"/>
            <a:ext cx="2971800" cy="2881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721EF9E-366A-A792-2C2A-8C7FF9A01C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3B319A-8B96-8243-111C-8A865A0CA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42626F4-0520-8718-2235-6C6EE1F83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89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21CE2D-0A2F-809A-F673-95EC13E0B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346075"/>
            <a:ext cx="2971800" cy="120967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3C6C77F-3783-DCB7-75CA-F1C592D1AA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17950" y="746125"/>
            <a:ext cx="4665663" cy="3684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7B972E-6AB3-E6FB-B901-4BAC20390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5000" y="1555750"/>
            <a:ext cx="2971800" cy="2881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7A1234E-E87C-4F72-6506-4EE12D0B6C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3413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CA5631BE-5C72-794C-9649-B02E16ADE0DD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1DE1F8-8678-9BE7-ED15-2A523DC77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52763" y="4805363"/>
            <a:ext cx="3109912" cy="2762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FD662F3-B812-F7B0-BF1E-0C24D82AB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08750" y="4805363"/>
            <a:ext cx="2073275" cy="276225"/>
          </a:xfrm>
          <a:prstGeom prst="rect">
            <a:avLst/>
          </a:prstGeom>
        </p:spPr>
        <p:txBody>
          <a:bodyPr/>
          <a:lstStyle/>
          <a:p>
            <a:fld id="{180F6A92-73E9-BB49-9909-084213100C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09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capture d’écran, texte, bleu, Bleu électrique&#10;&#10;Le contenu généré par l’IA peut être incorrect.">
            <a:extLst>
              <a:ext uri="{FF2B5EF4-FFF2-40B4-BE49-F238E27FC236}">
                <a16:creationId xmlns:a16="http://schemas.microsoft.com/office/drawing/2014/main" id="{2B293BD9-7FCB-9E87-74B4-8FA03B01B08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607718" y="0"/>
            <a:ext cx="4607720" cy="4766111"/>
          </a:xfrm>
          <a:prstGeom prst="rect">
            <a:avLst/>
          </a:prstGeom>
        </p:spPr>
      </p:pic>
      <p:pic>
        <p:nvPicPr>
          <p:cNvPr id="7" name="Image 6" descr="Une image contenant texte, Police, capture d’écran, Bleu électrique&#10;&#10;Le contenu généré par l’IA peut être incorrect.">
            <a:extLst>
              <a:ext uri="{FF2B5EF4-FFF2-40B4-BE49-F238E27FC236}">
                <a16:creationId xmlns:a16="http://schemas.microsoft.com/office/drawing/2014/main" id="{69603220-2E72-82C3-23E2-171B0D83313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32361" y="156456"/>
            <a:ext cx="2421985" cy="18880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FBEC7F9-1BF8-17F6-9D3B-B7690ECEA05A}"/>
              </a:ext>
            </a:extLst>
          </p:cNvPr>
          <p:cNvSpPr/>
          <p:nvPr userDrawn="1"/>
        </p:nvSpPr>
        <p:spPr>
          <a:xfrm>
            <a:off x="1145406" y="3762307"/>
            <a:ext cx="303319" cy="501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53F6CB5-745F-8BCB-BCFF-D3254450C0BD}"/>
              </a:ext>
            </a:extLst>
          </p:cNvPr>
          <p:cNvSpPr/>
          <p:nvPr userDrawn="1"/>
        </p:nvSpPr>
        <p:spPr>
          <a:xfrm>
            <a:off x="2058301" y="3762307"/>
            <a:ext cx="303319" cy="501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7690DC-B9EE-122D-9D7C-56CD1BF2FF52}"/>
              </a:ext>
            </a:extLst>
          </p:cNvPr>
          <p:cNvSpPr/>
          <p:nvPr userDrawn="1"/>
        </p:nvSpPr>
        <p:spPr>
          <a:xfrm>
            <a:off x="2877955" y="3762307"/>
            <a:ext cx="808522" cy="4067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54ECCFDC-2F8D-FEB3-2557-3EB770CB0978}"/>
              </a:ext>
            </a:extLst>
          </p:cNvPr>
          <p:cNvGrpSpPr/>
          <p:nvPr userDrawn="1"/>
        </p:nvGrpSpPr>
        <p:grpSpPr>
          <a:xfrm>
            <a:off x="827773" y="3753912"/>
            <a:ext cx="3067695" cy="510053"/>
            <a:chOff x="827773" y="3753912"/>
            <a:chExt cx="3067695" cy="510053"/>
          </a:xfrm>
        </p:grpSpPr>
        <p:pic>
          <p:nvPicPr>
            <p:cNvPr id="14" name="Image 13" descr="Une image contenant capture d’écran, Graphique, cercle, conception&#10;&#10;Le contenu généré par l’IA peut être incorrect.">
              <a:extLst>
                <a:ext uri="{FF2B5EF4-FFF2-40B4-BE49-F238E27FC236}">
                  <a16:creationId xmlns:a16="http://schemas.microsoft.com/office/drawing/2014/main" id="{41776D5E-7A23-33E7-FDBA-CE2BD75599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/>
            <a:stretch>
              <a:fillRect/>
            </a:stretch>
          </p:blipFill>
          <p:spPr>
            <a:xfrm>
              <a:off x="827773" y="3762307"/>
              <a:ext cx="3067695" cy="501658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3B42E99-830A-4278-44C2-82B0D131987B}"/>
                </a:ext>
              </a:extLst>
            </p:cNvPr>
            <p:cNvSpPr/>
            <p:nvPr userDrawn="1"/>
          </p:nvSpPr>
          <p:spPr>
            <a:xfrm>
              <a:off x="1145406" y="3762307"/>
              <a:ext cx="303319" cy="5016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1A80663-6F00-7376-17C2-25C3F80666B2}"/>
                </a:ext>
              </a:extLst>
            </p:cNvPr>
            <p:cNvSpPr/>
            <p:nvPr userDrawn="1"/>
          </p:nvSpPr>
          <p:spPr>
            <a:xfrm>
              <a:off x="2058301" y="3762307"/>
              <a:ext cx="303319" cy="5016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691816B-1ED6-A8C8-EA3E-6E87FFFC2C92}"/>
                </a:ext>
              </a:extLst>
            </p:cNvPr>
            <p:cNvSpPr/>
            <p:nvPr userDrawn="1"/>
          </p:nvSpPr>
          <p:spPr>
            <a:xfrm>
              <a:off x="2877955" y="3762307"/>
              <a:ext cx="808522" cy="406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8AF739BB-4CD3-086C-F4AD-70DAFADA4787}"/>
                </a:ext>
              </a:extLst>
            </p:cNvPr>
            <p:cNvSpPr txBox="1"/>
            <p:nvPr userDrawn="1"/>
          </p:nvSpPr>
          <p:spPr>
            <a:xfrm rot="16200000">
              <a:off x="1095706" y="3828815"/>
              <a:ext cx="4841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500" dirty="0">
                  <a:solidFill>
                    <a:srgbClr val="000000"/>
                  </a:solidFill>
                  <a:effectLst/>
                  <a:latin typeface="Verlag Book" pitchFamily="2" charset="0"/>
                </a:rPr>
                <a:t>OCT</a:t>
              </a:r>
              <a:r>
                <a:rPr lang="fr-FR" b="1" dirty="0">
                  <a:solidFill>
                    <a:srgbClr val="000000"/>
                  </a:solidFill>
                  <a:effectLst/>
                  <a:latin typeface="Verlag Black" pitchFamily="2" charset="0"/>
                </a:rPr>
                <a:t> </a:t>
              </a:r>
              <a:endParaRPr lang="fr-FR" b="1" dirty="0">
                <a:latin typeface="Verlag Black" pitchFamily="2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735EBFF-B77F-FE65-4E46-9ED3A333FAA0}"/>
                </a:ext>
              </a:extLst>
            </p:cNvPr>
            <p:cNvSpPr/>
            <p:nvPr userDrawn="1"/>
          </p:nvSpPr>
          <p:spPr>
            <a:xfrm>
              <a:off x="2611082" y="3762307"/>
              <a:ext cx="1075396" cy="406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0" name="Image 29" descr="Une image contenant capture d’écran, Graphique, cercle, conception&#10;&#10;Le contenu généré par l’IA peut être incorrect.">
              <a:extLst>
                <a:ext uri="{FF2B5EF4-FFF2-40B4-BE49-F238E27FC236}">
                  <a16:creationId xmlns:a16="http://schemas.microsoft.com/office/drawing/2014/main" id="{7D22CB96-8134-A082-46E9-D37EE49433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/>
            <a:srcRect l="54517" r="33303"/>
            <a:stretch>
              <a:fillRect/>
            </a:stretch>
          </p:blipFill>
          <p:spPr>
            <a:xfrm>
              <a:off x="2851874" y="3753912"/>
              <a:ext cx="373658" cy="501658"/>
            </a:xfrm>
            <a:prstGeom prst="rect">
              <a:avLst/>
            </a:prstGeom>
          </p:spPr>
        </p:pic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A1DAC162-737D-DEB3-5C61-507D16BA6A84}"/>
              </a:ext>
            </a:extLst>
          </p:cNvPr>
          <p:cNvGrpSpPr/>
          <p:nvPr userDrawn="1"/>
        </p:nvGrpSpPr>
        <p:grpSpPr>
          <a:xfrm>
            <a:off x="450586" y="4538218"/>
            <a:ext cx="8321019" cy="544423"/>
            <a:chOff x="450586" y="4538218"/>
            <a:chExt cx="8321019" cy="544423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7CE4D42E-6340-E5DF-9CD9-545557DE37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/>
            <a:srcRect l="34661" t="1" r="22063" b="-4142"/>
            <a:stretch>
              <a:fillRect/>
            </a:stretch>
          </p:blipFill>
          <p:spPr>
            <a:xfrm>
              <a:off x="3405045" y="4576372"/>
              <a:ext cx="3363528" cy="501658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47E2BA66-65E7-0425-8EB1-B024654A53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/>
            <a:srcRect t="1" r="73622" b="449"/>
            <a:stretch>
              <a:fillRect/>
            </a:stretch>
          </p:blipFill>
          <p:spPr>
            <a:xfrm>
              <a:off x="450586" y="4538218"/>
              <a:ext cx="2050182" cy="479547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DE6CC31C-E0D1-C97B-4BD5-DDEF643998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/>
            <a:srcRect l="81288"/>
            <a:stretch>
              <a:fillRect/>
            </a:stretch>
          </p:blipFill>
          <p:spPr>
            <a:xfrm>
              <a:off x="7317192" y="4600935"/>
              <a:ext cx="1454413" cy="4817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283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Bleu électrique&#10;&#10;Le contenu généré par l’IA peut être incorrect.">
            <a:extLst>
              <a:ext uri="{FF2B5EF4-FFF2-40B4-BE49-F238E27FC236}">
                <a16:creationId xmlns:a16="http://schemas.microsoft.com/office/drawing/2014/main" id="{508AA215-1D7F-9A76-5473-A5102705832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32361" y="156456"/>
            <a:ext cx="2421985" cy="1888004"/>
          </a:xfrm>
          <a:prstGeom prst="rect">
            <a:avLst/>
          </a:prstGeom>
        </p:spPr>
      </p:pic>
      <p:pic>
        <p:nvPicPr>
          <p:cNvPr id="35" name="Image 34" descr="Une image contenant capture d’écran, texte, bleu, Bleu électrique&#10;&#10;Le contenu généré par l’IA peut être incorrect.">
            <a:extLst>
              <a:ext uri="{FF2B5EF4-FFF2-40B4-BE49-F238E27FC236}">
                <a16:creationId xmlns:a16="http://schemas.microsoft.com/office/drawing/2014/main" id="{FB159DFA-6B54-6757-D65D-69FDA621A09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607719" y="0"/>
            <a:ext cx="4607719" cy="476611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A16AB19-9C0E-FC1B-9455-CB4314BBB5C4}"/>
              </a:ext>
            </a:extLst>
          </p:cNvPr>
          <p:cNvSpPr/>
          <p:nvPr userDrawn="1"/>
        </p:nvSpPr>
        <p:spPr>
          <a:xfrm>
            <a:off x="1145406" y="3762307"/>
            <a:ext cx="303319" cy="501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DFCBAD-E363-CFD6-0D10-32CD672A2D23}"/>
              </a:ext>
            </a:extLst>
          </p:cNvPr>
          <p:cNvSpPr/>
          <p:nvPr userDrawn="1"/>
        </p:nvSpPr>
        <p:spPr>
          <a:xfrm>
            <a:off x="2058301" y="3762307"/>
            <a:ext cx="303319" cy="501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0794E8-AD6A-BDF2-5EEC-B8CE39E66D07}"/>
              </a:ext>
            </a:extLst>
          </p:cNvPr>
          <p:cNvSpPr/>
          <p:nvPr userDrawn="1"/>
        </p:nvSpPr>
        <p:spPr>
          <a:xfrm>
            <a:off x="2877955" y="3762307"/>
            <a:ext cx="808522" cy="4067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BC035EDC-E4ED-2729-6D64-31337188F674}"/>
              </a:ext>
            </a:extLst>
          </p:cNvPr>
          <p:cNvGrpSpPr/>
          <p:nvPr userDrawn="1"/>
        </p:nvGrpSpPr>
        <p:grpSpPr>
          <a:xfrm>
            <a:off x="827773" y="3753912"/>
            <a:ext cx="3067695" cy="510053"/>
            <a:chOff x="827773" y="3753912"/>
            <a:chExt cx="3067695" cy="510053"/>
          </a:xfrm>
        </p:grpSpPr>
        <p:pic>
          <p:nvPicPr>
            <p:cNvPr id="7" name="Image 6" descr="Une image contenant capture d’écran, Graphique, cercle, conception&#10;&#10;Le contenu généré par l’IA peut être incorrect.">
              <a:extLst>
                <a:ext uri="{FF2B5EF4-FFF2-40B4-BE49-F238E27FC236}">
                  <a16:creationId xmlns:a16="http://schemas.microsoft.com/office/drawing/2014/main" id="{BD0AD2B9-0EED-FFDB-744F-88D4DA5177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827773" y="3762307"/>
              <a:ext cx="3067695" cy="501658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3A13F64-F1CE-D578-41A5-7A797B6EE67A}"/>
                </a:ext>
              </a:extLst>
            </p:cNvPr>
            <p:cNvSpPr/>
            <p:nvPr userDrawn="1"/>
          </p:nvSpPr>
          <p:spPr>
            <a:xfrm>
              <a:off x="1145406" y="3762307"/>
              <a:ext cx="303319" cy="5016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123F05D-72B4-3413-6C61-C9F687214F0D}"/>
                </a:ext>
              </a:extLst>
            </p:cNvPr>
            <p:cNvSpPr/>
            <p:nvPr userDrawn="1"/>
          </p:nvSpPr>
          <p:spPr>
            <a:xfrm>
              <a:off x="2058301" y="3762307"/>
              <a:ext cx="303319" cy="5016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203F373-DDE3-8DF1-4C9F-8E73D72E9970}"/>
                </a:ext>
              </a:extLst>
            </p:cNvPr>
            <p:cNvSpPr/>
            <p:nvPr userDrawn="1"/>
          </p:nvSpPr>
          <p:spPr>
            <a:xfrm>
              <a:off x="2877955" y="3762307"/>
              <a:ext cx="808522" cy="406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337E2A82-4B58-43A5-BE6A-F68B27DA5407}"/>
                </a:ext>
              </a:extLst>
            </p:cNvPr>
            <p:cNvSpPr txBox="1"/>
            <p:nvPr userDrawn="1"/>
          </p:nvSpPr>
          <p:spPr>
            <a:xfrm rot="16200000">
              <a:off x="1095706" y="3828815"/>
              <a:ext cx="4841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500" dirty="0">
                  <a:solidFill>
                    <a:srgbClr val="000000"/>
                  </a:solidFill>
                  <a:effectLst/>
                  <a:latin typeface="Verlag Book" pitchFamily="2" charset="0"/>
                </a:rPr>
                <a:t>OCT</a:t>
              </a:r>
              <a:r>
                <a:rPr lang="fr-FR" b="1" dirty="0">
                  <a:solidFill>
                    <a:srgbClr val="000000"/>
                  </a:solidFill>
                  <a:effectLst/>
                  <a:latin typeface="Verlag Black" pitchFamily="2" charset="0"/>
                </a:rPr>
                <a:t> </a:t>
              </a:r>
              <a:endParaRPr lang="fr-FR" b="1" dirty="0">
                <a:latin typeface="Verlag Black" pitchFamily="2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7635EFA-EB64-4965-2387-58B51F14B919}"/>
                </a:ext>
              </a:extLst>
            </p:cNvPr>
            <p:cNvSpPr/>
            <p:nvPr userDrawn="1"/>
          </p:nvSpPr>
          <p:spPr>
            <a:xfrm>
              <a:off x="2611082" y="3762307"/>
              <a:ext cx="1075396" cy="406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6" name="Image 25" descr="Une image contenant capture d’écran, Graphique, cercle, conception&#10;&#10;Le contenu généré par l’IA peut être incorrect.">
              <a:extLst>
                <a:ext uri="{FF2B5EF4-FFF2-40B4-BE49-F238E27FC236}">
                  <a16:creationId xmlns:a16="http://schemas.microsoft.com/office/drawing/2014/main" id="{F07B095B-313A-864D-47EE-F70D5DA4AD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rcRect l="54517" r="33303"/>
            <a:stretch>
              <a:fillRect/>
            </a:stretch>
          </p:blipFill>
          <p:spPr>
            <a:xfrm>
              <a:off x="2851874" y="3753912"/>
              <a:ext cx="373658" cy="501658"/>
            </a:xfrm>
            <a:prstGeom prst="rect">
              <a:avLst/>
            </a:prstGeom>
          </p:spPr>
        </p:pic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DC0FF32A-13E0-1C6D-81B4-AC1E5F703CE1}"/>
              </a:ext>
            </a:extLst>
          </p:cNvPr>
          <p:cNvGrpSpPr/>
          <p:nvPr userDrawn="1"/>
        </p:nvGrpSpPr>
        <p:grpSpPr>
          <a:xfrm>
            <a:off x="450586" y="4538218"/>
            <a:ext cx="8321019" cy="544423"/>
            <a:chOff x="450586" y="4538218"/>
            <a:chExt cx="8321019" cy="544423"/>
          </a:xfrm>
        </p:grpSpPr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F010C519-B63B-62A2-6114-CE0765D967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/>
            <a:srcRect l="34661" t="1" r="22063" b="-4142"/>
            <a:stretch>
              <a:fillRect/>
            </a:stretch>
          </p:blipFill>
          <p:spPr>
            <a:xfrm>
              <a:off x="3405045" y="4576372"/>
              <a:ext cx="3363528" cy="501658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DAA42396-A3D9-028B-70DF-AD8559D5B8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/>
            <a:srcRect t="1" r="73622" b="449"/>
            <a:stretch>
              <a:fillRect/>
            </a:stretch>
          </p:blipFill>
          <p:spPr>
            <a:xfrm>
              <a:off x="450586" y="4538218"/>
              <a:ext cx="2050182" cy="479547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97A3DE59-FFF2-1E90-7C54-7927CCD609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/>
            <a:srcRect l="81288"/>
            <a:stretch>
              <a:fillRect/>
            </a:stretch>
          </p:blipFill>
          <p:spPr>
            <a:xfrm>
              <a:off x="7317192" y="4600935"/>
              <a:ext cx="1454413" cy="4817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017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Bleu électrique&#10;&#10;Le contenu généré par l’IA peut être incorrect.">
            <a:extLst>
              <a:ext uri="{FF2B5EF4-FFF2-40B4-BE49-F238E27FC236}">
                <a16:creationId xmlns:a16="http://schemas.microsoft.com/office/drawing/2014/main" id="{26A0EBD9-42FA-B4F8-97C0-D8CABC681AC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73405" y="822964"/>
            <a:ext cx="3758754" cy="2930052"/>
          </a:xfrm>
          <a:prstGeom prst="rect">
            <a:avLst/>
          </a:prstGeom>
        </p:spPr>
      </p:pic>
      <p:pic>
        <p:nvPicPr>
          <p:cNvPr id="26" name="Image 25" descr="Une image contenant capture d’écran, texte, bleu, Bleu électrique&#10;&#10;Le contenu généré par l’IA peut être incorrect.">
            <a:extLst>
              <a:ext uri="{FF2B5EF4-FFF2-40B4-BE49-F238E27FC236}">
                <a16:creationId xmlns:a16="http://schemas.microsoft.com/office/drawing/2014/main" id="{F5B56446-02FE-F907-B34C-984592031E9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607719" y="0"/>
            <a:ext cx="4607719" cy="4766110"/>
          </a:xfrm>
          <a:prstGeom prst="rect">
            <a:avLst/>
          </a:prstGeom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5CA8BEDE-0BCD-3AC5-D5CE-8CF36D2DF473}"/>
              </a:ext>
            </a:extLst>
          </p:cNvPr>
          <p:cNvGrpSpPr/>
          <p:nvPr userDrawn="1"/>
        </p:nvGrpSpPr>
        <p:grpSpPr>
          <a:xfrm>
            <a:off x="450586" y="4538218"/>
            <a:ext cx="8321019" cy="544423"/>
            <a:chOff x="450586" y="4538218"/>
            <a:chExt cx="8321019" cy="544423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0F88FFF2-0B87-4C6B-DA34-DD65186D07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rcRect l="34661" t="1" r="22063" b="-4142"/>
            <a:stretch>
              <a:fillRect/>
            </a:stretch>
          </p:blipFill>
          <p:spPr>
            <a:xfrm>
              <a:off x="3405045" y="4576372"/>
              <a:ext cx="3363528" cy="501658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72B63D1-E0F7-4D01-3E7C-05A78FE645F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rcRect t="1" r="73622" b="449"/>
            <a:stretch>
              <a:fillRect/>
            </a:stretch>
          </p:blipFill>
          <p:spPr>
            <a:xfrm>
              <a:off x="450586" y="4538218"/>
              <a:ext cx="2050182" cy="479547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FBE2ED0A-2AFF-9538-13AC-59493AC4F8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rcRect l="81288"/>
            <a:stretch>
              <a:fillRect/>
            </a:stretch>
          </p:blipFill>
          <p:spPr>
            <a:xfrm>
              <a:off x="7317192" y="4600935"/>
              <a:ext cx="1454413" cy="4817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750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Police, capture d’écran, Bleu électrique&#10;&#10;Le contenu généré par l’IA peut être incorrect.">
            <a:extLst>
              <a:ext uri="{FF2B5EF4-FFF2-40B4-BE49-F238E27FC236}">
                <a16:creationId xmlns:a16="http://schemas.microsoft.com/office/drawing/2014/main" id="{3700125B-3B42-076F-5F77-4B0007ED1D9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32361" y="156456"/>
            <a:ext cx="2421985" cy="1888004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770BB92-05DD-9090-6337-0A11973AB2E6}"/>
              </a:ext>
            </a:extLst>
          </p:cNvPr>
          <p:cNvSpPr txBox="1"/>
          <p:nvPr userDrawn="1"/>
        </p:nvSpPr>
        <p:spPr>
          <a:xfrm>
            <a:off x="4639249" y="252154"/>
            <a:ext cx="4576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i="0" dirty="0">
                <a:solidFill>
                  <a:srgbClr val="000000"/>
                </a:solidFill>
                <a:effectLst/>
              </a:rPr>
              <a:t>INTERVENANTS</a:t>
            </a:r>
            <a:endParaRPr lang="fr-FR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8E7015-A6D5-3507-0B2A-F5F1F4D7B624}"/>
              </a:ext>
            </a:extLst>
          </p:cNvPr>
          <p:cNvSpPr/>
          <p:nvPr userDrawn="1"/>
        </p:nvSpPr>
        <p:spPr>
          <a:xfrm>
            <a:off x="1145406" y="3762307"/>
            <a:ext cx="303319" cy="501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530D46-CB97-1FAF-79D4-3467D068569B}"/>
              </a:ext>
            </a:extLst>
          </p:cNvPr>
          <p:cNvSpPr/>
          <p:nvPr userDrawn="1"/>
        </p:nvSpPr>
        <p:spPr>
          <a:xfrm>
            <a:off x="2058301" y="3762307"/>
            <a:ext cx="303319" cy="501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DF8701-5371-B593-5AD5-649496373455}"/>
              </a:ext>
            </a:extLst>
          </p:cNvPr>
          <p:cNvSpPr/>
          <p:nvPr userDrawn="1"/>
        </p:nvSpPr>
        <p:spPr>
          <a:xfrm>
            <a:off x="2877955" y="3762307"/>
            <a:ext cx="808522" cy="4067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C0C4262-1F1A-8321-687B-2DB540D3C8C9}"/>
              </a:ext>
            </a:extLst>
          </p:cNvPr>
          <p:cNvGrpSpPr/>
          <p:nvPr userDrawn="1"/>
        </p:nvGrpSpPr>
        <p:grpSpPr>
          <a:xfrm>
            <a:off x="827773" y="3753912"/>
            <a:ext cx="3067695" cy="510053"/>
            <a:chOff x="827773" y="3753912"/>
            <a:chExt cx="3067695" cy="510053"/>
          </a:xfrm>
        </p:grpSpPr>
        <p:pic>
          <p:nvPicPr>
            <p:cNvPr id="7" name="Image 6" descr="Une image contenant capture d’écran, Graphique, cercle, conception&#10;&#10;Le contenu généré par l’IA peut être incorrect.">
              <a:extLst>
                <a:ext uri="{FF2B5EF4-FFF2-40B4-BE49-F238E27FC236}">
                  <a16:creationId xmlns:a16="http://schemas.microsoft.com/office/drawing/2014/main" id="{AC67F8FD-B0FA-C16A-071E-F68B76070A6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827773" y="3762307"/>
              <a:ext cx="3067695" cy="50165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8F5EB59-33C5-ACCE-3021-805200E8E433}"/>
                </a:ext>
              </a:extLst>
            </p:cNvPr>
            <p:cNvSpPr/>
            <p:nvPr userDrawn="1"/>
          </p:nvSpPr>
          <p:spPr>
            <a:xfrm>
              <a:off x="1145406" y="3762307"/>
              <a:ext cx="303319" cy="5016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5202FAB-E8C7-E90A-5FBE-1A3078A7331C}"/>
                </a:ext>
              </a:extLst>
            </p:cNvPr>
            <p:cNvSpPr/>
            <p:nvPr userDrawn="1"/>
          </p:nvSpPr>
          <p:spPr>
            <a:xfrm>
              <a:off x="2058301" y="3762307"/>
              <a:ext cx="303319" cy="5016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8EA122A-A8FF-713C-59C4-20669C697D4B}"/>
                </a:ext>
              </a:extLst>
            </p:cNvPr>
            <p:cNvSpPr/>
            <p:nvPr userDrawn="1"/>
          </p:nvSpPr>
          <p:spPr>
            <a:xfrm>
              <a:off x="2877955" y="3762307"/>
              <a:ext cx="808522" cy="406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99B9A63-D95E-F366-8893-96347060B2F0}"/>
                </a:ext>
              </a:extLst>
            </p:cNvPr>
            <p:cNvSpPr txBox="1"/>
            <p:nvPr userDrawn="1"/>
          </p:nvSpPr>
          <p:spPr>
            <a:xfrm rot="16200000">
              <a:off x="1095706" y="3828815"/>
              <a:ext cx="4841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500" dirty="0">
                  <a:solidFill>
                    <a:srgbClr val="000000"/>
                  </a:solidFill>
                  <a:effectLst/>
                  <a:latin typeface="Verlag Book" pitchFamily="2" charset="0"/>
                </a:rPr>
                <a:t>OCT</a:t>
              </a:r>
              <a:r>
                <a:rPr lang="fr-FR" b="1" dirty="0">
                  <a:solidFill>
                    <a:srgbClr val="000000"/>
                  </a:solidFill>
                  <a:effectLst/>
                  <a:latin typeface="Verlag Black" pitchFamily="2" charset="0"/>
                </a:rPr>
                <a:t> </a:t>
              </a:r>
              <a:endParaRPr lang="fr-FR" b="1" dirty="0">
                <a:latin typeface="Verlag Black" pitchFamily="2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B10EC6F-BF21-5650-7B92-4A9830FE3383}"/>
                </a:ext>
              </a:extLst>
            </p:cNvPr>
            <p:cNvSpPr/>
            <p:nvPr userDrawn="1"/>
          </p:nvSpPr>
          <p:spPr>
            <a:xfrm>
              <a:off x="2611082" y="3762307"/>
              <a:ext cx="1075396" cy="406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7" name="Image 26" descr="Une image contenant capture d’écran, Graphique, cercle, conception&#10;&#10;Le contenu généré par l’IA peut être incorrect.">
              <a:extLst>
                <a:ext uri="{FF2B5EF4-FFF2-40B4-BE49-F238E27FC236}">
                  <a16:creationId xmlns:a16="http://schemas.microsoft.com/office/drawing/2014/main" id="{F12F1FBA-F0C0-FD35-CD22-06469A08F6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rcRect l="54517" r="33303"/>
            <a:stretch>
              <a:fillRect/>
            </a:stretch>
          </p:blipFill>
          <p:spPr>
            <a:xfrm>
              <a:off x="2851874" y="3753912"/>
              <a:ext cx="373658" cy="501658"/>
            </a:xfrm>
            <a:prstGeom prst="rect">
              <a:avLst/>
            </a:prstGeom>
          </p:spPr>
        </p:pic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2C79A5AA-6F9A-5797-21F8-E3F0CE4F7383}"/>
              </a:ext>
            </a:extLst>
          </p:cNvPr>
          <p:cNvGrpSpPr/>
          <p:nvPr userDrawn="1"/>
        </p:nvGrpSpPr>
        <p:grpSpPr>
          <a:xfrm>
            <a:off x="450586" y="4538218"/>
            <a:ext cx="8321019" cy="544423"/>
            <a:chOff x="450586" y="4538218"/>
            <a:chExt cx="8321019" cy="544423"/>
          </a:xfrm>
        </p:grpSpPr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A89BF2E5-7C2B-1C07-D10C-E95587EE93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rcRect l="34661" t="1" r="22063" b="-4142"/>
            <a:stretch>
              <a:fillRect/>
            </a:stretch>
          </p:blipFill>
          <p:spPr>
            <a:xfrm>
              <a:off x="3405045" y="4576372"/>
              <a:ext cx="3363528" cy="501658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27AD6AD8-FA94-4324-4B2E-2E7E2A70D5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rcRect t="1" r="73622" b="449"/>
            <a:stretch>
              <a:fillRect/>
            </a:stretch>
          </p:blipFill>
          <p:spPr>
            <a:xfrm>
              <a:off x="450586" y="4538218"/>
              <a:ext cx="2050182" cy="479547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C419F40F-8FE7-0967-2455-CA5D6AD010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/>
            <a:srcRect l="81288"/>
            <a:stretch>
              <a:fillRect/>
            </a:stretch>
          </p:blipFill>
          <p:spPr>
            <a:xfrm>
              <a:off x="7317192" y="4600935"/>
              <a:ext cx="1454413" cy="4817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1973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327DAE4B-C7A6-2B96-5843-288DB4DAD9EB}"/>
              </a:ext>
            </a:extLst>
          </p:cNvPr>
          <p:cNvSpPr/>
          <p:nvPr/>
        </p:nvSpPr>
        <p:spPr>
          <a:xfrm>
            <a:off x="6150634" y="1082764"/>
            <a:ext cx="1708030" cy="16821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6DC22E8-64F0-28B4-9E44-246B422AB3C6}"/>
              </a:ext>
            </a:extLst>
          </p:cNvPr>
          <p:cNvSpPr txBox="1"/>
          <p:nvPr/>
        </p:nvSpPr>
        <p:spPr>
          <a:xfrm>
            <a:off x="4699240" y="3673610"/>
            <a:ext cx="46108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dirty="0">
                <a:solidFill>
                  <a:srgbClr val="FFFFFF"/>
                </a:solidFill>
                <a:effectLst/>
                <a:latin typeface="Verlag Book" pitchFamily="2" charset="0"/>
              </a:rPr>
              <a:t> Fonction</a:t>
            </a:r>
            <a:endParaRPr lang="fr-FR" sz="1200" dirty="0">
              <a:effectLst/>
              <a:latin typeface="Verlag Book" pitchFamily="2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CA2D75-A3B3-4CC7-C080-7D0CD7982824}"/>
              </a:ext>
            </a:extLst>
          </p:cNvPr>
          <p:cNvSpPr txBox="1"/>
          <p:nvPr/>
        </p:nvSpPr>
        <p:spPr>
          <a:xfrm>
            <a:off x="4699240" y="2873393"/>
            <a:ext cx="46108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1200" b="1" dirty="0">
              <a:effectLst/>
              <a:latin typeface="Verlag Black" pitchFamily="2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1630F73-8BAD-1005-FEF1-1CE2BB10D665}"/>
              </a:ext>
            </a:extLst>
          </p:cNvPr>
          <p:cNvSpPr txBox="1"/>
          <p:nvPr/>
        </p:nvSpPr>
        <p:spPr>
          <a:xfrm>
            <a:off x="4699240" y="3227335"/>
            <a:ext cx="46108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b="0" i="0" dirty="0">
                <a:solidFill>
                  <a:srgbClr val="FFFFFF"/>
                </a:solidFill>
                <a:effectLst/>
              </a:rPr>
              <a:t> </a:t>
            </a:r>
            <a:endParaRPr lang="fr-FR" dirty="0">
              <a:effectLst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3E2293B-BC5A-DBE2-7ADC-6C4B306C89DF}"/>
              </a:ext>
            </a:extLst>
          </p:cNvPr>
          <p:cNvSpPr txBox="1"/>
          <p:nvPr/>
        </p:nvSpPr>
        <p:spPr>
          <a:xfrm>
            <a:off x="5292776" y="1739173"/>
            <a:ext cx="3423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  <a:latin typeface="Verlag Black" pitchFamily="2" charset="0"/>
              </a:rPr>
              <a:t>Votre p</a:t>
            </a:r>
            <a:r>
              <a:rPr lang="fr-FR" sz="1400" b="1" dirty="0">
                <a:solidFill>
                  <a:srgbClr val="FF0000"/>
                </a:solidFill>
                <a:effectLst/>
                <a:latin typeface="Verlag Black" pitchFamily="2" charset="0"/>
              </a:rPr>
              <a:t>hoto ici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983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FAFB8813-2249-62F7-19B3-E6812A889CA9}"/>
              </a:ext>
            </a:extLst>
          </p:cNvPr>
          <p:cNvSpPr txBox="1"/>
          <p:nvPr/>
        </p:nvSpPr>
        <p:spPr>
          <a:xfrm>
            <a:off x="563313" y="2764915"/>
            <a:ext cx="3423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Titre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CF70961-61C8-7A56-BA6F-1E1E0E5537FD}"/>
              </a:ext>
            </a:extLst>
          </p:cNvPr>
          <p:cNvSpPr txBox="1"/>
          <p:nvPr/>
        </p:nvSpPr>
        <p:spPr>
          <a:xfrm>
            <a:off x="1062054" y="3757984"/>
            <a:ext cx="3715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7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B8B0C5F-0D84-FF3F-390C-D1E9CEF31765}"/>
              </a:ext>
            </a:extLst>
          </p:cNvPr>
          <p:cNvSpPr txBox="1"/>
          <p:nvPr/>
        </p:nvSpPr>
        <p:spPr>
          <a:xfrm>
            <a:off x="1934559" y="3757984"/>
            <a:ext cx="7137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8-9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3537313-F32D-46DC-5AE2-AE49A5BE904F}"/>
              </a:ext>
            </a:extLst>
          </p:cNvPr>
          <p:cNvSpPr txBox="1"/>
          <p:nvPr/>
        </p:nvSpPr>
        <p:spPr>
          <a:xfrm>
            <a:off x="1918311" y="4034983"/>
            <a:ext cx="713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Verlag Black" pitchFamily="2" charset="0"/>
              </a:rPr>
              <a:t>Heures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65FF2E3C-75E2-BD9E-6D36-CB3F1F4B7AE5}"/>
              </a:ext>
            </a:extLst>
          </p:cNvPr>
          <p:cNvSpPr/>
          <p:nvPr/>
        </p:nvSpPr>
        <p:spPr>
          <a:xfrm>
            <a:off x="6150634" y="1082764"/>
            <a:ext cx="1708030" cy="16821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0C5B355-444E-08D5-19FF-710140DCF08D}"/>
              </a:ext>
            </a:extLst>
          </p:cNvPr>
          <p:cNvSpPr txBox="1"/>
          <p:nvPr/>
        </p:nvSpPr>
        <p:spPr>
          <a:xfrm>
            <a:off x="4699240" y="3673610"/>
            <a:ext cx="46108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dirty="0">
                <a:solidFill>
                  <a:srgbClr val="FFFFFF"/>
                </a:solidFill>
                <a:effectLst/>
                <a:latin typeface="Verlag Book" pitchFamily="2" charset="0"/>
              </a:rPr>
              <a:t> Fonction</a:t>
            </a:r>
            <a:endParaRPr lang="fr-FR" sz="1200" dirty="0">
              <a:effectLst/>
              <a:latin typeface="Verlag Book" pitchFamily="2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D07C047-7134-6952-8FF1-B709561593DD}"/>
              </a:ext>
            </a:extLst>
          </p:cNvPr>
          <p:cNvSpPr txBox="1"/>
          <p:nvPr/>
        </p:nvSpPr>
        <p:spPr>
          <a:xfrm>
            <a:off x="4699240" y="2873393"/>
            <a:ext cx="46108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1200" b="1" dirty="0">
              <a:effectLst/>
              <a:latin typeface="Verlag Black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255C6F4-F422-C00B-591D-86167539AE4B}"/>
              </a:ext>
            </a:extLst>
          </p:cNvPr>
          <p:cNvSpPr txBox="1"/>
          <p:nvPr/>
        </p:nvSpPr>
        <p:spPr>
          <a:xfrm>
            <a:off x="4699240" y="3227335"/>
            <a:ext cx="46108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b="0" i="0" dirty="0">
                <a:solidFill>
                  <a:srgbClr val="FFFFFF"/>
                </a:solidFill>
                <a:effectLst/>
              </a:rPr>
              <a:t> </a:t>
            </a:r>
            <a:endParaRPr lang="fr-FR" dirty="0">
              <a:effectLst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AF6EFF2-963F-13F1-C424-FCD9FAFFF1C7}"/>
              </a:ext>
            </a:extLst>
          </p:cNvPr>
          <p:cNvSpPr txBox="1"/>
          <p:nvPr/>
        </p:nvSpPr>
        <p:spPr>
          <a:xfrm>
            <a:off x="5292776" y="1739173"/>
            <a:ext cx="3423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  <a:latin typeface="Verlag Black" pitchFamily="2" charset="0"/>
              </a:rPr>
              <a:t>Votre p</a:t>
            </a:r>
            <a:r>
              <a:rPr lang="fr-FR" sz="1400" b="1" dirty="0">
                <a:solidFill>
                  <a:srgbClr val="FF0000"/>
                </a:solidFill>
                <a:effectLst/>
                <a:latin typeface="Verlag Black" pitchFamily="2" charset="0"/>
              </a:rPr>
              <a:t>hoto ici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5D6B8F6-7564-EA68-858A-BCECCB427C2B}"/>
              </a:ext>
            </a:extLst>
          </p:cNvPr>
          <p:cNvSpPr txBox="1"/>
          <p:nvPr/>
        </p:nvSpPr>
        <p:spPr>
          <a:xfrm>
            <a:off x="3044189" y="3834927"/>
            <a:ext cx="13717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rgbClr val="000000"/>
                </a:solidFill>
                <a:effectLst/>
                <a:latin typeface="Verlag Black" pitchFamily="2" charset="0"/>
              </a:rPr>
              <a:t>MAIN STAGE</a:t>
            </a:r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sz="1400" b="1" dirty="0">
              <a:latin typeface="Verlag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61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D816F-7C11-2C4C-51E6-82A2EE11D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3E80CF0-F9A4-C195-19DD-7E18A6A0D6BC}"/>
              </a:ext>
            </a:extLst>
          </p:cNvPr>
          <p:cNvSpPr txBox="1"/>
          <p:nvPr/>
        </p:nvSpPr>
        <p:spPr>
          <a:xfrm>
            <a:off x="1062054" y="3757984"/>
            <a:ext cx="3715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7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EE06046-474B-2A8A-2793-AAEF6F7E838C}"/>
              </a:ext>
            </a:extLst>
          </p:cNvPr>
          <p:cNvSpPr txBox="1"/>
          <p:nvPr/>
        </p:nvSpPr>
        <p:spPr>
          <a:xfrm>
            <a:off x="1934559" y="3757984"/>
            <a:ext cx="7137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8-9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36C1C0-3EA7-E197-97A1-9C693298CAA0}"/>
              </a:ext>
            </a:extLst>
          </p:cNvPr>
          <p:cNvSpPr txBox="1"/>
          <p:nvPr/>
        </p:nvSpPr>
        <p:spPr>
          <a:xfrm>
            <a:off x="1918311" y="4034983"/>
            <a:ext cx="713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Verlag Black" pitchFamily="2" charset="0"/>
              </a:rPr>
              <a:t>Heures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28FD9F0-CEED-1337-CCE4-DD79E187A45F}"/>
              </a:ext>
            </a:extLst>
          </p:cNvPr>
          <p:cNvSpPr/>
          <p:nvPr/>
        </p:nvSpPr>
        <p:spPr>
          <a:xfrm>
            <a:off x="5015788" y="1051106"/>
            <a:ext cx="1466491" cy="1401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2DB270B-16D4-A633-54F1-C8775D0FD8FF}"/>
              </a:ext>
            </a:extLst>
          </p:cNvPr>
          <p:cNvSpPr txBox="1"/>
          <p:nvPr/>
        </p:nvSpPr>
        <p:spPr>
          <a:xfrm>
            <a:off x="4984517" y="3415018"/>
            <a:ext cx="15290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dirty="0">
                <a:solidFill>
                  <a:srgbClr val="FFFFFF"/>
                </a:solidFill>
                <a:effectLst/>
                <a:latin typeface="Verlag Book" pitchFamily="2" charset="0"/>
              </a:rPr>
              <a:t> Fonction</a:t>
            </a:r>
            <a:endParaRPr lang="fr-FR" sz="1200" dirty="0">
              <a:effectLst/>
              <a:latin typeface="Verlag Book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75F3837-3A8C-4BC5-571F-FD391F1F702F}"/>
              </a:ext>
            </a:extLst>
          </p:cNvPr>
          <p:cNvSpPr txBox="1"/>
          <p:nvPr/>
        </p:nvSpPr>
        <p:spPr>
          <a:xfrm>
            <a:off x="4803364" y="2594712"/>
            <a:ext cx="18913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1200" b="1" dirty="0">
              <a:effectLst/>
              <a:latin typeface="Verlag Black" pitchFamily="2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CE7B2A2-5A82-4EB8-777B-DB195D22078B}"/>
              </a:ext>
            </a:extLst>
          </p:cNvPr>
          <p:cNvSpPr txBox="1"/>
          <p:nvPr/>
        </p:nvSpPr>
        <p:spPr>
          <a:xfrm>
            <a:off x="4868669" y="2948654"/>
            <a:ext cx="1710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b="0" i="0" dirty="0">
                <a:solidFill>
                  <a:srgbClr val="FFFFFF"/>
                </a:solidFill>
                <a:effectLst/>
              </a:rPr>
              <a:t> </a:t>
            </a:r>
            <a:endParaRPr lang="fr-FR" dirty="0">
              <a:effectLst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A1C2C5B-7592-59E9-3CFA-9849CCDD9F43}"/>
              </a:ext>
            </a:extLst>
          </p:cNvPr>
          <p:cNvSpPr txBox="1"/>
          <p:nvPr/>
        </p:nvSpPr>
        <p:spPr>
          <a:xfrm>
            <a:off x="4991779" y="1525987"/>
            <a:ext cx="15393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  <a:latin typeface="Verlag Black" pitchFamily="2" charset="0"/>
              </a:rPr>
              <a:t>Votre p</a:t>
            </a:r>
            <a:r>
              <a:rPr lang="fr-FR" sz="1400" b="1" dirty="0">
                <a:solidFill>
                  <a:srgbClr val="FF0000"/>
                </a:solidFill>
                <a:effectLst/>
                <a:latin typeface="Verlag Black" pitchFamily="2" charset="0"/>
              </a:rPr>
              <a:t>hoto ici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A24D2C91-9874-2BEB-EFF7-F4C2766918FE}"/>
              </a:ext>
            </a:extLst>
          </p:cNvPr>
          <p:cNvSpPr/>
          <p:nvPr/>
        </p:nvSpPr>
        <p:spPr>
          <a:xfrm>
            <a:off x="7331309" y="1051106"/>
            <a:ext cx="1466491" cy="1401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9037B8E-A11A-02B0-B4F9-19DC351084EE}"/>
              </a:ext>
            </a:extLst>
          </p:cNvPr>
          <p:cNvSpPr txBox="1"/>
          <p:nvPr/>
        </p:nvSpPr>
        <p:spPr>
          <a:xfrm>
            <a:off x="7331309" y="3415018"/>
            <a:ext cx="15290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dirty="0">
                <a:solidFill>
                  <a:srgbClr val="FFFFFF"/>
                </a:solidFill>
                <a:effectLst/>
                <a:latin typeface="Verlag Book" pitchFamily="2" charset="0"/>
              </a:rPr>
              <a:t> Fonction</a:t>
            </a:r>
            <a:endParaRPr lang="fr-FR" sz="1200" dirty="0">
              <a:effectLst/>
              <a:latin typeface="Verlag Book" pitchFamily="2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F7908D4-D757-35A6-E882-76C3546BAB34}"/>
              </a:ext>
            </a:extLst>
          </p:cNvPr>
          <p:cNvSpPr txBox="1"/>
          <p:nvPr/>
        </p:nvSpPr>
        <p:spPr>
          <a:xfrm>
            <a:off x="7118885" y="2594712"/>
            <a:ext cx="18913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1200" b="1" dirty="0">
              <a:effectLst/>
              <a:latin typeface="Verlag Black" pitchFamily="2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E7391D5-45AC-2197-CBE9-EA469B793233}"/>
              </a:ext>
            </a:extLst>
          </p:cNvPr>
          <p:cNvSpPr txBox="1"/>
          <p:nvPr/>
        </p:nvSpPr>
        <p:spPr>
          <a:xfrm>
            <a:off x="7184190" y="2948654"/>
            <a:ext cx="1710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b="0" i="0" dirty="0">
                <a:solidFill>
                  <a:srgbClr val="FFFFFF"/>
                </a:solidFill>
                <a:effectLst/>
              </a:rPr>
              <a:t> </a:t>
            </a:r>
            <a:endParaRPr lang="fr-FR" dirty="0">
              <a:effectLst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23489E3-BEAE-1333-6176-DCDD6DBA1D93}"/>
              </a:ext>
            </a:extLst>
          </p:cNvPr>
          <p:cNvSpPr txBox="1"/>
          <p:nvPr/>
        </p:nvSpPr>
        <p:spPr>
          <a:xfrm rot="16200000">
            <a:off x="4308549" y="1394540"/>
            <a:ext cx="11202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000" b="1" dirty="0">
                <a:solidFill>
                  <a:schemeClr val="bg1"/>
                </a:solidFill>
                <a:latin typeface="Verlag Bold" pitchFamily="2" charset="0"/>
              </a:rPr>
              <a:t>MODÉRATEUR</a:t>
            </a:r>
            <a:endParaRPr lang="fr-FR" sz="1100" b="1" dirty="0">
              <a:solidFill>
                <a:schemeClr val="bg1"/>
              </a:solidFill>
              <a:latin typeface="Verlag Bold" pitchFamily="2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1D50D28-3B21-140E-1875-3402C81E40CE}"/>
              </a:ext>
            </a:extLst>
          </p:cNvPr>
          <p:cNvSpPr txBox="1"/>
          <p:nvPr/>
        </p:nvSpPr>
        <p:spPr>
          <a:xfrm>
            <a:off x="7294881" y="1517650"/>
            <a:ext cx="15393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  <a:latin typeface="Verlag Black" pitchFamily="2" charset="0"/>
              </a:rPr>
              <a:t>Votre p</a:t>
            </a:r>
            <a:r>
              <a:rPr lang="fr-FR" sz="1400" b="1" dirty="0">
                <a:solidFill>
                  <a:srgbClr val="FF0000"/>
                </a:solidFill>
                <a:effectLst/>
                <a:latin typeface="Verlag Black" pitchFamily="2" charset="0"/>
              </a:rPr>
              <a:t>hoto ici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AF4CBEE-3040-C427-52C1-7AF2918F1157}"/>
              </a:ext>
            </a:extLst>
          </p:cNvPr>
          <p:cNvSpPr txBox="1"/>
          <p:nvPr/>
        </p:nvSpPr>
        <p:spPr>
          <a:xfrm>
            <a:off x="3044189" y="3834927"/>
            <a:ext cx="13717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rgbClr val="000000"/>
                </a:solidFill>
                <a:effectLst/>
                <a:latin typeface="Verlag Black" pitchFamily="2" charset="0"/>
              </a:rPr>
              <a:t>MAIN STAGE</a:t>
            </a:r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sz="1400" b="1" dirty="0">
              <a:latin typeface="Verlag Black" pitchFamily="2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BF361B4-EAD0-275E-12CE-1149C7D0207D}"/>
              </a:ext>
            </a:extLst>
          </p:cNvPr>
          <p:cNvSpPr txBox="1"/>
          <p:nvPr/>
        </p:nvSpPr>
        <p:spPr>
          <a:xfrm>
            <a:off x="563313" y="2764915"/>
            <a:ext cx="3423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Titre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479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01E9B-A4B3-B2A5-2A42-2374749FA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D554657E-704D-225B-C97A-D426C6B177ED}"/>
              </a:ext>
            </a:extLst>
          </p:cNvPr>
          <p:cNvSpPr txBox="1"/>
          <p:nvPr/>
        </p:nvSpPr>
        <p:spPr>
          <a:xfrm>
            <a:off x="1062054" y="3757984"/>
            <a:ext cx="3715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7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E53E33C-B2F5-A865-F746-7E62B764D5B6}"/>
              </a:ext>
            </a:extLst>
          </p:cNvPr>
          <p:cNvSpPr txBox="1"/>
          <p:nvPr/>
        </p:nvSpPr>
        <p:spPr>
          <a:xfrm>
            <a:off x="1934559" y="3757984"/>
            <a:ext cx="7137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8-9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841E2C4-1C64-7D7D-5E03-F96359532A5B}"/>
              </a:ext>
            </a:extLst>
          </p:cNvPr>
          <p:cNvSpPr txBox="1"/>
          <p:nvPr/>
        </p:nvSpPr>
        <p:spPr>
          <a:xfrm>
            <a:off x="1918311" y="4034983"/>
            <a:ext cx="713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Verlag Black" pitchFamily="2" charset="0"/>
              </a:rPr>
              <a:t>Heures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0F630D4-56B4-0311-6417-6BF9551D8CB0}"/>
              </a:ext>
            </a:extLst>
          </p:cNvPr>
          <p:cNvSpPr txBox="1"/>
          <p:nvPr/>
        </p:nvSpPr>
        <p:spPr>
          <a:xfrm>
            <a:off x="3044189" y="3834927"/>
            <a:ext cx="13717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rgbClr val="000000"/>
                </a:solidFill>
                <a:effectLst/>
                <a:latin typeface="Verlag Black" pitchFamily="2" charset="0"/>
              </a:rPr>
              <a:t>MAIN STAGE</a:t>
            </a:r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sz="1400" b="1" dirty="0">
              <a:latin typeface="Verlag Black" pitchFamily="2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7344738-6792-139D-D3A9-2A4D74EB31FF}"/>
              </a:ext>
            </a:extLst>
          </p:cNvPr>
          <p:cNvSpPr/>
          <p:nvPr/>
        </p:nvSpPr>
        <p:spPr>
          <a:xfrm>
            <a:off x="4986885" y="1453002"/>
            <a:ext cx="1179553" cy="11202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DA18E7C-F908-E29D-042D-94167E0A49C8}"/>
              </a:ext>
            </a:extLst>
          </p:cNvPr>
          <p:cNvSpPr txBox="1"/>
          <p:nvPr/>
        </p:nvSpPr>
        <p:spPr>
          <a:xfrm>
            <a:off x="4991779" y="3046763"/>
            <a:ext cx="11089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dirty="0">
                <a:solidFill>
                  <a:srgbClr val="FFFFFF"/>
                </a:solidFill>
                <a:effectLst/>
                <a:latin typeface="Verlag Book" pitchFamily="2" charset="0"/>
              </a:rPr>
              <a:t> </a:t>
            </a:r>
            <a:r>
              <a:rPr lang="fr-FR" sz="1000" dirty="0">
                <a:solidFill>
                  <a:srgbClr val="FFFFFF"/>
                </a:solidFill>
                <a:effectLst/>
                <a:latin typeface="Verlag Book" pitchFamily="2" charset="0"/>
              </a:rPr>
              <a:t>Fonction</a:t>
            </a:r>
            <a:endParaRPr lang="fr-FR" sz="1200" dirty="0">
              <a:effectLst/>
              <a:latin typeface="Verlag Book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D7BCC31-A084-76EA-98C4-FA0EBD2D59A0}"/>
              </a:ext>
            </a:extLst>
          </p:cNvPr>
          <p:cNvSpPr txBox="1"/>
          <p:nvPr/>
        </p:nvSpPr>
        <p:spPr>
          <a:xfrm>
            <a:off x="4884987" y="2597765"/>
            <a:ext cx="137174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1000" b="1" dirty="0">
              <a:effectLst/>
              <a:latin typeface="Verlag Black" pitchFamily="2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59F1BDF-52F9-4E67-480E-EB0FC431785A}"/>
              </a:ext>
            </a:extLst>
          </p:cNvPr>
          <p:cNvSpPr txBox="1"/>
          <p:nvPr/>
        </p:nvSpPr>
        <p:spPr>
          <a:xfrm>
            <a:off x="4926085" y="2831318"/>
            <a:ext cx="1240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200" b="0" i="0" dirty="0">
                <a:solidFill>
                  <a:srgbClr val="FFFFFF"/>
                </a:solidFill>
                <a:effectLst/>
              </a:rPr>
              <a:t> </a:t>
            </a:r>
            <a:endParaRPr lang="fr-FR" sz="1200" dirty="0">
              <a:effectLst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E707CE3-26B7-0D0B-6EB9-8B6A2EBE4F58}"/>
              </a:ext>
            </a:extLst>
          </p:cNvPr>
          <p:cNvSpPr txBox="1"/>
          <p:nvPr/>
        </p:nvSpPr>
        <p:spPr>
          <a:xfrm>
            <a:off x="4776588" y="1871155"/>
            <a:ext cx="15393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rgbClr val="FF0000"/>
                </a:solidFill>
                <a:latin typeface="Verlag Black" pitchFamily="2" charset="0"/>
              </a:rPr>
              <a:t>Votre p</a:t>
            </a:r>
            <a:r>
              <a:rPr lang="fr-FR" sz="1100" b="1" dirty="0">
                <a:solidFill>
                  <a:srgbClr val="FF0000"/>
                </a:solidFill>
                <a:effectLst/>
                <a:latin typeface="Verlag Black" pitchFamily="2" charset="0"/>
              </a:rPr>
              <a:t>hoto ici</a:t>
            </a:r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sz="1400" b="1" dirty="0">
              <a:latin typeface="Verlag Black" pitchFamily="2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6327F1D-F631-F35E-2430-4DF251882B0E}"/>
              </a:ext>
            </a:extLst>
          </p:cNvPr>
          <p:cNvSpPr txBox="1"/>
          <p:nvPr/>
        </p:nvSpPr>
        <p:spPr>
          <a:xfrm rot="16200000">
            <a:off x="4300859" y="1885345"/>
            <a:ext cx="11202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000" b="1" dirty="0">
                <a:solidFill>
                  <a:schemeClr val="bg1"/>
                </a:solidFill>
                <a:latin typeface="Verlag Bold" pitchFamily="2" charset="0"/>
              </a:rPr>
              <a:t>MODÉRATEUR</a:t>
            </a:r>
            <a:endParaRPr lang="fr-FR" sz="1100" b="1" dirty="0">
              <a:solidFill>
                <a:schemeClr val="bg1"/>
              </a:solidFill>
              <a:latin typeface="Verlag Bold" pitchFamily="2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03AFDD3-AEE7-1D17-17C4-9C1E3922C70E}"/>
              </a:ext>
            </a:extLst>
          </p:cNvPr>
          <p:cNvSpPr/>
          <p:nvPr/>
        </p:nvSpPr>
        <p:spPr>
          <a:xfrm>
            <a:off x="6498055" y="1453002"/>
            <a:ext cx="1179553" cy="11202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BB2BA8B-D16F-FFE2-1573-65F0E3185A33}"/>
              </a:ext>
            </a:extLst>
          </p:cNvPr>
          <p:cNvSpPr txBox="1"/>
          <p:nvPr/>
        </p:nvSpPr>
        <p:spPr>
          <a:xfrm>
            <a:off x="6502949" y="3046763"/>
            <a:ext cx="11089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dirty="0">
                <a:solidFill>
                  <a:srgbClr val="FFFFFF"/>
                </a:solidFill>
                <a:effectLst/>
                <a:latin typeface="Verlag Book" pitchFamily="2" charset="0"/>
              </a:rPr>
              <a:t> </a:t>
            </a:r>
            <a:r>
              <a:rPr lang="fr-FR" sz="1000" dirty="0">
                <a:solidFill>
                  <a:srgbClr val="FFFFFF"/>
                </a:solidFill>
                <a:effectLst/>
                <a:latin typeface="Verlag Book" pitchFamily="2" charset="0"/>
              </a:rPr>
              <a:t>Fonction</a:t>
            </a:r>
            <a:endParaRPr lang="fr-FR" sz="1200" dirty="0">
              <a:effectLst/>
              <a:latin typeface="Verlag Book" pitchFamily="2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9570F8B-5D83-A5A9-BA9C-17E3735FF6AB}"/>
              </a:ext>
            </a:extLst>
          </p:cNvPr>
          <p:cNvSpPr txBox="1"/>
          <p:nvPr/>
        </p:nvSpPr>
        <p:spPr>
          <a:xfrm>
            <a:off x="6396157" y="2597765"/>
            <a:ext cx="137174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1000" b="1" dirty="0">
              <a:effectLst/>
              <a:latin typeface="Verlag Black" pitchFamily="2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2896D26-C583-767D-3994-B4165D47CC35}"/>
              </a:ext>
            </a:extLst>
          </p:cNvPr>
          <p:cNvSpPr txBox="1"/>
          <p:nvPr/>
        </p:nvSpPr>
        <p:spPr>
          <a:xfrm>
            <a:off x="6437255" y="2831318"/>
            <a:ext cx="1240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200" b="0" i="0" dirty="0">
                <a:solidFill>
                  <a:srgbClr val="FFFFFF"/>
                </a:solidFill>
                <a:effectLst/>
              </a:rPr>
              <a:t> </a:t>
            </a:r>
            <a:endParaRPr lang="fr-FR" sz="1200" dirty="0">
              <a:effectLst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EC4CF0D1-3874-D2ED-6A1F-CD709524EE99}"/>
              </a:ext>
            </a:extLst>
          </p:cNvPr>
          <p:cNvSpPr/>
          <p:nvPr/>
        </p:nvSpPr>
        <p:spPr>
          <a:xfrm>
            <a:off x="7945595" y="1453002"/>
            <a:ext cx="1179553" cy="11202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078E241-D009-15A7-C57E-74D87AD0BEEE}"/>
              </a:ext>
            </a:extLst>
          </p:cNvPr>
          <p:cNvSpPr txBox="1"/>
          <p:nvPr/>
        </p:nvSpPr>
        <p:spPr>
          <a:xfrm>
            <a:off x="7950489" y="3046763"/>
            <a:ext cx="11089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200" dirty="0">
                <a:solidFill>
                  <a:srgbClr val="FFFFFF"/>
                </a:solidFill>
                <a:effectLst/>
                <a:latin typeface="Verlag Book" pitchFamily="2" charset="0"/>
              </a:rPr>
              <a:t> </a:t>
            </a:r>
            <a:r>
              <a:rPr lang="fr-FR" sz="1000" dirty="0">
                <a:solidFill>
                  <a:srgbClr val="FFFFFF"/>
                </a:solidFill>
                <a:effectLst/>
                <a:latin typeface="Verlag Book" pitchFamily="2" charset="0"/>
              </a:rPr>
              <a:t>Fonction</a:t>
            </a:r>
            <a:endParaRPr lang="fr-FR" sz="1200" dirty="0">
              <a:effectLst/>
              <a:latin typeface="Verlag Book" pitchFamily="2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F99F009-10FA-72EF-54BE-E64A1E7B8B83}"/>
              </a:ext>
            </a:extLst>
          </p:cNvPr>
          <p:cNvSpPr txBox="1"/>
          <p:nvPr/>
        </p:nvSpPr>
        <p:spPr>
          <a:xfrm>
            <a:off x="7843697" y="2597765"/>
            <a:ext cx="137174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1000" b="1" dirty="0">
              <a:effectLst/>
              <a:latin typeface="Verlag Black" pitchFamily="2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349E199B-B8F4-A34C-F3B1-8901DE162996}"/>
              </a:ext>
            </a:extLst>
          </p:cNvPr>
          <p:cNvSpPr txBox="1"/>
          <p:nvPr/>
        </p:nvSpPr>
        <p:spPr>
          <a:xfrm>
            <a:off x="7884795" y="2831318"/>
            <a:ext cx="1240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200" b="0" i="0" dirty="0">
                <a:solidFill>
                  <a:srgbClr val="FFFFFF"/>
                </a:solidFill>
                <a:effectLst/>
              </a:rPr>
              <a:t> </a:t>
            </a:r>
            <a:endParaRPr lang="fr-FR" sz="1200" dirty="0">
              <a:effectLst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89359FB-C964-FF2D-A3BA-EC4BB438DEF2}"/>
              </a:ext>
            </a:extLst>
          </p:cNvPr>
          <p:cNvSpPr txBox="1"/>
          <p:nvPr/>
        </p:nvSpPr>
        <p:spPr>
          <a:xfrm>
            <a:off x="6304352" y="1871154"/>
            <a:ext cx="15393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rgbClr val="FF0000"/>
                </a:solidFill>
                <a:latin typeface="Verlag Black" pitchFamily="2" charset="0"/>
              </a:rPr>
              <a:t>Votre p</a:t>
            </a:r>
            <a:r>
              <a:rPr lang="fr-FR" sz="1100" b="1" dirty="0">
                <a:solidFill>
                  <a:srgbClr val="FF0000"/>
                </a:solidFill>
                <a:effectLst/>
                <a:latin typeface="Verlag Black" pitchFamily="2" charset="0"/>
              </a:rPr>
              <a:t>hoto ici</a:t>
            </a:r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sz="1400" b="1" dirty="0">
              <a:latin typeface="Verlag Black" pitchFamily="2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0A063983-F6B9-C7E8-0E63-BAB04A59ACEC}"/>
              </a:ext>
            </a:extLst>
          </p:cNvPr>
          <p:cNvSpPr txBox="1"/>
          <p:nvPr/>
        </p:nvSpPr>
        <p:spPr>
          <a:xfrm>
            <a:off x="7759894" y="1849431"/>
            <a:ext cx="153934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rgbClr val="FF0000"/>
                </a:solidFill>
                <a:latin typeface="Verlag Black" pitchFamily="2" charset="0"/>
              </a:rPr>
              <a:t>Votre p</a:t>
            </a:r>
            <a:r>
              <a:rPr lang="fr-FR" sz="1100" b="1" dirty="0">
                <a:solidFill>
                  <a:srgbClr val="FF0000"/>
                </a:solidFill>
                <a:effectLst/>
                <a:latin typeface="Verlag Black" pitchFamily="2" charset="0"/>
              </a:rPr>
              <a:t>hoto ici</a:t>
            </a:r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sz="1400" b="1" dirty="0">
              <a:latin typeface="Verlag Black" pitchFamily="2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02193AA-E88A-82B7-92DF-CDE964680993}"/>
              </a:ext>
            </a:extLst>
          </p:cNvPr>
          <p:cNvSpPr txBox="1"/>
          <p:nvPr/>
        </p:nvSpPr>
        <p:spPr>
          <a:xfrm>
            <a:off x="563313" y="2764915"/>
            <a:ext cx="3423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Titre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386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F2448-6789-39E9-A749-D76C7512B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31FAB75B-F2E6-BD64-4A3D-996B842C7801}"/>
              </a:ext>
            </a:extLst>
          </p:cNvPr>
          <p:cNvSpPr txBox="1"/>
          <p:nvPr/>
        </p:nvSpPr>
        <p:spPr>
          <a:xfrm>
            <a:off x="1062054" y="3757984"/>
            <a:ext cx="3715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7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8E78B0D-ACA6-2900-96A3-E44E96D1745F}"/>
              </a:ext>
            </a:extLst>
          </p:cNvPr>
          <p:cNvSpPr txBox="1"/>
          <p:nvPr/>
        </p:nvSpPr>
        <p:spPr>
          <a:xfrm>
            <a:off x="1934559" y="3757984"/>
            <a:ext cx="7137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8-9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BF4B466-D8E5-B014-B7AC-952C20A2E1CE}"/>
              </a:ext>
            </a:extLst>
          </p:cNvPr>
          <p:cNvSpPr txBox="1"/>
          <p:nvPr/>
        </p:nvSpPr>
        <p:spPr>
          <a:xfrm>
            <a:off x="1918311" y="4034983"/>
            <a:ext cx="713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Verlag Black" pitchFamily="2" charset="0"/>
              </a:rPr>
              <a:t>Heures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A4689D-44F4-2ABF-E45A-ADFF4873A9D9}"/>
              </a:ext>
            </a:extLst>
          </p:cNvPr>
          <p:cNvSpPr txBox="1"/>
          <p:nvPr/>
        </p:nvSpPr>
        <p:spPr>
          <a:xfrm>
            <a:off x="3044189" y="3834927"/>
            <a:ext cx="13717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rgbClr val="000000"/>
                </a:solidFill>
                <a:effectLst/>
                <a:latin typeface="Verlag Black" pitchFamily="2" charset="0"/>
              </a:rPr>
              <a:t>MAIN STAGE</a:t>
            </a:r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sz="1400" b="1" dirty="0">
              <a:latin typeface="Verlag Black" pitchFamily="2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3349C5D9-1AE0-742B-ED71-451D33F3477C}"/>
              </a:ext>
            </a:extLst>
          </p:cNvPr>
          <p:cNvSpPr/>
          <p:nvPr/>
        </p:nvSpPr>
        <p:spPr>
          <a:xfrm>
            <a:off x="4948164" y="1000664"/>
            <a:ext cx="943151" cy="8956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6E02C4-2A8A-96DA-9C8A-4042D420F6B9}"/>
              </a:ext>
            </a:extLst>
          </p:cNvPr>
          <p:cNvSpPr txBox="1"/>
          <p:nvPr/>
        </p:nvSpPr>
        <p:spPr>
          <a:xfrm>
            <a:off x="4915239" y="2330777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FFFFF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FFFFF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effectLst/>
              <a:latin typeface="Verlag Book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2190420-2BAE-8DF4-8B57-79E31BF35E72}"/>
              </a:ext>
            </a:extLst>
          </p:cNvPr>
          <p:cNvSpPr txBox="1"/>
          <p:nvPr/>
        </p:nvSpPr>
        <p:spPr>
          <a:xfrm>
            <a:off x="4846267" y="1939863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800" b="1" dirty="0">
              <a:effectLst/>
              <a:latin typeface="Verlag Black" pitchFamily="2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019CE66-94FB-8319-2EA1-E34E590F7307}"/>
              </a:ext>
            </a:extLst>
          </p:cNvPr>
          <p:cNvSpPr txBox="1"/>
          <p:nvPr/>
        </p:nvSpPr>
        <p:spPr>
          <a:xfrm>
            <a:off x="4873431" y="2135542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FFFFFF"/>
                </a:solidFill>
                <a:effectLst/>
              </a:rPr>
              <a:t> </a:t>
            </a:r>
            <a:endParaRPr lang="fr-FR" sz="1050" dirty="0">
              <a:effectLst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A9B2A95-6147-F838-DBD5-5B00C6A09EF0}"/>
              </a:ext>
            </a:extLst>
          </p:cNvPr>
          <p:cNvSpPr txBox="1"/>
          <p:nvPr/>
        </p:nvSpPr>
        <p:spPr>
          <a:xfrm rot="16200000">
            <a:off x="4329911" y="1396837"/>
            <a:ext cx="100779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800" b="1" dirty="0">
                <a:solidFill>
                  <a:schemeClr val="bg1"/>
                </a:solidFill>
                <a:latin typeface="Verlag Bold" pitchFamily="2" charset="0"/>
              </a:rPr>
              <a:t>MODÉRATEUR</a:t>
            </a:r>
            <a:endParaRPr lang="fr-FR" sz="1000" b="1" dirty="0">
              <a:solidFill>
                <a:schemeClr val="bg1"/>
              </a:solidFill>
              <a:latin typeface="Verlag Bold" pitchFamily="2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3FD38BB0-828E-FC43-63B8-8296741C3BAA}"/>
              </a:ext>
            </a:extLst>
          </p:cNvPr>
          <p:cNvSpPr txBox="1"/>
          <p:nvPr/>
        </p:nvSpPr>
        <p:spPr>
          <a:xfrm>
            <a:off x="563313" y="2764915"/>
            <a:ext cx="3423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Titre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7B770967-3149-DE4B-BD80-B62FF92D99D1}"/>
              </a:ext>
            </a:extLst>
          </p:cNvPr>
          <p:cNvSpPr/>
          <p:nvPr/>
        </p:nvSpPr>
        <p:spPr>
          <a:xfrm>
            <a:off x="6342110" y="1000663"/>
            <a:ext cx="943151" cy="8956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3804F85-D1AD-D794-DAF7-A868A4CD5CF2}"/>
              </a:ext>
            </a:extLst>
          </p:cNvPr>
          <p:cNvSpPr txBox="1"/>
          <p:nvPr/>
        </p:nvSpPr>
        <p:spPr>
          <a:xfrm>
            <a:off x="6309185" y="2330776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FFFFF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FFFFF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effectLst/>
              <a:latin typeface="Verlag Book" pitchFamily="2" charset="0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3EEF5A5-B881-C18E-D271-61DA16BC8FCA}"/>
              </a:ext>
            </a:extLst>
          </p:cNvPr>
          <p:cNvSpPr txBox="1"/>
          <p:nvPr/>
        </p:nvSpPr>
        <p:spPr>
          <a:xfrm>
            <a:off x="6240213" y="1939862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800" b="1" dirty="0">
              <a:effectLst/>
              <a:latin typeface="Verlag Black" pitchFamily="2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1CE65D1-EB1A-2619-B894-2BBAB7B62578}"/>
              </a:ext>
            </a:extLst>
          </p:cNvPr>
          <p:cNvSpPr txBox="1"/>
          <p:nvPr/>
        </p:nvSpPr>
        <p:spPr>
          <a:xfrm>
            <a:off x="6267377" y="2135541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FFFFFF"/>
                </a:solidFill>
                <a:effectLst/>
              </a:rPr>
              <a:t> </a:t>
            </a:r>
            <a:endParaRPr lang="fr-FR" sz="1050" dirty="0">
              <a:effectLst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3C186759-A8E1-0689-5930-DDE4FE3C8C5D}"/>
              </a:ext>
            </a:extLst>
          </p:cNvPr>
          <p:cNvSpPr/>
          <p:nvPr/>
        </p:nvSpPr>
        <p:spPr>
          <a:xfrm>
            <a:off x="7727294" y="1000663"/>
            <a:ext cx="943151" cy="8956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6E4257F-6BE4-2ABC-AB78-C4DB843AAAB1}"/>
              </a:ext>
            </a:extLst>
          </p:cNvPr>
          <p:cNvSpPr txBox="1"/>
          <p:nvPr/>
        </p:nvSpPr>
        <p:spPr>
          <a:xfrm>
            <a:off x="7694369" y="2330776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FFFFF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FFFFF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effectLst/>
              <a:latin typeface="Verlag Book" pitchFamily="2" charset="0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6793A882-054B-CA90-5593-EFC4EF6227FB}"/>
              </a:ext>
            </a:extLst>
          </p:cNvPr>
          <p:cNvSpPr txBox="1"/>
          <p:nvPr/>
        </p:nvSpPr>
        <p:spPr>
          <a:xfrm>
            <a:off x="7625397" y="1939862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800" b="1" dirty="0">
              <a:effectLst/>
              <a:latin typeface="Verlag Black" pitchFamily="2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3E0ECE43-6782-7084-E51D-A62617CE60F3}"/>
              </a:ext>
            </a:extLst>
          </p:cNvPr>
          <p:cNvSpPr txBox="1"/>
          <p:nvPr/>
        </p:nvSpPr>
        <p:spPr>
          <a:xfrm>
            <a:off x="7652561" y="2135541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FFFFFF"/>
                </a:solidFill>
                <a:effectLst/>
              </a:rPr>
              <a:t> </a:t>
            </a:r>
            <a:endParaRPr lang="fr-FR" sz="1050" dirty="0">
              <a:effectLst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498215DE-1D37-0D57-15D5-70D2CD948B85}"/>
              </a:ext>
            </a:extLst>
          </p:cNvPr>
          <p:cNvSpPr/>
          <p:nvPr/>
        </p:nvSpPr>
        <p:spPr>
          <a:xfrm>
            <a:off x="4973841" y="2736725"/>
            <a:ext cx="943151" cy="8956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4B7A45A-7521-F3CF-AB5E-F25F96E2B9EE}"/>
              </a:ext>
            </a:extLst>
          </p:cNvPr>
          <p:cNvSpPr txBox="1"/>
          <p:nvPr/>
        </p:nvSpPr>
        <p:spPr>
          <a:xfrm>
            <a:off x="4940916" y="4066838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FFFFF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FFFFF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effectLst/>
              <a:latin typeface="Verlag Book" pitchFamily="2" charset="0"/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4F2B396-5E1F-91D7-4AEC-8D492D77F1FA}"/>
              </a:ext>
            </a:extLst>
          </p:cNvPr>
          <p:cNvSpPr txBox="1"/>
          <p:nvPr/>
        </p:nvSpPr>
        <p:spPr>
          <a:xfrm>
            <a:off x="4871944" y="3675924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800" b="1" dirty="0">
              <a:effectLst/>
              <a:latin typeface="Verlag Black" pitchFamily="2" charset="0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F2B3488D-8AB4-CBC3-8FCE-406DF072C7E5}"/>
              </a:ext>
            </a:extLst>
          </p:cNvPr>
          <p:cNvSpPr txBox="1"/>
          <p:nvPr/>
        </p:nvSpPr>
        <p:spPr>
          <a:xfrm>
            <a:off x="4899108" y="3871603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FFFFFF"/>
                </a:solidFill>
                <a:effectLst/>
              </a:rPr>
              <a:t> </a:t>
            </a:r>
            <a:endParaRPr lang="fr-FR" sz="1050" dirty="0">
              <a:effectLst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2B9DF6DC-2D5A-39E4-1258-05A9628404E7}"/>
              </a:ext>
            </a:extLst>
          </p:cNvPr>
          <p:cNvSpPr/>
          <p:nvPr/>
        </p:nvSpPr>
        <p:spPr>
          <a:xfrm>
            <a:off x="6388298" y="2736725"/>
            <a:ext cx="943151" cy="8956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28C9012A-78CF-7688-E9B0-8F511FCA83C8}"/>
              </a:ext>
            </a:extLst>
          </p:cNvPr>
          <p:cNvSpPr txBox="1"/>
          <p:nvPr/>
        </p:nvSpPr>
        <p:spPr>
          <a:xfrm>
            <a:off x="6304803" y="4110389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FFFFF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FFFFF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effectLst/>
              <a:latin typeface="Verlag Book" pitchFamily="2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2E10BCE-D547-53BE-7444-E976D21B5A00}"/>
              </a:ext>
            </a:extLst>
          </p:cNvPr>
          <p:cNvSpPr txBox="1"/>
          <p:nvPr/>
        </p:nvSpPr>
        <p:spPr>
          <a:xfrm>
            <a:off x="6235831" y="3719475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800" b="1" dirty="0">
              <a:effectLst/>
              <a:latin typeface="Verlag Black" pitchFamily="2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F42D3A16-16E0-2400-690B-16F14BC0FE28}"/>
              </a:ext>
            </a:extLst>
          </p:cNvPr>
          <p:cNvSpPr txBox="1"/>
          <p:nvPr/>
        </p:nvSpPr>
        <p:spPr>
          <a:xfrm>
            <a:off x="6262995" y="3915154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FFFFFF"/>
                </a:solidFill>
                <a:effectLst/>
              </a:rPr>
              <a:t> </a:t>
            </a:r>
            <a:endParaRPr lang="fr-FR" sz="1050" dirty="0">
              <a:effectLst/>
            </a:endParaRP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B78AD74D-A7E7-2339-6211-88C129C07D83}"/>
              </a:ext>
            </a:extLst>
          </p:cNvPr>
          <p:cNvSpPr/>
          <p:nvPr/>
        </p:nvSpPr>
        <p:spPr>
          <a:xfrm>
            <a:off x="7734539" y="2736725"/>
            <a:ext cx="943151" cy="8956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F0731475-89F2-E39B-9C51-88D7DD13A5C7}"/>
              </a:ext>
            </a:extLst>
          </p:cNvPr>
          <p:cNvSpPr txBox="1"/>
          <p:nvPr/>
        </p:nvSpPr>
        <p:spPr>
          <a:xfrm>
            <a:off x="7668690" y="4110389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FFFFF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FFFFF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effectLst/>
              <a:latin typeface="Verlag Book" pitchFamily="2" charset="0"/>
            </a:endParaRP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DE12D3F3-10F3-40C3-252E-ED3698E70C0D}"/>
              </a:ext>
            </a:extLst>
          </p:cNvPr>
          <p:cNvSpPr txBox="1"/>
          <p:nvPr/>
        </p:nvSpPr>
        <p:spPr>
          <a:xfrm>
            <a:off x="7599718" y="3719475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lack" pitchFamily="2" charset="0"/>
              </a:rPr>
              <a:t>Prénom NOM</a:t>
            </a:r>
            <a:endParaRPr lang="fr-FR" sz="800" b="1" dirty="0">
              <a:effectLst/>
              <a:latin typeface="Verlag Black" pitchFamily="2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F08A5F90-8B63-3713-FDBB-08465A8B2D42}"/>
              </a:ext>
            </a:extLst>
          </p:cNvPr>
          <p:cNvSpPr txBox="1"/>
          <p:nvPr/>
        </p:nvSpPr>
        <p:spPr>
          <a:xfrm>
            <a:off x="7626882" y="3915154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FFFFF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FFFFFF"/>
                </a:solidFill>
                <a:effectLst/>
              </a:rPr>
              <a:t> </a:t>
            </a:r>
            <a:endParaRPr lang="fr-FR" sz="1050" dirty="0">
              <a:effectLst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18398A97-5626-E41F-C7B2-EB1A6CDC36B4}"/>
              </a:ext>
            </a:extLst>
          </p:cNvPr>
          <p:cNvSpPr txBox="1"/>
          <p:nvPr/>
        </p:nvSpPr>
        <p:spPr>
          <a:xfrm rot="16200000">
            <a:off x="5698180" y="1396835"/>
            <a:ext cx="100779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800" b="1" dirty="0">
                <a:solidFill>
                  <a:schemeClr val="bg1"/>
                </a:solidFill>
                <a:latin typeface="Verlag Bold" pitchFamily="2" charset="0"/>
              </a:rPr>
              <a:t>MODÉRATEUR</a:t>
            </a:r>
            <a:endParaRPr lang="fr-FR" sz="1000" b="1" dirty="0">
              <a:solidFill>
                <a:schemeClr val="bg1"/>
              </a:solidFill>
              <a:latin typeface="Verlag 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909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2175CA43-D905-71E0-24BE-3C614AECE322}"/>
              </a:ext>
            </a:extLst>
          </p:cNvPr>
          <p:cNvSpPr/>
          <p:nvPr/>
        </p:nvSpPr>
        <p:spPr>
          <a:xfrm>
            <a:off x="4948164" y="1000664"/>
            <a:ext cx="943151" cy="89564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126A023-F4EC-B85E-3DAE-06FE33FA0490}"/>
              </a:ext>
            </a:extLst>
          </p:cNvPr>
          <p:cNvSpPr txBox="1"/>
          <p:nvPr/>
        </p:nvSpPr>
        <p:spPr>
          <a:xfrm>
            <a:off x="4915239" y="2330777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272A5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272A5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solidFill>
                <a:srgbClr val="272A5F"/>
              </a:solidFill>
              <a:effectLst/>
              <a:latin typeface="Verlag Book" pitchFamily="2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F86691D-B432-51AA-E841-BD53B6ACB6BD}"/>
              </a:ext>
            </a:extLst>
          </p:cNvPr>
          <p:cNvSpPr txBox="1"/>
          <p:nvPr/>
        </p:nvSpPr>
        <p:spPr>
          <a:xfrm>
            <a:off x="4846267" y="1939863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lack" pitchFamily="2" charset="0"/>
              </a:rPr>
              <a:t>Prénom NOM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3FDDB22-9599-2E93-EEC5-07F79CA3631F}"/>
              </a:ext>
            </a:extLst>
          </p:cNvPr>
          <p:cNvSpPr txBox="1"/>
          <p:nvPr/>
        </p:nvSpPr>
        <p:spPr>
          <a:xfrm>
            <a:off x="4873431" y="2135542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272A5F"/>
                </a:solidFill>
                <a:effectLst/>
              </a:rPr>
              <a:t> </a:t>
            </a:r>
            <a:endParaRPr lang="fr-FR" sz="1050" dirty="0">
              <a:solidFill>
                <a:srgbClr val="272A5F"/>
              </a:solidFill>
              <a:effectLst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FA2DDF-C7FD-B5FB-BC2D-599F92A3AEF3}"/>
              </a:ext>
            </a:extLst>
          </p:cNvPr>
          <p:cNvSpPr txBox="1"/>
          <p:nvPr/>
        </p:nvSpPr>
        <p:spPr>
          <a:xfrm rot="16200000">
            <a:off x="4329911" y="1396837"/>
            <a:ext cx="100779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800" b="1" dirty="0">
                <a:solidFill>
                  <a:srgbClr val="DA2021"/>
                </a:solidFill>
                <a:latin typeface="Verlag Bold" pitchFamily="2" charset="0"/>
              </a:rPr>
              <a:t>MODÉRATEUR</a:t>
            </a:r>
            <a:endParaRPr lang="fr-FR" sz="1000" b="1" dirty="0">
              <a:solidFill>
                <a:srgbClr val="DA2021"/>
              </a:solidFill>
              <a:latin typeface="Verlag Bold" pitchFamily="2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A7ADE7F4-392F-80A6-E668-8AEE0DD2CB37}"/>
              </a:ext>
            </a:extLst>
          </p:cNvPr>
          <p:cNvSpPr/>
          <p:nvPr/>
        </p:nvSpPr>
        <p:spPr>
          <a:xfrm>
            <a:off x="6342110" y="1000663"/>
            <a:ext cx="943151" cy="89564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2C3988B-C4D3-DA00-B378-87F0AFB77265}"/>
              </a:ext>
            </a:extLst>
          </p:cNvPr>
          <p:cNvSpPr txBox="1"/>
          <p:nvPr/>
        </p:nvSpPr>
        <p:spPr>
          <a:xfrm>
            <a:off x="6309185" y="2330776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272A5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272A5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solidFill>
                <a:srgbClr val="272A5F"/>
              </a:solidFill>
              <a:effectLst/>
              <a:latin typeface="Verlag Book" pitchFamily="2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7333174-4B26-33D1-711A-78118EC93FE2}"/>
              </a:ext>
            </a:extLst>
          </p:cNvPr>
          <p:cNvSpPr txBox="1"/>
          <p:nvPr/>
        </p:nvSpPr>
        <p:spPr>
          <a:xfrm>
            <a:off x="6240213" y="1939862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lack" pitchFamily="2" charset="0"/>
              </a:rPr>
              <a:t>Prénom NOM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884D7F-A8CA-7C03-C709-2CABD478EAF7}"/>
              </a:ext>
            </a:extLst>
          </p:cNvPr>
          <p:cNvSpPr txBox="1"/>
          <p:nvPr/>
        </p:nvSpPr>
        <p:spPr>
          <a:xfrm>
            <a:off x="6267377" y="2135541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272A5F"/>
                </a:solidFill>
                <a:effectLst/>
              </a:rPr>
              <a:t> </a:t>
            </a:r>
            <a:endParaRPr lang="fr-FR" sz="1050" dirty="0">
              <a:solidFill>
                <a:srgbClr val="272A5F"/>
              </a:solidFill>
              <a:effectLst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B188DBBC-F4E7-39E4-5DB8-E1A87B74B117}"/>
              </a:ext>
            </a:extLst>
          </p:cNvPr>
          <p:cNvSpPr/>
          <p:nvPr/>
        </p:nvSpPr>
        <p:spPr>
          <a:xfrm>
            <a:off x="7678501" y="1000661"/>
            <a:ext cx="943151" cy="89564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FC18F9B-659C-6BFD-D48F-0A4A97FE0780}"/>
              </a:ext>
            </a:extLst>
          </p:cNvPr>
          <p:cNvSpPr txBox="1"/>
          <p:nvPr/>
        </p:nvSpPr>
        <p:spPr>
          <a:xfrm>
            <a:off x="7645576" y="2330774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272A5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272A5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solidFill>
                <a:srgbClr val="272A5F"/>
              </a:solidFill>
              <a:effectLst/>
              <a:latin typeface="Verlag Book" pitchFamily="2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05AB77F-9ABA-6A23-6A9B-49C38C9A6BD7}"/>
              </a:ext>
            </a:extLst>
          </p:cNvPr>
          <p:cNvSpPr txBox="1"/>
          <p:nvPr/>
        </p:nvSpPr>
        <p:spPr>
          <a:xfrm>
            <a:off x="7576604" y="1939860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lack" pitchFamily="2" charset="0"/>
              </a:rPr>
              <a:t>Prénom NOM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D26A58A-AB42-8912-B1CB-F19FAD269115}"/>
              </a:ext>
            </a:extLst>
          </p:cNvPr>
          <p:cNvSpPr txBox="1"/>
          <p:nvPr/>
        </p:nvSpPr>
        <p:spPr>
          <a:xfrm>
            <a:off x="7603768" y="2135539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272A5F"/>
                </a:solidFill>
                <a:effectLst/>
              </a:rPr>
              <a:t> </a:t>
            </a:r>
            <a:endParaRPr lang="fr-FR" sz="1050" dirty="0">
              <a:solidFill>
                <a:srgbClr val="272A5F"/>
              </a:solidFill>
              <a:effectLst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9A56AC0-03CF-CCFB-3425-98847CD2659F}"/>
              </a:ext>
            </a:extLst>
          </p:cNvPr>
          <p:cNvSpPr/>
          <p:nvPr/>
        </p:nvSpPr>
        <p:spPr>
          <a:xfrm>
            <a:off x="4973841" y="2736725"/>
            <a:ext cx="943151" cy="89564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6CFDA72-2D79-C943-F76F-33193811E7D4}"/>
              </a:ext>
            </a:extLst>
          </p:cNvPr>
          <p:cNvSpPr txBox="1"/>
          <p:nvPr/>
        </p:nvSpPr>
        <p:spPr>
          <a:xfrm>
            <a:off x="4940916" y="4066838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272A5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272A5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solidFill>
                <a:srgbClr val="272A5F"/>
              </a:solidFill>
              <a:effectLst/>
              <a:latin typeface="Verlag Book" pitchFamily="2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015C49E-90B8-C326-A7F9-E99D4ABDD060}"/>
              </a:ext>
            </a:extLst>
          </p:cNvPr>
          <p:cNvSpPr txBox="1"/>
          <p:nvPr/>
        </p:nvSpPr>
        <p:spPr>
          <a:xfrm>
            <a:off x="4871944" y="3675924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lack" pitchFamily="2" charset="0"/>
              </a:rPr>
              <a:t>Prénom NOM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F03A986-97B7-E217-F452-4F5B1B90A314}"/>
              </a:ext>
            </a:extLst>
          </p:cNvPr>
          <p:cNvSpPr txBox="1"/>
          <p:nvPr/>
        </p:nvSpPr>
        <p:spPr>
          <a:xfrm>
            <a:off x="4899108" y="3871603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272A5F"/>
                </a:solidFill>
                <a:effectLst/>
              </a:rPr>
              <a:t> </a:t>
            </a:r>
            <a:endParaRPr lang="fr-FR" sz="1050" dirty="0">
              <a:solidFill>
                <a:srgbClr val="272A5F"/>
              </a:solidFill>
              <a:effectLst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23FECCC-B733-3A34-D75C-6363B55AC276}"/>
              </a:ext>
            </a:extLst>
          </p:cNvPr>
          <p:cNvSpPr/>
          <p:nvPr/>
        </p:nvSpPr>
        <p:spPr>
          <a:xfrm>
            <a:off x="6392680" y="2736725"/>
            <a:ext cx="943151" cy="89564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0FFA99C-706E-7286-703F-458747ED54D2}"/>
              </a:ext>
            </a:extLst>
          </p:cNvPr>
          <p:cNvSpPr txBox="1"/>
          <p:nvPr/>
        </p:nvSpPr>
        <p:spPr>
          <a:xfrm>
            <a:off x="6279664" y="4066838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272A5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272A5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solidFill>
                <a:srgbClr val="272A5F"/>
              </a:solidFill>
              <a:effectLst/>
              <a:latin typeface="Verlag Book" pitchFamily="2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47D2ACB-136F-5172-FFDE-66140B2C0D9F}"/>
              </a:ext>
            </a:extLst>
          </p:cNvPr>
          <p:cNvSpPr txBox="1"/>
          <p:nvPr/>
        </p:nvSpPr>
        <p:spPr>
          <a:xfrm>
            <a:off x="6210692" y="3675924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lack" pitchFamily="2" charset="0"/>
              </a:rPr>
              <a:t>Prénom NOM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51ED77C-FF07-987F-FDDF-BD91B09FCC4E}"/>
              </a:ext>
            </a:extLst>
          </p:cNvPr>
          <p:cNvSpPr txBox="1"/>
          <p:nvPr/>
        </p:nvSpPr>
        <p:spPr>
          <a:xfrm>
            <a:off x="6237856" y="3871603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272A5F"/>
                </a:solidFill>
                <a:effectLst/>
              </a:rPr>
              <a:t> </a:t>
            </a:r>
            <a:endParaRPr lang="fr-FR" sz="1050" dirty="0">
              <a:solidFill>
                <a:srgbClr val="272A5F"/>
              </a:solidFill>
              <a:effectLst/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0393905-263A-F2BE-BE42-8D5A323F5B74}"/>
              </a:ext>
            </a:extLst>
          </p:cNvPr>
          <p:cNvSpPr/>
          <p:nvPr/>
        </p:nvSpPr>
        <p:spPr>
          <a:xfrm>
            <a:off x="7719895" y="2736725"/>
            <a:ext cx="943151" cy="89564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350AB67-6CDB-569B-424C-D1E0D41F7AB4}"/>
              </a:ext>
            </a:extLst>
          </p:cNvPr>
          <p:cNvSpPr txBox="1"/>
          <p:nvPr/>
        </p:nvSpPr>
        <p:spPr>
          <a:xfrm>
            <a:off x="7618412" y="4066838"/>
            <a:ext cx="100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1050" dirty="0">
                <a:solidFill>
                  <a:srgbClr val="272A5F"/>
                </a:solidFill>
                <a:effectLst/>
                <a:latin typeface="Verlag Book" pitchFamily="2" charset="0"/>
              </a:rPr>
              <a:t> </a:t>
            </a:r>
            <a:r>
              <a:rPr lang="fr-FR" sz="800" dirty="0">
                <a:solidFill>
                  <a:srgbClr val="272A5F"/>
                </a:solidFill>
                <a:effectLst/>
                <a:latin typeface="Verlag Book" pitchFamily="2" charset="0"/>
              </a:rPr>
              <a:t>Fonction</a:t>
            </a:r>
            <a:endParaRPr lang="fr-FR" sz="1050" dirty="0">
              <a:solidFill>
                <a:srgbClr val="272A5F"/>
              </a:solidFill>
              <a:effectLst/>
              <a:latin typeface="Verlag Book" pitchFamily="2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EA25148-0ACB-3E4F-5D85-E9C474749196}"/>
              </a:ext>
            </a:extLst>
          </p:cNvPr>
          <p:cNvSpPr txBox="1"/>
          <p:nvPr/>
        </p:nvSpPr>
        <p:spPr>
          <a:xfrm>
            <a:off x="7549440" y="3675924"/>
            <a:ext cx="124808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lack" pitchFamily="2" charset="0"/>
              </a:rPr>
              <a:t>Prénom NOM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AE2043D-FF65-5E70-9373-5674B5F9470F}"/>
              </a:ext>
            </a:extLst>
          </p:cNvPr>
          <p:cNvSpPr txBox="1"/>
          <p:nvPr/>
        </p:nvSpPr>
        <p:spPr>
          <a:xfrm>
            <a:off x="7576604" y="3871603"/>
            <a:ext cx="1128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buNone/>
            </a:pPr>
            <a:r>
              <a:rPr lang="fr-FR" sz="800" b="1" dirty="0">
                <a:solidFill>
                  <a:srgbClr val="272A5F"/>
                </a:solidFill>
                <a:effectLst/>
                <a:latin typeface="Verlag Bold" pitchFamily="2" charset="0"/>
              </a:rPr>
              <a:t>Entreprise</a:t>
            </a:r>
            <a:r>
              <a:rPr lang="fr-FR" sz="1050" b="0" i="0" dirty="0">
                <a:solidFill>
                  <a:srgbClr val="272A5F"/>
                </a:solidFill>
                <a:effectLst/>
              </a:rPr>
              <a:t> </a:t>
            </a:r>
            <a:endParaRPr lang="fr-FR" sz="1050" dirty="0">
              <a:solidFill>
                <a:srgbClr val="272A5F"/>
              </a:solidFill>
              <a:effectLst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E02FEA0-D56D-5642-234F-461FF18B70F2}"/>
              </a:ext>
            </a:extLst>
          </p:cNvPr>
          <p:cNvSpPr txBox="1"/>
          <p:nvPr/>
        </p:nvSpPr>
        <p:spPr>
          <a:xfrm rot="16200000">
            <a:off x="5698180" y="1396835"/>
            <a:ext cx="100779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800" b="1" dirty="0">
                <a:solidFill>
                  <a:srgbClr val="DA2021"/>
                </a:solidFill>
                <a:latin typeface="Verlag Bold" pitchFamily="2" charset="0"/>
              </a:rPr>
              <a:t>MODÉRATEUR</a:t>
            </a:r>
            <a:endParaRPr lang="fr-FR" sz="1000" b="1" dirty="0">
              <a:solidFill>
                <a:srgbClr val="DA2021"/>
              </a:solidFill>
              <a:latin typeface="Verlag Bold" pitchFamily="2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FBFE252-FF5E-15D8-B5F2-26913316C156}"/>
              </a:ext>
            </a:extLst>
          </p:cNvPr>
          <p:cNvSpPr txBox="1"/>
          <p:nvPr/>
        </p:nvSpPr>
        <p:spPr>
          <a:xfrm>
            <a:off x="1062054" y="3757984"/>
            <a:ext cx="3715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7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671B351-7CD4-C44E-2E8D-AC7472DB779F}"/>
              </a:ext>
            </a:extLst>
          </p:cNvPr>
          <p:cNvSpPr txBox="1"/>
          <p:nvPr/>
        </p:nvSpPr>
        <p:spPr>
          <a:xfrm>
            <a:off x="1934559" y="3757984"/>
            <a:ext cx="7137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00"/>
                </a:solidFill>
                <a:effectLst/>
                <a:latin typeface="Verlag Black" pitchFamily="2" charset="0"/>
              </a:rPr>
              <a:t>8-9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559C03A-5F07-EDA2-3016-69CC374B5A0D}"/>
              </a:ext>
            </a:extLst>
          </p:cNvPr>
          <p:cNvSpPr txBox="1"/>
          <p:nvPr/>
        </p:nvSpPr>
        <p:spPr>
          <a:xfrm>
            <a:off x="1918311" y="4034983"/>
            <a:ext cx="7137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Verlag Black" pitchFamily="2" charset="0"/>
              </a:rPr>
              <a:t>Heures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A33829A-B660-F088-5B1B-E7F9AEC32084}"/>
              </a:ext>
            </a:extLst>
          </p:cNvPr>
          <p:cNvSpPr txBox="1"/>
          <p:nvPr/>
        </p:nvSpPr>
        <p:spPr>
          <a:xfrm>
            <a:off x="3044189" y="3834927"/>
            <a:ext cx="13717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rgbClr val="000000"/>
                </a:solidFill>
                <a:effectLst/>
                <a:latin typeface="Verlag Black" pitchFamily="2" charset="0"/>
              </a:rPr>
              <a:t>MAIN STAGE</a:t>
            </a:r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sz="1400" b="1" dirty="0">
              <a:latin typeface="Verlag Black" pitchFamily="2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A43BB08-C363-AAB6-B601-E6C01F2D8279}"/>
              </a:ext>
            </a:extLst>
          </p:cNvPr>
          <p:cNvSpPr txBox="1"/>
          <p:nvPr/>
        </p:nvSpPr>
        <p:spPr>
          <a:xfrm>
            <a:off x="563313" y="2764915"/>
            <a:ext cx="3423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000000"/>
                </a:solidFill>
                <a:effectLst/>
                <a:latin typeface="Verlag Black" pitchFamily="2" charset="0"/>
              </a:rPr>
              <a:t>Titre</a:t>
            </a:r>
            <a:r>
              <a:rPr lang="fr-FR" b="1" dirty="0">
                <a:solidFill>
                  <a:srgbClr val="000000"/>
                </a:solidFill>
                <a:effectLst/>
                <a:latin typeface="Verlag Black" pitchFamily="2" charset="0"/>
              </a:rPr>
              <a:t> </a:t>
            </a:r>
            <a:endParaRPr lang="fr-FR" b="1" dirty="0">
              <a:latin typeface="Verlag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150084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152</Words>
  <Application>Microsoft Macintosh PowerPoint</Application>
  <PresentationFormat>Personnalisé</PresentationFormat>
  <Paragraphs>95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6</vt:i4>
      </vt:variant>
    </vt:vector>
  </HeadingPairs>
  <TitlesOfParts>
    <vt:vector size="15" baseType="lpstr">
      <vt:lpstr>Aptos</vt:lpstr>
      <vt:lpstr>Arial</vt:lpstr>
      <vt:lpstr>Verlag Black</vt:lpstr>
      <vt:lpstr>Verlag Bold</vt:lpstr>
      <vt:lpstr>Verlag Book</vt:lpstr>
      <vt:lpstr>Conception personnalisée</vt:lpstr>
      <vt:lpstr>3_Conception personnalisée</vt:lpstr>
      <vt:lpstr>1_Conception personnalisée</vt:lpstr>
      <vt:lpstr>4_Conception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jessica Nganga</dc:creator>
  <cp:lastModifiedBy>jessica Nganga</cp:lastModifiedBy>
  <cp:revision>10</cp:revision>
  <dcterms:created xsi:type="dcterms:W3CDTF">2025-05-21T08:38:11Z</dcterms:created>
  <dcterms:modified xsi:type="dcterms:W3CDTF">2025-05-21T14:31:54Z</dcterms:modified>
</cp:coreProperties>
</file>