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8" r:id="rId6"/>
  </p:sldIdLst>
  <p:sldSz cx="4319588" cy="4319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52"/>
  </p:normalViewPr>
  <p:slideViewPr>
    <p:cSldViewPr snapToGrid="0">
      <p:cViewPr varScale="1">
        <p:scale>
          <a:sx n="184" d="100"/>
          <a:sy n="184" d="100"/>
        </p:scale>
        <p:origin x="23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969" y="706933"/>
            <a:ext cx="3671650" cy="1503857"/>
          </a:xfrm>
          <a:prstGeom prst="rect">
            <a:avLst/>
          </a:prstGeom>
        </p:spPr>
        <p:txBody>
          <a:bodyPr anchor="b"/>
          <a:lstStyle>
            <a:lvl1pPr algn="ctr">
              <a:defRPr sz="283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949" y="2268784"/>
            <a:ext cx="3239691" cy="1042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34"/>
            </a:lvl1pPr>
            <a:lvl2pPr marL="215981" indent="0" algn="ctr">
              <a:buNone/>
              <a:defRPr sz="945"/>
            </a:lvl2pPr>
            <a:lvl3pPr marL="431963" indent="0" algn="ctr">
              <a:buNone/>
              <a:defRPr sz="850"/>
            </a:lvl3pPr>
            <a:lvl4pPr marL="647944" indent="0" algn="ctr">
              <a:buNone/>
              <a:defRPr sz="756"/>
            </a:lvl4pPr>
            <a:lvl5pPr marL="863925" indent="0" algn="ctr">
              <a:buNone/>
              <a:defRPr sz="756"/>
            </a:lvl5pPr>
            <a:lvl6pPr marL="1079906" indent="0" algn="ctr">
              <a:buNone/>
              <a:defRPr sz="756"/>
            </a:lvl6pPr>
            <a:lvl7pPr marL="1295888" indent="0" algn="ctr">
              <a:buNone/>
              <a:defRPr sz="756"/>
            </a:lvl7pPr>
            <a:lvl8pPr marL="1511869" indent="0" algn="ctr">
              <a:buNone/>
              <a:defRPr sz="756"/>
            </a:lvl8pPr>
            <a:lvl9pPr marL="1727850" indent="0" algn="ctr">
              <a:buNone/>
              <a:defRPr sz="756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72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95388963-3518-214A-A008-A45347E5CC91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30864" y="4003619"/>
            <a:ext cx="1457861" cy="22997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50709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D464A37E-5AE7-0747-BA0B-9B31820FD2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541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972" y="229979"/>
            <a:ext cx="3725645" cy="834921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6972" y="1149890"/>
            <a:ext cx="3725645" cy="27407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72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95388963-3518-214A-A008-A45347E5CC91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30864" y="4003619"/>
            <a:ext cx="1457861" cy="22997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50709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D464A37E-5AE7-0747-BA0B-9B31820FD2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967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205" y="229978"/>
            <a:ext cx="931411" cy="3660651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6972" y="229978"/>
            <a:ext cx="2740239" cy="3660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72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95388963-3518-214A-A008-A45347E5CC91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30864" y="4003619"/>
            <a:ext cx="1457861" cy="22997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50709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D464A37E-5AE7-0747-BA0B-9B31820FD2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7348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BF10ED-BC5A-9EE4-3027-EF9F594966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750" y="706438"/>
            <a:ext cx="3240088" cy="150495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F8C9A41-AC8B-6613-C0D9-F9C158252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750" y="2268538"/>
            <a:ext cx="3240088" cy="10429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562910-883F-D14D-DDBA-0277448241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101C4AD2-C24A-EC44-A5AD-DC5C42109FFB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4737E0-F69C-2E87-AC39-4D705EC14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34FDBB-981E-5A34-D7CA-77C3C03AE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BAB98E28-6A32-F148-8F9B-981552DAD6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646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C2FEFD-4992-789B-16C8-E25AD6B6A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30188"/>
            <a:ext cx="3725862" cy="835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E70F50-C4FE-38BB-CE26-02958FBF9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863" y="1149350"/>
            <a:ext cx="3725862" cy="2741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B45CD6-60CE-F186-BFA8-D74DE17899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101C4AD2-C24A-EC44-A5AD-DC5C42109FFB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13EAD4-B2E5-F844-CDA6-EA430EA8C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316ED4-4ADC-355E-A4D1-584EB96E8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BAB98E28-6A32-F148-8F9B-981552DAD6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957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57837E-1383-5280-06E8-5C151CD8B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75" y="1076325"/>
            <a:ext cx="3725863" cy="17970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A2713A-BF0F-B5D0-D4B5-0DA5AE8120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5275" y="2890838"/>
            <a:ext cx="3725863" cy="9445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C4061C-20A9-DE08-26F5-BFA5725128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101C4AD2-C24A-EC44-A5AD-DC5C42109FFB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022F71-1E22-DF16-E0C2-24C07CABC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9B3FDA-0E79-9151-AFEC-9EF2D1866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BAB98E28-6A32-F148-8F9B-981552DAD6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463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66168F-0421-C47A-AFEE-A0EABC6C2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30188"/>
            <a:ext cx="3725862" cy="835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7D3549-9123-4B46-FCA7-AC8272109D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6863" y="1149350"/>
            <a:ext cx="1785937" cy="2741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F452003-3A53-F0F9-5B22-DBDF6A591E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35200" y="1149350"/>
            <a:ext cx="1787525" cy="2741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30858D0-F706-1C62-4BB9-46BFD3FA9A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101C4AD2-C24A-EC44-A5AD-DC5C42109FFB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D10E0B4-BADA-BCF5-55D3-E500B5F39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B392F3F-A694-0F10-E374-92303973D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BAB98E28-6A32-F148-8F9B-981552DAD6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396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CF947D-C657-4931-CFEB-FD1846183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30188"/>
            <a:ext cx="3725862" cy="835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C37B3A-2551-4A7D-1355-89D7C2CE4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6863" y="1058863"/>
            <a:ext cx="1828800" cy="5191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99E746C-1F9E-7AC8-BED8-9C593538C8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6863" y="1577975"/>
            <a:ext cx="1828800" cy="23209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0653365-1418-425C-2F9F-C98BFC01AB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187575" y="1058863"/>
            <a:ext cx="1835150" cy="5191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1DE4A2A-493E-F7B7-7FCA-77A71FCC05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187575" y="1577975"/>
            <a:ext cx="1835150" cy="23209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1BFFFBF-5201-DE06-CAB4-1E60D51126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101C4AD2-C24A-EC44-A5AD-DC5C42109FFB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4F045FF-96DC-D230-1915-BA7B59A89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82A21F2-473F-4819-C52D-223C7D5C6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BAB98E28-6A32-F148-8F9B-981552DAD6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7867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69E7A8-8EDC-0261-C6A2-E8EFBB6D6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30188"/>
            <a:ext cx="3725862" cy="835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B0898D-102A-04BA-CA4C-45FEE86BF2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101C4AD2-C24A-EC44-A5AD-DC5C42109FFB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615FD7-C487-D008-5432-4DEDE09E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278D4DC-888E-4749-95AF-1DDEA4D10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BAB98E28-6A32-F148-8F9B-981552DAD6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01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4CB7737-296E-C1E1-DF90-037B674026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101C4AD2-C24A-EC44-A5AD-DC5C42109FFB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87BFABF-9CC6-B5FE-5352-73FB489F2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A7F1EF3-2A27-812E-EBE8-07EB53438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BAB98E28-6A32-F148-8F9B-981552DAD6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7652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ED0430-1F55-DFE8-AD79-FB4FB73EB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87338"/>
            <a:ext cx="1393825" cy="1008062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AC528CA-2B1A-9361-9229-6D0F24B5A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6738" y="622300"/>
            <a:ext cx="2185987" cy="3068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FA9B2AC-A919-A7D6-B23C-1D4F4B2202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6863" y="1295400"/>
            <a:ext cx="1393825" cy="2401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6ACDA89-480A-B089-89FF-7517820723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101C4AD2-C24A-EC44-A5AD-DC5C42109FFB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DB6F1F3-4D40-756C-4D2E-9F1D36F55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348C064-D33E-685F-873C-6EEA81D9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BAB98E28-6A32-F148-8F9B-981552DAD6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93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972" y="229979"/>
            <a:ext cx="3725645" cy="834921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972" y="1149890"/>
            <a:ext cx="3725645" cy="27407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72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95388963-3518-214A-A008-A45347E5CC91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30864" y="4003619"/>
            <a:ext cx="1457861" cy="22997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50709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D464A37E-5AE7-0747-BA0B-9B31820FD2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436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79ED18-D21A-8C92-A878-FFFC09AB1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87338"/>
            <a:ext cx="1393825" cy="1008062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A4362AE-349B-C4FE-E086-CF76DBC557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36738" y="622300"/>
            <a:ext cx="2185987" cy="30686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2F29F5-BCF0-7A33-43E1-BB8B41DDC4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6863" y="1295400"/>
            <a:ext cx="1393825" cy="2401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BB7FBFF-88AC-F137-F217-050C98B85C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101C4AD2-C24A-EC44-A5AD-DC5C42109FFB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E8E1B31-D5FB-2E1E-D9F1-C4F97CCFB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39F3D00-0DF0-8FCE-5FC6-C469C54FD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BAB98E28-6A32-F148-8F9B-981552DAD6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5931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BC46F1-15A4-5F74-AF96-1A18BC71D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30188"/>
            <a:ext cx="3725862" cy="835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E1766C2-C747-BD6A-2DE0-A87CAD496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96863" y="1149350"/>
            <a:ext cx="3725862" cy="27416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F83662-E658-0DF8-5528-724EEC4504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101C4AD2-C24A-EC44-A5AD-DC5C42109FFB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4B96A6-D474-7FC0-B6DC-062F11DF4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60BBAB-9700-3F51-F07C-3D099258C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BAB98E28-6A32-F148-8F9B-981552DAD6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1287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74C6E47-27CF-0442-E161-ECB48C93D8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092450" y="230188"/>
            <a:ext cx="930275" cy="366077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948C3F4-BF54-9864-488F-63223FFE04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96863" y="230188"/>
            <a:ext cx="2643187" cy="36607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5FC11E-7798-A988-9BB8-DE9016F4A8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101C4AD2-C24A-EC44-A5AD-DC5C42109FFB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1B076F-1793-916B-A1D0-8254A830D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56C2DE-EA11-D9A2-AE18-A823815F9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BAB98E28-6A32-F148-8F9B-981552DAD6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0124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A6B262-28C7-9AEF-9C0B-5B3178D95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750" y="706438"/>
            <a:ext cx="3240088" cy="150495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B5CF749-D03C-40CD-DD5A-75BEF73EC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750" y="2268538"/>
            <a:ext cx="3240088" cy="10429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D5E429-92CD-2973-6835-C33E5F0A17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E3AFC15A-9F63-F543-BFF3-78859F2F6734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44AAEC-8050-710E-9BAF-96F4B46B4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E42B56-B40C-9B10-4BBF-CB829F44E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512B0586-2516-0143-961F-9525CC588F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79654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EC05C9-E5F0-CB4F-77FA-4FE5AF270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30188"/>
            <a:ext cx="3725862" cy="835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6CDFE9-FBFE-554C-F2CE-290ECBB58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863" y="1149350"/>
            <a:ext cx="3725862" cy="2741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00CE3E-2891-E0E1-ADF7-159A232635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E3AFC15A-9F63-F543-BFF3-78859F2F6734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9B2D10-6723-C287-E257-BE19C434E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32ADBE-FE78-C3ED-F134-971488BAB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512B0586-2516-0143-961F-9525CC588F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21764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B560AE-4F66-6F5C-C89E-FBA196BA1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75" y="1076325"/>
            <a:ext cx="3725863" cy="17970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3DADE6-01BA-1426-E774-21D9F6D57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5275" y="2890838"/>
            <a:ext cx="3725863" cy="9445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D8A84A-F1F2-3785-4C42-A94B25709C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E3AFC15A-9F63-F543-BFF3-78859F2F6734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893A93-2309-DB2A-C44F-BF85A141D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76E3CF-8F3E-5618-7F19-72D05643B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512B0586-2516-0143-961F-9525CC588F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7238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CE2F72-590C-91D3-A6D5-F6BA0050F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30188"/>
            <a:ext cx="3725862" cy="835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7D8172-45D9-A22B-F429-7B9CD07506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6863" y="1149350"/>
            <a:ext cx="1785937" cy="2741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57685C0-66EF-7F66-E8D5-10C630613F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35200" y="1149350"/>
            <a:ext cx="1787525" cy="2741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CD7EAA3-26E1-DED4-5932-85D912D2E8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E3AFC15A-9F63-F543-BFF3-78859F2F6734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03C7667-3E5D-66EF-0DD5-11A5C649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33EE41E-D2D1-4809-0920-F26967577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512B0586-2516-0143-961F-9525CC588F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1514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EA415C-C31C-008F-DACC-727D862D2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30188"/>
            <a:ext cx="3725862" cy="835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D2CFB1-9AC4-DD57-E14F-5EED1BFF4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6863" y="1058863"/>
            <a:ext cx="1828800" cy="5191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F18C4E1-95A3-C325-1FBE-43A29EED5C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6863" y="1577975"/>
            <a:ext cx="1828800" cy="23209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52601CB-8556-629A-89E4-76D93BB9B0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187575" y="1058863"/>
            <a:ext cx="1835150" cy="5191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29FFF02-28A7-C061-1D29-4F7F49B569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187575" y="1577975"/>
            <a:ext cx="1835150" cy="23209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690480B-00DC-737C-7B49-09F7C6B33C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E3AFC15A-9F63-F543-BFF3-78859F2F6734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8A754EC-DB3D-C8B7-92D5-27DD8ECA0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C9928A-A8FF-CF20-88E0-31E01E15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512B0586-2516-0143-961F-9525CC588F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8472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7B6C5C-D494-EFA2-D6ED-CAA827307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30188"/>
            <a:ext cx="3725862" cy="835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A58B7CB-1BDA-679A-E52D-E5038CD5C5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E3AFC15A-9F63-F543-BFF3-78859F2F6734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4B4185D-32EE-D697-956B-B64A968D4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6B018EE-B3CA-98B8-E642-2FCB05C96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512B0586-2516-0143-961F-9525CC588F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43131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008B5EF-1431-CF0E-DDD7-B34589883E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E3AFC15A-9F63-F543-BFF3-78859F2F6734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CC8653-2F39-4AC9-5EB7-AA572FFBF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E09F11-2567-27A8-79F6-8F681C5E0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512B0586-2516-0143-961F-9525CC588F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339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22" y="1076899"/>
            <a:ext cx="3725645" cy="1796828"/>
          </a:xfrm>
          <a:prstGeom prst="rect">
            <a:avLst/>
          </a:prstGeom>
        </p:spPr>
        <p:txBody>
          <a:bodyPr anchor="b"/>
          <a:lstStyle>
            <a:lvl1pPr>
              <a:defRPr sz="283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22" y="2890725"/>
            <a:ext cx="3725645" cy="9449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1pPr>
            <a:lvl2pPr marL="215981" indent="0">
              <a:buNone/>
              <a:defRPr sz="945">
                <a:solidFill>
                  <a:schemeClr val="tx1">
                    <a:tint val="82000"/>
                  </a:schemeClr>
                </a:solidFill>
              </a:defRPr>
            </a:lvl2pPr>
            <a:lvl3pPr marL="431963" indent="0">
              <a:buNone/>
              <a:defRPr sz="850">
                <a:solidFill>
                  <a:schemeClr val="tx1">
                    <a:tint val="82000"/>
                  </a:schemeClr>
                </a:solidFill>
              </a:defRPr>
            </a:lvl3pPr>
            <a:lvl4pPr marL="647944" indent="0">
              <a:buNone/>
              <a:defRPr sz="756">
                <a:solidFill>
                  <a:schemeClr val="tx1">
                    <a:tint val="82000"/>
                  </a:schemeClr>
                </a:solidFill>
              </a:defRPr>
            </a:lvl4pPr>
            <a:lvl5pPr marL="863925" indent="0">
              <a:buNone/>
              <a:defRPr sz="756">
                <a:solidFill>
                  <a:schemeClr val="tx1">
                    <a:tint val="82000"/>
                  </a:schemeClr>
                </a:solidFill>
              </a:defRPr>
            </a:lvl5pPr>
            <a:lvl6pPr marL="1079906" indent="0">
              <a:buNone/>
              <a:defRPr sz="756">
                <a:solidFill>
                  <a:schemeClr val="tx1">
                    <a:tint val="82000"/>
                  </a:schemeClr>
                </a:solidFill>
              </a:defRPr>
            </a:lvl6pPr>
            <a:lvl7pPr marL="1295888" indent="0">
              <a:buNone/>
              <a:defRPr sz="756">
                <a:solidFill>
                  <a:schemeClr val="tx1">
                    <a:tint val="82000"/>
                  </a:schemeClr>
                </a:solidFill>
              </a:defRPr>
            </a:lvl7pPr>
            <a:lvl8pPr marL="1511869" indent="0">
              <a:buNone/>
              <a:defRPr sz="756">
                <a:solidFill>
                  <a:schemeClr val="tx1">
                    <a:tint val="82000"/>
                  </a:schemeClr>
                </a:solidFill>
              </a:defRPr>
            </a:lvl8pPr>
            <a:lvl9pPr marL="1727850" indent="0">
              <a:buNone/>
              <a:defRPr sz="75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72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95388963-3518-214A-A008-A45347E5CC91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30864" y="4003619"/>
            <a:ext cx="1457861" cy="22997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50709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D464A37E-5AE7-0747-BA0B-9B31820FD2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48730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5F774C-500D-7B81-5C3F-57D65F8A7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87338"/>
            <a:ext cx="1393825" cy="1008062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F99CC1-906C-9375-ABB9-5CEF0D192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6738" y="622300"/>
            <a:ext cx="2185987" cy="3068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4ED9044-3C87-C04B-9DEA-E0612B4F7C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6863" y="1295400"/>
            <a:ext cx="1393825" cy="2401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FD98D40-0096-CE18-B0FA-1ADA1093D7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E3AFC15A-9F63-F543-BFF3-78859F2F6734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1946DC-44D7-44E3-4E11-37A49ED4E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77365BD-CE6B-7DAA-3B9E-55D8CDC66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512B0586-2516-0143-961F-9525CC588F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4272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E25B58-DCBC-57E7-9B57-BD66791AD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87338"/>
            <a:ext cx="1393825" cy="1008062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F35D456-3C20-4E70-F027-92C105DBE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36738" y="622300"/>
            <a:ext cx="2185987" cy="30686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B40E4DE-4B7B-C9C3-0C12-EE1C5026F5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6863" y="1295400"/>
            <a:ext cx="1393825" cy="2401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ABBEE2-B1E7-20FC-4171-AF31A200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E3AFC15A-9F63-F543-BFF3-78859F2F6734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7D93A6F-F7FF-A991-4FE5-4F9478DC2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6B8F6F3-EE63-EC98-1CD4-014076532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512B0586-2516-0143-961F-9525CC588F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7616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178D0D-AA7A-AD87-2D69-19D86BCE1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863" y="230188"/>
            <a:ext cx="3725862" cy="835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485F044-0EBA-6F8D-32DB-CABC54094B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96863" y="1149350"/>
            <a:ext cx="3725862" cy="27416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A9C6C5-D82D-E190-D839-CE49BDC19A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E3AFC15A-9F63-F543-BFF3-78859F2F6734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C2503A-2808-7EA1-1146-27A8AE6BC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DDF556-A3D7-2954-137C-2C3A2EF71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512B0586-2516-0143-961F-9525CC588F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6774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A0D485F-6A51-93A7-7CFE-BAE874CB1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092450" y="230188"/>
            <a:ext cx="930275" cy="366077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CCF6C9-CAF3-6EF7-EBCD-452E07EAD6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96863" y="230188"/>
            <a:ext cx="2643187" cy="36607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9EEBD7-6090-737F-FB18-F9FB7DECAA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863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E3AFC15A-9F63-F543-BFF3-78859F2F6734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1D2247-6DC1-BCE4-D87F-3C3F98CAC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338" y="4003675"/>
            <a:ext cx="1458912" cy="2301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A73BE1-7F13-416A-C75F-B6F4926EB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51175" y="4003675"/>
            <a:ext cx="971550" cy="230188"/>
          </a:xfrm>
          <a:prstGeom prst="rect">
            <a:avLst/>
          </a:prstGeom>
        </p:spPr>
        <p:txBody>
          <a:bodyPr/>
          <a:lstStyle/>
          <a:p>
            <a:fld id="{512B0586-2516-0143-961F-9525CC588F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703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972" y="229979"/>
            <a:ext cx="3725645" cy="834921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972" y="1149890"/>
            <a:ext cx="1835825" cy="27407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6791" y="1149890"/>
            <a:ext cx="1835825" cy="27407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972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95388963-3518-214A-A008-A45347E5CC91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0864" y="4003619"/>
            <a:ext cx="1457861" cy="22997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50709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D464A37E-5AE7-0747-BA0B-9B31820FD2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23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229979"/>
            <a:ext cx="3725645" cy="834921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35" y="1058899"/>
            <a:ext cx="1827388" cy="5189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34" b="1"/>
            </a:lvl1pPr>
            <a:lvl2pPr marL="215981" indent="0">
              <a:buNone/>
              <a:defRPr sz="945" b="1"/>
            </a:lvl2pPr>
            <a:lvl3pPr marL="431963" indent="0">
              <a:buNone/>
              <a:defRPr sz="850" b="1"/>
            </a:lvl3pPr>
            <a:lvl4pPr marL="647944" indent="0">
              <a:buNone/>
              <a:defRPr sz="756" b="1"/>
            </a:lvl4pPr>
            <a:lvl5pPr marL="863925" indent="0">
              <a:buNone/>
              <a:defRPr sz="756" b="1"/>
            </a:lvl5pPr>
            <a:lvl6pPr marL="1079906" indent="0">
              <a:buNone/>
              <a:defRPr sz="756" b="1"/>
            </a:lvl6pPr>
            <a:lvl7pPr marL="1295888" indent="0">
              <a:buNone/>
              <a:defRPr sz="756" b="1"/>
            </a:lvl7pPr>
            <a:lvl8pPr marL="1511869" indent="0">
              <a:buNone/>
              <a:defRPr sz="756" b="1"/>
            </a:lvl8pPr>
            <a:lvl9pPr marL="1727850" indent="0">
              <a:buNone/>
              <a:defRPr sz="756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35" y="1577849"/>
            <a:ext cx="1827388" cy="23207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6791" y="1058899"/>
            <a:ext cx="1836388" cy="5189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34" b="1"/>
            </a:lvl1pPr>
            <a:lvl2pPr marL="215981" indent="0">
              <a:buNone/>
              <a:defRPr sz="945" b="1"/>
            </a:lvl2pPr>
            <a:lvl3pPr marL="431963" indent="0">
              <a:buNone/>
              <a:defRPr sz="850" b="1"/>
            </a:lvl3pPr>
            <a:lvl4pPr marL="647944" indent="0">
              <a:buNone/>
              <a:defRPr sz="756" b="1"/>
            </a:lvl4pPr>
            <a:lvl5pPr marL="863925" indent="0">
              <a:buNone/>
              <a:defRPr sz="756" b="1"/>
            </a:lvl5pPr>
            <a:lvl6pPr marL="1079906" indent="0">
              <a:buNone/>
              <a:defRPr sz="756" b="1"/>
            </a:lvl6pPr>
            <a:lvl7pPr marL="1295888" indent="0">
              <a:buNone/>
              <a:defRPr sz="756" b="1"/>
            </a:lvl7pPr>
            <a:lvl8pPr marL="1511869" indent="0">
              <a:buNone/>
              <a:defRPr sz="756" b="1"/>
            </a:lvl8pPr>
            <a:lvl9pPr marL="1727850" indent="0">
              <a:buNone/>
              <a:defRPr sz="756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6791" y="1577849"/>
            <a:ext cx="1836388" cy="23207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96972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95388963-3518-214A-A008-A45347E5CC91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430864" y="4003619"/>
            <a:ext cx="1457861" cy="22997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050709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D464A37E-5AE7-0747-BA0B-9B31820FD2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94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972" y="229979"/>
            <a:ext cx="3725645" cy="834921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72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95388963-3518-214A-A008-A45347E5CC91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30864" y="4003619"/>
            <a:ext cx="1457861" cy="22997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050709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D464A37E-5AE7-0747-BA0B-9B31820FD2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092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72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95388963-3518-214A-A008-A45347E5CC91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430864" y="4003619"/>
            <a:ext cx="1457861" cy="22997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050709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D464A37E-5AE7-0747-BA0B-9B31820FD2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801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287972"/>
            <a:ext cx="1393180" cy="1007904"/>
          </a:xfrm>
          <a:prstGeom prst="rect">
            <a:avLst/>
          </a:prstGeom>
        </p:spPr>
        <p:txBody>
          <a:bodyPr anchor="b"/>
          <a:lstStyle>
            <a:lvl1pPr>
              <a:defRPr sz="151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388" y="621942"/>
            <a:ext cx="2186791" cy="3069707"/>
          </a:xfrm>
          <a:prstGeom prst="rect">
            <a:avLst/>
          </a:prstGeo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34" y="1295877"/>
            <a:ext cx="1393180" cy="24007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56"/>
            </a:lvl1pPr>
            <a:lvl2pPr marL="215981" indent="0">
              <a:buNone/>
              <a:defRPr sz="661"/>
            </a:lvl2pPr>
            <a:lvl3pPr marL="431963" indent="0">
              <a:buNone/>
              <a:defRPr sz="567"/>
            </a:lvl3pPr>
            <a:lvl4pPr marL="647944" indent="0">
              <a:buNone/>
              <a:defRPr sz="472"/>
            </a:lvl4pPr>
            <a:lvl5pPr marL="863925" indent="0">
              <a:buNone/>
              <a:defRPr sz="472"/>
            </a:lvl5pPr>
            <a:lvl6pPr marL="1079906" indent="0">
              <a:buNone/>
              <a:defRPr sz="472"/>
            </a:lvl6pPr>
            <a:lvl7pPr marL="1295888" indent="0">
              <a:buNone/>
              <a:defRPr sz="472"/>
            </a:lvl7pPr>
            <a:lvl8pPr marL="1511869" indent="0">
              <a:buNone/>
              <a:defRPr sz="472"/>
            </a:lvl8pPr>
            <a:lvl9pPr marL="1727850" indent="0">
              <a:buNone/>
              <a:defRPr sz="47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972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95388963-3518-214A-A008-A45347E5CC91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0864" y="4003619"/>
            <a:ext cx="1457861" cy="22997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50709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D464A37E-5AE7-0747-BA0B-9B31820FD2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776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4" y="287972"/>
            <a:ext cx="1393180" cy="1007904"/>
          </a:xfrm>
          <a:prstGeom prst="rect">
            <a:avLst/>
          </a:prstGeom>
        </p:spPr>
        <p:txBody>
          <a:bodyPr anchor="b"/>
          <a:lstStyle>
            <a:lvl1pPr>
              <a:defRPr sz="151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388" y="621942"/>
            <a:ext cx="2186791" cy="306970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512"/>
            </a:lvl1pPr>
            <a:lvl2pPr marL="215981" indent="0">
              <a:buNone/>
              <a:defRPr sz="1323"/>
            </a:lvl2pPr>
            <a:lvl3pPr marL="431963" indent="0">
              <a:buNone/>
              <a:defRPr sz="1134"/>
            </a:lvl3pPr>
            <a:lvl4pPr marL="647944" indent="0">
              <a:buNone/>
              <a:defRPr sz="945"/>
            </a:lvl4pPr>
            <a:lvl5pPr marL="863925" indent="0">
              <a:buNone/>
              <a:defRPr sz="945"/>
            </a:lvl5pPr>
            <a:lvl6pPr marL="1079906" indent="0">
              <a:buNone/>
              <a:defRPr sz="945"/>
            </a:lvl6pPr>
            <a:lvl7pPr marL="1295888" indent="0">
              <a:buNone/>
              <a:defRPr sz="945"/>
            </a:lvl7pPr>
            <a:lvl8pPr marL="1511869" indent="0">
              <a:buNone/>
              <a:defRPr sz="945"/>
            </a:lvl8pPr>
            <a:lvl9pPr marL="1727850" indent="0">
              <a:buNone/>
              <a:defRPr sz="94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34" y="1295877"/>
            <a:ext cx="1393180" cy="24007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56"/>
            </a:lvl1pPr>
            <a:lvl2pPr marL="215981" indent="0">
              <a:buNone/>
              <a:defRPr sz="661"/>
            </a:lvl2pPr>
            <a:lvl3pPr marL="431963" indent="0">
              <a:buNone/>
              <a:defRPr sz="567"/>
            </a:lvl3pPr>
            <a:lvl4pPr marL="647944" indent="0">
              <a:buNone/>
              <a:defRPr sz="472"/>
            </a:lvl4pPr>
            <a:lvl5pPr marL="863925" indent="0">
              <a:buNone/>
              <a:defRPr sz="472"/>
            </a:lvl5pPr>
            <a:lvl6pPr marL="1079906" indent="0">
              <a:buNone/>
              <a:defRPr sz="472"/>
            </a:lvl6pPr>
            <a:lvl7pPr marL="1295888" indent="0">
              <a:buNone/>
              <a:defRPr sz="472"/>
            </a:lvl7pPr>
            <a:lvl8pPr marL="1511869" indent="0">
              <a:buNone/>
              <a:defRPr sz="472"/>
            </a:lvl8pPr>
            <a:lvl9pPr marL="1727850" indent="0">
              <a:buNone/>
              <a:defRPr sz="47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972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95388963-3518-214A-A008-A45347E5CC91}" type="datetimeFigureOut">
              <a:rPr lang="fr-FR" smtClean="0"/>
              <a:t>21/05/2025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0864" y="4003619"/>
            <a:ext cx="1457861" cy="22997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50709" y="4003619"/>
            <a:ext cx="971907" cy="229978"/>
          </a:xfrm>
          <a:prstGeom prst="rect">
            <a:avLst/>
          </a:prstGeom>
        </p:spPr>
        <p:txBody>
          <a:bodyPr/>
          <a:lstStyle/>
          <a:p>
            <a:fld id="{D464A37E-5AE7-0747-BA0B-9B31820FD2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84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capture d’écran, personne, main, film radiographique&#10;&#10;Le contenu généré par l’IA peut être incorrect.">
            <a:extLst>
              <a:ext uri="{FF2B5EF4-FFF2-40B4-BE49-F238E27FC236}">
                <a16:creationId xmlns:a16="http://schemas.microsoft.com/office/drawing/2014/main" id="{5B227308-8E4E-D17D-9112-777A729C4E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4319588" cy="431958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C12E2A5-25CA-DEB6-3DB6-FF41B557553C}"/>
              </a:ext>
            </a:extLst>
          </p:cNvPr>
          <p:cNvSpPr txBox="1"/>
          <p:nvPr userDrawn="1"/>
        </p:nvSpPr>
        <p:spPr>
          <a:xfrm>
            <a:off x="1079770" y="1974874"/>
            <a:ext cx="21595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dirty="0"/>
          </a:p>
        </p:txBody>
      </p:sp>
      <p:pic>
        <p:nvPicPr>
          <p:cNvPr id="10" name="Image 9" descr="Une image contenant texte, Polic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4A6DB8EB-14DF-A0D5-504C-8D1FF382674C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201619" y="233880"/>
            <a:ext cx="1916349" cy="845713"/>
          </a:xfrm>
          <a:prstGeom prst="rect">
            <a:avLst/>
          </a:prstGeom>
        </p:spPr>
      </p:pic>
      <p:pic>
        <p:nvPicPr>
          <p:cNvPr id="16" name="Image 15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9EA14016-7A33-FBDE-D9F3-E61AC0828B7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10638" y="1548183"/>
            <a:ext cx="3020316" cy="204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9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31963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1" indent="-107991" algn="l" defTabSz="43196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3972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39953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5934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971916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187897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403878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60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41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1pPr>
      <a:lvl2pPr marL="215981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63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47944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863925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079906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295888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511869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50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capture d’écran, personne, main, film radiographique&#10;&#10;Le contenu généré par l’IA peut être incorrect.">
            <a:extLst>
              <a:ext uri="{FF2B5EF4-FFF2-40B4-BE49-F238E27FC236}">
                <a16:creationId xmlns:a16="http://schemas.microsoft.com/office/drawing/2014/main" id="{DFC56458-1F47-9E1D-1795-FDC5505C251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4319588" cy="431958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23DB5F1-47FB-679C-70DA-A0F5A7C5CC5B}"/>
              </a:ext>
            </a:extLst>
          </p:cNvPr>
          <p:cNvSpPr txBox="1"/>
          <p:nvPr userDrawn="1"/>
        </p:nvSpPr>
        <p:spPr>
          <a:xfrm>
            <a:off x="1079770" y="1974874"/>
            <a:ext cx="21595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dirty="0"/>
          </a:p>
        </p:txBody>
      </p:sp>
      <p:pic>
        <p:nvPicPr>
          <p:cNvPr id="9" name="Image 8" descr="Une image contenant texte, Polic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8075BE4C-45CA-4625-8DD8-59DF7650AD3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201619" y="233880"/>
            <a:ext cx="1916349" cy="845713"/>
          </a:xfrm>
          <a:prstGeom prst="rect">
            <a:avLst/>
          </a:prstGeom>
        </p:spPr>
      </p:pic>
      <p:pic>
        <p:nvPicPr>
          <p:cNvPr id="13" name="Image 12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26874923-2E3A-C017-A76C-007B4E4CA502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10638" y="1548183"/>
            <a:ext cx="3020316" cy="204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808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capture d’écran, personne, main, film radiographique&#10;&#10;Le contenu généré par l’IA peut être incorrect.">
            <a:extLst>
              <a:ext uri="{FF2B5EF4-FFF2-40B4-BE49-F238E27FC236}">
                <a16:creationId xmlns:a16="http://schemas.microsoft.com/office/drawing/2014/main" id="{56E81BCB-4497-E39B-C91A-F7C3A2347DA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4319588" cy="4319588"/>
          </a:xfrm>
          <a:prstGeom prst="rect">
            <a:avLst/>
          </a:prstGeom>
        </p:spPr>
      </p:pic>
      <p:pic>
        <p:nvPicPr>
          <p:cNvPr id="7" name="Image 6" descr="Une image contenant texte, Polic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836C3072-C32C-1144-BE39-F6BE393B9F55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201619" y="233880"/>
            <a:ext cx="1916349" cy="845713"/>
          </a:xfrm>
          <a:prstGeom prst="rect">
            <a:avLst/>
          </a:prstGeom>
        </p:spPr>
      </p:pic>
      <p:pic>
        <p:nvPicPr>
          <p:cNvPr id="11" name="Image 10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DB064900-56B9-ED5B-4BC9-AC15C2FF0C0B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10638" y="1561408"/>
            <a:ext cx="3020317" cy="2040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787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CF576E06-5E8A-6DAD-DB77-3F8A3C690645}"/>
              </a:ext>
            </a:extLst>
          </p:cNvPr>
          <p:cNvSpPr txBox="1"/>
          <p:nvPr/>
        </p:nvSpPr>
        <p:spPr>
          <a:xfrm>
            <a:off x="2632363" y="2611581"/>
            <a:ext cx="921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  <a:latin typeface="Verlag Black" pitchFamily="2" charset="0"/>
              </a:rPr>
              <a:t>XX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0157378-9337-CF1D-B66E-75A0698F3727}"/>
              </a:ext>
            </a:extLst>
          </p:cNvPr>
          <p:cNvSpPr txBox="1"/>
          <p:nvPr/>
        </p:nvSpPr>
        <p:spPr>
          <a:xfrm>
            <a:off x="1070698" y="2453741"/>
            <a:ext cx="1233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  <a:latin typeface="Verlag Black" pitchFamily="2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621909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E0711B79-A7E1-F263-DEA3-964BE0FB3D9D}"/>
              </a:ext>
            </a:extLst>
          </p:cNvPr>
          <p:cNvSpPr txBox="1"/>
          <p:nvPr/>
        </p:nvSpPr>
        <p:spPr>
          <a:xfrm>
            <a:off x="2632363" y="2611581"/>
            <a:ext cx="921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  <a:latin typeface="Verlag Black" pitchFamily="2" charset="0"/>
              </a:rPr>
              <a:t>XX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9C0E777-3CCC-1E6D-FFA1-713671EAB52C}"/>
              </a:ext>
            </a:extLst>
          </p:cNvPr>
          <p:cNvSpPr txBox="1"/>
          <p:nvPr/>
        </p:nvSpPr>
        <p:spPr>
          <a:xfrm>
            <a:off x="1070698" y="2453741"/>
            <a:ext cx="1233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  <a:latin typeface="Verlag Black" pitchFamily="2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896231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75C032C6-9C96-7AE6-263C-B67AE9140D70}"/>
              </a:ext>
            </a:extLst>
          </p:cNvPr>
          <p:cNvSpPr txBox="1"/>
          <p:nvPr/>
        </p:nvSpPr>
        <p:spPr>
          <a:xfrm>
            <a:off x="2632363" y="2611581"/>
            <a:ext cx="921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  <a:latin typeface="Verlag Black" pitchFamily="2" charset="0"/>
              </a:rPr>
              <a:t>XX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5AF46D4-4BEE-F3B0-1FAF-9ED4F9C522F1}"/>
              </a:ext>
            </a:extLst>
          </p:cNvPr>
          <p:cNvSpPr txBox="1"/>
          <p:nvPr/>
        </p:nvSpPr>
        <p:spPr>
          <a:xfrm>
            <a:off x="1070698" y="2453741"/>
            <a:ext cx="1233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  <a:latin typeface="Verlag Black" pitchFamily="2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9518440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6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Aptos</vt:lpstr>
      <vt:lpstr>Arial</vt:lpstr>
      <vt:lpstr>Verlag Black</vt:lpstr>
      <vt:lpstr>Thème Office</vt:lpstr>
      <vt:lpstr>Conception personnalisée</vt:lpstr>
      <vt:lpstr>1_Conception personnalisée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jessica Nganga</dc:creator>
  <cp:lastModifiedBy>jessica Nganga</cp:lastModifiedBy>
  <cp:revision>4</cp:revision>
  <dcterms:created xsi:type="dcterms:W3CDTF">2025-05-21T15:00:55Z</dcterms:created>
  <dcterms:modified xsi:type="dcterms:W3CDTF">2025-05-21T15:34:26Z</dcterms:modified>
</cp:coreProperties>
</file>