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3"/>
  </p:notesMasterIdLst>
  <p:sldIdLst>
    <p:sldId id="256" r:id="rId2"/>
    <p:sldId id="257" r:id="rId3"/>
    <p:sldId id="263" r:id="rId4"/>
    <p:sldId id="264" r:id="rId5"/>
    <p:sldId id="260" r:id="rId6"/>
    <p:sldId id="266" r:id="rId7"/>
    <p:sldId id="267" r:id="rId8"/>
    <p:sldId id="259" r:id="rId9"/>
    <p:sldId id="268" r:id="rId10"/>
    <p:sldId id="265"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660"/>
  </p:normalViewPr>
  <p:slideViewPr>
    <p:cSldViewPr snapToGrid="0">
      <p:cViewPr varScale="1">
        <p:scale>
          <a:sx n="88" d="100"/>
          <a:sy n="88" d="100"/>
        </p:scale>
        <p:origin x="38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A92F5A-2DBC-480C-85D0-DC801600D4FA}" type="doc">
      <dgm:prSet loTypeId="urn:microsoft.com/office/officeart/2005/8/layout/hProcess6" loCatId="process" qsTypeId="urn:microsoft.com/office/officeart/2005/8/quickstyle/simple5" qsCatId="simple" csTypeId="urn:microsoft.com/office/officeart/2005/8/colors/accent1_2" csCatId="accent1" phldr="1"/>
      <dgm:spPr/>
      <dgm:t>
        <a:bodyPr/>
        <a:lstStyle/>
        <a:p>
          <a:endParaRPr lang="es-MX"/>
        </a:p>
      </dgm:t>
    </dgm:pt>
    <dgm:pt modelId="{2244EEA6-45D5-438A-8A2A-D94604FECA2B}">
      <dgm:prSet phldrT="[Texto]" custT="1"/>
      <dgm:spPr/>
      <dgm:t>
        <a:bodyPr/>
        <a:lstStyle/>
        <a:p>
          <a:pPr>
            <a:spcAft>
              <a:spcPct val="35000"/>
            </a:spcAft>
          </a:pPr>
          <a:r>
            <a:rPr lang="es-MX" sz="1400" dirty="0" err="1">
              <a:latin typeface="Museo Sans 300" panose="02000000000000000000" pitchFamily="50" charset="0"/>
            </a:rPr>
            <a:t>Criptocurrency</a:t>
          </a:r>
          <a:endParaRPr lang="es-MX" sz="1400" dirty="0">
            <a:latin typeface="Museo Sans 300" panose="02000000000000000000" pitchFamily="50" charset="0"/>
          </a:endParaRPr>
        </a:p>
        <a:p>
          <a:pPr>
            <a:spcAft>
              <a:spcPts val="0"/>
            </a:spcAft>
          </a:pPr>
          <a:r>
            <a:rPr lang="es-MX" sz="1400" dirty="0">
              <a:latin typeface="Museo Sans 300" panose="02000000000000000000" pitchFamily="50" charset="0"/>
            </a:rPr>
            <a:t>Virtual </a:t>
          </a:r>
          <a:r>
            <a:rPr lang="es-MX" sz="1400" dirty="0" err="1">
              <a:latin typeface="Museo Sans 300" panose="02000000000000000000" pitchFamily="50" charset="0"/>
            </a:rPr>
            <a:t>representation</a:t>
          </a:r>
          <a:r>
            <a:rPr lang="es-MX" sz="1400" dirty="0">
              <a:latin typeface="Museo Sans 300" panose="02000000000000000000" pitchFamily="50" charset="0"/>
            </a:rPr>
            <a:t> </a:t>
          </a:r>
          <a:r>
            <a:rPr lang="es-MX" sz="1400" dirty="0" err="1">
              <a:latin typeface="Museo Sans 300" panose="02000000000000000000" pitchFamily="50" charset="0"/>
            </a:rPr>
            <a:t>of</a:t>
          </a:r>
          <a:r>
            <a:rPr lang="es-MX" sz="1400" dirty="0">
              <a:latin typeface="Museo Sans 300" panose="02000000000000000000" pitchFamily="50" charset="0"/>
            </a:rPr>
            <a:t> </a:t>
          </a:r>
          <a:r>
            <a:rPr lang="es-MX" sz="1400" dirty="0" err="1">
              <a:latin typeface="Museo Sans 300" panose="02000000000000000000" pitchFamily="50" charset="0"/>
            </a:rPr>
            <a:t>value</a:t>
          </a:r>
          <a:endParaRPr lang="es-MX" sz="1400" dirty="0">
            <a:latin typeface="Museo Sans 300" panose="02000000000000000000" pitchFamily="50" charset="0"/>
          </a:endParaRPr>
        </a:p>
      </dgm:t>
    </dgm:pt>
    <dgm:pt modelId="{570602CB-3DC1-4700-ADC3-59CF85B061EE}" type="parTrans" cxnId="{D8C17A58-7EFE-4EAA-948F-758F6435F1B9}">
      <dgm:prSet/>
      <dgm:spPr/>
      <dgm:t>
        <a:bodyPr/>
        <a:lstStyle/>
        <a:p>
          <a:endParaRPr lang="es-MX" sz="1400">
            <a:latin typeface="Museo Sans 300" panose="02000000000000000000" pitchFamily="50" charset="0"/>
          </a:endParaRPr>
        </a:p>
      </dgm:t>
    </dgm:pt>
    <dgm:pt modelId="{2AF7FE44-BC9C-46EE-B7D1-E9B564D6DE67}" type="sibTrans" cxnId="{D8C17A58-7EFE-4EAA-948F-758F6435F1B9}">
      <dgm:prSet/>
      <dgm:spPr/>
      <dgm:t>
        <a:bodyPr/>
        <a:lstStyle/>
        <a:p>
          <a:endParaRPr lang="es-MX" sz="1400">
            <a:latin typeface="Museo Sans 300" panose="02000000000000000000" pitchFamily="50" charset="0"/>
          </a:endParaRPr>
        </a:p>
      </dgm:t>
    </dgm:pt>
    <dgm:pt modelId="{D15C977F-D476-4038-BF22-A2E5203363DD}">
      <dgm:prSet phldrT="[Texto]" custT="1"/>
      <dgm:spPr/>
      <dgm:t>
        <a:bodyPr/>
        <a:lstStyle/>
        <a:p>
          <a:pPr algn="just"/>
          <a:r>
            <a:rPr lang="es-MX" sz="1400" dirty="0" err="1">
              <a:latin typeface="Museo Sans 300" panose="02000000000000000000" pitchFamily="50" charset="0"/>
            </a:rPr>
            <a:t>Digitally</a:t>
          </a:r>
          <a:r>
            <a:rPr lang="es-MX" sz="1400" dirty="0">
              <a:latin typeface="Museo Sans 300" panose="02000000000000000000" pitchFamily="50" charset="0"/>
            </a:rPr>
            <a:t> </a:t>
          </a:r>
          <a:r>
            <a:rPr lang="es-MX" sz="1400" dirty="0" err="1">
              <a:latin typeface="Museo Sans 300" panose="02000000000000000000" pitchFamily="50" charset="0"/>
            </a:rPr>
            <a:t>traded</a:t>
          </a:r>
          <a:r>
            <a:rPr lang="es-MX" sz="1400" dirty="0">
              <a:latin typeface="Museo Sans 300" panose="02000000000000000000" pitchFamily="50" charset="0"/>
            </a:rPr>
            <a:t> </a:t>
          </a:r>
          <a:r>
            <a:rPr lang="es-MX" sz="1400" dirty="0" err="1">
              <a:latin typeface="Museo Sans 300" panose="02000000000000000000" pitchFamily="50" charset="0"/>
            </a:rPr>
            <a:t>or</a:t>
          </a:r>
          <a:r>
            <a:rPr lang="es-MX" sz="1400" dirty="0">
              <a:latin typeface="Museo Sans 300" panose="02000000000000000000" pitchFamily="50" charset="0"/>
            </a:rPr>
            <a:t> </a:t>
          </a:r>
          <a:r>
            <a:rPr lang="es-MX" sz="1400" dirty="0" err="1">
              <a:latin typeface="Museo Sans 300" panose="02000000000000000000" pitchFamily="50" charset="0"/>
            </a:rPr>
            <a:t>transferred</a:t>
          </a:r>
          <a:r>
            <a:rPr lang="es-MX" sz="1400" dirty="0">
              <a:latin typeface="Museo Sans 300" panose="02000000000000000000" pitchFamily="50" charset="0"/>
            </a:rPr>
            <a:t>.</a:t>
          </a:r>
        </a:p>
      </dgm:t>
    </dgm:pt>
    <dgm:pt modelId="{6F4E3E85-D74B-4B0D-AF8E-6AE8B4D59126}" type="parTrans" cxnId="{6F45D6C0-86A2-4157-A863-504F8EBB5014}">
      <dgm:prSet custT="1"/>
      <dgm:spPr/>
      <dgm:t>
        <a:bodyPr/>
        <a:lstStyle/>
        <a:p>
          <a:endParaRPr lang="es-MX" sz="1400">
            <a:latin typeface="Museo Sans 300" panose="02000000000000000000" pitchFamily="50" charset="0"/>
          </a:endParaRPr>
        </a:p>
      </dgm:t>
    </dgm:pt>
    <dgm:pt modelId="{BDF7A586-15F1-41A1-A15F-7888CF039C4A}" type="sibTrans" cxnId="{6F45D6C0-86A2-4157-A863-504F8EBB5014}">
      <dgm:prSet/>
      <dgm:spPr/>
      <dgm:t>
        <a:bodyPr/>
        <a:lstStyle/>
        <a:p>
          <a:endParaRPr lang="es-MX" sz="1400">
            <a:latin typeface="Museo Sans 300" panose="02000000000000000000" pitchFamily="50" charset="0"/>
          </a:endParaRPr>
        </a:p>
      </dgm:t>
    </dgm:pt>
    <dgm:pt modelId="{5648E169-6898-4011-B7DC-3F06D33A2B98}">
      <dgm:prSet phldrT="[Texto]" custT="1"/>
      <dgm:spPr/>
      <dgm:t>
        <a:bodyPr/>
        <a:lstStyle/>
        <a:p>
          <a:pPr algn="just"/>
          <a:r>
            <a:rPr lang="es-MX" sz="1400" dirty="0">
              <a:latin typeface="Museo Sans 300" panose="02000000000000000000" pitchFamily="50" charset="0"/>
            </a:rPr>
            <a:t>Used </a:t>
          </a:r>
          <a:r>
            <a:rPr lang="es-MX" sz="1400" dirty="0" err="1">
              <a:latin typeface="Museo Sans 300" panose="02000000000000000000" pitchFamily="50" charset="0"/>
            </a:rPr>
            <a:t>for</a:t>
          </a:r>
          <a:r>
            <a:rPr lang="es-MX" sz="1400" dirty="0">
              <a:latin typeface="Museo Sans 300" panose="02000000000000000000" pitchFamily="50" charset="0"/>
            </a:rPr>
            <a:t> </a:t>
          </a:r>
          <a:r>
            <a:rPr lang="es-MX" sz="1400" dirty="0" err="1">
              <a:latin typeface="Museo Sans 300" panose="02000000000000000000" pitchFamily="50" charset="0"/>
            </a:rPr>
            <a:t>payment</a:t>
          </a:r>
          <a:r>
            <a:rPr lang="es-MX" sz="1400" dirty="0">
              <a:latin typeface="Museo Sans 300" panose="02000000000000000000" pitchFamily="50" charset="0"/>
            </a:rPr>
            <a:t> </a:t>
          </a:r>
          <a:r>
            <a:rPr lang="es-MX" sz="1400" dirty="0" err="1">
              <a:latin typeface="Museo Sans 300" panose="02000000000000000000" pitchFamily="50" charset="0"/>
            </a:rPr>
            <a:t>or</a:t>
          </a:r>
          <a:r>
            <a:rPr lang="es-MX" sz="1400" dirty="0">
              <a:latin typeface="Museo Sans 300" panose="02000000000000000000" pitchFamily="50" charset="0"/>
            </a:rPr>
            <a:t> </a:t>
          </a:r>
          <a:r>
            <a:rPr lang="es-MX" sz="1400" dirty="0" err="1">
              <a:latin typeface="Museo Sans 300" panose="02000000000000000000" pitchFamily="50" charset="0"/>
            </a:rPr>
            <a:t>investment</a:t>
          </a:r>
          <a:r>
            <a:rPr lang="es-MX" sz="1400" dirty="0">
              <a:latin typeface="Museo Sans 300" panose="02000000000000000000" pitchFamily="50" charset="0"/>
            </a:rPr>
            <a:t>.</a:t>
          </a:r>
        </a:p>
      </dgm:t>
    </dgm:pt>
    <dgm:pt modelId="{191C8D61-6D68-4068-B475-DAC139732506}" type="parTrans" cxnId="{D89A95F8-958E-4E1E-889C-B397B8F29016}">
      <dgm:prSet custT="1"/>
      <dgm:spPr/>
      <dgm:t>
        <a:bodyPr/>
        <a:lstStyle/>
        <a:p>
          <a:endParaRPr lang="es-MX" sz="1400">
            <a:latin typeface="Museo Sans 300" panose="02000000000000000000" pitchFamily="50" charset="0"/>
          </a:endParaRPr>
        </a:p>
      </dgm:t>
    </dgm:pt>
    <dgm:pt modelId="{10376431-A613-4C60-9A34-14DA108A0EE6}" type="sibTrans" cxnId="{D89A95F8-958E-4E1E-889C-B397B8F29016}">
      <dgm:prSet/>
      <dgm:spPr/>
      <dgm:t>
        <a:bodyPr/>
        <a:lstStyle/>
        <a:p>
          <a:endParaRPr lang="es-MX" sz="1400">
            <a:latin typeface="Museo Sans 300" panose="02000000000000000000" pitchFamily="50" charset="0"/>
          </a:endParaRPr>
        </a:p>
      </dgm:t>
    </dgm:pt>
    <dgm:pt modelId="{E36FFE71-B37B-43CF-A648-35441C3C139C}">
      <dgm:prSet phldrT="[Texto]" custT="1"/>
      <dgm:spPr/>
      <dgm:t>
        <a:bodyPr/>
        <a:lstStyle/>
        <a:p>
          <a:pPr algn="just"/>
          <a:r>
            <a:rPr lang="es-MX" sz="1400" dirty="0">
              <a:latin typeface="Museo Sans 300" panose="02000000000000000000" pitchFamily="50" charset="0"/>
            </a:rPr>
            <a:t>Just a </a:t>
          </a:r>
          <a:r>
            <a:rPr lang="es-MX" sz="1400" dirty="0" err="1">
              <a:latin typeface="Museo Sans 300" panose="02000000000000000000" pitchFamily="50" charset="0"/>
            </a:rPr>
            <a:t>fiat</a:t>
          </a:r>
          <a:r>
            <a:rPr lang="es-MX" sz="1400" dirty="0">
              <a:latin typeface="Museo Sans 300" panose="02000000000000000000" pitchFamily="50" charset="0"/>
            </a:rPr>
            <a:t> </a:t>
          </a:r>
          <a:r>
            <a:rPr lang="es-MX" sz="1400" dirty="0" err="1">
              <a:latin typeface="Museo Sans 300" panose="02000000000000000000" pitchFamily="50" charset="0"/>
            </a:rPr>
            <a:t>currency</a:t>
          </a:r>
          <a:r>
            <a:rPr lang="es-MX" sz="1400" dirty="0">
              <a:latin typeface="Museo Sans 300" panose="02000000000000000000" pitchFamily="50" charset="0"/>
            </a:rPr>
            <a:t>.</a:t>
          </a:r>
        </a:p>
      </dgm:t>
    </dgm:pt>
    <dgm:pt modelId="{CC6BB9BF-7581-4C86-AE62-221313629F19}" type="parTrans" cxnId="{A71CA32B-6E3E-46FB-B756-5479A51D0CAE}">
      <dgm:prSet custT="1"/>
      <dgm:spPr/>
      <dgm:t>
        <a:bodyPr/>
        <a:lstStyle/>
        <a:p>
          <a:endParaRPr lang="es-MX" sz="1400">
            <a:latin typeface="Museo Sans 300" panose="02000000000000000000" pitchFamily="50" charset="0"/>
          </a:endParaRPr>
        </a:p>
      </dgm:t>
    </dgm:pt>
    <dgm:pt modelId="{7E4CF298-E292-4E50-B5A4-16759F64A658}" type="sibTrans" cxnId="{A71CA32B-6E3E-46FB-B756-5479A51D0CAE}">
      <dgm:prSet/>
      <dgm:spPr/>
      <dgm:t>
        <a:bodyPr/>
        <a:lstStyle/>
        <a:p>
          <a:endParaRPr lang="es-MX" sz="1400">
            <a:latin typeface="Museo Sans 300" panose="02000000000000000000" pitchFamily="50" charset="0"/>
          </a:endParaRPr>
        </a:p>
      </dgm:t>
    </dgm:pt>
    <dgm:pt modelId="{94F39C8B-E0C6-454F-BE8A-3C4998B183E2}">
      <dgm:prSet phldrT="[Texto]" custT="1"/>
      <dgm:spPr/>
      <dgm:t>
        <a:bodyPr/>
        <a:lstStyle/>
        <a:p>
          <a:pPr algn="just"/>
          <a:r>
            <a:rPr lang="es-MX" sz="1400" dirty="0" err="1">
              <a:latin typeface="Museo Sans 300" panose="02000000000000000000" pitchFamily="50" charset="0"/>
            </a:rPr>
            <a:t>Transactions</a:t>
          </a:r>
          <a:r>
            <a:rPr lang="es-MX" sz="1400" dirty="0">
              <a:latin typeface="Museo Sans 300" panose="02000000000000000000" pitchFamily="50" charset="0"/>
            </a:rPr>
            <a:t> are </a:t>
          </a:r>
          <a:r>
            <a:rPr lang="es-MX" sz="1400" dirty="0" err="1">
              <a:latin typeface="Museo Sans 300" panose="02000000000000000000" pitchFamily="50" charset="0"/>
            </a:rPr>
            <a:t>made</a:t>
          </a:r>
          <a:r>
            <a:rPr lang="es-MX" sz="1400" dirty="0">
              <a:latin typeface="Museo Sans 300" panose="02000000000000000000" pitchFamily="50" charset="0"/>
            </a:rPr>
            <a:t> </a:t>
          </a:r>
          <a:r>
            <a:rPr lang="es-MX" sz="1400" dirty="0" err="1">
              <a:latin typeface="Museo Sans 300" panose="02000000000000000000" pitchFamily="50" charset="0"/>
            </a:rPr>
            <a:t>by</a:t>
          </a:r>
          <a:r>
            <a:rPr lang="es-MX" sz="1400" dirty="0">
              <a:latin typeface="Museo Sans 300" panose="02000000000000000000" pitchFamily="50" charset="0"/>
            </a:rPr>
            <a:t> </a:t>
          </a:r>
          <a:r>
            <a:rPr lang="es-MX" sz="1400" dirty="0" err="1">
              <a:latin typeface="Museo Sans 300" panose="02000000000000000000" pitchFamily="50" charset="0"/>
            </a:rPr>
            <a:t>means</a:t>
          </a:r>
          <a:r>
            <a:rPr lang="es-MX" sz="1400" dirty="0">
              <a:latin typeface="Museo Sans 300" panose="02000000000000000000" pitchFamily="50" charset="0"/>
            </a:rPr>
            <a:t> </a:t>
          </a:r>
          <a:r>
            <a:rPr lang="es-MX" sz="1400" dirty="0" err="1">
              <a:latin typeface="Museo Sans 300" panose="02000000000000000000" pitchFamily="50" charset="0"/>
            </a:rPr>
            <a:t>of</a:t>
          </a:r>
          <a:r>
            <a:rPr lang="es-MX" sz="1400" dirty="0">
              <a:latin typeface="Museo Sans 300" panose="02000000000000000000" pitchFamily="50" charset="0"/>
            </a:rPr>
            <a:t> a </a:t>
          </a:r>
          <a:r>
            <a:rPr lang="es-MX" sz="1400" dirty="0" err="1">
              <a:latin typeface="Museo Sans 300" panose="02000000000000000000" pitchFamily="50" charset="0"/>
            </a:rPr>
            <a:t>key</a:t>
          </a:r>
          <a:r>
            <a:rPr lang="es-MX" sz="1400" dirty="0">
              <a:latin typeface="Museo Sans 300" panose="02000000000000000000" pitchFamily="50" charset="0"/>
            </a:rPr>
            <a:t> </a:t>
          </a:r>
          <a:r>
            <a:rPr lang="es-MX" sz="1400" dirty="0" err="1">
              <a:latin typeface="Museo Sans 300" panose="02000000000000000000" pitchFamily="50" charset="0"/>
            </a:rPr>
            <a:t>pair</a:t>
          </a:r>
          <a:r>
            <a:rPr lang="es-MX" sz="1400" dirty="0">
              <a:latin typeface="Museo Sans 300" panose="02000000000000000000" pitchFamily="50" charset="0"/>
            </a:rPr>
            <a:t> </a:t>
          </a:r>
          <a:r>
            <a:rPr lang="es-MX" sz="1400" dirty="0" err="1">
              <a:latin typeface="Museo Sans 300" panose="02000000000000000000" pitchFamily="50" charset="0"/>
            </a:rPr>
            <a:t>used</a:t>
          </a:r>
          <a:r>
            <a:rPr lang="es-MX" sz="1400" dirty="0">
              <a:latin typeface="Museo Sans 300" panose="02000000000000000000" pitchFamily="50" charset="0"/>
            </a:rPr>
            <a:t> </a:t>
          </a:r>
          <a:r>
            <a:rPr lang="es-MX" sz="1400" dirty="0" err="1">
              <a:latin typeface="Museo Sans 300" panose="02000000000000000000" pitchFamily="50" charset="0"/>
            </a:rPr>
            <a:t>to</a:t>
          </a:r>
          <a:r>
            <a:rPr lang="es-MX" sz="1400" dirty="0">
              <a:latin typeface="Museo Sans 300" panose="02000000000000000000" pitchFamily="50" charset="0"/>
            </a:rPr>
            <a:t> </a:t>
          </a:r>
          <a:r>
            <a:rPr lang="es-MX" sz="1400" dirty="0" err="1">
              <a:latin typeface="Museo Sans 300" panose="02000000000000000000" pitchFamily="50" charset="0"/>
            </a:rPr>
            <a:t>access</a:t>
          </a:r>
          <a:r>
            <a:rPr lang="es-MX" sz="1400" dirty="0">
              <a:latin typeface="Museo Sans 300" panose="02000000000000000000" pitchFamily="50" charset="0"/>
            </a:rPr>
            <a:t> </a:t>
          </a:r>
          <a:r>
            <a:rPr lang="es-MX" sz="1400" dirty="0" err="1">
              <a:latin typeface="Museo Sans 300" panose="02000000000000000000" pitchFamily="50" charset="0"/>
            </a:rPr>
            <a:t>funds</a:t>
          </a:r>
          <a:r>
            <a:rPr lang="es-MX" sz="1400" dirty="0">
              <a:latin typeface="Museo Sans 300" panose="02000000000000000000" pitchFamily="50" charset="0"/>
            </a:rPr>
            <a:t>.</a:t>
          </a:r>
        </a:p>
      </dgm:t>
    </dgm:pt>
    <dgm:pt modelId="{C125E7BD-AE6E-4969-8011-47591E3202AF}" type="parTrans" cxnId="{EB28E1D2-42F1-460F-BF6A-9758288869F9}">
      <dgm:prSet/>
      <dgm:spPr/>
      <dgm:t>
        <a:bodyPr/>
        <a:lstStyle/>
        <a:p>
          <a:endParaRPr lang="es-MX"/>
        </a:p>
      </dgm:t>
    </dgm:pt>
    <dgm:pt modelId="{19C26773-44FF-49C7-B7EC-22B32E778AA1}" type="sibTrans" cxnId="{EB28E1D2-42F1-460F-BF6A-9758288869F9}">
      <dgm:prSet/>
      <dgm:spPr/>
      <dgm:t>
        <a:bodyPr/>
        <a:lstStyle/>
        <a:p>
          <a:endParaRPr lang="es-MX"/>
        </a:p>
      </dgm:t>
    </dgm:pt>
    <dgm:pt modelId="{73270801-F145-4876-B3E0-6C31BDB66D17}" type="pres">
      <dgm:prSet presAssocID="{E0A92F5A-2DBC-480C-85D0-DC801600D4FA}" presName="theList" presStyleCnt="0">
        <dgm:presLayoutVars>
          <dgm:dir/>
          <dgm:animLvl val="lvl"/>
          <dgm:resizeHandles val="exact"/>
        </dgm:presLayoutVars>
      </dgm:prSet>
      <dgm:spPr/>
    </dgm:pt>
    <dgm:pt modelId="{E56215B1-C0B4-4237-9283-1A040390C16D}" type="pres">
      <dgm:prSet presAssocID="{2244EEA6-45D5-438A-8A2A-D94604FECA2B}" presName="compNode" presStyleCnt="0"/>
      <dgm:spPr/>
    </dgm:pt>
    <dgm:pt modelId="{669B5EDB-96B2-476D-9E63-54013B52EE97}" type="pres">
      <dgm:prSet presAssocID="{2244EEA6-45D5-438A-8A2A-D94604FECA2B}" presName="noGeometry" presStyleCnt="0"/>
      <dgm:spPr/>
    </dgm:pt>
    <dgm:pt modelId="{8B8E4238-AD15-4E79-89A4-352B1CF3446B}" type="pres">
      <dgm:prSet presAssocID="{2244EEA6-45D5-438A-8A2A-D94604FECA2B}" presName="childTextVisible" presStyleLbl="bgAccFollowNode1" presStyleIdx="0" presStyleCnt="1">
        <dgm:presLayoutVars>
          <dgm:bulletEnabled val="1"/>
        </dgm:presLayoutVars>
      </dgm:prSet>
      <dgm:spPr/>
    </dgm:pt>
    <dgm:pt modelId="{20BBBF05-103A-424C-9DE4-CBC9EF88B10F}" type="pres">
      <dgm:prSet presAssocID="{2244EEA6-45D5-438A-8A2A-D94604FECA2B}" presName="childTextHidden" presStyleLbl="bgAccFollowNode1" presStyleIdx="0" presStyleCnt="1"/>
      <dgm:spPr/>
    </dgm:pt>
    <dgm:pt modelId="{BE66E38E-C61D-4B27-AE2D-AEB6BCF7C765}" type="pres">
      <dgm:prSet presAssocID="{2244EEA6-45D5-438A-8A2A-D94604FECA2B}" presName="parentText" presStyleLbl="node1" presStyleIdx="0" presStyleCnt="1">
        <dgm:presLayoutVars>
          <dgm:chMax val="1"/>
          <dgm:bulletEnabled val="1"/>
        </dgm:presLayoutVars>
      </dgm:prSet>
      <dgm:spPr/>
    </dgm:pt>
  </dgm:ptLst>
  <dgm:cxnLst>
    <dgm:cxn modelId="{AD515E11-F16F-4BCB-ACA9-0A2068ABD2C6}" type="presOf" srcId="{2244EEA6-45D5-438A-8A2A-D94604FECA2B}" destId="{BE66E38E-C61D-4B27-AE2D-AEB6BCF7C765}" srcOrd="0" destOrd="0" presId="urn:microsoft.com/office/officeart/2005/8/layout/hProcess6"/>
    <dgm:cxn modelId="{DB76E21B-C2F2-4A61-840A-77894FC5CF5B}" type="presOf" srcId="{5648E169-6898-4011-B7DC-3F06D33A2B98}" destId="{8B8E4238-AD15-4E79-89A4-352B1CF3446B}" srcOrd="0" destOrd="1" presId="urn:microsoft.com/office/officeart/2005/8/layout/hProcess6"/>
    <dgm:cxn modelId="{A71CA32B-6E3E-46FB-B756-5479A51D0CAE}" srcId="{2244EEA6-45D5-438A-8A2A-D94604FECA2B}" destId="{E36FFE71-B37B-43CF-A648-35441C3C139C}" srcOrd="2" destOrd="0" parTransId="{CC6BB9BF-7581-4C86-AE62-221313629F19}" sibTransId="{7E4CF298-E292-4E50-B5A4-16759F64A658}"/>
    <dgm:cxn modelId="{2B785B5B-EAFB-450D-ADE4-3E96556A8802}" type="presOf" srcId="{94F39C8B-E0C6-454F-BE8A-3C4998B183E2}" destId="{8B8E4238-AD15-4E79-89A4-352B1CF3446B}" srcOrd="0" destOrd="3" presId="urn:microsoft.com/office/officeart/2005/8/layout/hProcess6"/>
    <dgm:cxn modelId="{688BEC41-DED4-4E36-9968-419E7C296AAE}" type="presOf" srcId="{D15C977F-D476-4038-BF22-A2E5203363DD}" destId="{8B8E4238-AD15-4E79-89A4-352B1CF3446B}" srcOrd="0" destOrd="0" presId="urn:microsoft.com/office/officeart/2005/8/layout/hProcess6"/>
    <dgm:cxn modelId="{D8C17A58-7EFE-4EAA-948F-758F6435F1B9}" srcId="{E0A92F5A-2DBC-480C-85D0-DC801600D4FA}" destId="{2244EEA6-45D5-438A-8A2A-D94604FECA2B}" srcOrd="0" destOrd="0" parTransId="{570602CB-3DC1-4700-ADC3-59CF85B061EE}" sibTransId="{2AF7FE44-BC9C-46EE-B7D1-E9B564D6DE67}"/>
    <dgm:cxn modelId="{1C06A37D-C331-4951-97D8-7B18B780B805}" type="presOf" srcId="{E36FFE71-B37B-43CF-A648-35441C3C139C}" destId="{8B8E4238-AD15-4E79-89A4-352B1CF3446B}" srcOrd="0" destOrd="2" presId="urn:microsoft.com/office/officeart/2005/8/layout/hProcess6"/>
    <dgm:cxn modelId="{356EF088-4733-44EB-819B-E8BD1CF53D3F}" type="presOf" srcId="{E0A92F5A-2DBC-480C-85D0-DC801600D4FA}" destId="{73270801-F145-4876-B3E0-6C31BDB66D17}" srcOrd="0" destOrd="0" presId="urn:microsoft.com/office/officeart/2005/8/layout/hProcess6"/>
    <dgm:cxn modelId="{006B628E-C3B9-47F9-ACB0-21254C7F955A}" type="presOf" srcId="{94F39C8B-E0C6-454F-BE8A-3C4998B183E2}" destId="{20BBBF05-103A-424C-9DE4-CBC9EF88B10F}" srcOrd="1" destOrd="3" presId="urn:microsoft.com/office/officeart/2005/8/layout/hProcess6"/>
    <dgm:cxn modelId="{FEC8D49F-75CF-450F-8C9A-4555B763BC2D}" type="presOf" srcId="{E36FFE71-B37B-43CF-A648-35441C3C139C}" destId="{20BBBF05-103A-424C-9DE4-CBC9EF88B10F}" srcOrd="1" destOrd="2" presId="urn:microsoft.com/office/officeart/2005/8/layout/hProcess6"/>
    <dgm:cxn modelId="{6F45D6C0-86A2-4157-A863-504F8EBB5014}" srcId="{2244EEA6-45D5-438A-8A2A-D94604FECA2B}" destId="{D15C977F-D476-4038-BF22-A2E5203363DD}" srcOrd="0" destOrd="0" parTransId="{6F4E3E85-D74B-4B0D-AF8E-6AE8B4D59126}" sibTransId="{BDF7A586-15F1-41A1-A15F-7888CF039C4A}"/>
    <dgm:cxn modelId="{C6EBC2D2-E2A4-4BC7-99A5-5AB9B18C8C96}" type="presOf" srcId="{5648E169-6898-4011-B7DC-3F06D33A2B98}" destId="{20BBBF05-103A-424C-9DE4-CBC9EF88B10F}" srcOrd="1" destOrd="1" presId="urn:microsoft.com/office/officeart/2005/8/layout/hProcess6"/>
    <dgm:cxn modelId="{EB28E1D2-42F1-460F-BF6A-9758288869F9}" srcId="{2244EEA6-45D5-438A-8A2A-D94604FECA2B}" destId="{94F39C8B-E0C6-454F-BE8A-3C4998B183E2}" srcOrd="3" destOrd="0" parTransId="{C125E7BD-AE6E-4969-8011-47591E3202AF}" sibTransId="{19C26773-44FF-49C7-B7EC-22B32E778AA1}"/>
    <dgm:cxn modelId="{9367C7ED-987D-4F18-974B-B2AC2702EB27}" type="presOf" srcId="{D15C977F-D476-4038-BF22-A2E5203363DD}" destId="{20BBBF05-103A-424C-9DE4-CBC9EF88B10F}" srcOrd="1" destOrd="0" presId="urn:microsoft.com/office/officeart/2005/8/layout/hProcess6"/>
    <dgm:cxn modelId="{D89A95F8-958E-4E1E-889C-B397B8F29016}" srcId="{2244EEA6-45D5-438A-8A2A-D94604FECA2B}" destId="{5648E169-6898-4011-B7DC-3F06D33A2B98}" srcOrd="1" destOrd="0" parTransId="{191C8D61-6D68-4068-B475-DAC139732506}" sibTransId="{10376431-A613-4C60-9A34-14DA108A0EE6}"/>
    <dgm:cxn modelId="{7727D140-BDB5-4813-844E-747D93BDE6BF}" type="presParOf" srcId="{73270801-F145-4876-B3E0-6C31BDB66D17}" destId="{E56215B1-C0B4-4237-9283-1A040390C16D}" srcOrd="0" destOrd="0" presId="urn:microsoft.com/office/officeart/2005/8/layout/hProcess6"/>
    <dgm:cxn modelId="{5BCE0EE5-A328-4C6D-9708-AC405358DA3E}" type="presParOf" srcId="{E56215B1-C0B4-4237-9283-1A040390C16D}" destId="{669B5EDB-96B2-476D-9E63-54013B52EE97}" srcOrd="0" destOrd="0" presId="urn:microsoft.com/office/officeart/2005/8/layout/hProcess6"/>
    <dgm:cxn modelId="{4C8E474C-B4E7-4BA2-9F41-7E77C4B73C70}" type="presParOf" srcId="{E56215B1-C0B4-4237-9283-1A040390C16D}" destId="{8B8E4238-AD15-4E79-89A4-352B1CF3446B}" srcOrd="1" destOrd="0" presId="urn:microsoft.com/office/officeart/2005/8/layout/hProcess6"/>
    <dgm:cxn modelId="{ADF6CA52-7C4B-4F4F-82F5-C7E533F0F38C}" type="presParOf" srcId="{E56215B1-C0B4-4237-9283-1A040390C16D}" destId="{20BBBF05-103A-424C-9DE4-CBC9EF88B10F}" srcOrd="2" destOrd="0" presId="urn:microsoft.com/office/officeart/2005/8/layout/hProcess6"/>
    <dgm:cxn modelId="{98073DC1-4EF8-48FA-82FC-41E19A613310}" type="presParOf" srcId="{E56215B1-C0B4-4237-9283-1A040390C16D}" destId="{BE66E38E-C61D-4B27-AE2D-AEB6BCF7C765}"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62C3E2-6936-44F8-A204-2FCF4BA96D3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MX"/>
        </a:p>
      </dgm:t>
    </dgm:pt>
    <dgm:pt modelId="{DA296B15-5D68-4CDA-879C-8D9DB06EA520}">
      <dgm:prSet phldrT="[Texto]" custT="1"/>
      <dgm:spPr/>
      <dgm:t>
        <a:bodyPr/>
        <a:lstStyle/>
        <a:p>
          <a:r>
            <a:rPr lang="es-MX" sz="1800" dirty="0" err="1">
              <a:latin typeface="Museo Sans 300" panose="02000000000000000000" pitchFamily="50" charset="0"/>
            </a:rPr>
            <a:t>Advantanges</a:t>
          </a:r>
          <a:endParaRPr lang="es-MX" sz="1800" dirty="0">
            <a:latin typeface="Museo Sans 300" panose="02000000000000000000" pitchFamily="50" charset="0"/>
          </a:endParaRPr>
        </a:p>
      </dgm:t>
    </dgm:pt>
    <dgm:pt modelId="{B0D53FFF-9373-4B23-858C-52F6186BFE58}" type="parTrans" cxnId="{026019F1-53B6-4691-A233-297A7320294D}">
      <dgm:prSet/>
      <dgm:spPr/>
      <dgm:t>
        <a:bodyPr/>
        <a:lstStyle/>
        <a:p>
          <a:endParaRPr lang="es-MX" sz="1800">
            <a:latin typeface="Museo Sans 300" panose="02000000000000000000" pitchFamily="50" charset="0"/>
          </a:endParaRPr>
        </a:p>
      </dgm:t>
    </dgm:pt>
    <dgm:pt modelId="{A7129C9B-449A-4148-B109-CED2EE383BFB}" type="sibTrans" cxnId="{026019F1-53B6-4691-A233-297A7320294D}">
      <dgm:prSet/>
      <dgm:spPr/>
      <dgm:t>
        <a:bodyPr/>
        <a:lstStyle/>
        <a:p>
          <a:endParaRPr lang="es-MX" sz="1800">
            <a:latin typeface="Museo Sans 300" panose="02000000000000000000" pitchFamily="50" charset="0"/>
          </a:endParaRPr>
        </a:p>
      </dgm:t>
    </dgm:pt>
    <dgm:pt modelId="{7C634457-E218-4EEE-81E2-07A561B968A8}">
      <dgm:prSet phldrT="[Texto]" custT="1"/>
      <dgm:spPr/>
      <dgm:t>
        <a:bodyPr/>
        <a:lstStyle/>
        <a:p>
          <a:pPr algn="just"/>
          <a:r>
            <a:rPr lang="es-MX" sz="1800" dirty="0" err="1">
              <a:latin typeface="Museo Sans 300" panose="02000000000000000000" pitchFamily="50" charset="0"/>
            </a:rPr>
            <a:t>Payments</a:t>
          </a:r>
          <a:r>
            <a:rPr lang="es-MX" sz="1800" dirty="0">
              <a:latin typeface="Museo Sans 300" panose="02000000000000000000" pitchFamily="50" charset="0"/>
            </a:rPr>
            <a:t> </a:t>
          </a:r>
          <a:r>
            <a:rPr lang="es-MX" sz="1800" dirty="0" err="1">
              <a:latin typeface="Museo Sans 300" panose="02000000000000000000" pitchFamily="50" charset="0"/>
            </a:rPr>
            <a:t>easier</a:t>
          </a:r>
          <a:r>
            <a:rPr lang="es-MX" sz="1800" dirty="0">
              <a:latin typeface="Museo Sans 300" panose="02000000000000000000" pitchFamily="50" charset="0"/>
            </a:rPr>
            <a:t>, </a:t>
          </a:r>
          <a:r>
            <a:rPr lang="es-MX" sz="1800" dirty="0" err="1">
              <a:latin typeface="Museo Sans 300" panose="02000000000000000000" pitchFamily="50" charset="0"/>
            </a:rPr>
            <a:t>faster</a:t>
          </a:r>
          <a:r>
            <a:rPr lang="es-MX" sz="1800" dirty="0">
              <a:latin typeface="Museo Sans 300" panose="02000000000000000000" pitchFamily="50" charset="0"/>
            </a:rPr>
            <a:t> and </a:t>
          </a:r>
          <a:r>
            <a:rPr lang="es-MX" sz="1800" dirty="0" err="1">
              <a:latin typeface="Museo Sans 300" panose="02000000000000000000" pitchFamily="50" charset="0"/>
            </a:rPr>
            <a:t>cheaper</a:t>
          </a:r>
          <a:endParaRPr lang="es-MX" sz="1800" dirty="0">
            <a:latin typeface="Museo Sans 300" panose="02000000000000000000" pitchFamily="50" charset="0"/>
          </a:endParaRPr>
        </a:p>
      </dgm:t>
    </dgm:pt>
    <dgm:pt modelId="{F2B1310C-5896-4EFF-A4E7-2E5FC444A2FE}" type="parTrans" cxnId="{1B319C15-D037-4495-8C3D-917C34AD1EB0}">
      <dgm:prSet/>
      <dgm:spPr/>
      <dgm:t>
        <a:bodyPr/>
        <a:lstStyle/>
        <a:p>
          <a:endParaRPr lang="es-MX" sz="1800">
            <a:latin typeface="Museo Sans 300" panose="02000000000000000000" pitchFamily="50" charset="0"/>
          </a:endParaRPr>
        </a:p>
      </dgm:t>
    </dgm:pt>
    <dgm:pt modelId="{AFCA6477-2AFC-4A94-B188-6AADCE182431}" type="sibTrans" cxnId="{1B319C15-D037-4495-8C3D-917C34AD1EB0}">
      <dgm:prSet/>
      <dgm:spPr/>
      <dgm:t>
        <a:bodyPr/>
        <a:lstStyle/>
        <a:p>
          <a:endParaRPr lang="es-MX" sz="1800">
            <a:latin typeface="Museo Sans 300" panose="02000000000000000000" pitchFamily="50" charset="0"/>
          </a:endParaRPr>
        </a:p>
      </dgm:t>
    </dgm:pt>
    <dgm:pt modelId="{E160AEAD-4236-4D30-B93A-0836DD1BF484}">
      <dgm:prSet phldrT="[Texto]" custT="1"/>
      <dgm:spPr/>
      <dgm:t>
        <a:bodyPr/>
        <a:lstStyle/>
        <a:p>
          <a:pPr algn="just"/>
          <a:r>
            <a:rPr lang="es-MX" sz="1800" dirty="0" err="1">
              <a:latin typeface="Museo Sans 300" panose="02000000000000000000" pitchFamily="50" charset="0"/>
            </a:rPr>
            <a:t>Provide</a:t>
          </a:r>
          <a:r>
            <a:rPr lang="es-MX" sz="1800" dirty="0">
              <a:latin typeface="Museo Sans 300" panose="02000000000000000000" pitchFamily="50" charset="0"/>
            </a:rPr>
            <a:t> alternative </a:t>
          </a:r>
          <a:r>
            <a:rPr lang="es-MX" sz="1800" dirty="0" err="1">
              <a:latin typeface="Museo Sans 300" panose="02000000000000000000" pitchFamily="50" charset="0"/>
            </a:rPr>
            <a:t>methods</a:t>
          </a:r>
          <a:r>
            <a:rPr lang="es-MX" sz="1800" dirty="0">
              <a:latin typeface="Museo Sans 300" panose="02000000000000000000" pitchFamily="50" charset="0"/>
            </a:rPr>
            <a:t> </a:t>
          </a:r>
          <a:r>
            <a:rPr lang="es-MX" sz="1800" dirty="0" err="1">
              <a:latin typeface="Museo Sans 300" panose="02000000000000000000" pitchFamily="50" charset="0"/>
            </a:rPr>
            <a:t>for</a:t>
          </a:r>
          <a:r>
            <a:rPr lang="es-MX" sz="1800" dirty="0">
              <a:latin typeface="Museo Sans 300" panose="02000000000000000000" pitchFamily="50" charset="0"/>
            </a:rPr>
            <a:t> </a:t>
          </a:r>
          <a:r>
            <a:rPr lang="es-MX" sz="1800" dirty="0" err="1">
              <a:latin typeface="Museo Sans 300" panose="02000000000000000000" pitchFamily="50" charset="0"/>
            </a:rPr>
            <a:t>those</a:t>
          </a:r>
          <a:r>
            <a:rPr lang="es-MX" sz="1800" dirty="0">
              <a:latin typeface="Museo Sans 300" panose="02000000000000000000" pitchFamily="50" charset="0"/>
            </a:rPr>
            <a:t> </a:t>
          </a:r>
          <a:r>
            <a:rPr lang="es-MX" sz="1800" dirty="0" err="1">
              <a:latin typeface="Museo Sans 300" panose="02000000000000000000" pitchFamily="50" charset="0"/>
            </a:rPr>
            <a:t>without</a:t>
          </a:r>
          <a:r>
            <a:rPr lang="es-MX" sz="1800" dirty="0">
              <a:latin typeface="Museo Sans 300" panose="02000000000000000000" pitchFamily="50" charset="0"/>
            </a:rPr>
            <a:t> </a:t>
          </a:r>
          <a:r>
            <a:rPr lang="es-MX" sz="1800" dirty="0" err="1">
              <a:latin typeface="Museo Sans 300" panose="02000000000000000000" pitchFamily="50" charset="0"/>
            </a:rPr>
            <a:t>access</a:t>
          </a:r>
          <a:r>
            <a:rPr lang="es-MX" sz="1800" dirty="0">
              <a:latin typeface="Museo Sans 300" panose="02000000000000000000" pitchFamily="50" charset="0"/>
            </a:rPr>
            <a:t> </a:t>
          </a:r>
          <a:r>
            <a:rPr lang="es-MX" sz="1800" dirty="0" err="1">
              <a:latin typeface="Museo Sans 300" panose="02000000000000000000" pitchFamily="50" charset="0"/>
            </a:rPr>
            <a:t>to</a:t>
          </a:r>
          <a:r>
            <a:rPr lang="es-MX" sz="1800" dirty="0">
              <a:latin typeface="Museo Sans 300" panose="02000000000000000000" pitchFamily="50" charset="0"/>
            </a:rPr>
            <a:t> regular </a:t>
          </a:r>
          <a:r>
            <a:rPr lang="es-MX" sz="1800" dirty="0" err="1">
              <a:latin typeface="Museo Sans 300" panose="02000000000000000000" pitchFamily="50" charset="0"/>
            </a:rPr>
            <a:t>financial</a:t>
          </a:r>
          <a:r>
            <a:rPr lang="es-MX" sz="1800" dirty="0">
              <a:latin typeface="Museo Sans 300" panose="02000000000000000000" pitchFamily="50" charset="0"/>
            </a:rPr>
            <a:t> </a:t>
          </a:r>
          <a:r>
            <a:rPr lang="es-MX" sz="1800" dirty="0" err="1">
              <a:latin typeface="Museo Sans 300" panose="02000000000000000000" pitchFamily="50" charset="0"/>
            </a:rPr>
            <a:t>products</a:t>
          </a:r>
          <a:r>
            <a:rPr lang="es-MX" sz="1800" dirty="0">
              <a:latin typeface="Museo Sans 300" panose="02000000000000000000" pitchFamily="50" charset="0"/>
            </a:rPr>
            <a:t>.</a:t>
          </a:r>
        </a:p>
      </dgm:t>
    </dgm:pt>
    <dgm:pt modelId="{6F3DBA6E-2D56-4C23-B7BF-F09ED9B20EED}" type="parTrans" cxnId="{52702758-6804-4117-BB5A-980B98FBCD70}">
      <dgm:prSet/>
      <dgm:spPr/>
      <dgm:t>
        <a:bodyPr/>
        <a:lstStyle/>
        <a:p>
          <a:endParaRPr lang="es-MX" sz="1800">
            <a:latin typeface="Museo Sans 300" panose="02000000000000000000" pitchFamily="50" charset="0"/>
          </a:endParaRPr>
        </a:p>
      </dgm:t>
    </dgm:pt>
    <dgm:pt modelId="{94E8420F-B2ED-4263-9992-A45F5CA471EA}" type="sibTrans" cxnId="{52702758-6804-4117-BB5A-980B98FBCD70}">
      <dgm:prSet/>
      <dgm:spPr/>
      <dgm:t>
        <a:bodyPr/>
        <a:lstStyle/>
        <a:p>
          <a:endParaRPr lang="es-MX" sz="1800">
            <a:latin typeface="Museo Sans 300" panose="02000000000000000000" pitchFamily="50" charset="0"/>
          </a:endParaRPr>
        </a:p>
      </dgm:t>
    </dgm:pt>
    <dgm:pt modelId="{331C7553-4FA8-4BF5-85D7-50CBC055A962}">
      <dgm:prSet phldrT="[Texto]" custT="1"/>
      <dgm:spPr/>
      <dgm:t>
        <a:bodyPr/>
        <a:lstStyle/>
        <a:p>
          <a:r>
            <a:rPr lang="es-MX" sz="1800" dirty="0" err="1">
              <a:latin typeface="Museo Sans 300" panose="02000000000000000000" pitchFamily="50" charset="0"/>
            </a:rPr>
            <a:t>Disadvantages</a:t>
          </a:r>
          <a:endParaRPr lang="es-MX" sz="1800" dirty="0">
            <a:latin typeface="Museo Sans 300" panose="02000000000000000000" pitchFamily="50" charset="0"/>
          </a:endParaRPr>
        </a:p>
      </dgm:t>
    </dgm:pt>
    <dgm:pt modelId="{E2B62A74-CC10-4D52-8E28-9E9F1DE25B15}" type="parTrans" cxnId="{F57B8A6B-27C6-4869-A682-EAF2D06B8483}">
      <dgm:prSet/>
      <dgm:spPr/>
      <dgm:t>
        <a:bodyPr/>
        <a:lstStyle/>
        <a:p>
          <a:endParaRPr lang="es-MX" sz="1800">
            <a:latin typeface="Museo Sans 300" panose="02000000000000000000" pitchFamily="50" charset="0"/>
          </a:endParaRPr>
        </a:p>
      </dgm:t>
    </dgm:pt>
    <dgm:pt modelId="{91FD31A3-3399-4F98-BFDC-4C7760CFCBE1}" type="sibTrans" cxnId="{F57B8A6B-27C6-4869-A682-EAF2D06B8483}">
      <dgm:prSet/>
      <dgm:spPr/>
      <dgm:t>
        <a:bodyPr/>
        <a:lstStyle/>
        <a:p>
          <a:endParaRPr lang="es-MX" sz="1800">
            <a:latin typeface="Museo Sans 300" panose="02000000000000000000" pitchFamily="50" charset="0"/>
          </a:endParaRPr>
        </a:p>
      </dgm:t>
    </dgm:pt>
    <dgm:pt modelId="{378434A2-D177-46D0-9D41-817059BC012A}">
      <dgm:prSet phldrT="[Texto]" custT="1"/>
      <dgm:spPr/>
      <dgm:t>
        <a:bodyPr/>
        <a:lstStyle/>
        <a:p>
          <a:pPr algn="just"/>
          <a:r>
            <a:rPr lang="es-MX" sz="1800" dirty="0" err="1">
              <a:latin typeface="Museo Sans 300" panose="02000000000000000000" pitchFamily="50" charset="0"/>
            </a:rPr>
            <a:t>Without</a:t>
          </a:r>
          <a:r>
            <a:rPr lang="es-MX" sz="1800" dirty="0">
              <a:latin typeface="Museo Sans 300" panose="02000000000000000000" pitchFamily="50" charset="0"/>
            </a:rPr>
            <a:t> </a:t>
          </a:r>
          <a:r>
            <a:rPr lang="es-MX" sz="1800" dirty="0" err="1">
              <a:latin typeface="Museo Sans 300" panose="02000000000000000000" pitchFamily="50" charset="0"/>
            </a:rPr>
            <a:t>proper</a:t>
          </a:r>
          <a:r>
            <a:rPr lang="es-MX" sz="1800" dirty="0">
              <a:latin typeface="Museo Sans 300" panose="02000000000000000000" pitchFamily="50" charset="0"/>
            </a:rPr>
            <a:t> </a:t>
          </a:r>
          <a:r>
            <a:rPr lang="es-MX" sz="1800" dirty="0" err="1">
              <a:latin typeface="Museo Sans 300" panose="02000000000000000000" pitchFamily="50" charset="0"/>
            </a:rPr>
            <a:t>regulation</a:t>
          </a:r>
          <a:r>
            <a:rPr lang="es-MX" sz="1800" dirty="0">
              <a:latin typeface="Museo Sans 300" panose="02000000000000000000" pitchFamily="50" charset="0"/>
            </a:rPr>
            <a:t>, </a:t>
          </a:r>
          <a:r>
            <a:rPr lang="es-MX" sz="1800" dirty="0" err="1">
              <a:latin typeface="Museo Sans 300" panose="02000000000000000000" pitchFamily="50" charset="0"/>
            </a:rPr>
            <a:t>they</a:t>
          </a:r>
          <a:r>
            <a:rPr lang="es-MX" sz="1800" dirty="0">
              <a:latin typeface="Museo Sans 300" panose="02000000000000000000" pitchFamily="50" charset="0"/>
            </a:rPr>
            <a:t> </a:t>
          </a:r>
          <a:r>
            <a:rPr lang="es-MX" sz="1800" dirty="0" err="1">
              <a:latin typeface="Museo Sans 300" panose="02000000000000000000" pitchFamily="50" charset="0"/>
            </a:rPr>
            <a:t>risk</a:t>
          </a:r>
          <a:r>
            <a:rPr lang="es-MX" sz="1800" dirty="0">
              <a:latin typeface="Museo Sans 300" panose="02000000000000000000" pitchFamily="50" charset="0"/>
            </a:rPr>
            <a:t> </a:t>
          </a:r>
          <a:r>
            <a:rPr lang="es-MX" sz="1800" dirty="0" err="1">
              <a:latin typeface="Museo Sans 300" panose="02000000000000000000" pitchFamily="50" charset="0"/>
            </a:rPr>
            <a:t>becoming</a:t>
          </a:r>
          <a:r>
            <a:rPr lang="es-MX" sz="1800" dirty="0">
              <a:latin typeface="Museo Sans 300" panose="02000000000000000000" pitchFamily="50" charset="0"/>
            </a:rPr>
            <a:t> a virtual </a:t>
          </a:r>
          <a:r>
            <a:rPr lang="es-MX" sz="1800" dirty="0" err="1">
              <a:latin typeface="Museo Sans 300" panose="02000000000000000000" pitchFamily="50" charset="0"/>
            </a:rPr>
            <a:t>safe</a:t>
          </a:r>
          <a:r>
            <a:rPr lang="es-MX" sz="1800" dirty="0">
              <a:latin typeface="Museo Sans 300" panose="02000000000000000000" pitchFamily="50" charset="0"/>
            </a:rPr>
            <a:t> </a:t>
          </a:r>
          <a:r>
            <a:rPr lang="es-MX" sz="1800" dirty="0" err="1">
              <a:latin typeface="Museo Sans 300" panose="02000000000000000000" pitchFamily="50" charset="0"/>
            </a:rPr>
            <a:t>haven</a:t>
          </a:r>
          <a:r>
            <a:rPr lang="es-MX" sz="1800" dirty="0">
              <a:latin typeface="Museo Sans 300" panose="02000000000000000000" pitchFamily="50" charset="0"/>
            </a:rPr>
            <a:t> </a:t>
          </a:r>
          <a:r>
            <a:rPr lang="es-MX" sz="1800" dirty="0" err="1">
              <a:latin typeface="Museo Sans 300" panose="02000000000000000000" pitchFamily="50" charset="0"/>
            </a:rPr>
            <a:t>for</a:t>
          </a:r>
          <a:r>
            <a:rPr lang="es-MX" sz="1800" dirty="0">
              <a:latin typeface="Museo Sans 300" panose="02000000000000000000" pitchFamily="50" charset="0"/>
            </a:rPr>
            <a:t> </a:t>
          </a:r>
          <a:r>
            <a:rPr lang="es-MX" sz="1800" dirty="0" err="1">
              <a:latin typeface="Museo Sans 300" panose="02000000000000000000" pitchFamily="50" charset="0"/>
            </a:rPr>
            <a:t>the</a:t>
          </a:r>
          <a:r>
            <a:rPr lang="es-MX" sz="1800" dirty="0">
              <a:latin typeface="Museo Sans 300" panose="02000000000000000000" pitchFamily="50" charset="0"/>
            </a:rPr>
            <a:t> </a:t>
          </a:r>
          <a:r>
            <a:rPr lang="es-MX" sz="1800" dirty="0" err="1">
              <a:latin typeface="Museo Sans 300" panose="02000000000000000000" pitchFamily="50" charset="0"/>
            </a:rPr>
            <a:t>financial</a:t>
          </a:r>
          <a:r>
            <a:rPr lang="es-MX" sz="1800" dirty="0">
              <a:latin typeface="Museo Sans 300" panose="02000000000000000000" pitchFamily="50" charset="0"/>
            </a:rPr>
            <a:t> </a:t>
          </a:r>
          <a:r>
            <a:rPr lang="es-MX" sz="1800" dirty="0" err="1">
              <a:latin typeface="Museo Sans 300" panose="02000000000000000000" pitchFamily="50" charset="0"/>
            </a:rPr>
            <a:t>transactions</a:t>
          </a:r>
          <a:r>
            <a:rPr lang="es-MX" sz="1800" dirty="0">
              <a:latin typeface="Museo Sans 300" panose="02000000000000000000" pitchFamily="50" charset="0"/>
            </a:rPr>
            <a:t> </a:t>
          </a:r>
          <a:r>
            <a:rPr lang="es-MX" sz="1800" dirty="0" err="1">
              <a:latin typeface="Museo Sans 300" panose="02000000000000000000" pitchFamily="50" charset="0"/>
            </a:rPr>
            <a:t>of</a:t>
          </a:r>
          <a:r>
            <a:rPr lang="es-MX" sz="1800" dirty="0">
              <a:latin typeface="Museo Sans 300" panose="02000000000000000000" pitchFamily="50" charset="0"/>
            </a:rPr>
            <a:t> </a:t>
          </a:r>
          <a:r>
            <a:rPr lang="es-MX" sz="1800" dirty="0" err="1">
              <a:latin typeface="Museo Sans 300" panose="02000000000000000000" pitchFamily="50" charset="0"/>
            </a:rPr>
            <a:t>criminals</a:t>
          </a:r>
          <a:r>
            <a:rPr lang="es-MX" sz="1800" dirty="0">
              <a:latin typeface="Museo Sans 300" panose="02000000000000000000" pitchFamily="50" charset="0"/>
            </a:rPr>
            <a:t> and </a:t>
          </a:r>
          <a:r>
            <a:rPr lang="es-MX" sz="1800" dirty="0" err="1">
              <a:latin typeface="Museo Sans 300" panose="02000000000000000000" pitchFamily="50" charset="0"/>
            </a:rPr>
            <a:t>terrorists</a:t>
          </a:r>
          <a:r>
            <a:rPr lang="es-MX" sz="1800" dirty="0">
              <a:latin typeface="Museo Sans 300" panose="02000000000000000000" pitchFamily="50" charset="0"/>
            </a:rPr>
            <a:t>.</a:t>
          </a:r>
        </a:p>
      </dgm:t>
    </dgm:pt>
    <dgm:pt modelId="{0FE6DA25-2D84-4D6B-B213-2F6F9EF2409C}" type="parTrans" cxnId="{6B2C64B7-B4B8-499C-B43A-DCC5E4674C98}">
      <dgm:prSet/>
      <dgm:spPr/>
      <dgm:t>
        <a:bodyPr/>
        <a:lstStyle/>
        <a:p>
          <a:endParaRPr lang="es-MX" sz="1800">
            <a:latin typeface="Museo Sans 300" panose="02000000000000000000" pitchFamily="50" charset="0"/>
          </a:endParaRPr>
        </a:p>
      </dgm:t>
    </dgm:pt>
    <dgm:pt modelId="{6E27A836-F60E-40FE-BA40-748A51E7629C}" type="sibTrans" cxnId="{6B2C64B7-B4B8-499C-B43A-DCC5E4674C98}">
      <dgm:prSet/>
      <dgm:spPr/>
      <dgm:t>
        <a:bodyPr/>
        <a:lstStyle/>
        <a:p>
          <a:endParaRPr lang="es-MX" sz="1800">
            <a:latin typeface="Museo Sans 300" panose="02000000000000000000" pitchFamily="50" charset="0"/>
          </a:endParaRPr>
        </a:p>
      </dgm:t>
    </dgm:pt>
    <dgm:pt modelId="{72258C40-72B2-433D-9969-DC9F569367A9}" type="pres">
      <dgm:prSet presAssocID="{E662C3E2-6936-44F8-A204-2FCF4BA96D3D}" presName="Name0" presStyleCnt="0">
        <dgm:presLayoutVars>
          <dgm:dir/>
          <dgm:animLvl val="lvl"/>
          <dgm:resizeHandles val="exact"/>
        </dgm:presLayoutVars>
      </dgm:prSet>
      <dgm:spPr/>
    </dgm:pt>
    <dgm:pt modelId="{E471528E-C55F-4886-B468-95E91F621445}" type="pres">
      <dgm:prSet presAssocID="{DA296B15-5D68-4CDA-879C-8D9DB06EA520}" presName="composite" presStyleCnt="0"/>
      <dgm:spPr/>
    </dgm:pt>
    <dgm:pt modelId="{71EB5634-457F-461D-BCB5-8907024238DD}" type="pres">
      <dgm:prSet presAssocID="{DA296B15-5D68-4CDA-879C-8D9DB06EA520}" presName="parTx" presStyleLbl="alignNode1" presStyleIdx="0" presStyleCnt="2">
        <dgm:presLayoutVars>
          <dgm:chMax val="0"/>
          <dgm:chPref val="0"/>
          <dgm:bulletEnabled val="1"/>
        </dgm:presLayoutVars>
      </dgm:prSet>
      <dgm:spPr/>
    </dgm:pt>
    <dgm:pt modelId="{CB9C370E-9022-40F6-B489-9B11E463CB9F}" type="pres">
      <dgm:prSet presAssocID="{DA296B15-5D68-4CDA-879C-8D9DB06EA520}" presName="desTx" presStyleLbl="alignAccFollowNode1" presStyleIdx="0" presStyleCnt="2">
        <dgm:presLayoutVars>
          <dgm:bulletEnabled val="1"/>
        </dgm:presLayoutVars>
      </dgm:prSet>
      <dgm:spPr/>
    </dgm:pt>
    <dgm:pt modelId="{BD61F74D-5157-4E15-A9CB-3F7A8F54C988}" type="pres">
      <dgm:prSet presAssocID="{A7129C9B-449A-4148-B109-CED2EE383BFB}" presName="space" presStyleCnt="0"/>
      <dgm:spPr/>
    </dgm:pt>
    <dgm:pt modelId="{754651C9-C3A9-4AF4-96CD-24FDC32271D4}" type="pres">
      <dgm:prSet presAssocID="{331C7553-4FA8-4BF5-85D7-50CBC055A962}" presName="composite" presStyleCnt="0"/>
      <dgm:spPr/>
    </dgm:pt>
    <dgm:pt modelId="{47BEF4EF-4C7D-480F-A3CE-1CB04945F174}" type="pres">
      <dgm:prSet presAssocID="{331C7553-4FA8-4BF5-85D7-50CBC055A962}" presName="parTx" presStyleLbl="alignNode1" presStyleIdx="1" presStyleCnt="2">
        <dgm:presLayoutVars>
          <dgm:chMax val="0"/>
          <dgm:chPref val="0"/>
          <dgm:bulletEnabled val="1"/>
        </dgm:presLayoutVars>
      </dgm:prSet>
      <dgm:spPr/>
    </dgm:pt>
    <dgm:pt modelId="{F73B340A-AC5B-46EA-A027-5BEAC28E0F31}" type="pres">
      <dgm:prSet presAssocID="{331C7553-4FA8-4BF5-85D7-50CBC055A962}" presName="desTx" presStyleLbl="alignAccFollowNode1" presStyleIdx="1" presStyleCnt="2">
        <dgm:presLayoutVars>
          <dgm:bulletEnabled val="1"/>
        </dgm:presLayoutVars>
      </dgm:prSet>
      <dgm:spPr/>
    </dgm:pt>
  </dgm:ptLst>
  <dgm:cxnLst>
    <dgm:cxn modelId="{1B319C15-D037-4495-8C3D-917C34AD1EB0}" srcId="{DA296B15-5D68-4CDA-879C-8D9DB06EA520}" destId="{7C634457-E218-4EEE-81E2-07A561B968A8}" srcOrd="0" destOrd="0" parTransId="{F2B1310C-5896-4EFF-A4E7-2E5FC444A2FE}" sibTransId="{AFCA6477-2AFC-4A94-B188-6AADCE182431}"/>
    <dgm:cxn modelId="{3D27AA15-2A3A-4744-B75D-F4B9D200DD32}" type="presOf" srcId="{378434A2-D177-46D0-9D41-817059BC012A}" destId="{F73B340A-AC5B-46EA-A027-5BEAC28E0F31}" srcOrd="0" destOrd="0" presId="urn:microsoft.com/office/officeart/2005/8/layout/hList1"/>
    <dgm:cxn modelId="{C56ABF40-8EDB-49CA-BEFF-3905812A561F}" type="presOf" srcId="{E160AEAD-4236-4D30-B93A-0836DD1BF484}" destId="{CB9C370E-9022-40F6-B489-9B11E463CB9F}" srcOrd="0" destOrd="1" presId="urn:microsoft.com/office/officeart/2005/8/layout/hList1"/>
    <dgm:cxn modelId="{F57B8A6B-27C6-4869-A682-EAF2D06B8483}" srcId="{E662C3E2-6936-44F8-A204-2FCF4BA96D3D}" destId="{331C7553-4FA8-4BF5-85D7-50CBC055A962}" srcOrd="1" destOrd="0" parTransId="{E2B62A74-CC10-4D52-8E28-9E9F1DE25B15}" sibTransId="{91FD31A3-3399-4F98-BFDC-4C7760CFCBE1}"/>
    <dgm:cxn modelId="{52702758-6804-4117-BB5A-980B98FBCD70}" srcId="{DA296B15-5D68-4CDA-879C-8D9DB06EA520}" destId="{E160AEAD-4236-4D30-B93A-0836DD1BF484}" srcOrd="1" destOrd="0" parTransId="{6F3DBA6E-2D56-4C23-B7BF-F09ED9B20EED}" sibTransId="{94E8420F-B2ED-4263-9992-A45F5CA471EA}"/>
    <dgm:cxn modelId="{62A6D5AF-C88B-45E3-9119-3790550FFA28}" type="presOf" srcId="{331C7553-4FA8-4BF5-85D7-50CBC055A962}" destId="{47BEF4EF-4C7D-480F-A3CE-1CB04945F174}" srcOrd="0" destOrd="0" presId="urn:microsoft.com/office/officeart/2005/8/layout/hList1"/>
    <dgm:cxn modelId="{6B2C64B7-B4B8-499C-B43A-DCC5E4674C98}" srcId="{331C7553-4FA8-4BF5-85D7-50CBC055A962}" destId="{378434A2-D177-46D0-9D41-817059BC012A}" srcOrd="0" destOrd="0" parTransId="{0FE6DA25-2D84-4D6B-B213-2F6F9EF2409C}" sibTransId="{6E27A836-F60E-40FE-BA40-748A51E7629C}"/>
    <dgm:cxn modelId="{5AA447D0-9E2F-4E3C-84C5-C5331DDAF54A}" type="presOf" srcId="{DA296B15-5D68-4CDA-879C-8D9DB06EA520}" destId="{71EB5634-457F-461D-BCB5-8907024238DD}" srcOrd="0" destOrd="0" presId="urn:microsoft.com/office/officeart/2005/8/layout/hList1"/>
    <dgm:cxn modelId="{5767BFEB-C545-4EDC-9F2F-F62159F57AF2}" type="presOf" srcId="{E662C3E2-6936-44F8-A204-2FCF4BA96D3D}" destId="{72258C40-72B2-433D-9969-DC9F569367A9}" srcOrd="0" destOrd="0" presId="urn:microsoft.com/office/officeart/2005/8/layout/hList1"/>
    <dgm:cxn modelId="{026019F1-53B6-4691-A233-297A7320294D}" srcId="{E662C3E2-6936-44F8-A204-2FCF4BA96D3D}" destId="{DA296B15-5D68-4CDA-879C-8D9DB06EA520}" srcOrd="0" destOrd="0" parTransId="{B0D53FFF-9373-4B23-858C-52F6186BFE58}" sibTransId="{A7129C9B-449A-4148-B109-CED2EE383BFB}"/>
    <dgm:cxn modelId="{E967F3FA-F33C-43AC-B952-1E5D10B465C5}" type="presOf" srcId="{7C634457-E218-4EEE-81E2-07A561B968A8}" destId="{CB9C370E-9022-40F6-B489-9B11E463CB9F}" srcOrd="0" destOrd="0" presId="urn:microsoft.com/office/officeart/2005/8/layout/hList1"/>
    <dgm:cxn modelId="{04582CF1-ED40-46A4-82B0-2FD89CC4E5AF}" type="presParOf" srcId="{72258C40-72B2-433D-9969-DC9F569367A9}" destId="{E471528E-C55F-4886-B468-95E91F621445}" srcOrd="0" destOrd="0" presId="urn:microsoft.com/office/officeart/2005/8/layout/hList1"/>
    <dgm:cxn modelId="{688C1A16-000F-4F98-AAF0-2E50F10596E9}" type="presParOf" srcId="{E471528E-C55F-4886-B468-95E91F621445}" destId="{71EB5634-457F-461D-BCB5-8907024238DD}" srcOrd="0" destOrd="0" presId="urn:microsoft.com/office/officeart/2005/8/layout/hList1"/>
    <dgm:cxn modelId="{7BBA4D09-076E-42C9-8802-8AEE20EBE3D4}" type="presParOf" srcId="{E471528E-C55F-4886-B468-95E91F621445}" destId="{CB9C370E-9022-40F6-B489-9B11E463CB9F}" srcOrd="1" destOrd="0" presId="urn:microsoft.com/office/officeart/2005/8/layout/hList1"/>
    <dgm:cxn modelId="{30C2CC6B-92A8-4790-80EA-C04FA1C0798B}" type="presParOf" srcId="{72258C40-72B2-433D-9969-DC9F569367A9}" destId="{BD61F74D-5157-4E15-A9CB-3F7A8F54C988}" srcOrd="1" destOrd="0" presId="urn:microsoft.com/office/officeart/2005/8/layout/hList1"/>
    <dgm:cxn modelId="{AC6D86F2-36B1-48C8-A93F-A501AEDC0344}" type="presParOf" srcId="{72258C40-72B2-433D-9969-DC9F569367A9}" destId="{754651C9-C3A9-4AF4-96CD-24FDC32271D4}" srcOrd="2" destOrd="0" presId="urn:microsoft.com/office/officeart/2005/8/layout/hList1"/>
    <dgm:cxn modelId="{179EF2A5-8D12-45E1-B330-237E8DE3D6CD}" type="presParOf" srcId="{754651C9-C3A9-4AF4-96CD-24FDC32271D4}" destId="{47BEF4EF-4C7D-480F-A3CE-1CB04945F174}" srcOrd="0" destOrd="0" presId="urn:microsoft.com/office/officeart/2005/8/layout/hList1"/>
    <dgm:cxn modelId="{FB262356-F2BF-462E-A4F2-ABEC644886DF}" type="presParOf" srcId="{754651C9-C3A9-4AF4-96CD-24FDC32271D4}" destId="{F73B340A-AC5B-46EA-A027-5BEAC28E0F3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1FD4AC-3A12-4AB9-B991-8C6EFB602D31}"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s-MX"/>
        </a:p>
      </dgm:t>
    </dgm:pt>
    <dgm:pt modelId="{98EDADB8-C926-4CDA-BECA-FD05A330838F}">
      <dgm:prSet phldrT="[Texto]" custT="1"/>
      <dgm:spPr/>
      <dgm:t>
        <a:bodyPr/>
        <a:lstStyle/>
        <a:p>
          <a:r>
            <a:rPr lang="es-MX" sz="1400" dirty="0" err="1">
              <a:latin typeface="Museo Sans 300" panose="02000000000000000000" pitchFamily="50" charset="0"/>
            </a:rPr>
            <a:t>Crypto</a:t>
          </a:r>
          <a:r>
            <a:rPr lang="es-MX" sz="1400" dirty="0">
              <a:latin typeface="Museo Sans 300" panose="02000000000000000000" pitchFamily="50" charset="0"/>
            </a:rPr>
            <a:t> are </a:t>
          </a:r>
          <a:r>
            <a:rPr lang="es-MX" sz="1400" dirty="0" err="1">
              <a:latin typeface="Museo Sans 300" panose="02000000000000000000" pitchFamily="50" charset="0"/>
            </a:rPr>
            <a:t>borderless</a:t>
          </a:r>
          <a:endParaRPr lang="es-MX" sz="1400" dirty="0">
            <a:latin typeface="Museo Sans 300" panose="02000000000000000000" pitchFamily="50" charset="0"/>
          </a:endParaRPr>
        </a:p>
      </dgm:t>
    </dgm:pt>
    <dgm:pt modelId="{A5CF32BB-F90B-4AB6-9337-46F7BF8755DB}" type="parTrans" cxnId="{EF873555-9D21-4011-ABDB-0D52F5789786}">
      <dgm:prSet/>
      <dgm:spPr/>
      <dgm:t>
        <a:bodyPr/>
        <a:lstStyle/>
        <a:p>
          <a:endParaRPr lang="es-MX" sz="1400">
            <a:latin typeface="Museo Sans 300" panose="02000000000000000000" pitchFamily="50" charset="0"/>
          </a:endParaRPr>
        </a:p>
      </dgm:t>
    </dgm:pt>
    <dgm:pt modelId="{49A1A262-0E5F-4803-A259-68AB506B5A2D}" type="sibTrans" cxnId="{EF873555-9D21-4011-ABDB-0D52F5789786}">
      <dgm:prSet/>
      <dgm:spPr/>
      <dgm:t>
        <a:bodyPr/>
        <a:lstStyle/>
        <a:p>
          <a:endParaRPr lang="es-MX" sz="1400">
            <a:latin typeface="Museo Sans 300" panose="02000000000000000000" pitchFamily="50" charset="0"/>
          </a:endParaRPr>
        </a:p>
      </dgm:t>
    </dgm:pt>
    <dgm:pt modelId="{064B19C2-C1BD-4C93-B116-F1BF805323C8}">
      <dgm:prSet phldrT="[Texto]" custT="1"/>
      <dgm:spPr/>
      <dgm:t>
        <a:bodyPr/>
        <a:lstStyle/>
        <a:p>
          <a:r>
            <a:rPr lang="es-MX" sz="1400" dirty="0">
              <a:latin typeface="Museo Sans 300" panose="02000000000000000000" pitchFamily="50" charset="0"/>
            </a:rPr>
            <a:t>Universal</a:t>
          </a:r>
        </a:p>
      </dgm:t>
    </dgm:pt>
    <dgm:pt modelId="{EFC432E8-CE63-41AF-A947-CB960F62E403}" type="parTrans" cxnId="{9E4A947F-97A2-4CB4-9904-A3241A57D3F3}">
      <dgm:prSet/>
      <dgm:spPr/>
      <dgm:t>
        <a:bodyPr/>
        <a:lstStyle/>
        <a:p>
          <a:endParaRPr lang="es-MX" sz="1400">
            <a:latin typeface="Museo Sans 300" panose="02000000000000000000" pitchFamily="50" charset="0"/>
          </a:endParaRPr>
        </a:p>
      </dgm:t>
    </dgm:pt>
    <dgm:pt modelId="{F1E59525-6520-44B3-8E5E-C5C2B74C3D94}" type="sibTrans" cxnId="{9E4A947F-97A2-4CB4-9904-A3241A57D3F3}">
      <dgm:prSet/>
      <dgm:spPr/>
      <dgm:t>
        <a:bodyPr/>
        <a:lstStyle/>
        <a:p>
          <a:endParaRPr lang="es-MX" sz="1400">
            <a:latin typeface="Museo Sans 300" panose="02000000000000000000" pitchFamily="50" charset="0"/>
          </a:endParaRPr>
        </a:p>
      </dgm:t>
    </dgm:pt>
    <dgm:pt modelId="{AB2F7E89-E1DD-464F-90CA-4EF7B1AEB93C}">
      <dgm:prSet phldrT="[Texto]" custT="1"/>
      <dgm:spPr/>
      <dgm:t>
        <a:bodyPr/>
        <a:lstStyle/>
        <a:p>
          <a:r>
            <a:rPr lang="es-MX" sz="1400" dirty="0">
              <a:latin typeface="Museo Sans 300" panose="02000000000000000000" pitchFamily="50" charset="0"/>
            </a:rPr>
            <a:t>No </a:t>
          </a:r>
          <a:r>
            <a:rPr lang="es-MX" sz="1400" dirty="0" err="1">
              <a:latin typeface="Museo Sans 300" panose="02000000000000000000" pitchFamily="50" charset="0"/>
            </a:rPr>
            <a:t>subject</a:t>
          </a:r>
          <a:r>
            <a:rPr lang="es-MX" sz="1400" dirty="0">
              <a:latin typeface="Museo Sans 300" panose="02000000000000000000" pitchFamily="50" charset="0"/>
            </a:rPr>
            <a:t> </a:t>
          </a:r>
          <a:r>
            <a:rPr lang="es-MX" sz="1400" dirty="0" err="1">
              <a:latin typeface="Museo Sans 300" panose="02000000000000000000" pitchFamily="50" charset="0"/>
            </a:rPr>
            <a:t>to</a:t>
          </a:r>
          <a:r>
            <a:rPr lang="es-MX" sz="1400" dirty="0">
              <a:latin typeface="Museo Sans 300" panose="02000000000000000000" pitchFamily="50" charset="0"/>
            </a:rPr>
            <a:t> </a:t>
          </a:r>
          <a:r>
            <a:rPr lang="es-MX" sz="1400" dirty="0" err="1">
              <a:latin typeface="Museo Sans 300" panose="02000000000000000000" pitchFamily="50" charset="0"/>
            </a:rPr>
            <a:t>any</a:t>
          </a:r>
          <a:r>
            <a:rPr lang="es-MX" sz="1400" dirty="0">
              <a:latin typeface="Museo Sans 300" panose="02000000000000000000" pitchFamily="50" charset="0"/>
            </a:rPr>
            <a:t> </a:t>
          </a:r>
          <a:r>
            <a:rPr lang="es-MX" sz="1400" dirty="0" err="1">
              <a:latin typeface="Museo Sans 300" panose="02000000000000000000" pitchFamily="50" charset="0"/>
            </a:rPr>
            <a:t>centralized</a:t>
          </a:r>
          <a:r>
            <a:rPr lang="es-MX" sz="1400" dirty="0">
              <a:latin typeface="Museo Sans 300" panose="02000000000000000000" pitchFamily="50" charset="0"/>
            </a:rPr>
            <a:t> </a:t>
          </a:r>
          <a:r>
            <a:rPr lang="es-MX" sz="1400" dirty="0" err="1">
              <a:latin typeface="Museo Sans 300" panose="02000000000000000000" pitchFamily="50" charset="0"/>
            </a:rPr>
            <a:t>authority</a:t>
          </a:r>
          <a:endParaRPr lang="es-MX" sz="1400" dirty="0">
            <a:latin typeface="Museo Sans 300" panose="02000000000000000000" pitchFamily="50" charset="0"/>
          </a:endParaRPr>
        </a:p>
      </dgm:t>
    </dgm:pt>
    <dgm:pt modelId="{2386BD84-AF3C-4B05-B937-A24715ED916C}" type="parTrans" cxnId="{58D62417-7525-4EDB-A592-7FD866AA9B0F}">
      <dgm:prSet/>
      <dgm:spPr/>
      <dgm:t>
        <a:bodyPr/>
        <a:lstStyle/>
        <a:p>
          <a:endParaRPr lang="es-MX" sz="1400">
            <a:latin typeface="Museo Sans 300" panose="02000000000000000000" pitchFamily="50" charset="0"/>
          </a:endParaRPr>
        </a:p>
      </dgm:t>
    </dgm:pt>
    <dgm:pt modelId="{B76ED1AD-AFEE-4B7A-B100-CEADEF37C2C0}" type="sibTrans" cxnId="{58D62417-7525-4EDB-A592-7FD866AA9B0F}">
      <dgm:prSet/>
      <dgm:spPr/>
      <dgm:t>
        <a:bodyPr/>
        <a:lstStyle/>
        <a:p>
          <a:endParaRPr lang="es-MX" sz="1400">
            <a:latin typeface="Museo Sans 300" panose="02000000000000000000" pitchFamily="50" charset="0"/>
          </a:endParaRPr>
        </a:p>
      </dgm:t>
    </dgm:pt>
    <dgm:pt modelId="{388B248F-995F-45DB-BD33-B669FAEE9CDB}">
      <dgm:prSet custT="1"/>
      <dgm:spPr/>
      <dgm:t>
        <a:bodyPr/>
        <a:lstStyle/>
        <a:p>
          <a:r>
            <a:rPr lang="es-MX" sz="1400" dirty="0" err="1">
              <a:latin typeface="Museo Sans 300" panose="02000000000000000000" pitchFamily="50" charset="0"/>
            </a:rPr>
            <a:t>Not</a:t>
          </a:r>
          <a:r>
            <a:rPr lang="es-MX" sz="1400" dirty="0">
              <a:latin typeface="Museo Sans 300" panose="02000000000000000000" pitchFamily="50" charset="0"/>
            </a:rPr>
            <a:t> </a:t>
          </a:r>
          <a:r>
            <a:rPr lang="es-MX" sz="1400" dirty="0" err="1">
              <a:latin typeface="Museo Sans 300" panose="02000000000000000000" pitchFamily="50" charset="0"/>
            </a:rPr>
            <a:t>easily</a:t>
          </a:r>
          <a:r>
            <a:rPr lang="es-MX" sz="1400" dirty="0">
              <a:latin typeface="Museo Sans 300" panose="02000000000000000000" pitchFamily="50" charset="0"/>
            </a:rPr>
            <a:t> </a:t>
          </a:r>
          <a:r>
            <a:rPr lang="es-MX" sz="1400" dirty="0" err="1">
              <a:latin typeface="Museo Sans 300" panose="02000000000000000000" pitchFamily="50" charset="0"/>
            </a:rPr>
            <a:t>traced</a:t>
          </a:r>
          <a:r>
            <a:rPr lang="es-MX" sz="1400" dirty="0">
              <a:latin typeface="Museo Sans 300" panose="02000000000000000000" pitchFamily="50" charset="0"/>
            </a:rPr>
            <a:t> </a:t>
          </a:r>
          <a:r>
            <a:rPr lang="es-MX" sz="1400" dirty="0" err="1">
              <a:latin typeface="Museo Sans 300" panose="02000000000000000000" pitchFamily="50" charset="0"/>
            </a:rPr>
            <a:t>by</a:t>
          </a:r>
          <a:r>
            <a:rPr lang="es-MX" sz="1400" dirty="0">
              <a:latin typeface="Museo Sans 300" panose="02000000000000000000" pitchFamily="50" charset="0"/>
            </a:rPr>
            <a:t> </a:t>
          </a:r>
          <a:r>
            <a:rPr lang="es-MX" sz="1400" dirty="0" err="1">
              <a:latin typeface="Museo Sans 300" panose="02000000000000000000" pitchFamily="50" charset="0"/>
            </a:rPr>
            <a:t>law</a:t>
          </a:r>
          <a:r>
            <a:rPr lang="es-MX" sz="1400" dirty="0">
              <a:latin typeface="Museo Sans 300" panose="02000000000000000000" pitchFamily="50" charset="0"/>
            </a:rPr>
            <a:t> </a:t>
          </a:r>
          <a:r>
            <a:rPr lang="es-MX" sz="1400" dirty="0" err="1">
              <a:latin typeface="Museo Sans 300" panose="02000000000000000000" pitchFamily="50" charset="0"/>
            </a:rPr>
            <a:t>enforcement</a:t>
          </a:r>
          <a:endParaRPr lang="es-MX" sz="1400" dirty="0">
            <a:latin typeface="Museo Sans 300" panose="02000000000000000000" pitchFamily="50" charset="0"/>
          </a:endParaRPr>
        </a:p>
      </dgm:t>
    </dgm:pt>
    <dgm:pt modelId="{A0737188-A8CC-46C1-BA70-2B7289411EE7}" type="parTrans" cxnId="{CA2676D1-E8CF-4FB0-A5CB-65D32C211CC2}">
      <dgm:prSet/>
      <dgm:spPr/>
      <dgm:t>
        <a:bodyPr/>
        <a:lstStyle/>
        <a:p>
          <a:endParaRPr lang="es-MX" sz="1400">
            <a:latin typeface="Museo Sans 300" panose="02000000000000000000" pitchFamily="50" charset="0"/>
          </a:endParaRPr>
        </a:p>
      </dgm:t>
    </dgm:pt>
    <dgm:pt modelId="{D2877C80-70D3-4842-8D06-AC4B7891EB3C}" type="sibTrans" cxnId="{CA2676D1-E8CF-4FB0-A5CB-65D32C211CC2}">
      <dgm:prSet/>
      <dgm:spPr/>
      <dgm:t>
        <a:bodyPr/>
        <a:lstStyle/>
        <a:p>
          <a:endParaRPr lang="es-MX" sz="1400">
            <a:latin typeface="Museo Sans 300" panose="02000000000000000000" pitchFamily="50" charset="0"/>
          </a:endParaRPr>
        </a:p>
      </dgm:t>
    </dgm:pt>
    <dgm:pt modelId="{0AE6DBF2-EDD2-4FB3-A601-D16F2EAAB2E8}" type="pres">
      <dgm:prSet presAssocID="{D71FD4AC-3A12-4AB9-B991-8C6EFB602D31}" presName="Name0" presStyleCnt="0">
        <dgm:presLayoutVars>
          <dgm:dir/>
          <dgm:resizeHandles val="exact"/>
        </dgm:presLayoutVars>
      </dgm:prSet>
      <dgm:spPr/>
    </dgm:pt>
    <dgm:pt modelId="{B182633E-757D-4300-B7E3-3EDCD142B8D3}" type="pres">
      <dgm:prSet presAssocID="{D71FD4AC-3A12-4AB9-B991-8C6EFB602D31}" presName="arrow" presStyleLbl="bgShp" presStyleIdx="0" presStyleCnt="1"/>
      <dgm:spPr/>
    </dgm:pt>
    <dgm:pt modelId="{7A0FA83B-2A66-4F79-BFB1-41899F80D98F}" type="pres">
      <dgm:prSet presAssocID="{D71FD4AC-3A12-4AB9-B991-8C6EFB602D31}" presName="points" presStyleCnt="0"/>
      <dgm:spPr/>
    </dgm:pt>
    <dgm:pt modelId="{CA16E8B1-B323-4192-B9CC-49F205B34A76}" type="pres">
      <dgm:prSet presAssocID="{98EDADB8-C926-4CDA-BECA-FD05A330838F}" presName="compositeA" presStyleCnt="0"/>
      <dgm:spPr/>
    </dgm:pt>
    <dgm:pt modelId="{5B5012A2-1131-43BC-922F-D400EC03AB12}" type="pres">
      <dgm:prSet presAssocID="{98EDADB8-C926-4CDA-BECA-FD05A330838F}" presName="textA" presStyleLbl="revTx" presStyleIdx="0" presStyleCnt="4">
        <dgm:presLayoutVars>
          <dgm:bulletEnabled val="1"/>
        </dgm:presLayoutVars>
      </dgm:prSet>
      <dgm:spPr/>
    </dgm:pt>
    <dgm:pt modelId="{DF59CEF0-BCB5-4B46-A4EF-F694D1361452}" type="pres">
      <dgm:prSet presAssocID="{98EDADB8-C926-4CDA-BECA-FD05A330838F}" presName="circleA" presStyleLbl="node1" presStyleIdx="0" presStyleCnt="4"/>
      <dgm:spPr/>
    </dgm:pt>
    <dgm:pt modelId="{1D1710C1-334C-4AA6-8DB3-BF2B8EB0F3DE}" type="pres">
      <dgm:prSet presAssocID="{98EDADB8-C926-4CDA-BECA-FD05A330838F}" presName="spaceA" presStyleCnt="0"/>
      <dgm:spPr/>
    </dgm:pt>
    <dgm:pt modelId="{5AB9E2E0-6154-42B6-B935-FF13DECEC903}" type="pres">
      <dgm:prSet presAssocID="{49A1A262-0E5F-4803-A259-68AB506B5A2D}" presName="space" presStyleCnt="0"/>
      <dgm:spPr/>
    </dgm:pt>
    <dgm:pt modelId="{98DD2488-EA85-4FAC-90E4-7F5B9A07464D}" type="pres">
      <dgm:prSet presAssocID="{064B19C2-C1BD-4C93-B116-F1BF805323C8}" presName="compositeB" presStyleCnt="0"/>
      <dgm:spPr/>
    </dgm:pt>
    <dgm:pt modelId="{BFD5CF04-D7D2-492E-BC7D-00FC372BCD26}" type="pres">
      <dgm:prSet presAssocID="{064B19C2-C1BD-4C93-B116-F1BF805323C8}" presName="textB" presStyleLbl="revTx" presStyleIdx="1" presStyleCnt="4">
        <dgm:presLayoutVars>
          <dgm:bulletEnabled val="1"/>
        </dgm:presLayoutVars>
      </dgm:prSet>
      <dgm:spPr/>
    </dgm:pt>
    <dgm:pt modelId="{9594B8BF-6B65-49BA-B876-98E38BFE7D5C}" type="pres">
      <dgm:prSet presAssocID="{064B19C2-C1BD-4C93-B116-F1BF805323C8}" presName="circleB" presStyleLbl="node1" presStyleIdx="1" presStyleCnt="4"/>
      <dgm:spPr/>
    </dgm:pt>
    <dgm:pt modelId="{A2392D82-85B9-4C74-8DBD-8C20F17A18EE}" type="pres">
      <dgm:prSet presAssocID="{064B19C2-C1BD-4C93-B116-F1BF805323C8}" presName="spaceB" presStyleCnt="0"/>
      <dgm:spPr/>
    </dgm:pt>
    <dgm:pt modelId="{D34E863B-324B-4049-BF1F-39EFFF019E23}" type="pres">
      <dgm:prSet presAssocID="{F1E59525-6520-44B3-8E5E-C5C2B74C3D94}" presName="space" presStyleCnt="0"/>
      <dgm:spPr/>
    </dgm:pt>
    <dgm:pt modelId="{507F8530-D38B-4654-9CD9-180B9E31A21D}" type="pres">
      <dgm:prSet presAssocID="{AB2F7E89-E1DD-464F-90CA-4EF7B1AEB93C}" presName="compositeA" presStyleCnt="0"/>
      <dgm:spPr/>
    </dgm:pt>
    <dgm:pt modelId="{9FCA037A-C5DD-4C5F-B1C0-86EF6785488A}" type="pres">
      <dgm:prSet presAssocID="{AB2F7E89-E1DD-464F-90CA-4EF7B1AEB93C}" presName="textA" presStyleLbl="revTx" presStyleIdx="2" presStyleCnt="4">
        <dgm:presLayoutVars>
          <dgm:bulletEnabled val="1"/>
        </dgm:presLayoutVars>
      </dgm:prSet>
      <dgm:spPr/>
    </dgm:pt>
    <dgm:pt modelId="{45448226-A5CE-4C09-803E-48935ADEBF04}" type="pres">
      <dgm:prSet presAssocID="{AB2F7E89-E1DD-464F-90CA-4EF7B1AEB93C}" presName="circleA" presStyleLbl="node1" presStyleIdx="2" presStyleCnt="4"/>
      <dgm:spPr/>
    </dgm:pt>
    <dgm:pt modelId="{BC5C3E07-3F4E-4652-B6FA-15D2C3ED7CFB}" type="pres">
      <dgm:prSet presAssocID="{AB2F7E89-E1DD-464F-90CA-4EF7B1AEB93C}" presName="spaceA" presStyleCnt="0"/>
      <dgm:spPr/>
    </dgm:pt>
    <dgm:pt modelId="{765D719A-BBDA-45CF-A0C8-77C8C0B28A80}" type="pres">
      <dgm:prSet presAssocID="{B76ED1AD-AFEE-4B7A-B100-CEADEF37C2C0}" presName="space" presStyleCnt="0"/>
      <dgm:spPr/>
    </dgm:pt>
    <dgm:pt modelId="{B07DD3F7-3927-49E5-A6B8-A0CC6600B019}" type="pres">
      <dgm:prSet presAssocID="{388B248F-995F-45DB-BD33-B669FAEE9CDB}" presName="compositeB" presStyleCnt="0"/>
      <dgm:spPr/>
    </dgm:pt>
    <dgm:pt modelId="{991B88A9-F3DB-45F3-9413-74BA490B6A51}" type="pres">
      <dgm:prSet presAssocID="{388B248F-995F-45DB-BD33-B669FAEE9CDB}" presName="textB" presStyleLbl="revTx" presStyleIdx="3" presStyleCnt="4">
        <dgm:presLayoutVars>
          <dgm:bulletEnabled val="1"/>
        </dgm:presLayoutVars>
      </dgm:prSet>
      <dgm:spPr/>
    </dgm:pt>
    <dgm:pt modelId="{D2CFCBD4-3463-44C2-B067-7E931643C72E}" type="pres">
      <dgm:prSet presAssocID="{388B248F-995F-45DB-BD33-B669FAEE9CDB}" presName="circleB" presStyleLbl="node1" presStyleIdx="3" presStyleCnt="4"/>
      <dgm:spPr/>
    </dgm:pt>
    <dgm:pt modelId="{BD0C80AF-9873-405F-BFF5-38F81FC69674}" type="pres">
      <dgm:prSet presAssocID="{388B248F-995F-45DB-BD33-B669FAEE9CDB}" presName="spaceB" presStyleCnt="0"/>
      <dgm:spPr/>
    </dgm:pt>
  </dgm:ptLst>
  <dgm:cxnLst>
    <dgm:cxn modelId="{58D62417-7525-4EDB-A592-7FD866AA9B0F}" srcId="{D71FD4AC-3A12-4AB9-B991-8C6EFB602D31}" destId="{AB2F7E89-E1DD-464F-90CA-4EF7B1AEB93C}" srcOrd="2" destOrd="0" parTransId="{2386BD84-AF3C-4B05-B937-A24715ED916C}" sibTransId="{B76ED1AD-AFEE-4B7A-B100-CEADEF37C2C0}"/>
    <dgm:cxn modelId="{FD526A2B-4C3F-482A-98AC-25F2058AC056}" type="presOf" srcId="{D71FD4AC-3A12-4AB9-B991-8C6EFB602D31}" destId="{0AE6DBF2-EDD2-4FB3-A601-D16F2EAAB2E8}" srcOrd="0" destOrd="0" presId="urn:microsoft.com/office/officeart/2005/8/layout/hProcess11"/>
    <dgm:cxn modelId="{A4C7B54A-6040-499E-81E8-973DD52412C0}" type="presOf" srcId="{AB2F7E89-E1DD-464F-90CA-4EF7B1AEB93C}" destId="{9FCA037A-C5DD-4C5F-B1C0-86EF6785488A}" srcOrd="0" destOrd="0" presId="urn:microsoft.com/office/officeart/2005/8/layout/hProcess11"/>
    <dgm:cxn modelId="{EF873555-9D21-4011-ABDB-0D52F5789786}" srcId="{D71FD4AC-3A12-4AB9-B991-8C6EFB602D31}" destId="{98EDADB8-C926-4CDA-BECA-FD05A330838F}" srcOrd="0" destOrd="0" parTransId="{A5CF32BB-F90B-4AB6-9337-46F7BF8755DB}" sibTransId="{49A1A262-0E5F-4803-A259-68AB506B5A2D}"/>
    <dgm:cxn modelId="{9E4A947F-97A2-4CB4-9904-A3241A57D3F3}" srcId="{D71FD4AC-3A12-4AB9-B991-8C6EFB602D31}" destId="{064B19C2-C1BD-4C93-B116-F1BF805323C8}" srcOrd="1" destOrd="0" parTransId="{EFC432E8-CE63-41AF-A947-CB960F62E403}" sibTransId="{F1E59525-6520-44B3-8E5E-C5C2B74C3D94}"/>
    <dgm:cxn modelId="{1A9BD49E-62C8-4AB6-ACEA-BE0117D8ED58}" type="presOf" srcId="{388B248F-995F-45DB-BD33-B669FAEE9CDB}" destId="{991B88A9-F3DB-45F3-9413-74BA490B6A51}" srcOrd="0" destOrd="0" presId="urn:microsoft.com/office/officeart/2005/8/layout/hProcess11"/>
    <dgm:cxn modelId="{2B2EC3AD-4EFA-4EF9-BA74-7B94267C2825}" type="presOf" srcId="{98EDADB8-C926-4CDA-BECA-FD05A330838F}" destId="{5B5012A2-1131-43BC-922F-D400EC03AB12}" srcOrd="0" destOrd="0" presId="urn:microsoft.com/office/officeart/2005/8/layout/hProcess11"/>
    <dgm:cxn modelId="{1F1E99B8-5E7F-4B37-802F-036448BF539C}" type="presOf" srcId="{064B19C2-C1BD-4C93-B116-F1BF805323C8}" destId="{BFD5CF04-D7D2-492E-BC7D-00FC372BCD26}" srcOrd="0" destOrd="0" presId="urn:microsoft.com/office/officeart/2005/8/layout/hProcess11"/>
    <dgm:cxn modelId="{CA2676D1-E8CF-4FB0-A5CB-65D32C211CC2}" srcId="{D71FD4AC-3A12-4AB9-B991-8C6EFB602D31}" destId="{388B248F-995F-45DB-BD33-B669FAEE9CDB}" srcOrd="3" destOrd="0" parTransId="{A0737188-A8CC-46C1-BA70-2B7289411EE7}" sibTransId="{D2877C80-70D3-4842-8D06-AC4B7891EB3C}"/>
    <dgm:cxn modelId="{AA553614-0ABB-41FD-9F02-50F6ED7B67CA}" type="presParOf" srcId="{0AE6DBF2-EDD2-4FB3-A601-D16F2EAAB2E8}" destId="{B182633E-757D-4300-B7E3-3EDCD142B8D3}" srcOrd="0" destOrd="0" presId="urn:microsoft.com/office/officeart/2005/8/layout/hProcess11"/>
    <dgm:cxn modelId="{66FC378F-674A-4CB6-A8FB-7ED70D7B82EC}" type="presParOf" srcId="{0AE6DBF2-EDD2-4FB3-A601-D16F2EAAB2E8}" destId="{7A0FA83B-2A66-4F79-BFB1-41899F80D98F}" srcOrd="1" destOrd="0" presId="urn:microsoft.com/office/officeart/2005/8/layout/hProcess11"/>
    <dgm:cxn modelId="{A5B6590C-3897-4296-9774-7DEEF10DFCAB}" type="presParOf" srcId="{7A0FA83B-2A66-4F79-BFB1-41899F80D98F}" destId="{CA16E8B1-B323-4192-B9CC-49F205B34A76}" srcOrd="0" destOrd="0" presId="urn:microsoft.com/office/officeart/2005/8/layout/hProcess11"/>
    <dgm:cxn modelId="{A3B69A79-767C-48BB-A5A1-42FC52AF21FF}" type="presParOf" srcId="{CA16E8B1-B323-4192-B9CC-49F205B34A76}" destId="{5B5012A2-1131-43BC-922F-D400EC03AB12}" srcOrd="0" destOrd="0" presId="urn:microsoft.com/office/officeart/2005/8/layout/hProcess11"/>
    <dgm:cxn modelId="{E0D08C9A-EDD6-4330-88F2-3FCB42FCB2B7}" type="presParOf" srcId="{CA16E8B1-B323-4192-B9CC-49F205B34A76}" destId="{DF59CEF0-BCB5-4B46-A4EF-F694D1361452}" srcOrd="1" destOrd="0" presId="urn:microsoft.com/office/officeart/2005/8/layout/hProcess11"/>
    <dgm:cxn modelId="{F8145EFB-0238-4169-930D-E26BACCB022B}" type="presParOf" srcId="{CA16E8B1-B323-4192-B9CC-49F205B34A76}" destId="{1D1710C1-334C-4AA6-8DB3-BF2B8EB0F3DE}" srcOrd="2" destOrd="0" presId="urn:microsoft.com/office/officeart/2005/8/layout/hProcess11"/>
    <dgm:cxn modelId="{10CFB234-B220-4904-9828-57806D968384}" type="presParOf" srcId="{7A0FA83B-2A66-4F79-BFB1-41899F80D98F}" destId="{5AB9E2E0-6154-42B6-B935-FF13DECEC903}" srcOrd="1" destOrd="0" presId="urn:microsoft.com/office/officeart/2005/8/layout/hProcess11"/>
    <dgm:cxn modelId="{F3396B2D-5BDA-47F6-8708-295528A63550}" type="presParOf" srcId="{7A0FA83B-2A66-4F79-BFB1-41899F80D98F}" destId="{98DD2488-EA85-4FAC-90E4-7F5B9A07464D}" srcOrd="2" destOrd="0" presId="urn:microsoft.com/office/officeart/2005/8/layout/hProcess11"/>
    <dgm:cxn modelId="{EB5DF007-5E0A-4F8F-B0F6-D4B0D3494715}" type="presParOf" srcId="{98DD2488-EA85-4FAC-90E4-7F5B9A07464D}" destId="{BFD5CF04-D7D2-492E-BC7D-00FC372BCD26}" srcOrd="0" destOrd="0" presId="urn:microsoft.com/office/officeart/2005/8/layout/hProcess11"/>
    <dgm:cxn modelId="{B43FCDE3-16CF-4B10-9924-B4CCA4F30244}" type="presParOf" srcId="{98DD2488-EA85-4FAC-90E4-7F5B9A07464D}" destId="{9594B8BF-6B65-49BA-B876-98E38BFE7D5C}" srcOrd="1" destOrd="0" presId="urn:microsoft.com/office/officeart/2005/8/layout/hProcess11"/>
    <dgm:cxn modelId="{CBD6BBAC-D3C8-4D36-9C4A-FC6FB6B017CB}" type="presParOf" srcId="{98DD2488-EA85-4FAC-90E4-7F5B9A07464D}" destId="{A2392D82-85B9-4C74-8DBD-8C20F17A18EE}" srcOrd="2" destOrd="0" presId="urn:microsoft.com/office/officeart/2005/8/layout/hProcess11"/>
    <dgm:cxn modelId="{AEDC0CE1-63B4-47FA-8981-B78E6A901271}" type="presParOf" srcId="{7A0FA83B-2A66-4F79-BFB1-41899F80D98F}" destId="{D34E863B-324B-4049-BF1F-39EFFF019E23}" srcOrd="3" destOrd="0" presId="urn:microsoft.com/office/officeart/2005/8/layout/hProcess11"/>
    <dgm:cxn modelId="{404561BB-DD54-4084-8F54-374580ACF280}" type="presParOf" srcId="{7A0FA83B-2A66-4F79-BFB1-41899F80D98F}" destId="{507F8530-D38B-4654-9CD9-180B9E31A21D}" srcOrd="4" destOrd="0" presId="urn:microsoft.com/office/officeart/2005/8/layout/hProcess11"/>
    <dgm:cxn modelId="{48FA0589-32E2-4B0D-B89D-5CF12872FE75}" type="presParOf" srcId="{507F8530-D38B-4654-9CD9-180B9E31A21D}" destId="{9FCA037A-C5DD-4C5F-B1C0-86EF6785488A}" srcOrd="0" destOrd="0" presId="urn:microsoft.com/office/officeart/2005/8/layout/hProcess11"/>
    <dgm:cxn modelId="{448351AB-C35B-4AF7-B581-EA52210929AC}" type="presParOf" srcId="{507F8530-D38B-4654-9CD9-180B9E31A21D}" destId="{45448226-A5CE-4C09-803E-48935ADEBF04}" srcOrd="1" destOrd="0" presId="urn:microsoft.com/office/officeart/2005/8/layout/hProcess11"/>
    <dgm:cxn modelId="{0156150A-A4D3-41F2-883C-79FE6D255204}" type="presParOf" srcId="{507F8530-D38B-4654-9CD9-180B9E31A21D}" destId="{BC5C3E07-3F4E-4652-B6FA-15D2C3ED7CFB}" srcOrd="2" destOrd="0" presId="urn:microsoft.com/office/officeart/2005/8/layout/hProcess11"/>
    <dgm:cxn modelId="{A74F414A-DC24-48CF-B15D-052DAA72BD03}" type="presParOf" srcId="{7A0FA83B-2A66-4F79-BFB1-41899F80D98F}" destId="{765D719A-BBDA-45CF-A0C8-77C8C0B28A80}" srcOrd="5" destOrd="0" presId="urn:microsoft.com/office/officeart/2005/8/layout/hProcess11"/>
    <dgm:cxn modelId="{8C95038F-B3D9-4241-8F58-32928A1146F7}" type="presParOf" srcId="{7A0FA83B-2A66-4F79-BFB1-41899F80D98F}" destId="{B07DD3F7-3927-49E5-A6B8-A0CC6600B019}" srcOrd="6" destOrd="0" presId="urn:microsoft.com/office/officeart/2005/8/layout/hProcess11"/>
    <dgm:cxn modelId="{8C27437C-4EE3-4F5A-8DE4-C14A6161D865}" type="presParOf" srcId="{B07DD3F7-3927-49E5-A6B8-A0CC6600B019}" destId="{991B88A9-F3DB-45F3-9413-74BA490B6A51}" srcOrd="0" destOrd="0" presId="urn:microsoft.com/office/officeart/2005/8/layout/hProcess11"/>
    <dgm:cxn modelId="{019F7C42-DE2E-40A4-9177-D1349FC357D6}" type="presParOf" srcId="{B07DD3F7-3927-49E5-A6B8-A0CC6600B019}" destId="{D2CFCBD4-3463-44C2-B067-7E931643C72E}" srcOrd="1" destOrd="0" presId="urn:microsoft.com/office/officeart/2005/8/layout/hProcess11"/>
    <dgm:cxn modelId="{B17A5E42-E8DD-4040-AD13-E3812AABCCBB}" type="presParOf" srcId="{B07DD3F7-3927-49E5-A6B8-A0CC6600B019}" destId="{BD0C80AF-9873-405F-BFF5-38F81FC69674}"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9EC15F-F013-4317-9F82-CAA9AA0428EC}"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s-MX"/>
        </a:p>
      </dgm:t>
    </dgm:pt>
    <dgm:pt modelId="{DE1F3604-1ED3-4825-A9EB-6B7360AAC5D2}">
      <dgm:prSet phldrT="[Texto]" custT="1"/>
      <dgm:spPr/>
      <dgm:t>
        <a:bodyPr/>
        <a:lstStyle/>
        <a:p>
          <a:r>
            <a:rPr lang="es-MX" sz="2800" dirty="0" err="1"/>
            <a:t>For</a:t>
          </a:r>
          <a:r>
            <a:rPr lang="es-MX" sz="2800" dirty="0"/>
            <a:t> </a:t>
          </a:r>
          <a:r>
            <a:rPr lang="es-MX" sz="2800" dirty="0" err="1"/>
            <a:t>good</a:t>
          </a:r>
          <a:endParaRPr lang="es-MX" sz="2800" dirty="0"/>
        </a:p>
      </dgm:t>
    </dgm:pt>
    <dgm:pt modelId="{6A8B34A6-7787-4603-907A-64C6127ACE43}" type="parTrans" cxnId="{B1F8F9A8-305B-4A44-B7CD-B56E2F1DD639}">
      <dgm:prSet/>
      <dgm:spPr/>
      <dgm:t>
        <a:bodyPr/>
        <a:lstStyle/>
        <a:p>
          <a:endParaRPr lang="es-MX"/>
        </a:p>
      </dgm:t>
    </dgm:pt>
    <dgm:pt modelId="{88AC8EFA-9A62-478D-8C84-3F9B96C4502E}" type="sibTrans" cxnId="{B1F8F9A8-305B-4A44-B7CD-B56E2F1DD639}">
      <dgm:prSet/>
      <dgm:spPr/>
      <dgm:t>
        <a:bodyPr/>
        <a:lstStyle/>
        <a:p>
          <a:endParaRPr lang="es-MX"/>
        </a:p>
      </dgm:t>
    </dgm:pt>
    <dgm:pt modelId="{074B1516-DF75-4C12-B5DA-909FBCFB77F3}">
      <dgm:prSet phldrT="[Texto]"/>
      <dgm:spPr/>
      <dgm:t>
        <a:bodyPr/>
        <a:lstStyle/>
        <a:p>
          <a:r>
            <a:rPr lang="es-MX" dirty="0" err="1"/>
            <a:t>Hedge</a:t>
          </a:r>
          <a:r>
            <a:rPr lang="es-MX" dirty="0"/>
            <a:t> </a:t>
          </a:r>
          <a:r>
            <a:rPr lang="es-MX" dirty="0" err="1"/>
            <a:t>against</a:t>
          </a:r>
          <a:r>
            <a:rPr lang="es-MX" dirty="0"/>
            <a:t> </a:t>
          </a:r>
          <a:r>
            <a:rPr lang="es-MX" dirty="0" err="1"/>
            <a:t>inflation</a:t>
          </a:r>
          <a:endParaRPr lang="es-MX" dirty="0"/>
        </a:p>
      </dgm:t>
    </dgm:pt>
    <dgm:pt modelId="{3AA184D3-270F-44CB-8001-6F51108232E2}" type="parTrans" cxnId="{A1C41AFE-2FB7-4D10-BB7D-DFD28673A3B2}">
      <dgm:prSet/>
      <dgm:spPr/>
      <dgm:t>
        <a:bodyPr/>
        <a:lstStyle/>
        <a:p>
          <a:endParaRPr lang="es-MX"/>
        </a:p>
      </dgm:t>
    </dgm:pt>
    <dgm:pt modelId="{7EB00E7E-E4FF-4EE8-BA97-0F426956E72A}" type="sibTrans" cxnId="{A1C41AFE-2FB7-4D10-BB7D-DFD28673A3B2}">
      <dgm:prSet/>
      <dgm:spPr/>
      <dgm:t>
        <a:bodyPr/>
        <a:lstStyle/>
        <a:p>
          <a:endParaRPr lang="es-MX"/>
        </a:p>
      </dgm:t>
    </dgm:pt>
    <dgm:pt modelId="{C69D416C-E787-4C1E-8DBC-63F9B06EEBDF}">
      <dgm:prSet phldrT="[Texto]"/>
      <dgm:spPr/>
      <dgm:t>
        <a:bodyPr/>
        <a:lstStyle/>
        <a:p>
          <a:r>
            <a:rPr lang="es-MX" dirty="0" err="1"/>
            <a:t>Inexpensive</a:t>
          </a:r>
          <a:r>
            <a:rPr lang="es-MX" dirty="0"/>
            <a:t> </a:t>
          </a:r>
          <a:r>
            <a:rPr lang="es-MX" dirty="0" err="1"/>
            <a:t>option</a:t>
          </a:r>
          <a:r>
            <a:rPr lang="es-MX" dirty="0"/>
            <a:t> </a:t>
          </a:r>
          <a:r>
            <a:rPr lang="es-MX" dirty="0" err="1"/>
            <a:t>for</a:t>
          </a:r>
          <a:r>
            <a:rPr lang="es-MX" dirty="0"/>
            <a:t> </a:t>
          </a:r>
          <a:r>
            <a:rPr lang="es-MX" dirty="0" err="1"/>
            <a:t>cross-border</a:t>
          </a:r>
          <a:r>
            <a:rPr lang="es-MX" dirty="0"/>
            <a:t> </a:t>
          </a:r>
          <a:r>
            <a:rPr lang="es-MX" dirty="0" err="1"/>
            <a:t>transactions</a:t>
          </a:r>
          <a:r>
            <a:rPr lang="es-MX" dirty="0"/>
            <a:t>.</a:t>
          </a:r>
        </a:p>
      </dgm:t>
    </dgm:pt>
    <dgm:pt modelId="{DCC12FC6-120A-4774-9F09-9EF5D11F057C}" type="parTrans" cxnId="{2FC1BF8A-AAEC-4808-A62C-71CFAF5CF1AE}">
      <dgm:prSet/>
      <dgm:spPr/>
      <dgm:t>
        <a:bodyPr/>
        <a:lstStyle/>
        <a:p>
          <a:endParaRPr lang="es-MX"/>
        </a:p>
      </dgm:t>
    </dgm:pt>
    <dgm:pt modelId="{F5199A21-59CD-400E-AAB1-8ACD946FB20E}" type="sibTrans" cxnId="{2FC1BF8A-AAEC-4808-A62C-71CFAF5CF1AE}">
      <dgm:prSet/>
      <dgm:spPr/>
      <dgm:t>
        <a:bodyPr/>
        <a:lstStyle/>
        <a:p>
          <a:endParaRPr lang="es-MX"/>
        </a:p>
      </dgm:t>
    </dgm:pt>
    <dgm:pt modelId="{C2E93C5F-6566-4DC7-8922-3A3E67CC4B35}">
      <dgm:prSet phldrT="[Texto]" custT="1"/>
      <dgm:spPr/>
      <dgm:t>
        <a:bodyPr/>
        <a:lstStyle/>
        <a:p>
          <a:r>
            <a:rPr lang="es-MX" sz="2800" dirty="0" err="1"/>
            <a:t>For</a:t>
          </a:r>
          <a:r>
            <a:rPr lang="es-MX" sz="2800" dirty="0"/>
            <a:t> </a:t>
          </a:r>
          <a:r>
            <a:rPr lang="es-MX" sz="2800" dirty="0" err="1"/>
            <a:t>bad</a:t>
          </a:r>
          <a:endParaRPr lang="es-MX" sz="2800" dirty="0"/>
        </a:p>
      </dgm:t>
    </dgm:pt>
    <dgm:pt modelId="{5658DB9E-E193-40AD-9819-505344056F23}" type="parTrans" cxnId="{B85E577B-8D2D-4090-92EE-E2000AA1F429}">
      <dgm:prSet/>
      <dgm:spPr/>
      <dgm:t>
        <a:bodyPr/>
        <a:lstStyle/>
        <a:p>
          <a:endParaRPr lang="es-MX"/>
        </a:p>
      </dgm:t>
    </dgm:pt>
    <dgm:pt modelId="{109D8306-0884-4334-B2B0-58473360A007}" type="sibTrans" cxnId="{B85E577B-8D2D-4090-92EE-E2000AA1F429}">
      <dgm:prSet/>
      <dgm:spPr/>
      <dgm:t>
        <a:bodyPr/>
        <a:lstStyle/>
        <a:p>
          <a:endParaRPr lang="es-MX"/>
        </a:p>
      </dgm:t>
    </dgm:pt>
    <dgm:pt modelId="{9387DB6C-515A-4EE4-9C2B-1472695D502D}">
      <dgm:prSet phldrT="[Texto]"/>
      <dgm:spPr/>
      <dgm:t>
        <a:bodyPr/>
        <a:lstStyle/>
        <a:p>
          <a:r>
            <a:rPr lang="es-MX" dirty="0"/>
            <a:t>Used </a:t>
          </a:r>
          <a:r>
            <a:rPr lang="es-MX" dirty="0" err="1"/>
            <a:t>for</a:t>
          </a:r>
          <a:r>
            <a:rPr lang="es-MX" dirty="0"/>
            <a:t> </a:t>
          </a:r>
          <a:r>
            <a:rPr lang="es-MX" dirty="0" err="1"/>
            <a:t>terrorism</a:t>
          </a:r>
          <a:r>
            <a:rPr lang="es-MX" dirty="0"/>
            <a:t> </a:t>
          </a:r>
          <a:r>
            <a:rPr lang="es-MX" dirty="0" err="1"/>
            <a:t>financiang</a:t>
          </a:r>
          <a:endParaRPr lang="es-MX" dirty="0"/>
        </a:p>
      </dgm:t>
    </dgm:pt>
    <dgm:pt modelId="{399969C2-0487-4488-ABAB-0696777BB990}" type="parTrans" cxnId="{299073BA-B9E9-4C60-A289-641BF2BEEA0C}">
      <dgm:prSet/>
      <dgm:spPr/>
      <dgm:t>
        <a:bodyPr/>
        <a:lstStyle/>
        <a:p>
          <a:endParaRPr lang="es-MX"/>
        </a:p>
      </dgm:t>
    </dgm:pt>
    <dgm:pt modelId="{364E6A08-2DB2-4648-BD3A-983428382D96}" type="sibTrans" cxnId="{299073BA-B9E9-4C60-A289-641BF2BEEA0C}">
      <dgm:prSet/>
      <dgm:spPr/>
      <dgm:t>
        <a:bodyPr/>
        <a:lstStyle/>
        <a:p>
          <a:endParaRPr lang="es-MX"/>
        </a:p>
      </dgm:t>
    </dgm:pt>
    <dgm:pt modelId="{872E1E80-161B-4A7B-B174-5C9AB8E74AD2}">
      <dgm:prSet phldrT="[Texto]"/>
      <dgm:spPr/>
      <dgm:t>
        <a:bodyPr/>
        <a:lstStyle/>
        <a:p>
          <a:r>
            <a:rPr lang="es-MX" dirty="0"/>
            <a:t>Used </a:t>
          </a:r>
          <a:r>
            <a:rPr lang="es-MX" dirty="0" err="1"/>
            <a:t>for</a:t>
          </a:r>
          <a:r>
            <a:rPr lang="es-MX" dirty="0"/>
            <a:t> </a:t>
          </a:r>
          <a:r>
            <a:rPr lang="es-MX" dirty="0" err="1"/>
            <a:t>money</a:t>
          </a:r>
          <a:r>
            <a:rPr lang="es-MX" dirty="0"/>
            <a:t> Laundering </a:t>
          </a:r>
          <a:r>
            <a:rPr lang="es-MX" dirty="0" err="1"/>
            <a:t>activities</a:t>
          </a:r>
          <a:endParaRPr lang="es-MX" dirty="0"/>
        </a:p>
      </dgm:t>
    </dgm:pt>
    <dgm:pt modelId="{D65F6741-E373-4A30-B792-111ECF0F75B4}" type="parTrans" cxnId="{895D710C-07B6-4C57-A989-8D7BB44BB3F1}">
      <dgm:prSet/>
      <dgm:spPr/>
      <dgm:t>
        <a:bodyPr/>
        <a:lstStyle/>
        <a:p>
          <a:endParaRPr lang="es-MX"/>
        </a:p>
      </dgm:t>
    </dgm:pt>
    <dgm:pt modelId="{987634BD-0230-4961-A99F-0151708DAD52}" type="sibTrans" cxnId="{895D710C-07B6-4C57-A989-8D7BB44BB3F1}">
      <dgm:prSet/>
      <dgm:spPr/>
      <dgm:t>
        <a:bodyPr/>
        <a:lstStyle/>
        <a:p>
          <a:endParaRPr lang="es-MX"/>
        </a:p>
      </dgm:t>
    </dgm:pt>
    <dgm:pt modelId="{DEF95916-A9AA-4FB1-A1BE-79D650AF161F}">
      <dgm:prSet/>
      <dgm:spPr/>
      <dgm:t>
        <a:bodyPr/>
        <a:lstStyle/>
        <a:p>
          <a:r>
            <a:rPr lang="es-MX" dirty="0" err="1"/>
            <a:t>Acces</a:t>
          </a:r>
          <a:r>
            <a:rPr lang="es-MX" dirty="0"/>
            <a:t> </a:t>
          </a:r>
          <a:r>
            <a:rPr lang="es-MX" dirty="0" err="1"/>
            <a:t>to</a:t>
          </a:r>
          <a:r>
            <a:rPr lang="es-MX" dirty="0"/>
            <a:t> global </a:t>
          </a:r>
          <a:r>
            <a:rPr lang="es-MX" dirty="0" err="1"/>
            <a:t>financial</a:t>
          </a:r>
          <a:r>
            <a:rPr lang="es-MX" dirty="0"/>
            <a:t> </a:t>
          </a:r>
          <a:r>
            <a:rPr lang="es-MX" dirty="0" err="1"/>
            <a:t>services</a:t>
          </a:r>
          <a:r>
            <a:rPr lang="es-MX" dirty="0"/>
            <a:t> in </a:t>
          </a:r>
          <a:r>
            <a:rPr lang="es-MX" dirty="0" err="1"/>
            <a:t>underserved</a:t>
          </a:r>
          <a:r>
            <a:rPr lang="es-MX" dirty="0"/>
            <a:t> áreas</a:t>
          </a:r>
        </a:p>
      </dgm:t>
    </dgm:pt>
    <dgm:pt modelId="{C10CF3C2-4D44-472B-85A7-85BEDBDC0255}" type="parTrans" cxnId="{0FD94FC9-88B0-45BD-BE32-F7DB67472986}">
      <dgm:prSet/>
      <dgm:spPr/>
      <dgm:t>
        <a:bodyPr/>
        <a:lstStyle/>
        <a:p>
          <a:endParaRPr lang="es-MX"/>
        </a:p>
      </dgm:t>
    </dgm:pt>
    <dgm:pt modelId="{3C4E6E55-5247-44B8-9A2C-6E37D909AAB7}" type="sibTrans" cxnId="{0FD94FC9-88B0-45BD-BE32-F7DB67472986}">
      <dgm:prSet/>
      <dgm:spPr/>
      <dgm:t>
        <a:bodyPr/>
        <a:lstStyle/>
        <a:p>
          <a:endParaRPr lang="es-MX"/>
        </a:p>
      </dgm:t>
    </dgm:pt>
    <dgm:pt modelId="{13811371-B22D-4504-B834-FC1C2E609CBA}">
      <dgm:prSet/>
      <dgm:spPr/>
      <dgm:t>
        <a:bodyPr/>
        <a:lstStyle/>
        <a:p>
          <a:r>
            <a:rPr lang="es-MX" dirty="0" err="1"/>
            <a:t>Transactions</a:t>
          </a:r>
          <a:r>
            <a:rPr lang="es-MX" dirty="0"/>
            <a:t> </a:t>
          </a:r>
          <a:r>
            <a:rPr lang="es-MX" dirty="0" err="1"/>
            <a:t>on</a:t>
          </a:r>
          <a:r>
            <a:rPr lang="es-MX" dirty="0"/>
            <a:t> </a:t>
          </a:r>
          <a:r>
            <a:rPr lang="es-MX" dirty="0" err="1"/>
            <a:t>the</a:t>
          </a:r>
          <a:r>
            <a:rPr lang="es-MX" dirty="0"/>
            <a:t> </a:t>
          </a:r>
          <a:r>
            <a:rPr lang="es-MX" dirty="0" err="1"/>
            <a:t>dark</a:t>
          </a:r>
          <a:r>
            <a:rPr lang="es-MX" dirty="0"/>
            <a:t> web</a:t>
          </a:r>
        </a:p>
      </dgm:t>
    </dgm:pt>
    <dgm:pt modelId="{4E9D19C5-18BA-4160-AA4C-F281C84E4962}" type="parTrans" cxnId="{B82E8C6A-AC99-4C75-8A22-5C554AA761A6}">
      <dgm:prSet/>
      <dgm:spPr/>
      <dgm:t>
        <a:bodyPr/>
        <a:lstStyle/>
        <a:p>
          <a:endParaRPr lang="es-MX"/>
        </a:p>
      </dgm:t>
    </dgm:pt>
    <dgm:pt modelId="{7A667E99-61F7-4E67-8272-4E4CDB14CF0A}" type="sibTrans" cxnId="{B82E8C6A-AC99-4C75-8A22-5C554AA761A6}">
      <dgm:prSet/>
      <dgm:spPr/>
      <dgm:t>
        <a:bodyPr/>
        <a:lstStyle/>
        <a:p>
          <a:endParaRPr lang="es-MX"/>
        </a:p>
      </dgm:t>
    </dgm:pt>
    <dgm:pt modelId="{C1EFCFAD-3513-4D6F-A34C-9C6C0713D75A}" type="pres">
      <dgm:prSet presAssocID="{D09EC15F-F013-4317-9F82-CAA9AA0428EC}" presName="Name0" presStyleCnt="0">
        <dgm:presLayoutVars>
          <dgm:dir/>
          <dgm:animLvl val="lvl"/>
          <dgm:resizeHandles val="exact"/>
        </dgm:presLayoutVars>
      </dgm:prSet>
      <dgm:spPr/>
    </dgm:pt>
    <dgm:pt modelId="{692BF2EF-80A2-48E4-AA87-660694C54362}" type="pres">
      <dgm:prSet presAssocID="{DE1F3604-1ED3-4825-A9EB-6B7360AAC5D2}" presName="vertFlow" presStyleCnt="0"/>
      <dgm:spPr/>
    </dgm:pt>
    <dgm:pt modelId="{483700E3-75BC-4EC5-936B-7E28224A6DDA}" type="pres">
      <dgm:prSet presAssocID="{DE1F3604-1ED3-4825-A9EB-6B7360AAC5D2}" presName="header" presStyleLbl="node1" presStyleIdx="0" presStyleCnt="2"/>
      <dgm:spPr/>
    </dgm:pt>
    <dgm:pt modelId="{EF2FDB8A-4793-431A-B599-8331F200D376}" type="pres">
      <dgm:prSet presAssocID="{3AA184D3-270F-44CB-8001-6F51108232E2}" presName="parTrans" presStyleLbl="sibTrans2D1" presStyleIdx="0" presStyleCnt="6"/>
      <dgm:spPr/>
    </dgm:pt>
    <dgm:pt modelId="{59D9096A-5E87-4BBC-AB2C-565AD23D4D9E}" type="pres">
      <dgm:prSet presAssocID="{074B1516-DF75-4C12-B5DA-909FBCFB77F3}" presName="child" presStyleLbl="alignAccFollowNode1" presStyleIdx="0" presStyleCnt="6">
        <dgm:presLayoutVars>
          <dgm:chMax val="0"/>
          <dgm:bulletEnabled val="1"/>
        </dgm:presLayoutVars>
      </dgm:prSet>
      <dgm:spPr/>
    </dgm:pt>
    <dgm:pt modelId="{34AF40AC-61A7-4BC2-9E02-211206D4CCEF}" type="pres">
      <dgm:prSet presAssocID="{7EB00E7E-E4FF-4EE8-BA97-0F426956E72A}" presName="sibTrans" presStyleLbl="sibTrans2D1" presStyleIdx="1" presStyleCnt="6"/>
      <dgm:spPr/>
    </dgm:pt>
    <dgm:pt modelId="{CEFFB237-6F16-4211-B41E-377DBDF3DB69}" type="pres">
      <dgm:prSet presAssocID="{C69D416C-E787-4C1E-8DBC-63F9B06EEBDF}" presName="child" presStyleLbl="alignAccFollowNode1" presStyleIdx="1" presStyleCnt="6">
        <dgm:presLayoutVars>
          <dgm:chMax val="0"/>
          <dgm:bulletEnabled val="1"/>
        </dgm:presLayoutVars>
      </dgm:prSet>
      <dgm:spPr/>
    </dgm:pt>
    <dgm:pt modelId="{D937B12B-E1FC-4613-973C-54F8528D515C}" type="pres">
      <dgm:prSet presAssocID="{F5199A21-59CD-400E-AAB1-8ACD946FB20E}" presName="sibTrans" presStyleLbl="sibTrans2D1" presStyleIdx="2" presStyleCnt="6"/>
      <dgm:spPr/>
    </dgm:pt>
    <dgm:pt modelId="{38BCE649-839A-4360-BC9E-96AFD74B9D55}" type="pres">
      <dgm:prSet presAssocID="{DEF95916-A9AA-4FB1-A1BE-79D650AF161F}" presName="child" presStyleLbl="alignAccFollowNode1" presStyleIdx="2" presStyleCnt="6">
        <dgm:presLayoutVars>
          <dgm:chMax val="0"/>
          <dgm:bulletEnabled val="1"/>
        </dgm:presLayoutVars>
      </dgm:prSet>
      <dgm:spPr/>
    </dgm:pt>
    <dgm:pt modelId="{99FB8139-B434-43B0-92C6-A2C2FCD044B5}" type="pres">
      <dgm:prSet presAssocID="{DE1F3604-1ED3-4825-A9EB-6B7360AAC5D2}" presName="hSp" presStyleCnt="0"/>
      <dgm:spPr/>
    </dgm:pt>
    <dgm:pt modelId="{DA087ADA-81B0-404A-A68C-F18A53BD7184}" type="pres">
      <dgm:prSet presAssocID="{C2E93C5F-6566-4DC7-8922-3A3E67CC4B35}" presName="vertFlow" presStyleCnt="0"/>
      <dgm:spPr/>
    </dgm:pt>
    <dgm:pt modelId="{4DF31636-E292-4B9F-A1DA-2B2AE3EC9D02}" type="pres">
      <dgm:prSet presAssocID="{C2E93C5F-6566-4DC7-8922-3A3E67CC4B35}" presName="header" presStyleLbl="node1" presStyleIdx="1" presStyleCnt="2"/>
      <dgm:spPr/>
    </dgm:pt>
    <dgm:pt modelId="{1CB7782D-8DEB-4C42-A208-2D4C9FA1903C}" type="pres">
      <dgm:prSet presAssocID="{399969C2-0487-4488-ABAB-0696777BB990}" presName="parTrans" presStyleLbl="sibTrans2D1" presStyleIdx="3" presStyleCnt="6"/>
      <dgm:spPr/>
    </dgm:pt>
    <dgm:pt modelId="{7B7FB524-F350-45A0-817B-D4F609BBFC22}" type="pres">
      <dgm:prSet presAssocID="{9387DB6C-515A-4EE4-9C2B-1472695D502D}" presName="child" presStyleLbl="alignAccFollowNode1" presStyleIdx="3" presStyleCnt="6">
        <dgm:presLayoutVars>
          <dgm:chMax val="0"/>
          <dgm:bulletEnabled val="1"/>
        </dgm:presLayoutVars>
      </dgm:prSet>
      <dgm:spPr/>
    </dgm:pt>
    <dgm:pt modelId="{7BCEAC0C-BBD4-45CB-A258-6D30A8193924}" type="pres">
      <dgm:prSet presAssocID="{364E6A08-2DB2-4648-BD3A-983428382D96}" presName="sibTrans" presStyleLbl="sibTrans2D1" presStyleIdx="4" presStyleCnt="6"/>
      <dgm:spPr/>
    </dgm:pt>
    <dgm:pt modelId="{0A33C6A0-7FE3-4090-998B-971F35C3D8B5}" type="pres">
      <dgm:prSet presAssocID="{13811371-B22D-4504-B834-FC1C2E609CBA}" presName="child" presStyleLbl="alignAccFollowNode1" presStyleIdx="4" presStyleCnt="6">
        <dgm:presLayoutVars>
          <dgm:chMax val="0"/>
          <dgm:bulletEnabled val="1"/>
        </dgm:presLayoutVars>
      </dgm:prSet>
      <dgm:spPr/>
    </dgm:pt>
    <dgm:pt modelId="{B8B9CA92-9104-4A6A-B418-A8E44435060E}" type="pres">
      <dgm:prSet presAssocID="{7A667E99-61F7-4E67-8272-4E4CDB14CF0A}" presName="sibTrans" presStyleLbl="sibTrans2D1" presStyleIdx="5" presStyleCnt="6"/>
      <dgm:spPr/>
    </dgm:pt>
    <dgm:pt modelId="{656EE4BB-4C9A-45ED-BB8E-140F35D6FC5E}" type="pres">
      <dgm:prSet presAssocID="{872E1E80-161B-4A7B-B174-5C9AB8E74AD2}" presName="child" presStyleLbl="alignAccFollowNode1" presStyleIdx="5" presStyleCnt="6">
        <dgm:presLayoutVars>
          <dgm:chMax val="0"/>
          <dgm:bulletEnabled val="1"/>
        </dgm:presLayoutVars>
      </dgm:prSet>
      <dgm:spPr/>
    </dgm:pt>
  </dgm:ptLst>
  <dgm:cxnLst>
    <dgm:cxn modelId="{895D710C-07B6-4C57-A989-8D7BB44BB3F1}" srcId="{C2E93C5F-6566-4DC7-8922-3A3E67CC4B35}" destId="{872E1E80-161B-4A7B-B174-5C9AB8E74AD2}" srcOrd="2" destOrd="0" parTransId="{D65F6741-E373-4A30-B792-111ECF0F75B4}" sibTransId="{987634BD-0230-4961-A99F-0151708DAD52}"/>
    <dgm:cxn modelId="{433F8313-B052-4DC2-8507-1FB5C4456C26}" type="presOf" srcId="{D09EC15F-F013-4317-9F82-CAA9AA0428EC}" destId="{C1EFCFAD-3513-4D6F-A34C-9C6C0713D75A}" srcOrd="0" destOrd="0" presId="urn:microsoft.com/office/officeart/2005/8/layout/lProcess1"/>
    <dgm:cxn modelId="{A5409524-5142-4739-9A6F-D554985E525F}" type="presOf" srcId="{F5199A21-59CD-400E-AAB1-8ACD946FB20E}" destId="{D937B12B-E1FC-4613-973C-54F8528D515C}" srcOrd="0" destOrd="0" presId="urn:microsoft.com/office/officeart/2005/8/layout/lProcess1"/>
    <dgm:cxn modelId="{87E73D25-1589-4C6E-865E-705D5DCF224F}" type="presOf" srcId="{13811371-B22D-4504-B834-FC1C2E609CBA}" destId="{0A33C6A0-7FE3-4090-998B-971F35C3D8B5}" srcOrd="0" destOrd="0" presId="urn:microsoft.com/office/officeart/2005/8/layout/lProcess1"/>
    <dgm:cxn modelId="{D8D8F328-7042-47FF-ABA8-F90BD36CDA5E}" type="presOf" srcId="{364E6A08-2DB2-4648-BD3A-983428382D96}" destId="{7BCEAC0C-BBD4-45CB-A258-6D30A8193924}" srcOrd="0" destOrd="0" presId="urn:microsoft.com/office/officeart/2005/8/layout/lProcess1"/>
    <dgm:cxn modelId="{0EAA0032-1648-47D4-8C45-10B08D16F3AE}" type="presOf" srcId="{872E1E80-161B-4A7B-B174-5C9AB8E74AD2}" destId="{656EE4BB-4C9A-45ED-BB8E-140F35D6FC5E}" srcOrd="0" destOrd="0" presId="urn:microsoft.com/office/officeart/2005/8/layout/lProcess1"/>
    <dgm:cxn modelId="{DBC5C861-DD83-49C3-A268-21AC5904B003}" type="presOf" srcId="{7A667E99-61F7-4E67-8272-4E4CDB14CF0A}" destId="{B8B9CA92-9104-4A6A-B418-A8E44435060E}" srcOrd="0" destOrd="0" presId="urn:microsoft.com/office/officeart/2005/8/layout/lProcess1"/>
    <dgm:cxn modelId="{B82E8C6A-AC99-4C75-8A22-5C554AA761A6}" srcId="{C2E93C5F-6566-4DC7-8922-3A3E67CC4B35}" destId="{13811371-B22D-4504-B834-FC1C2E609CBA}" srcOrd="1" destOrd="0" parTransId="{4E9D19C5-18BA-4160-AA4C-F281C84E4962}" sibTransId="{7A667E99-61F7-4E67-8272-4E4CDB14CF0A}"/>
    <dgm:cxn modelId="{6C045179-B439-4173-9EEC-09E9B8C396D8}" type="presOf" srcId="{C2E93C5F-6566-4DC7-8922-3A3E67CC4B35}" destId="{4DF31636-E292-4B9F-A1DA-2B2AE3EC9D02}" srcOrd="0" destOrd="0" presId="urn:microsoft.com/office/officeart/2005/8/layout/lProcess1"/>
    <dgm:cxn modelId="{B85E577B-8D2D-4090-92EE-E2000AA1F429}" srcId="{D09EC15F-F013-4317-9F82-CAA9AA0428EC}" destId="{C2E93C5F-6566-4DC7-8922-3A3E67CC4B35}" srcOrd="1" destOrd="0" parTransId="{5658DB9E-E193-40AD-9819-505344056F23}" sibTransId="{109D8306-0884-4334-B2B0-58473360A007}"/>
    <dgm:cxn modelId="{96551384-80F3-4804-9D2B-6F473B505400}" type="presOf" srcId="{DE1F3604-1ED3-4825-A9EB-6B7360AAC5D2}" destId="{483700E3-75BC-4EC5-936B-7E28224A6DDA}" srcOrd="0" destOrd="0" presId="urn:microsoft.com/office/officeart/2005/8/layout/lProcess1"/>
    <dgm:cxn modelId="{2FC1BF8A-AAEC-4808-A62C-71CFAF5CF1AE}" srcId="{DE1F3604-1ED3-4825-A9EB-6B7360AAC5D2}" destId="{C69D416C-E787-4C1E-8DBC-63F9B06EEBDF}" srcOrd="1" destOrd="0" parTransId="{DCC12FC6-120A-4774-9F09-9EF5D11F057C}" sibTransId="{F5199A21-59CD-400E-AAB1-8ACD946FB20E}"/>
    <dgm:cxn modelId="{BC32808C-F025-4EEA-8546-3E9A877D3E22}" type="presOf" srcId="{074B1516-DF75-4C12-B5DA-909FBCFB77F3}" destId="{59D9096A-5E87-4BBC-AB2C-565AD23D4D9E}" srcOrd="0" destOrd="0" presId="urn:microsoft.com/office/officeart/2005/8/layout/lProcess1"/>
    <dgm:cxn modelId="{50FCE297-57FC-4955-99E5-BDC53DAF053E}" type="presOf" srcId="{9387DB6C-515A-4EE4-9C2B-1472695D502D}" destId="{7B7FB524-F350-45A0-817B-D4F609BBFC22}" srcOrd="0" destOrd="0" presId="urn:microsoft.com/office/officeart/2005/8/layout/lProcess1"/>
    <dgm:cxn modelId="{B1F8F9A8-305B-4A44-B7CD-B56E2F1DD639}" srcId="{D09EC15F-F013-4317-9F82-CAA9AA0428EC}" destId="{DE1F3604-1ED3-4825-A9EB-6B7360AAC5D2}" srcOrd="0" destOrd="0" parTransId="{6A8B34A6-7787-4603-907A-64C6127ACE43}" sibTransId="{88AC8EFA-9A62-478D-8C84-3F9B96C4502E}"/>
    <dgm:cxn modelId="{30C274B7-5F0F-41A2-8663-F87C57F9FDA0}" type="presOf" srcId="{3AA184D3-270F-44CB-8001-6F51108232E2}" destId="{EF2FDB8A-4793-431A-B599-8331F200D376}" srcOrd="0" destOrd="0" presId="urn:microsoft.com/office/officeart/2005/8/layout/lProcess1"/>
    <dgm:cxn modelId="{299073BA-B9E9-4C60-A289-641BF2BEEA0C}" srcId="{C2E93C5F-6566-4DC7-8922-3A3E67CC4B35}" destId="{9387DB6C-515A-4EE4-9C2B-1472695D502D}" srcOrd="0" destOrd="0" parTransId="{399969C2-0487-4488-ABAB-0696777BB990}" sibTransId="{364E6A08-2DB2-4648-BD3A-983428382D96}"/>
    <dgm:cxn modelId="{968601C5-7792-4514-88A8-58D61EE33917}" type="presOf" srcId="{7EB00E7E-E4FF-4EE8-BA97-0F426956E72A}" destId="{34AF40AC-61A7-4BC2-9E02-211206D4CCEF}" srcOrd="0" destOrd="0" presId="urn:microsoft.com/office/officeart/2005/8/layout/lProcess1"/>
    <dgm:cxn modelId="{0FD94FC9-88B0-45BD-BE32-F7DB67472986}" srcId="{DE1F3604-1ED3-4825-A9EB-6B7360AAC5D2}" destId="{DEF95916-A9AA-4FB1-A1BE-79D650AF161F}" srcOrd="2" destOrd="0" parTransId="{C10CF3C2-4D44-472B-85A7-85BEDBDC0255}" sibTransId="{3C4E6E55-5247-44B8-9A2C-6E37D909AAB7}"/>
    <dgm:cxn modelId="{A989C5D2-4660-4E4D-8ACC-62C9DBE7F77E}" type="presOf" srcId="{DEF95916-A9AA-4FB1-A1BE-79D650AF161F}" destId="{38BCE649-839A-4360-BC9E-96AFD74B9D55}" srcOrd="0" destOrd="0" presId="urn:microsoft.com/office/officeart/2005/8/layout/lProcess1"/>
    <dgm:cxn modelId="{B7CF18DD-EAC4-4953-B457-841E2ADD4D88}" type="presOf" srcId="{399969C2-0487-4488-ABAB-0696777BB990}" destId="{1CB7782D-8DEB-4C42-A208-2D4C9FA1903C}" srcOrd="0" destOrd="0" presId="urn:microsoft.com/office/officeart/2005/8/layout/lProcess1"/>
    <dgm:cxn modelId="{4BC4ADE8-D769-4F6B-8FFC-37372FF444C3}" type="presOf" srcId="{C69D416C-E787-4C1E-8DBC-63F9B06EEBDF}" destId="{CEFFB237-6F16-4211-B41E-377DBDF3DB69}" srcOrd="0" destOrd="0" presId="urn:microsoft.com/office/officeart/2005/8/layout/lProcess1"/>
    <dgm:cxn modelId="{A1C41AFE-2FB7-4D10-BB7D-DFD28673A3B2}" srcId="{DE1F3604-1ED3-4825-A9EB-6B7360AAC5D2}" destId="{074B1516-DF75-4C12-B5DA-909FBCFB77F3}" srcOrd="0" destOrd="0" parTransId="{3AA184D3-270F-44CB-8001-6F51108232E2}" sibTransId="{7EB00E7E-E4FF-4EE8-BA97-0F426956E72A}"/>
    <dgm:cxn modelId="{1C7BB054-31EF-4440-AD61-5122FD15D556}" type="presParOf" srcId="{C1EFCFAD-3513-4D6F-A34C-9C6C0713D75A}" destId="{692BF2EF-80A2-48E4-AA87-660694C54362}" srcOrd="0" destOrd="0" presId="urn:microsoft.com/office/officeart/2005/8/layout/lProcess1"/>
    <dgm:cxn modelId="{385EA62B-6436-4B2C-B9BB-4EABA66C08F2}" type="presParOf" srcId="{692BF2EF-80A2-48E4-AA87-660694C54362}" destId="{483700E3-75BC-4EC5-936B-7E28224A6DDA}" srcOrd="0" destOrd="0" presId="urn:microsoft.com/office/officeart/2005/8/layout/lProcess1"/>
    <dgm:cxn modelId="{4805E947-BEFB-47CF-ABA9-E6F478FF553C}" type="presParOf" srcId="{692BF2EF-80A2-48E4-AA87-660694C54362}" destId="{EF2FDB8A-4793-431A-B599-8331F200D376}" srcOrd="1" destOrd="0" presId="urn:microsoft.com/office/officeart/2005/8/layout/lProcess1"/>
    <dgm:cxn modelId="{9DE321D5-3A2A-4E56-8EDA-3620E454FB11}" type="presParOf" srcId="{692BF2EF-80A2-48E4-AA87-660694C54362}" destId="{59D9096A-5E87-4BBC-AB2C-565AD23D4D9E}" srcOrd="2" destOrd="0" presId="urn:microsoft.com/office/officeart/2005/8/layout/lProcess1"/>
    <dgm:cxn modelId="{54C315E0-17B1-4C0B-93BE-8CD8541A85A6}" type="presParOf" srcId="{692BF2EF-80A2-48E4-AA87-660694C54362}" destId="{34AF40AC-61A7-4BC2-9E02-211206D4CCEF}" srcOrd="3" destOrd="0" presId="urn:microsoft.com/office/officeart/2005/8/layout/lProcess1"/>
    <dgm:cxn modelId="{A3124290-3248-482B-8F26-3583362E2EDD}" type="presParOf" srcId="{692BF2EF-80A2-48E4-AA87-660694C54362}" destId="{CEFFB237-6F16-4211-B41E-377DBDF3DB69}" srcOrd="4" destOrd="0" presId="urn:microsoft.com/office/officeart/2005/8/layout/lProcess1"/>
    <dgm:cxn modelId="{CCF91182-C14A-4EBE-93E3-5FD992E9FA94}" type="presParOf" srcId="{692BF2EF-80A2-48E4-AA87-660694C54362}" destId="{D937B12B-E1FC-4613-973C-54F8528D515C}" srcOrd="5" destOrd="0" presId="urn:microsoft.com/office/officeart/2005/8/layout/lProcess1"/>
    <dgm:cxn modelId="{CDB11CB1-E050-46EC-A733-B4C74F63CC71}" type="presParOf" srcId="{692BF2EF-80A2-48E4-AA87-660694C54362}" destId="{38BCE649-839A-4360-BC9E-96AFD74B9D55}" srcOrd="6" destOrd="0" presId="urn:microsoft.com/office/officeart/2005/8/layout/lProcess1"/>
    <dgm:cxn modelId="{3B73FA81-C0A3-4C49-A1A7-C5665460013E}" type="presParOf" srcId="{C1EFCFAD-3513-4D6F-A34C-9C6C0713D75A}" destId="{99FB8139-B434-43B0-92C6-A2C2FCD044B5}" srcOrd="1" destOrd="0" presId="urn:microsoft.com/office/officeart/2005/8/layout/lProcess1"/>
    <dgm:cxn modelId="{E2760FA1-3DE2-4CC9-AA23-B69240887559}" type="presParOf" srcId="{C1EFCFAD-3513-4D6F-A34C-9C6C0713D75A}" destId="{DA087ADA-81B0-404A-A68C-F18A53BD7184}" srcOrd="2" destOrd="0" presId="urn:microsoft.com/office/officeart/2005/8/layout/lProcess1"/>
    <dgm:cxn modelId="{17503F83-81AE-45E3-BCA4-0F9B97E81D7C}" type="presParOf" srcId="{DA087ADA-81B0-404A-A68C-F18A53BD7184}" destId="{4DF31636-E292-4B9F-A1DA-2B2AE3EC9D02}" srcOrd="0" destOrd="0" presId="urn:microsoft.com/office/officeart/2005/8/layout/lProcess1"/>
    <dgm:cxn modelId="{7B1199E5-8BE1-412D-8293-48B952500D48}" type="presParOf" srcId="{DA087ADA-81B0-404A-A68C-F18A53BD7184}" destId="{1CB7782D-8DEB-4C42-A208-2D4C9FA1903C}" srcOrd="1" destOrd="0" presId="urn:microsoft.com/office/officeart/2005/8/layout/lProcess1"/>
    <dgm:cxn modelId="{90075C32-9607-4D72-ABFF-8F3BEC208254}" type="presParOf" srcId="{DA087ADA-81B0-404A-A68C-F18A53BD7184}" destId="{7B7FB524-F350-45A0-817B-D4F609BBFC22}" srcOrd="2" destOrd="0" presId="urn:microsoft.com/office/officeart/2005/8/layout/lProcess1"/>
    <dgm:cxn modelId="{9AEB4D0C-55CB-441F-811F-04442924C441}" type="presParOf" srcId="{DA087ADA-81B0-404A-A68C-F18A53BD7184}" destId="{7BCEAC0C-BBD4-45CB-A258-6D30A8193924}" srcOrd="3" destOrd="0" presId="urn:microsoft.com/office/officeart/2005/8/layout/lProcess1"/>
    <dgm:cxn modelId="{F10A4AB2-C7B6-4B7D-AD17-1CE1EEA2726D}" type="presParOf" srcId="{DA087ADA-81B0-404A-A68C-F18A53BD7184}" destId="{0A33C6A0-7FE3-4090-998B-971F35C3D8B5}" srcOrd="4" destOrd="0" presId="urn:microsoft.com/office/officeart/2005/8/layout/lProcess1"/>
    <dgm:cxn modelId="{0454609A-8A39-483A-B73A-5E47A48239EF}" type="presParOf" srcId="{DA087ADA-81B0-404A-A68C-F18A53BD7184}" destId="{B8B9CA92-9104-4A6A-B418-A8E44435060E}" srcOrd="5" destOrd="0" presId="urn:microsoft.com/office/officeart/2005/8/layout/lProcess1"/>
    <dgm:cxn modelId="{DE33BA91-FA9C-4F15-AE2E-A5251DA0B9D9}" type="presParOf" srcId="{DA087ADA-81B0-404A-A68C-F18A53BD7184}" destId="{656EE4BB-4C9A-45ED-BB8E-140F35D6FC5E}" srcOrd="6" destOrd="0" presId="urn:microsoft.com/office/officeart/2005/8/layout/l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548A64-D376-433B-8C1F-943E7CB9ECD6}" type="doc">
      <dgm:prSet loTypeId="urn:microsoft.com/office/officeart/2005/8/layout/process1" loCatId="process" qsTypeId="urn:microsoft.com/office/officeart/2005/8/quickstyle/3d1" qsCatId="3D" csTypeId="urn:microsoft.com/office/officeart/2005/8/colors/accent1_4" csCatId="accent1" phldr="1"/>
      <dgm:spPr/>
      <dgm:t>
        <a:bodyPr/>
        <a:lstStyle/>
        <a:p>
          <a:endParaRPr lang="es-MX"/>
        </a:p>
      </dgm:t>
    </dgm:pt>
    <dgm:pt modelId="{C1EEF032-3066-4A53-9684-251365738160}">
      <dgm:prSet phldrT="[Texto]" custT="1"/>
      <dgm:spPr/>
      <dgm:t>
        <a:bodyPr/>
        <a:lstStyle/>
        <a:p>
          <a:pPr algn="just"/>
          <a:r>
            <a:rPr lang="es-MX" sz="1600" dirty="0" err="1">
              <a:latin typeface="Museo Sans 300" panose="02000000000000000000" pitchFamily="50" charset="0"/>
            </a:rPr>
            <a:t>Decrease</a:t>
          </a:r>
          <a:r>
            <a:rPr lang="es-MX" sz="1600" dirty="0">
              <a:latin typeface="Museo Sans 300" panose="02000000000000000000" pitchFamily="50" charset="0"/>
            </a:rPr>
            <a:t> virtual </a:t>
          </a:r>
          <a:r>
            <a:rPr lang="es-MX" sz="1600" dirty="0" err="1">
              <a:latin typeface="Museo Sans 300" panose="02000000000000000000" pitchFamily="50" charset="0"/>
            </a:rPr>
            <a:t>illegal</a:t>
          </a:r>
          <a:r>
            <a:rPr lang="es-MX" sz="1600" dirty="0">
              <a:latin typeface="Museo Sans 300" panose="02000000000000000000" pitchFamily="50" charset="0"/>
            </a:rPr>
            <a:t> </a:t>
          </a:r>
          <a:r>
            <a:rPr lang="es-MX" sz="1600" dirty="0" err="1">
              <a:latin typeface="Museo Sans 300" panose="02000000000000000000" pitchFamily="50" charset="0"/>
            </a:rPr>
            <a:t>activity</a:t>
          </a:r>
          <a:r>
            <a:rPr lang="es-MX" sz="1600" dirty="0">
              <a:latin typeface="Museo Sans 300" panose="02000000000000000000" pitchFamily="50" charset="0"/>
            </a:rPr>
            <a:t> </a:t>
          </a:r>
          <a:r>
            <a:rPr lang="es-MX" sz="1600" dirty="0" err="1">
              <a:latin typeface="Museo Sans 300" panose="02000000000000000000" pitchFamily="50" charset="0"/>
            </a:rPr>
            <a:t>through</a:t>
          </a:r>
          <a:r>
            <a:rPr lang="es-MX" sz="1600" dirty="0">
              <a:latin typeface="Museo Sans 300" panose="02000000000000000000" pitchFamily="50" charset="0"/>
            </a:rPr>
            <a:t> </a:t>
          </a:r>
          <a:r>
            <a:rPr lang="es-MX" sz="1600" dirty="0" err="1">
              <a:latin typeface="Museo Sans 300" panose="02000000000000000000" pitchFamily="50" charset="0"/>
            </a:rPr>
            <a:t>law</a:t>
          </a:r>
          <a:r>
            <a:rPr lang="es-MX" sz="1600" dirty="0">
              <a:latin typeface="Museo Sans 300" panose="02000000000000000000" pitchFamily="50" charset="0"/>
            </a:rPr>
            <a:t> </a:t>
          </a:r>
          <a:r>
            <a:rPr lang="es-MX" sz="1600" dirty="0" err="1">
              <a:latin typeface="Museo Sans 300" panose="02000000000000000000" pitchFamily="50" charset="0"/>
            </a:rPr>
            <a:t>enforcement</a:t>
          </a:r>
          <a:r>
            <a:rPr lang="es-MX" sz="1600" dirty="0">
              <a:latin typeface="Museo Sans 300" panose="02000000000000000000" pitchFamily="50" charset="0"/>
            </a:rPr>
            <a:t> and </a:t>
          </a:r>
          <a:r>
            <a:rPr lang="es-MX" sz="1600" dirty="0" err="1">
              <a:latin typeface="Museo Sans 300" panose="02000000000000000000" pitchFamily="50" charset="0"/>
            </a:rPr>
            <a:t>regulation</a:t>
          </a:r>
          <a:r>
            <a:rPr lang="es-MX" sz="1600" dirty="0">
              <a:latin typeface="Museo Sans 300" panose="02000000000000000000" pitchFamily="50" charset="0"/>
            </a:rPr>
            <a:t>.</a:t>
          </a:r>
        </a:p>
      </dgm:t>
    </dgm:pt>
    <dgm:pt modelId="{BAA6AFC2-1F99-4827-8EC3-0105B228F269}" type="parTrans" cxnId="{F19AE6B2-498F-4776-9079-BB503E2D4BE6}">
      <dgm:prSet/>
      <dgm:spPr/>
      <dgm:t>
        <a:bodyPr/>
        <a:lstStyle/>
        <a:p>
          <a:pPr algn="just"/>
          <a:endParaRPr lang="es-MX" sz="1600">
            <a:latin typeface="Museo Sans 300" panose="02000000000000000000" pitchFamily="50" charset="0"/>
          </a:endParaRPr>
        </a:p>
      </dgm:t>
    </dgm:pt>
    <dgm:pt modelId="{1B5D3DD7-21B0-4998-90F2-B3094240FC08}" type="sibTrans" cxnId="{F19AE6B2-498F-4776-9079-BB503E2D4BE6}">
      <dgm:prSet custT="1"/>
      <dgm:spPr/>
      <dgm:t>
        <a:bodyPr/>
        <a:lstStyle/>
        <a:p>
          <a:pPr algn="just"/>
          <a:endParaRPr lang="es-MX" sz="1600">
            <a:latin typeface="Museo Sans 300" panose="02000000000000000000" pitchFamily="50" charset="0"/>
          </a:endParaRPr>
        </a:p>
      </dgm:t>
    </dgm:pt>
    <dgm:pt modelId="{AEE29AF7-595D-4D42-BBCC-7FB11C20EC90}">
      <dgm:prSet phldrT="[Texto]" custT="1"/>
      <dgm:spPr/>
      <dgm:t>
        <a:bodyPr/>
        <a:lstStyle/>
        <a:p>
          <a:pPr algn="just"/>
          <a:r>
            <a:rPr lang="es-MX" sz="1600" dirty="0" err="1">
              <a:latin typeface="Museo Sans 300" panose="02000000000000000000" pitchFamily="50" charset="0"/>
            </a:rPr>
            <a:t>Blockchain</a:t>
          </a:r>
          <a:r>
            <a:rPr lang="es-MX" sz="1600" dirty="0">
              <a:latin typeface="Museo Sans 300" panose="02000000000000000000" pitchFamily="50" charset="0"/>
            </a:rPr>
            <a:t> </a:t>
          </a:r>
          <a:r>
            <a:rPr lang="es-MX" sz="1600" dirty="0" err="1">
              <a:latin typeface="Museo Sans 300" panose="02000000000000000000" pitchFamily="50" charset="0"/>
            </a:rPr>
            <a:t>decentralized</a:t>
          </a:r>
          <a:r>
            <a:rPr lang="es-MX" sz="1600" dirty="0">
              <a:latin typeface="Museo Sans 300" panose="02000000000000000000" pitchFamily="50" charset="0"/>
            </a:rPr>
            <a:t> </a:t>
          </a:r>
          <a:r>
            <a:rPr lang="es-MX" sz="1600" dirty="0" err="1">
              <a:latin typeface="Museo Sans 300" panose="02000000000000000000" pitchFamily="50" charset="0"/>
            </a:rPr>
            <a:t>nature</a:t>
          </a:r>
          <a:r>
            <a:rPr lang="es-MX" sz="1600" dirty="0">
              <a:latin typeface="Museo Sans 300" panose="02000000000000000000" pitchFamily="50" charset="0"/>
            </a:rPr>
            <a:t> poses a </a:t>
          </a:r>
          <a:r>
            <a:rPr lang="es-MX" sz="1600" dirty="0" err="1">
              <a:latin typeface="Museo Sans 300" panose="02000000000000000000" pitchFamily="50" charset="0"/>
            </a:rPr>
            <a:t>challenge</a:t>
          </a:r>
          <a:r>
            <a:rPr lang="es-MX" sz="1600" dirty="0">
              <a:latin typeface="Museo Sans 300" panose="02000000000000000000" pitchFamily="50" charset="0"/>
            </a:rPr>
            <a:t> </a:t>
          </a:r>
          <a:r>
            <a:rPr lang="es-MX" sz="1600" dirty="0" err="1">
              <a:latin typeface="Museo Sans 300" panose="02000000000000000000" pitchFamily="50" charset="0"/>
            </a:rPr>
            <a:t>when</a:t>
          </a:r>
          <a:r>
            <a:rPr lang="es-MX" sz="1600" dirty="0">
              <a:latin typeface="Museo Sans 300" panose="02000000000000000000" pitchFamily="50" charset="0"/>
            </a:rPr>
            <a:t> </a:t>
          </a:r>
          <a:r>
            <a:rPr lang="es-MX" sz="1600" dirty="0" err="1">
              <a:latin typeface="Museo Sans 300" panose="02000000000000000000" pitchFamily="50" charset="0"/>
            </a:rPr>
            <a:t>it</a:t>
          </a:r>
          <a:r>
            <a:rPr lang="es-MX" sz="1600" dirty="0">
              <a:latin typeface="Museo Sans 300" panose="02000000000000000000" pitchFamily="50" charset="0"/>
            </a:rPr>
            <a:t> comes </a:t>
          </a:r>
          <a:r>
            <a:rPr lang="es-MX" sz="1600" dirty="0" err="1">
              <a:latin typeface="Museo Sans 300" panose="02000000000000000000" pitchFamily="50" charset="0"/>
            </a:rPr>
            <a:t>to</a:t>
          </a:r>
          <a:r>
            <a:rPr lang="es-MX" sz="1600" dirty="0">
              <a:latin typeface="Museo Sans 300" panose="02000000000000000000" pitchFamily="50" charset="0"/>
            </a:rPr>
            <a:t> </a:t>
          </a:r>
          <a:r>
            <a:rPr lang="es-MX" sz="1600" dirty="0" err="1">
              <a:latin typeface="Museo Sans 300" panose="02000000000000000000" pitchFamily="50" charset="0"/>
            </a:rPr>
            <a:t>regulation</a:t>
          </a:r>
          <a:r>
            <a:rPr lang="es-MX" sz="1600" dirty="0">
              <a:latin typeface="Museo Sans 300" panose="02000000000000000000" pitchFamily="50" charset="0"/>
            </a:rPr>
            <a:t>.</a:t>
          </a:r>
        </a:p>
      </dgm:t>
    </dgm:pt>
    <dgm:pt modelId="{BD025C14-0258-4FEA-8892-2B64DFE998C0}" type="parTrans" cxnId="{1DBF8096-5C59-4C0B-8346-D379B9E01316}">
      <dgm:prSet/>
      <dgm:spPr/>
      <dgm:t>
        <a:bodyPr/>
        <a:lstStyle/>
        <a:p>
          <a:pPr algn="just"/>
          <a:endParaRPr lang="es-MX" sz="1600">
            <a:latin typeface="Museo Sans 300" panose="02000000000000000000" pitchFamily="50" charset="0"/>
          </a:endParaRPr>
        </a:p>
      </dgm:t>
    </dgm:pt>
    <dgm:pt modelId="{220D3F2A-3E67-4A53-90AD-F8D71811E5D8}" type="sibTrans" cxnId="{1DBF8096-5C59-4C0B-8346-D379B9E01316}">
      <dgm:prSet custT="1"/>
      <dgm:spPr/>
      <dgm:t>
        <a:bodyPr/>
        <a:lstStyle/>
        <a:p>
          <a:pPr algn="just"/>
          <a:endParaRPr lang="es-MX" sz="1600">
            <a:latin typeface="Museo Sans 300" panose="02000000000000000000" pitchFamily="50" charset="0"/>
          </a:endParaRPr>
        </a:p>
      </dgm:t>
    </dgm:pt>
    <dgm:pt modelId="{C124FC3E-EFDB-4441-BFA8-0AB085B15A9F}">
      <dgm:prSet phldrT="[Texto]" custT="1"/>
      <dgm:spPr/>
      <dgm:t>
        <a:bodyPr/>
        <a:lstStyle/>
        <a:p>
          <a:pPr algn="just"/>
          <a:r>
            <a:rPr lang="es-MX" sz="1600" dirty="0" err="1">
              <a:latin typeface="Museo Sans 300" panose="02000000000000000000" pitchFamily="50" charset="0"/>
            </a:rPr>
            <a:t>Guidance</a:t>
          </a:r>
          <a:r>
            <a:rPr lang="es-MX" sz="1600" dirty="0">
              <a:latin typeface="Museo Sans 300" panose="02000000000000000000" pitchFamily="50" charset="0"/>
            </a:rPr>
            <a:t> </a:t>
          </a:r>
          <a:r>
            <a:rPr lang="es-MX" sz="1600" dirty="0" err="1">
              <a:latin typeface="Museo Sans 300" panose="02000000000000000000" pitchFamily="50" charset="0"/>
            </a:rPr>
            <a:t>over</a:t>
          </a:r>
          <a:r>
            <a:rPr lang="es-MX" sz="1600" dirty="0">
              <a:latin typeface="Museo Sans 300" panose="02000000000000000000" pitchFamily="50" charset="0"/>
            </a:rPr>
            <a:t> virtual </a:t>
          </a:r>
          <a:r>
            <a:rPr lang="es-MX" sz="1600" dirty="0" err="1">
              <a:latin typeface="Museo Sans 300" panose="02000000000000000000" pitchFamily="50" charset="0"/>
            </a:rPr>
            <a:t>assets</a:t>
          </a:r>
          <a:r>
            <a:rPr lang="es-MX" sz="1600" dirty="0">
              <a:latin typeface="Museo Sans 300" panose="02000000000000000000" pitchFamily="50" charset="0"/>
            </a:rPr>
            <a:t> and virtual </a:t>
          </a:r>
          <a:r>
            <a:rPr lang="es-MX" sz="1600" dirty="0" err="1">
              <a:latin typeface="Museo Sans 300" panose="02000000000000000000" pitchFamily="50" charset="0"/>
            </a:rPr>
            <a:t>asset</a:t>
          </a:r>
          <a:r>
            <a:rPr lang="es-MX" sz="1600" dirty="0">
              <a:latin typeface="Museo Sans 300" panose="02000000000000000000" pitchFamily="50" charset="0"/>
            </a:rPr>
            <a:t> </a:t>
          </a:r>
          <a:r>
            <a:rPr lang="es-MX" sz="1600" dirty="0" err="1">
              <a:latin typeface="Museo Sans 300" panose="02000000000000000000" pitchFamily="50" charset="0"/>
            </a:rPr>
            <a:t>service</a:t>
          </a:r>
          <a:r>
            <a:rPr lang="es-MX" sz="1600" dirty="0">
              <a:latin typeface="Museo Sans 300" panose="02000000000000000000" pitchFamily="50" charset="0"/>
            </a:rPr>
            <a:t> </a:t>
          </a:r>
          <a:r>
            <a:rPr lang="es-MX" sz="1600" dirty="0" err="1">
              <a:latin typeface="Museo Sans 300" panose="02000000000000000000" pitchFamily="50" charset="0"/>
            </a:rPr>
            <a:t>provider</a:t>
          </a:r>
          <a:r>
            <a:rPr lang="es-MX" sz="1600" dirty="0">
              <a:latin typeface="Museo Sans 300" panose="02000000000000000000" pitchFamily="50" charset="0"/>
            </a:rPr>
            <a:t>. (FATF)</a:t>
          </a:r>
        </a:p>
      </dgm:t>
    </dgm:pt>
    <dgm:pt modelId="{8CBBF3FC-BB07-4191-8802-3251BCF9E2A5}" type="parTrans" cxnId="{1DE7659F-D811-4C5A-AD16-893AE44BD1C7}">
      <dgm:prSet/>
      <dgm:spPr/>
      <dgm:t>
        <a:bodyPr/>
        <a:lstStyle/>
        <a:p>
          <a:pPr algn="just"/>
          <a:endParaRPr lang="es-MX" sz="1600">
            <a:latin typeface="Museo Sans 300" panose="02000000000000000000" pitchFamily="50" charset="0"/>
          </a:endParaRPr>
        </a:p>
      </dgm:t>
    </dgm:pt>
    <dgm:pt modelId="{C3CEFE1F-4B3F-4826-94B7-08B3AAB29FDB}" type="sibTrans" cxnId="{1DE7659F-D811-4C5A-AD16-893AE44BD1C7}">
      <dgm:prSet custT="1"/>
      <dgm:spPr/>
      <dgm:t>
        <a:bodyPr/>
        <a:lstStyle/>
        <a:p>
          <a:pPr algn="just"/>
          <a:endParaRPr lang="es-MX" sz="1600">
            <a:latin typeface="Museo Sans 300" panose="02000000000000000000" pitchFamily="50" charset="0"/>
          </a:endParaRPr>
        </a:p>
      </dgm:t>
    </dgm:pt>
    <dgm:pt modelId="{FAB846EC-118E-4F5A-8C9B-6C6682502175}">
      <dgm:prSet custT="1"/>
      <dgm:spPr/>
      <dgm:t>
        <a:bodyPr/>
        <a:lstStyle/>
        <a:p>
          <a:pPr algn="just"/>
          <a:r>
            <a:rPr lang="es-MX" sz="1600" dirty="0" err="1">
              <a:latin typeface="Museo Sans 300" panose="02000000000000000000" pitchFamily="50" charset="0"/>
            </a:rPr>
            <a:t>Impose</a:t>
          </a:r>
          <a:r>
            <a:rPr lang="es-MX" sz="1600" dirty="0">
              <a:latin typeface="Museo Sans 300" panose="02000000000000000000" pitchFamily="50" charset="0"/>
            </a:rPr>
            <a:t> a </a:t>
          </a:r>
          <a:r>
            <a:rPr lang="es-MX" sz="1600" dirty="0" err="1">
              <a:latin typeface="Museo Sans 300" panose="02000000000000000000" pitchFamily="50" charset="0"/>
            </a:rPr>
            <a:t>baseline</a:t>
          </a:r>
          <a:r>
            <a:rPr lang="es-MX" sz="1600" dirty="0">
              <a:latin typeface="Museo Sans 300" panose="02000000000000000000" pitchFamily="50" charset="0"/>
            </a:rPr>
            <a:t> </a:t>
          </a:r>
          <a:r>
            <a:rPr lang="es-MX" sz="1600" dirty="0" err="1">
              <a:latin typeface="Museo Sans 300" panose="02000000000000000000" pitchFamily="50" charset="0"/>
            </a:rPr>
            <a:t>of</a:t>
          </a:r>
          <a:r>
            <a:rPr lang="es-MX" sz="1600" dirty="0">
              <a:latin typeface="Museo Sans 300" panose="02000000000000000000" pitchFamily="50" charset="0"/>
            </a:rPr>
            <a:t> </a:t>
          </a:r>
          <a:r>
            <a:rPr lang="es-MX" sz="1600" dirty="0" err="1">
              <a:latin typeface="Museo Sans 300" panose="02000000000000000000" pitchFamily="50" charset="0"/>
            </a:rPr>
            <a:t>regulation</a:t>
          </a:r>
          <a:r>
            <a:rPr lang="es-MX" sz="1600" dirty="0">
              <a:latin typeface="Museo Sans 300" panose="02000000000000000000" pitchFamily="50" charset="0"/>
            </a:rPr>
            <a:t> </a:t>
          </a:r>
          <a:r>
            <a:rPr lang="es-MX" sz="1600" dirty="0" err="1">
              <a:latin typeface="Museo Sans 300" panose="02000000000000000000" pitchFamily="50" charset="0"/>
            </a:rPr>
            <a:t>across</a:t>
          </a:r>
          <a:r>
            <a:rPr lang="es-MX" sz="1600" dirty="0">
              <a:latin typeface="Museo Sans 300" panose="02000000000000000000" pitchFamily="50" charset="0"/>
            </a:rPr>
            <a:t> </a:t>
          </a:r>
          <a:r>
            <a:rPr lang="es-MX" sz="1600" dirty="0" err="1">
              <a:latin typeface="Museo Sans 300" panose="02000000000000000000" pitchFamily="50" charset="0"/>
            </a:rPr>
            <a:t>the</a:t>
          </a:r>
          <a:r>
            <a:rPr lang="es-MX" sz="1600" dirty="0">
              <a:latin typeface="Museo Sans 300" panose="02000000000000000000" pitchFamily="50" charset="0"/>
            </a:rPr>
            <a:t> World.</a:t>
          </a:r>
        </a:p>
      </dgm:t>
    </dgm:pt>
    <dgm:pt modelId="{1DBDCDFE-7A63-4A8B-9F96-80200ECBB197}" type="parTrans" cxnId="{39D04A62-0BF1-4A33-B177-1C2CAD062A96}">
      <dgm:prSet/>
      <dgm:spPr/>
      <dgm:t>
        <a:bodyPr/>
        <a:lstStyle/>
        <a:p>
          <a:pPr algn="just"/>
          <a:endParaRPr lang="es-MX" sz="1600">
            <a:latin typeface="Museo Sans 300" panose="02000000000000000000" pitchFamily="50" charset="0"/>
          </a:endParaRPr>
        </a:p>
      </dgm:t>
    </dgm:pt>
    <dgm:pt modelId="{4AD9D385-0C28-4855-86F5-10CD64D36C85}" type="sibTrans" cxnId="{39D04A62-0BF1-4A33-B177-1C2CAD062A96}">
      <dgm:prSet custT="1"/>
      <dgm:spPr/>
      <dgm:t>
        <a:bodyPr/>
        <a:lstStyle/>
        <a:p>
          <a:pPr algn="just"/>
          <a:endParaRPr lang="es-MX" sz="1600">
            <a:latin typeface="Museo Sans 300" panose="02000000000000000000" pitchFamily="50" charset="0"/>
          </a:endParaRPr>
        </a:p>
      </dgm:t>
    </dgm:pt>
    <dgm:pt modelId="{3EC7B49D-D9CE-42D6-ACFD-6442B73437C0}">
      <dgm:prSet custT="1"/>
      <dgm:spPr/>
      <dgm:t>
        <a:bodyPr/>
        <a:lstStyle/>
        <a:p>
          <a:pPr algn="just"/>
          <a:r>
            <a:rPr lang="es-MX" sz="1600" dirty="0">
              <a:latin typeface="Museo Sans 300" panose="02000000000000000000" pitchFamily="50" charset="0"/>
            </a:rPr>
            <a:t>Control </a:t>
          </a:r>
          <a:r>
            <a:rPr lang="es-MX" sz="1600" dirty="0" err="1">
              <a:latin typeface="Museo Sans 300" panose="02000000000000000000" pitchFamily="50" charset="0"/>
            </a:rPr>
            <a:t>something</a:t>
          </a:r>
          <a:r>
            <a:rPr lang="es-MX" sz="1600" dirty="0">
              <a:latin typeface="Museo Sans 300" panose="02000000000000000000" pitchFamily="50" charset="0"/>
            </a:rPr>
            <a:t> virtual, universal and </a:t>
          </a:r>
          <a:r>
            <a:rPr lang="es-MX" sz="1600" dirty="0" err="1">
              <a:latin typeface="Museo Sans 300" panose="02000000000000000000" pitchFamily="50" charset="0"/>
            </a:rPr>
            <a:t>borderless</a:t>
          </a:r>
          <a:endParaRPr lang="es-MX" sz="1600" dirty="0">
            <a:latin typeface="Museo Sans 300" panose="02000000000000000000" pitchFamily="50" charset="0"/>
          </a:endParaRPr>
        </a:p>
      </dgm:t>
    </dgm:pt>
    <dgm:pt modelId="{8DF9F3C7-B1AF-4467-A59B-7B109296EC56}" type="parTrans" cxnId="{E154C3A0-89EE-4521-8A57-AB0192010503}">
      <dgm:prSet/>
      <dgm:spPr/>
      <dgm:t>
        <a:bodyPr/>
        <a:lstStyle/>
        <a:p>
          <a:pPr algn="just"/>
          <a:endParaRPr lang="es-MX" sz="1600">
            <a:latin typeface="Museo Sans 300" panose="02000000000000000000" pitchFamily="50" charset="0"/>
          </a:endParaRPr>
        </a:p>
      </dgm:t>
    </dgm:pt>
    <dgm:pt modelId="{9666A2D5-402A-4269-8291-4E98AAD99E81}" type="sibTrans" cxnId="{E154C3A0-89EE-4521-8A57-AB0192010503}">
      <dgm:prSet/>
      <dgm:spPr/>
      <dgm:t>
        <a:bodyPr/>
        <a:lstStyle/>
        <a:p>
          <a:pPr algn="just"/>
          <a:endParaRPr lang="es-MX" sz="1600">
            <a:latin typeface="Museo Sans 300" panose="02000000000000000000" pitchFamily="50" charset="0"/>
          </a:endParaRPr>
        </a:p>
      </dgm:t>
    </dgm:pt>
    <dgm:pt modelId="{76A2F63A-3975-4328-87EC-02616EE91F5B}" type="pres">
      <dgm:prSet presAssocID="{72548A64-D376-433B-8C1F-943E7CB9ECD6}" presName="Name0" presStyleCnt="0">
        <dgm:presLayoutVars>
          <dgm:dir/>
          <dgm:resizeHandles val="exact"/>
        </dgm:presLayoutVars>
      </dgm:prSet>
      <dgm:spPr/>
    </dgm:pt>
    <dgm:pt modelId="{BE6EA652-21BA-458B-B87E-0AD501F726EE}" type="pres">
      <dgm:prSet presAssocID="{C1EEF032-3066-4A53-9684-251365738160}" presName="node" presStyleLbl="node1" presStyleIdx="0" presStyleCnt="5">
        <dgm:presLayoutVars>
          <dgm:bulletEnabled val="1"/>
        </dgm:presLayoutVars>
      </dgm:prSet>
      <dgm:spPr/>
    </dgm:pt>
    <dgm:pt modelId="{90BDB60C-40CE-47B6-9CC8-816F911A3320}" type="pres">
      <dgm:prSet presAssocID="{1B5D3DD7-21B0-4998-90F2-B3094240FC08}" presName="sibTrans" presStyleLbl="sibTrans2D1" presStyleIdx="0" presStyleCnt="4"/>
      <dgm:spPr/>
    </dgm:pt>
    <dgm:pt modelId="{F9718E14-CEE5-4FDE-86BE-281BD33D18BB}" type="pres">
      <dgm:prSet presAssocID="{1B5D3DD7-21B0-4998-90F2-B3094240FC08}" presName="connectorText" presStyleLbl="sibTrans2D1" presStyleIdx="0" presStyleCnt="4"/>
      <dgm:spPr/>
    </dgm:pt>
    <dgm:pt modelId="{F49E8D86-1A17-4F31-B717-20C8BD6CD91A}" type="pres">
      <dgm:prSet presAssocID="{AEE29AF7-595D-4D42-BBCC-7FB11C20EC90}" presName="node" presStyleLbl="node1" presStyleIdx="1" presStyleCnt="5">
        <dgm:presLayoutVars>
          <dgm:bulletEnabled val="1"/>
        </dgm:presLayoutVars>
      </dgm:prSet>
      <dgm:spPr/>
    </dgm:pt>
    <dgm:pt modelId="{42147489-5277-4C78-9A3A-F5F5A4BAA9D5}" type="pres">
      <dgm:prSet presAssocID="{220D3F2A-3E67-4A53-90AD-F8D71811E5D8}" presName="sibTrans" presStyleLbl="sibTrans2D1" presStyleIdx="1" presStyleCnt="4"/>
      <dgm:spPr/>
    </dgm:pt>
    <dgm:pt modelId="{89545DF0-F97E-4800-86D8-7842C9A7E70D}" type="pres">
      <dgm:prSet presAssocID="{220D3F2A-3E67-4A53-90AD-F8D71811E5D8}" presName="connectorText" presStyleLbl="sibTrans2D1" presStyleIdx="1" presStyleCnt="4"/>
      <dgm:spPr/>
    </dgm:pt>
    <dgm:pt modelId="{0651C485-F3FA-4808-91B8-338CA37E736A}" type="pres">
      <dgm:prSet presAssocID="{C124FC3E-EFDB-4441-BFA8-0AB085B15A9F}" presName="node" presStyleLbl="node1" presStyleIdx="2" presStyleCnt="5">
        <dgm:presLayoutVars>
          <dgm:bulletEnabled val="1"/>
        </dgm:presLayoutVars>
      </dgm:prSet>
      <dgm:spPr/>
    </dgm:pt>
    <dgm:pt modelId="{D6EC7060-87E6-4AA3-8D1F-22A3DC152F94}" type="pres">
      <dgm:prSet presAssocID="{C3CEFE1F-4B3F-4826-94B7-08B3AAB29FDB}" presName="sibTrans" presStyleLbl="sibTrans2D1" presStyleIdx="2" presStyleCnt="4"/>
      <dgm:spPr/>
    </dgm:pt>
    <dgm:pt modelId="{AF46958E-C2F4-44AA-803D-E59D94FE5390}" type="pres">
      <dgm:prSet presAssocID="{C3CEFE1F-4B3F-4826-94B7-08B3AAB29FDB}" presName="connectorText" presStyleLbl="sibTrans2D1" presStyleIdx="2" presStyleCnt="4"/>
      <dgm:spPr/>
    </dgm:pt>
    <dgm:pt modelId="{3A063084-24A2-43F1-9D55-03D22A201589}" type="pres">
      <dgm:prSet presAssocID="{FAB846EC-118E-4F5A-8C9B-6C6682502175}" presName="node" presStyleLbl="node1" presStyleIdx="3" presStyleCnt="5">
        <dgm:presLayoutVars>
          <dgm:bulletEnabled val="1"/>
        </dgm:presLayoutVars>
      </dgm:prSet>
      <dgm:spPr/>
    </dgm:pt>
    <dgm:pt modelId="{67D81C19-E1FE-4FC3-8321-2D4B05FE3374}" type="pres">
      <dgm:prSet presAssocID="{4AD9D385-0C28-4855-86F5-10CD64D36C85}" presName="sibTrans" presStyleLbl="sibTrans2D1" presStyleIdx="3" presStyleCnt="4"/>
      <dgm:spPr/>
    </dgm:pt>
    <dgm:pt modelId="{54024B08-E27F-465F-9EA2-7A0B492E24B5}" type="pres">
      <dgm:prSet presAssocID="{4AD9D385-0C28-4855-86F5-10CD64D36C85}" presName="connectorText" presStyleLbl="sibTrans2D1" presStyleIdx="3" presStyleCnt="4"/>
      <dgm:spPr/>
    </dgm:pt>
    <dgm:pt modelId="{B9E959DA-12DC-4DC9-855F-5AB7A48ED940}" type="pres">
      <dgm:prSet presAssocID="{3EC7B49D-D9CE-42D6-ACFD-6442B73437C0}" presName="node" presStyleLbl="node1" presStyleIdx="4" presStyleCnt="5">
        <dgm:presLayoutVars>
          <dgm:bulletEnabled val="1"/>
        </dgm:presLayoutVars>
      </dgm:prSet>
      <dgm:spPr/>
    </dgm:pt>
  </dgm:ptLst>
  <dgm:cxnLst>
    <dgm:cxn modelId="{3E533B07-0BB1-4A8E-BFDD-ADF4A1009AEA}" type="presOf" srcId="{C124FC3E-EFDB-4441-BFA8-0AB085B15A9F}" destId="{0651C485-F3FA-4808-91B8-338CA37E736A}" srcOrd="0" destOrd="0" presId="urn:microsoft.com/office/officeart/2005/8/layout/process1"/>
    <dgm:cxn modelId="{F05B230E-9D46-4E50-8DC7-02B506DE73E2}" type="presOf" srcId="{3EC7B49D-D9CE-42D6-ACFD-6442B73437C0}" destId="{B9E959DA-12DC-4DC9-855F-5AB7A48ED940}" srcOrd="0" destOrd="0" presId="urn:microsoft.com/office/officeart/2005/8/layout/process1"/>
    <dgm:cxn modelId="{84D5361A-8D62-4086-A74F-83B2C555AE11}" type="presOf" srcId="{1B5D3DD7-21B0-4998-90F2-B3094240FC08}" destId="{F9718E14-CEE5-4FDE-86BE-281BD33D18BB}" srcOrd="1" destOrd="0" presId="urn:microsoft.com/office/officeart/2005/8/layout/process1"/>
    <dgm:cxn modelId="{0643FA28-1DEB-49D2-A0A8-E1F61C386DD8}" type="presOf" srcId="{4AD9D385-0C28-4855-86F5-10CD64D36C85}" destId="{54024B08-E27F-465F-9EA2-7A0B492E24B5}" srcOrd="1" destOrd="0" presId="urn:microsoft.com/office/officeart/2005/8/layout/process1"/>
    <dgm:cxn modelId="{D1E44D2C-738F-464E-A463-AEFDA204C205}" type="presOf" srcId="{72548A64-D376-433B-8C1F-943E7CB9ECD6}" destId="{76A2F63A-3975-4328-87EC-02616EE91F5B}" srcOrd="0" destOrd="0" presId="urn:microsoft.com/office/officeart/2005/8/layout/process1"/>
    <dgm:cxn modelId="{62DFDB5C-C934-496E-9D6D-A69912880324}" type="presOf" srcId="{C3CEFE1F-4B3F-4826-94B7-08B3AAB29FDB}" destId="{AF46958E-C2F4-44AA-803D-E59D94FE5390}" srcOrd="1" destOrd="0" presId="urn:microsoft.com/office/officeart/2005/8/layout/process1"/>
    <dgm:cxn modelId="{F3D46042-C4CA-4293-B669-D074A5579010}" type="presOf" srcId="{1B5D3DD7-21B0-4998-90F2-B3094240FC08}" destId="{90BDB60C-40CE-47B6-9CC8-816F911A3320}" srcOrd="0" destOrd="0" presId="urn:microsoft.com/office/officeart/2005/8/layout/process1"/>
    <dgm:cxn modelId="{39D04A62-0BF1-4A33-B177-1C2CAD062A96}" srcId="{72548A64-D376-433B-8C1F-943E7CB9ECD6}" destId="{FAB846EC-118E-4F5A-8C9B-6C6682502175}" srcOrd="3" destOrd="0" parTransId="{1DBDCDFE-7A63-4A8B-9F96-80200ECBB197}" sibTransId="{4AD9D385-0C28-4855-86F5-10CD64D36C85}"/>
    <dgm:cxn modelId="{7FE49E75-C76A-46D9-B51B-208FE5520498}" type="presOf" srcId="{220D3F2A-3E67-4A53-90AD-F8D71811E5D8}" destId="{89545DF0-F97E-4800-86D8-7842C9A7E70D}" srcOrd="1" destOrd="0" presId="urn:microsoft.com/office/officeart/2005/8/layout/process1"/>
    <dgm:cxn modelId="{3F71F175-9D67-4748-B780-7A32B312D5B0}" type="presOf" srcId="{FAB846EC-118E-4F5A-8C9B-6C6682502175}" destId="{3A063084-24A2-43F1-9D55-03D22A201589}" srcOrd="0" destOrd="0" presId="urn:microsoft.com/office/officeart/2005/8/layout/process1"/>
    <dgm:cxn modelId="{1DBF8096-5C59-4C0B-8346-D379B9E01316}" srcId="{72548A64-D376-433B-8C1F-943E7CB9ECD6}" destId="{AEE29AF7-595D-4D42-BBCC-7FB11C20EC90}" srcOrd="1" destOrd="0" parTransId="{BD025C14-0258-4FEA-8892-2B64DFE998C0}" sibTransId="{220D3F2A-3E67-4A53-90AD-F8D71811E5D8}"/>
    <dgm:cxn modelId="{1DE7659F-D811-4C5A-AD16-893AE44BD1C7}" srcId="{72548A64-D376-433B-8C1F-943E7CB9ECD6}" destId="{C124FC3E-EFDB-4441-BFA8-0AB085B15A9F}" srcOrd="2" destOrd="0" parTransId="{8CBBF3FC-BB07-4191-8802-3251BCF9E2A5}" sibTransId="{C3CEFE1F-4B3F-4826-94B7-08B3AAB29FDB}"/>
    <dgm:cxn modelId="{E154C3A0-89EE-4521-8A57-AB0192010503}" srcId="{72548A64-D376-433B-8C1F-943E7CB9ECD6}" destId="{3EC7B49D-D9CE-42D6-ACFD-6442B73437C0}" srcOrd="4" destOrd="0" parTransId="{8DF9F3C7-B1AF-4467-A59B-7B109296EC56}" sibTransId="{9666A2D5-402A-4269-8291-4E98AAD99E81}"/>
    <dgm:cxn modelId="{1949B0AE-FFAD-4AAC-B86B-AFD75952B90A}" type="presOf" srcId="{AEE29AF7-595D-4D42-BBCC-7FB11C20EC90}" destId="{F49E8D86-1A17-4F31-B717-20C8BD6CD91A}" srcOrd="0" destOrd="0" presId="urn:microsoft.com/office/officeart/2005/8/layout/process1"/>
    <dgm:cxn modelId="{F19AE6B2-498F-4776-9079-BB503E2D4BE6}" srcId="{72548A64-D376-433B-8C1F-943E7CB9ECD6}" destId="{C1EEF032-3066-4A53-9684-251365738160}" srcOrd="0" destOrd="0" parTransId="{BAA6AFC2-1F99-4827-8EC3-0105B228F269}" sibTransId="{1B5D3DD7-21B0-4998-90F2-B3094240FC08}"/>
    <dgm:cxn modelId="{B88792D0-B3F9-4797-952E-DEFBC8C3A045}" type="presOf" srcId="{C1EEF032-3066-4A53-9684-251365738160}" destId="{BE6EA652-21BA-458B-B87E-0AD501F726EE}" srcOrd="0" destOrd="0" presId="urn:microsoft.com/office/officeart/2005/8/layout/process1"/>
    <dgm:cxn modelId="{962F81D7-E6B4-4C86-9F3D-0DBB9D8468E3}" type="presOf" srcId="{220D3F2A-3E67-4A53-90AD-F8D71811E5D8}" destId="{42147489-5277-4C78-9A3A-F5F5A4BAA9D5}" srcOrd="0" destOrd="0" presId="urn:microsoft.com/office/officeart/2005/8/layout/process1"/>
    <dgm:cxn modelId="{0BA120D8-CA29-4EEE-BA5E-880E54D65D87}" type="presOf" srcId="{4AD9D385-0C28-4855-86F5-10CD64D36C85}" destId="{67D81C19-E1FE-4FC3-8321-2D4B05FE3374}" srcOrd="0" destOrd="0" presId="urn:microsoft.com/office/officeart/2005/8/layout/process1"/>
    <dgm:cxn modelId="{9BA8A1DA-90DA-4E64-A518-35B00450E0A4}" type="presOf" srcId="{C3CEFE1F-4B3F-4826-94B7-08B3AAB29FDB}" destId="{D6EC7060-87E6-4AA3-8D1F-22A3DC152F94}" srcOrd="0" destOrd="0" presId="urn:microsoft.com/office/officeart/2005/8/layout/process1"/>
    <dgm:cxn modelId="{DF96D6BD-0193-4D21-BDAB-AB21DDD6D273}" type="presParOf" srcId="{76A2F63A-3975-4328-87EC-02616EE91F5B}" destId="{BE6EA652-21BA-458B-B87E-0AD501F726EE}" srcOrd="0" destOrd="0" presId="urn:microsoft.com/office/officeart/2005/8/layout/process1"/>
    <dgm:cxn modelId="{238A25DB-55B5-49AE-A0F1-5E07E72E3CFA}" type="presParOf" srcId="{76A2F63A-3975-4328-87EC-02616EE91F5B}" destId="{90BDB60C-40CE-47B6-9CC8-816F911A3320}" srcOrd="1" destOrd="0" presId="urn:microsoft.com/office/officeart/2005/8/layout/process1"/>
    <dgm:cxn modelId="{8BED52D8-A233-4E39-911B-D038D3C11A8B}" type="presParOf" srcId="{90BDB60C-40CE-47B6-9CC8-816F911A3320}" destId="{F9718E14-CEE5-4FDE-86BE-281BD33D18BB}" srcOrd="0" destOrd="0" presId="urn:microsoft.com/office/officeart/2005/8/layout/process1"/>
    <dgm:cxn modelId="{45E1BCA3-CB95-4AEC-95E2-9EDAFC0C70DE}" type="presParOf" srcId="{76A2F63A-3975-4328-87EC-02616EE91F5B}" destId="{F49E8D86-1A17-4F31-B717-20C8BD6CD91A}" srcOrd="2" destOrd="0" presId="urn:microsoft.com/office/officeart/2005/8/layout/process1"/>
    <dgm:cxn modelId="{0E1E8E03-3948-4137-977A-ACFE41314308}" type="presParOf" srcId="{76A2F63A-3975-4328-87EC-02616EE91F5B}" destId="{42147489-5277-4C78-9A3A-F5F5A4BAA9D5}" srcOrd="3" destOrd="0" presId="urn:microsoft.com/office/officeart/2005/8/layout/process1"/>
    <dgm:cxn modelId="{9B8D2E17-5076-448B-8AB0-022F3816A38B}" type="presParOf" srcId="{42147489-5277-4C78-9A3A-F5F5A4BAA9D5}" destId="{89545DF0-F97E-4800-86D8-7842C9A7E70D}" srcOrd="0" destOrd="0" presId="urn:microsoft.com/office/officeart/2005/8/layout/process1"/>
    <dgm:cxn modelId="{121672D4-A34D-4252-B7B2-3DB21CFF760E}" type="presParOf" srcId="{76A2F63A-3975-4328-87EC-02616EE91F5B}" destId="{0651C485-F3FA-4808-91B8-338CA37E736A}" srcOrd="4" destOrd="0" presId="urn:microsoft.com/office/officeart/2005/8/layout/process1"/>
    <dgm:cxn modelId="{ED1EE317-805A-4238-AFCA-2D45C2F0AA7E}" type="presParOf" srcId="{76A2F63A-3975-4328-87EC-02616EE91F5B}" destId="{D6EC7060-87E6-4AA3-8D1F-22A3DC152F94}" srcOrd="5" destOrd="0" presId="urn:microsoft.com/office/officeart/2005/8/layout/process1"/>
    <dgm:cxn modelId="{54BD2666-DE6B-4D3A-AABB-A83061F0EA15}" type="presParOf" srcId="{D6EC7060-87E6-4AA3-8D1F-22A3DC152F94}" destId="{AF46958E-C2F4-44AA-803D-E59D94FE5390}" srcOrd="0" destOrd="0" presId="urn:microsoft.com/office/officeart/2005/8/layout/process1"/>
    <dgm:cxn modelId="{AA62B8D8-B7E9-4945-99FB-8A5455D92F0C}" type="presParOf" srcId="{76A2F63A-3975-4328-87EC-02616EE91F5B}" destId="{3A063084-24A2-43F1-9D55-03D22A201589}" srcOrd="6" destOrd="0" presId="urn:microsoft.com/office/officeart/2005/8/layout/process1"/>
    <dgm:cxn modelId="{C80979EC-182C-49FD-BD25-18891744BB32}" type="presParOf" srcId="{76A2F63A-3975-4328-87EC-02616EE91F5B}" destId="{67D81C19-E1FE-4FC3-8321-2D4B05FE3374}" srcOrd="7" destOrd="0" presId="urn:microsoft.com/office/officeart/2005/8/layout/process1"/>
    <dgm:cxn modelId="{DDB90E24-1F31-4C17-8A7B-5DEBEDB48D43}" type="presParOf" srcId="{67D81C19-E1FE-4FC3-8321-2D4B05FE3374}" destId="{54024B08-E27F-465F-9EA2-7A0B492E24B5}" srcOrd="0" destOrd="0" presId="urn:microsoft.com/office/officeart/2005/8/layout/process1"/>
    <dgm:cxn modelId="{3C1B2ABB-039F-4734-B097-BD7C59938F21}" type="presParOf" srcId="{76A2F63A-3975-4328-87EC-02616EE91F5B}" destId="{B9E959DA-12DC-4DC9-855F-5AB7A48ED940}"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290269-8F60-4E8C-A1D2-1ACBC949498C}"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s-MX"/>
        </a:p>
      </dgm:t>
    </dgm:pt>
    <dgm:pt modelId="{12E36F7B-8059-4325-945D-62696ABF7753}">
      <dgm:prSet phldrT="[Texto]"/>
      <dgm:spPr/>
      <dgm:t>
        <a:bodyPr/>
        <a:lstStyle/>
        <a:p>
          <a:r>
            <a:rPr lang="es-MX" dirty="0" err="1"/>
            <a:t>Regulation</a:t>
          </a:r>
          <a:r>
            <a:rPr lang="es-MX" dirty="0"/>
            <a:t> </a:t>
          </a:r>
          <a:r>
            <a:rPr lang="es-MX" dirty="0" err="1"/>
            <a:t>becomes</a:t>
          </a:r>
          <a:r>
            <a:rPr lang="es-MX" dirty="0"/>
            <a:t> </a:t>
          </a:r>
          <a:r>
            <a:rPr lang="es-MX" dirty="0" err="1"/>
            <a:t>increasingly</a:t>
          </a:r>
          <a:r>
            <a:rPr lang="es-MX" dirty="0"/>
            <a:t> </a:t>
          </a:r>
          <a:r>
            <a:rPr lang="es-MX" dirty="0" err="1"/>
            <a:t>relevant</a:t>
          </a:r>
          <a:r>
            <a:rPr lang="es-MX" dirty="0"/>
            <a:t> as </a:t>
          </a:r>
          <a:r>
            <a:rPr lang="es-MX" dirty="0" err="1"/>
            <a:t>crypto</a:t>
          </a:r>
          <a:r>
            <a:rPr lang="es-MX" dirty="0"/>
            <a:t> use </a:t>
          </a:r>
          <a:r>
            <a:rPr lang="es-MX" dirty="0" err="1"/>
            <a:t>grows</a:t>
          </a:r>
          <a:endParaRPr lang="es-MX" dirty="0"/>
        </a:p>
      </dgm:t>
    </dgm:pt>
    <dgm:pt modelId="{C6F7D3AF-0CC1-410D-9AE0-EC5530946A4A}" type="parTrans" cxnId="{D96B687E-FD63-4536-9D71-67A526862D2A}">
      <dgm:prSet/>
      <dgm:spPr/>
      <dgm:t>
        <a:bodyPr/>
        <a:lstStyle/>
        <a:p>
          <a:endParaRPr lang="es-MX"/>
        </a:p>
      </dgm:t>
    </dgm:pt>
    <dgm:pt modelId="{19D9554A-204E-48C3-8FCD-10F0221068BC}" type="sibTrans" cxnId="{D96B687E-FD63-4536-9D71-67A526862D2A}">
      <dgm:prSet/>
      <dgm:spPr/>
      <dgm:t>
        <a:bodyPr/>
        <a:lstStyle/>
        <a:p>
          <a:endParaRPr lang="es-MX"/>
        </a:p>
      </dgm:t>
    </dgm:pt>
    <dgm:pt modelId="{AF53C46F-8D0D-4F9F-8F8F-46F07EB9CD84}">
      <dgm:prSet phldrT="[Texto]"/>
      <dgm:spPr/>
      <dgm:t>
        <a:bodyPr/>
        <a:lstStyle/>
        <a:p>
          <a:r>
            <a:rPr lang="es-MX" dirty="0" err="1"/>
            <a:t>User</a:t>
          </a:r>
          <a:r>
            <a:rPr lang="es-MX" dirty="0"/>
            <a:t> </a:t>
          </a:r>
          <a:r>
            <a:rPr lang="es-MX" dirty="0" err="1"/>
            <a:t>protection</a:t>
          </a:r>
          <a:r>
            <a:rPr lang="es-MX" dirty="0"/>
            <a:t> </a:t>
          </a:r>
        </a:p>
      </dgm:t>
    </dgm:pt>
    <dgm:pt modelId="{1FD118F4-88E4-4107-8265-F7AB8A74E59C}" type="parTrans" cxnId="{EFD0ED33-A612-4B39-B71B-ED8336024166}">
      <dgm:prSet/>
      <dgm:spPr/>
      <dgm:t>
        <a:bodyPr/>
        <a:lstStyle/>
        <a:p>
          <a:endParaRPr lang="es-MX"/>
        </a:p>
      </dgm:t>
    </dgm:pt>
    <dgm:pt modelId="{9FD88AC1-3149-430A-92C3-B2AA1FAFC17F}" type="sibTrans" cxnId="{EFD0ED33-A612-4B39-B71B-ED8336024166}">
      <dgm:prSet/>
      <dgm:spPr/>
      <dgm:t>
        <a:bodyPr/>
        <a:lstStyle/>
        <a:p>
          <a:endParaRPr lang="es-MX"/>
        </a:p>
      </dgm:t>
    </dgm:pt>
    <dgm:pt modelId="{0DC55F71-0F37-4B8A-986D-F4DE238CFF24}">
      <dgm:prSet phldrT="[Texto]"/>
      <dgm:spPr/>
      <dgm:t>
        <a:bodyPr/>
        <a:lstStyle/>
        <a:p>
          <a:r>
            <a:rPr lang="es-MX" dirty="0"/>
            <a:t>A </a:t>
          </a:r>
          <a:r>
            <a:rPr lang="es-MX" dirty="0" err="1"/>
            <a:t>primary</a:t>
          </a:r>
          <a:r>
            <a:rPr lang="es-MX" dirty="0"/>
            <a:t> factor in </a:t>
          </a:r>
          <a:r>
            <a:rPr lang="es-MX" dirty="0" err="1"/>
            <a:t>the</a:t>
          </a:r>
          <a:r>
            <a:rPr lang="es-MX" dirty="0"/>
            <a:t> “mainstreaming” </a:t>
          </a:r>
          <a:r>
            <a:rPr lang="es-MX" dirty="0" err="1"/>
            <a:t>of</a:t>
          </a:r>
          <a:r>
            <a:rPr lang="es-MX" dirty="0"/>
            <a:t> </a:t>
          </a:r>
          <a:r>
            <a:rPr lang="es-MX" dirty="0" err="1"/>
            <a:t>crypto</a:t>
          </a:r>
          <a:endParaRPr lang="es-MX" dirty="0"/>
        </a:p>
      </dgm:t>
    </dgm:pt>
    <dgm:pt modelId="{25AFE031-9B94-47A8-900A-F8D737CB41C2}" type="parTrans" cxnId="{0CA743F0-FC32-402C-BADA-91A6D2BDCDC9}">
      <dgm:prSet/>
      <dgm:spPr/>
      <dgm:t>
        <a:bodyPr/>
        <a:lstStyle/>
        <a:p>
          <a:endParaRPr lang="es-MX"/>
        </a:p>
      </dgm:t>
    </dgm:pt>
    <dgm:pt modelId="{B3F89AFD-DBAF-4303-9380-F192345FCAD7}" type="sibTrans" cxnId="{0CA743F0-FC32-402C-BADA-91A6D2BDCDC9}">
      <dgm:prSet/>
      <dgm:spPr/>
      <dgm:t>
        <a:bodyPr/>
        <a:lstStyle/>
        <a:p>
          <a:endParaRPr lang="es-MX"/>
        </a:p>
      </dgm:t>
    </dgm:pt>
    <dgm:pt modelId="{D15C06C8-0D27-4231-9367-03DF4F00C8C6}">
      <dgm:prSet phldrT="[Texto]"/>
      <dgm:spPr/>
      <dgm:t>
        <a:bodyPr/>
        <a:lstStyle/>
        <a:p>
          <a:r>
            <a:rPr lang="es-MX" dirty="0" err="1"/>
            <a:t>The</a:t>
          </a:r>
          <a:r>
            <a:rPr lang="es-MX" dirty="0"/>
            <a:t> </a:t>
          </a:r>
          <a:r>
            <a:rPr lang="es-MX" dirty="0" err="1"/>
            <a:t>volatility</a:t>
          </a:r>
          <a:r>
            <a:rPr lang="es-MX" dirty="0"/>
            <a:t> </a:t>
          </a:r>
          <a:r>
            <a:rPr lang="es-MX" dirty="0" err="1"/>
            <a:t>of</a:t>
          </a:r>
          <a:r>
            <a:rPr lang="es-MX" dirty="0"/>
            <a:t> </a:t>
          </a:r>
          <a:r>
            <a:rPr lang="es-MX" dirty="0" err="1"/>
            <a:t>prices</a:t>
          </a:r>
          <a:r>
            <a:rPr lang="es-MX" dirty="0"/>
            <a:t> </a:t>
          </a:r>
          <a:r>
            <a:rPr lang="es-MX" dirty="0" err="1"/>
            <a:t>also</a:t>
          </a:r>
          <a:r>
            <a:rPr lang="es-MX" dirty="0"/>
            <a:t> </a:t>
          </a:r>
          <a:r>
            <a:rPr lang="es-MX" dirty="0" err="1"/>
            <a:t>puts</a:t>
          </a:r>
          <a:r>
            <a:rPr lang="es-MX" dirty="0"/>
            <a:t> a </a:t>
          </a:r>
          <a:r>
            <a:rPr lang="es-MX" dirty="0" err="1"/>
            <a:t>question</a:t>
          </a:r>
          <a:r>
            <a:rPr lang="es-MX" dirty="0"/>
            <a:t> </a:t>
          </a:r>
          <a:r>
            <a:rPr lang="es-MX" dirty="0" err="1"/>
            <a:t>mark</a:t>
          </a:r>
          <a:r>
            <a:rPr lang="es-MX" dirty="0"/>
            <a:t> </a:t>
          </a:r>
          <a:r>
            <a:rPr lang="es-MX" dirty="0" err="1"/>
            <a:t>on</a:t>
          </a:r>
          <a:r>
            <a:rPr lang="es-MX" dirty="0"/>
            <a:t> </a:t>
          </a:r>
          <a:r>
            <a:rPr lang="es-MX" dirty="0" err="1"/>
            <a:t>the</a:t>
          </a:r>
          <a:r>
            <a:rPr lang="es-MX" dirty="0"/>
            <a:t> </a:t>
          </a:r>
          <a:r>
            <a:rPr lang="es-MX" dirty="0" err="1"/>
            <a:t>potential</a:t>
          </a:r>
          <a:r>
            <a:rPr lang="es-MX" dirty="0"/>
            <a:t> </a:t>
          </a:r>
          <a:r>
            <a:rPr lang="es-MX" dirty="0" err="1"/>
            <a:t>of</a:t>
          </a:r>
          <a:r>
            <a:rPr lang="es-MX" dirty="0"/>
            <a:t> bitcoins as a </a:t>
          </a:r>
          <a:r>
            <a:rPr lang="es-MX" dirty="0" err="1"/>
            <a:t>currency</a:t>
          </a:r>
          <a:r>
            <a:rPr lang="es-MX" dirty="0"/>
            <a:t>.</a:t>
          </a:r>
        </a:p>
      </dgm:t>
    </dgm:pt>
    <dgm:pt modelId="{BFC9E08C-506A-4D6A-B87E-FDFA6F773CDD}" type="parTrans" cxnId="{58F7684B-89FD-4E61-955D-54FA745C1E53}">
      <dgm:prSet/>
      <dgm:spPr/>
      <dgm:t>
        <a:bodyPr/>
        <a:lstStyle/>
        <a:p>
          <a:endParaRPr lang="es-MX"/>
        </a:p>
      </dgm:t>
    </dgm:pt>
    <dgm:pt modelId="{80B09D3C-E759-4062-9A8C-2429E774B791}" type="sibTrans" cxnId="{58F7684B-89FD-4E61-955D-54FA745C1E53}">
      <dgm:prSet/>
      <dgm:spPr/>
      <dgm:t>
        <a:bodyPr/>
        <a:lstStyle/>
        <a:p>
          <a:endParaRPr lang="es-MX"/>
        </a:p>
      </dgm:t>
    </dgm:pt>
    <dgm:pt modelId="{9F8DBE0C-58E8-45B7-8026-6D489DB0996F}">
      <dgm:prSet/>
      <dgm:spPr/>
      <dgm:t>
        <a:bodyPr/>
        <a:lstStyle/>
        <a:p>
          <a:pPr>
            <a:buNone/>
          </a:pPr>
          <a:r>
            <a:rPr lang="es-MX" b="0" dirty="0" err="1">
              <a:solidFill>
                <a:schemeClr val="bg1"/>
              </a:solidFill>
              <a:latin typeface="Museo Sans 300" panose="02000000000000000000" pitchFamily="50" charset="0"/>
            </a:rPr>
            <a:t>Countries</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that</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have</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been</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the</a:t>
          </a:r>
          <a:r>
            <a:rPr lang="es-MX" b="0" dirty="0">
              <a:solidFill>
                <a:schemeClr val="bg1"/>
              </a:solidFill>
              <a:latin typeface="Museo Sans 300" panose="02000000000000000000" pitchFamily="50" charset="0"/>
            </a:rPr>
            <a:t> target </a:t>
          </a:r>
          <a:r>
            <a:rPr lang="es-MX" b="0" dirty="0" err="1">
              <a:solidFill>
                <a:schemeClr val="bg1"/>
              </a:solidFill>
              <a:latin typeface="Museo Sans 300" panose="02000000000000000000" pitchFamily="50" charset="0"/>
            </a:rPr>
            <a:t>of</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economic</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sanctions</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levied</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against</a:t>
          </a:r>
          <a:r>
            <a:rPr lang="es-MX" b="0" dirty="0">
              <a:solidFill>
                <a:schemeClr val="bg1"/>
              </a:solidFill>
              <a:latin typeface="Museo Sans 300" panose="02000000000000000000" pitchFamily="50" charset="0"/>
            </a:rPr>
            <a:t> </a:t>
          </a:r>
          <a:r>
            <a:rPr lang="es-MX" b="0" dirty="0" err="1">
              <a:solidFill>
                <a:schemeClr val="bg1"/>
              </a:solidFill>
              <a:latin typeface="Museo Sans 300" panose="02000000000000000000" pitchFamily="50" charset="0"/>
            </a:rPr>
            <a:t>them</a:t>
          </a:r>
          <a:endParaRPr lang="es-MX" b="0" dirty="0">
            <a:solidFill>
              <a:schemeClr val="bg1"/>
            </a:solidFill>
          </a:endParaRPr>
        </a:p>
      </dgm:t>
    </dgm:pt>
    <dgm:pt modelId="{CB48E4F0-E632-4B25-909E-A8E2AF0134EA}" type="parTrans" cxnId="{00284251-5E6D-4A9F-B96C-E10757E6F9AF}">
      <dgm:prSet/>
      <dgm:spPr/>
      <dgm:t>
        <a:bodyPr/>
        <a:lstStyle/>
        <a:p>
          <a:endParaRPr lang="es-MX"/>
        </a:p>
      </dgm:t>
    </dgm:pt>
    <dgm:pt modelId="{EA509E6D-000C-4621-A561-E5CD4C319D03}" type="sibTrans" cxnId="{00284251-5E6D-4A9F-B96C-E10757E6F9AF}">
      <dgm:prSet/>
      <dgm:spPr/>
      <dgm:t>
        <a:bodyPr/>
        <a:lstStyle/>
        <a:p>
          <a:endParaRPr lang="es-MX"/>
        </a:p>
      </dgm:t>
    </dgm:pt>
    <dgm:pt modelId="{CDBFF733-8B25-41D1-A981-5D71FE043985}">
      <dgm:prSet/>
      <dgm:spPr/>
      <dgm:t>
        <a:bodyPr/>
        <a:lstStyle/>
        <a:p>
          <a:r>
            <a:rPr lang="es-MX" dirty="0" err="1"/>
            <a:t>Crypto</a:t>
          </a:r>
          <a:r>
            <a:rPr lang="es-MX" dirty="0"/>
            <a:t> as a </a:t>
          </a:r>
          <a:r>
            <a:rPr lang="es-MX" dirty="0" err="1"/>
            <a:t>means</a:t>
          </a:r>
          <a:r>
            <a:rPr lang="es-MX" dirty="0"/>
            <a:t> </a:t>
          </a:r>
          <a:r>
            <a:rPr lang="es-MX" dirty="0" err="1"/>
            <a:t>to</a:t>
          </a:r>
          <a:r>
            <a:rPr lang="es-MX" dirty="0"/>
            <a:t> </a:t>
          </a:r>
          <a:r>
            <a:rPr lang="es-MX" dirty="0" err="1"/>
            <a:t>diminish</a:t>
          </a:r>
          <a:r>
            <a:rPr lang="es-MX" dirty="0"/>
            <a:t> </a:t>
          </a:r>
          <a:r>
            <a:rPr lang="es-MX" dirty="0" err="1"/>
            <a:t>the</a:t>
          </a:r>
          <a:r>
            <a:rPr lang="es-MX" dirty="0"/>
            <a:t> </a:t>
          </a:r>
          <a:r>
            <a:rPr lang="es-MX" dirty="0" err="1"/>
            <a:t>impact</a:t>
          </a:r>
          <a:r>
            <a:rPr lang="es-MX" dirty="0"/>
            <a:t> </a:t>
          </a:r>
          <a:r>
            <a:rPr lang="es-MX" dirty="0" err="1"/>
            <a:t>of</a:t>
          </a:r>
          <a:r>
            <a:rPr lang="es-MX" dirty="0"/>
            <a:t> </a:t>
          </a:r>
          <a:r>
            <a:rPr lang="es-MX" dirty="0" err="1"/>
            <a:t>these</a:t>
          </a:r>
          <a:r>
            <a:rPr lang="es-MX" dirty="0"/>
            <a:t> </a:t>
          </a:r>
          <a:r>
            <a:rPr lang="es-MX" dirty="0" err="1"/>
            <a:t>sanctions</a:t>
          </a:r>
          <a:r>
            <a:rPr lang="es-MX" dirty="0"/>
            <a:t> in </a:t>
          </a:r>
          <a:r>
            <a:rPr lang="es-MX" dirty="0" err="1"/>
            <a:t>their</a:t>
          </a:r>
          <a:r>
            <a:rPr lang="es-MX" dirty="0"/>
            <a:t> </a:t>
          </a:r>
          <a:r>
            <a:rPr lang="es-MX" dirty="0" err="1"/>
            <a:t>national</a:t>
          </a:r>
          <a:r>
            <a:rPr lang="es-MX" dirty="0"/>
            <a:t> </a:t>
          </a:r>
          <a:r>
            <a:rPr lang="es-MX" dirty="0" err="1"/>
            <a:t>economies</a:t>
          </a:r>
          <a:r>
            <a:rPr lang="es-MX" dirty="0"/>
            <a:t>.</a:t>
          </a:r>
        </a:p>
      </dgm:t>
    </dgm:pt>
    <dgm:pt modelId="{717F9319-867D-41F9-ADE8-45E87AA38D67}" type="parTrans" cxnId="{E9C2F6BA-769A-405C-87A7-D40B0C3CA409}">
      <dgm:prSet/>
      <dgm:spPr/>
      <dgm:t>
        <a:bodyPr/>
        <a:lstStyle/>
        <a:p>
          <a:endParaRPr lang="es-MX"/>
        </a:p>
      </dgm:t>
    </dgm:pt>
    <dgm:pt modelId="{84F1ECF4-1A51-4F49-A443-85D7C9A522CD}" type="sibTrans" cxnId="{E9C2F6BA-769A-405C-87A7-D40B0C3CA409}">
      <dgm:prSet/>
      <dgm:spPr/>
      <dgm:t>
        <a:bodyPr/>
        <a:lstStyle/>
        <a:p>
          <a:endParaRPr lang="es-MX"/>
        </a:p>
      </dgm:t>
    </dgm:pt>
    <dgm:pt modelId="{D5577CD3-4A0F-40BA-A095-4D58DD2BE4F6}">
      <dgm:prSet/>
      <dgm:spPr/>
      <dgm:t>
        <a:bodyPr/>
        <a:lstStyle/>
        <a:p>
          <a:r>
            <a:rPr lang="es-MX" dirty="0" err="1"/>
            <a:t>Creation</a:t>
          </a:r>
          <a:r>
            <a:rPr lang="es-MX" dirty="0"/>
            <a:t> </a:t>
          </a:r>
          <a:r>
            <a:rPr lang="es-MX" dirty="0" err="1"/>
            <a:t>of</a:t>
          </a:r>
          <a:r>
            <a:rPr lang="es-MX" dirty="0"/>
            <a:t> </a:t>
          </a:r>
          <a:r>
            <a:rPr lang="es-MX" dirty="0" err="1"/>
            <a:t>their</a:t>
          </a:r>
          <a:r>
            <a:rPr lang="es-MX" dirty="0"/>
            <a:t> </a:t>
          </a:r>
          <a:r>
            <a:rPr lang="es-MX" dirty="0" err="1"/>
            <a:t>own</a:t>
          </a:r>
          <a:r>
            <a:rPr lang="es-MX" dirty="0"/>
            <a:t> virtual </a:t>
          </a:r>
          <a:r>
            <a:rPr lang="es-MX" dirty="0" err="1"/>
            <a:t>assets</a:t>
          </a:r>
          <a:r>
            <a:rPr lang="es-MX" dirty="0"/>
            <a:t> as </a:t>
          </a:r>
          <a:r>
            <a:rPr lang="es-MX" dirty="0" err="1"/>
            <a:t>an</a:t>
          </a:r>
          <a:r>
            <a:rPr lang="es-MX" dirty="0"/>
            <a:t> alternative </a:t>
          </a:r>
          <a:r>
            <a:rPr lang="es-MX" dirty="0" err="1"/>
            <a:t>to</a:t>
          </a:r>
          <a:r>
            <a:rPr lang="es-MX" dirty="0"/>
            <a:t> SWIFT</a:t>
          </a:r>
        </a:p>
      </dgm:t>
    </dgm:pt>
    <dgm:pt modelId="{265787C3-70C4-4442-9D63-FFD4DABD8A3A}" type="parTrans" cxnId="{8EB505C5-1C2A-4089-A0E9-43B0E7913C7A}">
      <dgm:prSet/>
      <dgm:spPr/>
      <dgm:t>
        <a:bodyPr/>
        <a:lstStyle/>
        <a:p>
          <a:endParaRPr lang="es-MX"/>
        </a:p>
      </dgm:t>
    </dgm:pt>
    <dgm:pt modelId="{9E541D20-6C25-41D1-BF3F-288891985A80}" type="sibTrans" cxnId="{8EB505C5-1C2A-4089-A0E9-43B0E7913C7A}">
      <dgm:prSet/>
      <dgm:spPr/>
      <dgm:t>
        <a:bodyPr/>
        <a:lstStyle/>
        <a:p>
          <a:endParaRPr lang="es-MX"/>
        </a:p>
      </dgm:t>
    </dgm:pt>
    <dgm:pt modelId="{6EC5CC37-FD41-4C04-8EC4-4E3FF8DE6198}">
      <dgm:prSet/>
      <dgm:spPr/>
      <dgm:t>
        <a:bodyPr/>
        <a:lstStyle/>
        <a:p>
          <a:endParaRPr lang="es-MX"/>
        </a:p>
      </dgm:t>
    </dgm:pt>
    <dgm:pt modelId="{0B81E0F2-DF5F-49F5-A6A1-C5FE19AAE2EB}" type="parTrans" cxnId="{051230D0-C532-41AA-859F-410419D0E791}">
      <dgm:prSet/>
      <dgm:spPr/>
      <dgm:t>
        <a:bodyPr/>
        <a:lstStyle/>
        <a:p>
          <a:endParaRPr lang="es-MX"/>
        </a:p>
      </dgm:t>
    </dgm:pt>
    <dgm:pt modelId="{2812EA45-22D7-4FCF-B0BA-BCA6DA7F2134}" type="sibTrans" cxnId="{051230D0-C532-41AA-859F-410419D0E791}">
      <dgm:prSet/>
      <dgm:spPr/>
      <dgm:t>
        <a:bodyPr/>
        <a:lstStyle/>
        <a:p>
          <a:endParaRPr lang="es-MX"/>
        </a:p>
      </dgm:t>
    </dgm:pt>
    <dgm:pt modelId="{DFCFFA3E-253B-4AEE-9F84-BDD755F3F1F2}">
      <dgm:prSet/>
      <dgm:spPr/>
      <dgm:t>
        <a:bodyPr/>
        <a:lstStyle/>
        <a:p>
          <a:endParaRPr lang="es-MX" dirty="0"/>
        </a:p>
      </dgm:t>
    </dgm:pt>
    <dgm:pt modelId="{10D4B56D-99A5-4508-BFA3-37DF11974D8A}" type="parTrans" cxnId="{74877C5D-5A9D-4E3C-9C05-CBAAB33899FE}">
      <dgm:prSet/>
      <dgm:spPr/>
      <dgm:t>
        <a:bodyPr/>
        <a:lstStyle/>
        <a:p>
          <a:endParaRPr lang="es-MX"/>
        </a:p>
      </dgm:t>
    </dgm:pt>
    <dgm:pt modelId="{8D6A9713-0361-4927-A93A-BC1210B8E64E}" type="sibTrans" cxnId="{74877C5D-5A9D-4E3C-9C05-CBAAB33899FE}">
      <dgm:prSet/>
      <dgm:spPr/>
      <dgm:t>
        <a:bodyPr/>
        <a:lstStyle/>
        <a:p>
          <a:endParaRPr lang="es-MX"/>
        </a:p>
      </dgm:t>
    </dgm:pt>
    <dgm:pt modelId="{CE2DF4BD-99E6-4EB8-AC82-14B50D237303}" type="pres">
      <dgm:prSet presAssocID="{BF290269-8F60-4E8C-A1D2-1ACBC949498C}" presName="Name0" presStyleCnt="0">
        <dgm:presLayoutVars>
          <dgm:dir/>
          <dgm:animOne val="branch"/>
          <dgm:animLvl val="lvl"/>
        </dgm:presLayoutVars>
      </dgm:prSet>
      <dgm:spPr/>
    </dgm:pt>
    <dgm:pt modelId="{C969F7B4-5593-471C-98FF-2722E24DCDFA}" type="pres">
      <dgm:prSet presAssocID="{12E36F7B-8059-4325-945D-62696ABF7753}" presName="chaos" presStyleCnt="0"/>
      <dgm:spPr/>
    </dgm:pt>
    <dgm:pt modelId="{6AB31078-723A-418D-91A7-063265DD4DCF}" type="pres">
      <dgm:prSet presAssocID="{12E36F7B-8059-4325-945D-62696ABF7753}" presName="parTx1" presStyleLbl="revTx" presStyleIdx="0" presStyleCnt="5"/>
      <dgm:spPr/>
    </dgm:pt>
    <dgm:pt modelId="{DA2CA0C4-7599-4F10-B3BC-78E3ABF247E1}" type="pres">
      <dgm:prSet presAssocID="{12E36F7B-8059-4325-945D-62696ABF7753}" presName="desTx1" presStyleLbl="revTx" presStyleIdx="1" presStyleCnt="5">
        <dgm:presLayoutVars>
          <dgm:bulletEnabled val="1"/>
        </dgm:presLayoutVars>
      </dgm:prSet>
      <dgm:spPr/>
    </dgm:pt>
    <dgm:pt modelId="{2B81D15F-EAD9-41D6-A170-C8BEB3B6340D}" type="pres">
      <dgm:prSet presAssocID="{12E36F7B-8059-4325-945D-62696ABF7753}" presName="c1" presStyleLbl="node1" presStyleIdx="0" presStyleCnt="19"/>
      <dgm:spPr/>
    </dgm:pt>
    <dgm:pt modelId="{B1E276B6-0776-4FAB-9BCA-ED8F1B0B8024}" type="pres">
      <dgm:prSet presAssocID="{12E36F7B-8059-4325-945D-62696ABF7753}" presName="c2" presStyleLbl="node1" presStyleIdx="1" presStyleCnt="19"/>
      <dgm:spPr/>
    </dgm:pt>
    <dgm:pt modelId="{38F18E71-B651-4C55-88AA-1976836BC128}" type="pres">
      <dgm:prSet presAssocID="{12E36F7B-8059-4325-945D-62696ABF7753}" presName="c3" presStyleLbl="node1" presStyleIdx="2" presStyleCnt="19"/>
      <dgm:spPr/>
    </dgm:pt>
    <dgm:pt modelId="{8DB8CA04-B29E-4F51-9E53-19DBF09387A0}" type="pres">
      <dgm:prSet presAssocID="{12E36F7B-8059-4325-945D-62696ABF7753}" presName="c4" presStyleLbl="node1" presStyleIdx="3" presStyleCnt="19"/>
      <dgm:spPr/>
    </dgm:pt>
    <dgm:pt modelId="{D10B00A4-BBAC-4C6F-A2F9-6E353AF72A7F}" type="pres">
      <dgm:prSet presAssocID="{12E36F7B-8059-4325-945D-62696ABF7753}" presName="c5" presStyleLbl="node1" presStyleIdx="4" presStyleCnt="19"/>
      <dgm:spPr/>
    </dgm:pt>
    <dgm:pt modelId="{9E086DE4-EABA-4DC0-ADF4-2CDC499EA46C}" type="pres">
      <dgm:prSet presAssocID="{12E36F7B-8059-4325-945D-62696ABF7753}" presName="c6" presStyleLbl="node1" presStyleIdx="5" presStyleCnt="19"/>
      <dgm:spPr/>
    </dgm:pt>
    <dgm:pt modelId="{377D187C-5443-4239-B95F-3D7C1FE0BDB7}" type="pres">
      <dgm:prSet presAssocID="{12E36F7B-8059-4325-945D-62696ABF7753}" presName="c7" presStyleLbl="node1" presStyleIdx="6" presStyleCnt="19"/>
      <dgm:spPr/>
    </dgm:pt>
    <dgm:pt modelId="{294C1D6F-1B19-4963-9325-EB24952AEB10}" type="pres">
      <dgm:prSet presAssocID="{12E36F7B-8059-4325-945D-62696ABF7753}" presName="c8" presStyleLbl="node1" presStyleIdx="7" presStyleCnt="19"/>
      <dgm:spPr/>
    </dgm:pt>
    <dgm:pt modelId="{0F4A0088-48B5-4C40-BE7C-FDD36B6C5E78}" type="pres">
      <dgm:prSet presAssocID="{12E36F7B-8059-4325-945D-62696ABF7753}" presName="c9" presStyleLbl="node1" presStyleIdx="8" presStyleCnt="19"/>
      <dgm:spPr/>
    </dgm:pt>
    <dgm:pt modelId="{8DBABA2F-01DD-495A-AC2E-23422098B696}" type="pres">
      <dgm:prSet presAssocID="{12E36F7B-8059-4325-945D-62696ABF7753}" presName="c10" presStyleLbl="node1" presStyleIdx="9" presStyleCnt="19"/>
      <dgm:spPr/>
    </dgm:pt>
    <dgm:pt modelId="{DC637FCF-E23E-4127-B63F-EFCD59493F8B}" type="pres">
      <dgm:prSet presAssocID="{12E36F7B-8059-4325-945D-62696ABF7753}" presName="c11" presStyleLbl="node1" presStyleIdx="10" presStyleCnt="19"/>
      <dgm:spPr/>
    </dgm:pt>
    <dgm:pt modelId="{BE80C779-8CB6-431A-BBBC-5233B3C585D5}" type="pres">
      <dgm:prSet presAssocID="{12E36F7B-8059-4325-945D-62696ABF7753}" presName="c12" presStyleLbl="node1" presStyleIdx="11" presStyleCnt="19"/>
      <dgm:spPr/>
    </dgm:pt>
    <dgm:pt modelId="{1763E744-41F4-4E47-B922-863A22CC6AC0}" type="pres">
      <dgm:prSet presAssocID="{12E36F7B-8059-4325-945D-62696ABF7753}" presName="c13" presStyleLbl="node1" presStyleIdx="12" presStyleCnt="19"/>
      <dgm:spPr/>
    </dgm:pt>
    <dgm:pt modelId="{1042327C-52EA-45DC-94DD-0A12D1AE29E6}" type="pres">
      <dgm:prSet presAssocID="{12E36F7B-8059-4325-945D-62696ABF7753}" presName="c14" presStyleLbl="node1" presStyleIdx="13" presStyleCnt="19"/>
      <dgm:spPr/>
    </dgm:pt>
    <dgm:pt modelId="{CAB00383-8197-4585-BBF3-23FBD7470167}" type="pres">
      <dgm:prSet presAssocID="{12E36F7B-8059-4325-945D-62696ABF7753}" presName="c15" presStyleLbl="node1" presStyleIdx="14" presStyleCnt="19"/>
      <dgm:spPr/>
    </dgm:pt>
    <dgm:pt modelId="{B03C3852-12D6-4AFF-9536-0EB7031C1394}" type="pres">
      <dgm:prSet presAssocID="{12E36F7B-8059-4325-945D-62696ABF7753}" presName="c16" presStyleLbl="node1" presStyleIdx="15" presStyleCnt="19"/>
      <dgm:spPr/>
    </dgm:pt>
    <dgm:pt modelId="{0AA0D8B8-CE27-4A3C-9232-07AEC32426E3}" type="pres">
      <dgm:prSet presAssocID="{12E36F7B-8059-4325-945D-62696ABF7753}" presName="c17" presStyleLbl="node1" presStyleIdx="16" presStyleCnt="19"/>
      <dgm:spPr/>
    </dgm:pt>
    <dgm:pt modelId="{4B984FE2-D7B2-47B3-94E1-292542E8E89F}" type="pres">
      <dgm:prSet presAssocID="{12E36F7B-8059-4325-945D-62696ABF7753}" presName="c18" presStyleLbl="node1" presStyleIdx="17" presStyleCnt="19"/>
      <dgm:spPr/>
    </dgm:pt>
    <dgm:pt modelId="{9E9430CE-F99B-4FD8-8BD9-D1A204A232DD}" type="pres">
      <dgm:prSet presAssocID="{19D9554A-204E-48C3-8FCD-10F0221068BC}" presName="chevronComposite1" presStyleCnt="0"/>
      <dgm:spPr/>
    </dgm:pt>
    <dgm:pt modelId="{EBE8A50A-1CF7-4940-9402-9C0F84E9A5A2}" type="pres">
      <dgm:prSet presAssocID="{19D9554A-204E-48C3-8FCD-10F0221068BC}" presName="chevron1" presStyleLbl="sibTrans2D1" presStyleIdx="0" presStyleCnt="2"/>
      <dgm:spPr/>
    </dgm:pt>
    <dgm:pt modelId="{3B1F71B1-2C1B-4791-B6BF-24664954BDAE}" type="pres">
      <dgm:prSet presAssocID="{19D9554A-204E-48C3-8FCD-10F0221068BC}" presName="spChevron1" presStyleCnt="0"/>
      <dgm:spPr/>
    </dgm:pt>
    <dgm:pt modelId="{684A1065-849C-4A54-BDE3-C97ADFE4DD5B}" type="pres">
      <dgm:prSet presAssocID="{0DC55F71-0F37-4B8A-986D-F4DE238CFF24}" presName="middle" presStyleCnt="0"/>
      <dgm:spPr/>
    </dgm:pt>
    <dgm:pt modelId="{F4CCBC59-5F2A-4E4C-8B89-66BD0875FBF6}" type="pres">
      <dgm:prSet presAssocID="{0DC55F71-0F37-4B8A-986D-F4DE238CFF24}" presName="parTxMid" presStyleLbl="revTx" presStyleIdx="2" presStyleCnt="5"/>
      <dgm:spPr/>
    </dgm:pt>
    <dgm:pt modelId="{1AA34752-5D33-48D1-BA29-A6C9AD7FE310}" type="pres">
      <dgm:prSet presAssocID="{0DC55F71-0F37-4B8A-986D-F4DE238CFF24}" presName="desTxMid" presStyleLbl="revTx" presStyleIdx="3" presStyleCnt="5">
        <dgm:presLayoutVars>
          <dgm:bulletEnabled val="1"/>
        </dgm:presLayoutVars>
      </dgm:prSet>
      <dgm:spPr/>
    </dgm:pt>
    <dgm:pt modelId="{96EC4FA6-C229-4618-9917-0B838C20CDD9}" type="pres">
      <dgm:prSet presAssocID="{0DC55F71-0F37-4B8A-986D-F4DE238CFF24}" presName="spMid" presStyleCnt="0"/>
      <dgm:spPr/>
    </dgm:pt>
    <dgm:pt modelId="{7A8E21ED-8404-4CDE-BB8D-21F37D8236C0}" type="pres">
      <dgm:prSet presAssocID="{B3F89AFD-DBAF-4303-9380-F192345FCAD7}" presName="chevronComposite1" presStyleCnt="0"/>
      <dgm:spPr/>
    </dgm:pt>
    <dgm:pt modelId="{CAB73C94-F19F-471D-A072-5318FA49650B}" type="pres">
      <dgm:prSet presAssocID="{B3F89AFD-DBAF-4303-9380-F192345FCAD7}" presName="chevron1" presStyleLbl="sibTrans2D1" presStyleIdx="1" presStyleCnt="2"/>
      <dgm:spPr/>
    </dgm:pt>
    <dgm:pt modelId="{BE578FA0-C426-4E33-90A8-D3B7588B8853}" type="pres">
      <dgm:prSet presAssocID="{B3F89AFD-DBAF-4303-9380-F192345FCAD7}" presName="spChevron1" presStyleCnt="0"/>
      <dgm:spPr/>
    </dgm:pt>
    <dgm:pt modelId="{1AEE51F3-8DCF-4979-985F-F40FC799B39F}" type="pres">
      <dgm:prSet presAssocID="{9F8DBE0C-58E8-45B7-8026-6D489DB0996F}" presName="last" presStyleCnt="0"/>
      <dgm:spPr/>
    </dgm:pt>
    <dgm:pt modelId="{F9F86180-2DDF-4E3F-88F1-C97FF75E2717}" type="pres">
      <dgm:prSet presAssocID="{9F8DBE0C-58E8-45B7-8026-6D489DB0996F}" presName="circleTx" presStyleLbl="node1" presStyleIdx="18" presStyleCnt="19"/>
      <dgm:spPr/>
    </dgm:pt>
    <dgm:pt modelId="{09FFD2D0-1A7D-4D7A-8954-A9E2C75892E6}" type="pres">
      <dgm:prSet presAssocID="{9F8DBE0C-58E8-45B7-8026-6D489DB0996F}" presName="desTxN" presStyleLbl="revTx" presStyleIdx="4" presStyleCnt="5">
        <dgm:presLayoutVars>
          <dgm:bulletEnabled val="1"/>
        </dgm:presLayoutVars>
      </dgm:prSet>
      <dgm:spPr/>
    </dgm:pt>
    <dgm:pt modelId="{6D8C5C8B-BD3A-490C-811C-211F5698408B}" type="pres">
      <dgm:prSet presAssocID="{9F8DBE0C-58E8-45B7-8026-6D489DB0996F}" presName="spN" presStyleCnt="0"/>
      <dgm:spPr/>
    </dgm:pt>
  </dgm:ptLst>
  <dgm:cxnLst>
    <dgm:cxn modelId="{1D5D1612-18AA-4F0E-95EA-3D6B2C8333E8}" type="presOf" srcId="{0DC55F71-0F37-4B8A-986D-F4DE238CFF24}" destId="{F4CCBC59-5F2A-4E4C-8B89-66BD0875FBF6}" srcOrd="0" destOrd="0" presId="urn:microsoft.com/office/officeart/2009/3/layout/RandomtoResultProcess"/>
    <dgm:cxn modelId="{36813726-8445-47CB-8C46-8DF41948388A}" type="presOf" srcId="{6EC5CC37-FD41-4C04-8EC4-4E3FF8DE6198}" destId="{09FFD2D0-1A7D-4D7A-8954-A9E2C75892E6}" srcOrd="0" destOrd="0" presId="urn:microsoft.com/office/officeart/2009/3/layout/RandomtoResultProcess"/>
    <dgm:cxn modelId="{EFD0ED33-A612-4B39-B71B-ED8336024166}" srcId="{12E36F7B-8059-4325-945D-62696ABF7753}" destId="{AF53C46F-8D0D-4F9F-8F8F-46F07EB9CD84}" srcOrd="0" destOrd="0" parTransId="{1FD118F4-88E4-4107-8265-F7AB8A74E59C}" sibTransId="{9FD88AC1-3149-430A-92C3-B2AA1FAFC17F}"/>
    <dgm:cxn modelId="{74877C5D-5A9D-4E3C-9C05-CBAAB33899FE}" srcId="{9F8DBE0C-58E8-45B7-8026-6D489DB0996F}" destId="{DFCFFA3E-253B-4AEE-9F84-BDD755F3F1F2}" srcOrd="2" destOrd="0" parTransId="{10D4B56D-99A5-4508-BFA3-37DF11974D8A}" sibTransId="{8D6A9713-0361-4927-A93A-BC1210B8E64E}"/>
    <dgm:cxn modelId="{5F012163-F74E-41FF-9FF2-FBBAFBCE6094}" type="presOf" srcId="{AF53C46F-8D0D-4F9F-8F8F-46F07EB9CD84}" destId="{DA2CA0C4-7599-4F10-B3BC-78E3ABF247E1}" srcOrd="0" destOrd="0" presId="urn:microsoft.com/office/officeart/2009/3/layout/RandomtoResultProcess"/>
    <dgm:cxn modelId="{CFD60248-3B9E-4954-9734-1131460B3C17}" type="presOf" srcId="{BF290269-8F60-4E8C-A1D2-1ACBC949498C}" destId="{CE2DF4BD-99E6-4EB8-AC82-14B50D237303}" srcOrd="0" destOrd="0" presId="urn:microsoft.com/office/officeart/2009/3/layout/RandomtoResultProcess"/>
    <dgm:cxn modelId="{911D434A-4C26-49A1-A60D-269CA709F16C}" type="presOf" srcId="{DFCFFA3E-253B-4AEE-9F84-BDD755F3F1F2}" destId="{09FFD2D0-1A7D-4D7A-8954-A9E2C75892E6}" srcOrd="0" destOrd="2" presId="urn:microsoft.com/office/officeart/2009/3/layout/RandomtoResultProcess"/>
    <dgm:cxn modelId="{58F7684B-89FD-4E61-955D-54FA745C1E53}" srcId="{0DC55F71-0F37-4B8A-986D-F4DE238CFF24}" destId="{D15C06C8-0D27-4231-9367-03DF4F00C8C6}" srcOrd="0" destOrd="0" parTransId="{BFC9E08C-506A-4D6A-B87E-FDFA6F773CDD}" sibTransId="{80B09D3C-E759-4062-9A8C-2429E774B791}"/>
    <dgm:cxn modelId="{00284251-5E6D-4A9F-B96C-E10757E6F9AF}" srcId="{BF290269-8F60-4E8C-A1D2-1ACBC949498C}" destId="{9F8DBE0C-58E8-45B7-8026-6D489DB0996F}" srcOrd="2" destOrd="0" parTransId="{CB48E4F0-E632-4B25-909E-A8E2AF0134EA}" sibTransId="{EA509E6D-000C-4621-A561-E5CD4C319D03}"/>
    <dgm:cxn modelId="{94222C73-19DE-4925-A29B-372EB997DFDF}" type="presOf" srcId="{CDBFF733-8B25-41D1-A981-5D71FE043985}" destId="{09FFD2D0-1A7D-4D7A-8954-A9E2C75892E6}" srcOrd="0" destOrd="1" presId="urn:microsoft.com/office/officeart/2009/3/layout/RandomtoResultProcess"/>
    <dgm:cxn modelId="{D96B687E-FD63-4536-9D71-67A526862D2A}" srcId="{BF290269-8F60-4E8C-A1D2-1ACBC949498C}" destId="{12E36F7B-8059-4325-945D-62696ABF7753}" srcOrd="0" destOrd="0" parTransId="{C6F7D3AF-0CC1-410D-9AE0-EC5530946A4A}" sibTransId="{19D9554A-204E-48C3-8FCD-10F0221068BC}"/>
    <dgm:cxn modelId="{2FBF8DAB-027F-4CA0-8B1A-2874CB31C45E}" type="presOf" srcId="{D15C06C8-0D27-4231-9367-03DF4F00C8C6}" destId="{1AA34752-5D33-48D1-BA29-A6C9AD7FE310}" srcOrd="0" destOrd="0" presId="urn:microsoft.com/office/officeart/2009/3/layout/RandomtoResultProcess"/>
    <dgm:cxn modelId="{E9C2F6BA-769A-405C-87A7-D40B0C3CA409}" srcId="{9F8DBE0C-58E8-45B7-8026-6D489DB0996F}" destId="{CDBFF733-8B25-41D1-A981-5D71FE043985}" srcOrd="1" destOrd="0" parTransId="{717F9319-867D-41F9-ADE8-45E87AA38D67}" sibTransId="{84F1ECF4-1A51-4F49-A443-85D7C9A522CD}"/>
    <dgm:cxn modelId="{8EB505C5-1C2A-4089-A0E9-43B0E7913C7A}" srcId="{9F8DBE0C-58E8-45B7-8026-6D489DB0996F}" destId="{D5577CD3-4A0F-40BA-A095-4D58DD2BE4F6}" srcOrd="3" destOrd="0" parTransId="{265787C3-70C4-4442-9D63-FFD4DABD8A3A}" sibTransId="{9E541D20-6C25-41D1-BF3F-288891985A80}"/>
    <dgm:cxn modelId="{C1EB90C5-7894-4297-B662-9034A2E91A5A}" type="presOf" srcId="{D5577CD3-4A0F-40BA-A095-4D58DD2BE4F6}" destId="{09FFD2D0-1A7D-4D7A-8954-A9E2C75892E6}" srcOrd="0" destOrd="3" presId="urn:microsoft.com/office/officeart/2009/3/layout/RandomtoResultProcess"/>
    <dgm:cxn modelId="{051230D0-C532-41AA-859F-410419D0E791}" srcId="{9F8DBE0C-58E8-45B7-8026-6D489DB0996F}" destId="{6EC5CC37-FD41-4C04-8EC4-4E3FF8DE6198}" srcOrd="0" destOrd="0" parTransId="{0B81E0F2-DF5F-49F5-A6A1-C5FE19AAE2EB}" sibTransId="{2812EA45-22D7-4FCF-B0BA-BCA6DA7F2134}"/>
    <dgm:cxn modelId="{4F0EB8D7-E21E-40B4-9250-BEC2B3195D2A}" type="presOf" srcId="{9F8DBE0C-58E8-45B7-8026-6D489DB0996F}" destId="{F9F86180-2DDF-4E3F-88F1-C97FF75E2717}" srcOrd="0" destOrd="0" presId="urn:microsoft.com/office/officeart/2009/3/layout/RandomtoResultProcess"/>
    <dgm:cxn modelId="{7EBE9FE3-FAF0-4B31-B6B7-B7B2F2583372}" type="presOf" srcId="{12E36F7B-8059-4325-945D-62696ABF7753}" destId="{6AB31078-723A-418D-91A7-063265DD4DCF}" srcOrd="0" destOrd="0" presId="urn:microsoft.com/office/officeart/2009/3/layout/RandomtoResultProcess"/>
    <dgm:cxn modelId="{0CA743F0-FC32-402C-BADA-91A6D2BDCDC9}" srcId="{BF290269-8F60-4E8C-A1D2-1ACBC949498C}" destId="{0DC55F71-0F37-4B8A-986D-F4DE238CFF24}" srcOrd="1" destOrd="0" parTransId="{25AFE031-9B94-47A8-900A-F8D737CB41C2}" sibTransId="{B3F89AFD-DBAF-4303-9380-F192345FCAD7}"/>
    <dgm:cxn modelId="{CE1B4D5C-8E57-4395-8070-EF518FFC77E6}" type="presParOf" srcId="{CE2DF4BD-99E6-4EB8-AC82-14B50D237303}" destId="{C969F7B4-5593-471C-98FF-2722E24DCDFA}" srcOrd="0" destOrd="0" presId="urn:microsoft.com/office/officeart/2009/3/layout/RandomtoResultProcess"/>
    <dgm:cxn modelId="{6C736089-C7F4-4A04-8E84-C9205F638CB7}" type="presParOf" srcId="{C969F7B4-5593-471C-98FF-2722E24DCDFA}" destId="{6AB31078-723A-418D-91A7-063265DD4DCF}" srcOrd="0" destOrd="0" presId="urn:microsoft.com/office/officeart/2009/3/layout/RandomtoResultProcess"/>
    <dgm:cxn modelId="{CBB84CDC-C969-430D-8080-8E0F6675EEEF}" type="presParOf" srcId="{C969F7B4-5593-471C-98FF-2722E24DCDFA}" destId="{DA2CA0C4-7599-4F10-B3BC-78E3ABF247E1}" srcOrd="1" destOrd="0" presId="urn:microsoft.com/office/officeart/2009/3/layout/RandomtoResultProcess"/>
    <dgm:cxn modelId="{B305EADC-85BB-4544-9E77-A235A66102CF}" type="presParOf" srcId="{C969F7B4-5593-471C-98FF-2722E24DCDFA}" destId="{2B81D15F-EAD9-41D6-A170-C8BEB3B6340D}" srcOrd="2" destOrd="0" presId="urn:microsoft.com/office/officeart/2009/3/layout/RandomtoResultProcess"/>
    <dgm:cxn modelId="{FD3D7306-1975-4B36-92E0-0AB321B2AFFA}" type="presParOf" srcId="{C969F7B4-5593-471C-98FF-2722E24DCDFA}" destId="{B1E276B6-0776-4FAB-9BCA-ED8F1B0B8024}" srcOrd="3" destOrd="0" presId="urn:microsoft.com/office/officeart/2009/3/layout/RandomtoResultProcess"/>
    <dgm:cxn modelId="{FD2AF4AB-D275-477C-B233-F9527FE514DD}" type="presParOf" srcId="{C969F7B4-5593-471C-98FF-2722E24DCDFA}" destId="{38F18E71-B651-4C55-88AA-1976836BC128}" srcOrd="4" destOrd="0" presId="urn:microsoft.com/office/officeart/2009/3/layout/RandomtoResultProcess"/>
    <dgm:cxn modelId="{2264D206-4C0C-4525-AC36-952DCBCC044A}" type="presParOf" srcId="{C969F7B4-5593-471C-98FF-2722E24DCDFA}" destId="{8DB8CA04-B29E-4F51-9E53-19DBF09387A0}" srcOrd="5" destOrd="0" presId="urn:microsoft.com/office/officeart/2009/3/layout/RandomtoResultProcess"/>
    <dgm:cxn modelId="{FD5CA769-376E-4DAE-9D52-88F17C8E8853}" type="presParOf" srcId="{C969F7B4-5593-471C-98FF-2722E24DCDFA}" destId="{D10B00A4-BBAC-4C6F-A2F9-6E353AF72A7F}" srcOrd="6" destOrd="0" presId="urn:microsoft.com/office/officeart/2009/3/layout/RandomtoResultProcess"/>
    <dgm:cxn modelId="{009A16A6-D3F5-43E7-82B8-82597E57F0BD}" type="presParOf" srcId="{C969F7B4-5593-471C-98FF-2722E24DCDFA}" destId="{9E086DE4-EABA-4DC0-ADF4-2CDC499EA46C}" srcOrd="7" destOrd="0" presId="urn:microsoft.com/office/officeart/2009/3/layout/RandomtoResultProcess"/>
    <dgm:cxn modelId="{2487A87A-154F-443D-BF90-303DD9DD7A0B}" type="presParOf" srcId="{C969F7B4-5593-471C-98FF-2722E24DCDFA}" destId="{377D187C-5443-4239-B95F-3D7C1FE0BDB7}" srcOrd="8" destOrd="0" presId="urn:microsoft.com/office/officeart/2009/3/layout/RandomtoResultProcess"/>
    <dgm:cxn modelId="{8183E725-E15D-4996-AB26-B006D65BA8CE}" type="presParOf" srcId="{C969F7B4-5593-471C-98FF-2722E24DCDFA}" destId="{294C1D6F-1B19-4963-9325-EB24952AEB10}" srcOrd="9" destOrd="0" presId="urn:microsoft.com/office/officeart/2009/3/layout/RandomtoResultProcess"/>
    <dgm:cxn modelId="{C7ECD4F3-001F-488D-BCBB-EE62E485759C}" type="presParOf" srcId="{C969F7B4-5593-471C-98FF-2722E24DCDFA}" destId="{0F4A0088-48B5-4C40-BE7C-FDD36B6C5E78}" srcOrd="10" destOrd="0" presId="urn:microsoft.com/office/officeart/2009/3/layout/RandomtoResultProcess"/>
    <dgm:cxn modelId="{5E7FBAA0-67BD-4F33-80F7-EF641B88FC98}" type="presParOf" srcId="{C969F7B4-5593-471C-98FF-2722E24DCDFA}" destId="{8DBABA2F-01DD-495A-AC2E-23422098B696}" srcOrd="11" destOrd="0" presId="urn:microsoft.com/office/officeart/2009/3/layout/RandomtoResultProcess"/>
    <dgm:cxn modelId="{6F4B7344-AFD0-4471-B599-8323E7C45F35}" type="presParOf" srcId="{C969F7B4-5593-471C-98FF-2722E24DCDFA}" destId="{DC637FCF-E23E-4127-B63F-EFCD59493F8B}" srcOrd="12" destOrd="0" presId="urn:microsoft.com/office/officeart/2009/3/layout/RandomtoResultProcess"/>
    <dgm:cxn modelId="{DD1774EF-27E8-4D67-9CF9-65CFD49E7DB4}" type="presParOf" srcId="{C969F7B4-5593-471C-98FF-2722E24DCDFA}" destId="{BE80C779-8CB6-431A-BBBC-5233B3C585D5}" srcOrd="13" destOrd="0" presId="urn:microsoft.com/office/officeart/2009/3/layout/RandomtoResultProcess"/>
    <dgm:cxn modelId="{480F787E-F4D8-45F0-BB60-7BE371AD8460}" type="presParOf" srcId="{C969F7B4-5593-471C-98FF-2722E24DCDFA}" destId="{1763E744-41F4-4E47-B922-863A22CC6AC0}" srcOrd="14" destOrd="0" presId="urn:microsoft.com/office/officeart/2009/3/layout/RandomtoResultProcess"/>
    <dgm:cxn modelId="{D7974933-F568-427C-99DB-21C2116C5DA3}" type="presParOf" srcId="{C969F7B4-5593-471C-98FF-2722E24DCDFA}" destId="{1042327C-52EA-45DC-94DD-0A12D1AE29E6}" srcOrd="15" destOrd="0" presId="urn:microsoft.com/office/officeart/2009/3/layout/RandomtoResultProcess"/>
    <dgm:cxn modelId="{64B1C5AC-24B3-4905-97B1-AD5DD17AE44A}" type="presParOf" srcId="{C969F7B4-5593-471C-98FF-2722E24DCDFA}" destId="{CAB00383-8197-4585-BBF3-23FBD7470167}" srcOrd="16" destOrd="0" presId="urn:microsoft.com/office/officeart/2009/3/layout/RandomtoResultProcess"/>
    <dgm:cxn modelId="{56D03565-363F-4A08-8F96-5E41D67FDC21}" type="presParOf" srcId="{C969F7B4-5593-471C-98FF-2722E24DCDFA}" destId="{B03C3852-12D6-4AFF-9536-0EB7031C1394}" srcOrd="17" destOrd="0" presId="urn:microsoft.com/office/officeart/2009/3/layout/RandomtoResultProcess"/>
    <dgm:cxn modelId="{7C84511C-EBE7-472A-8B09-3DD8D52B2135}" type="presParOf" srcId="{C969F7B4-5593-471C-98FF-2722E24DCDFA}" destId="{0AA0D8B8-CE27-4A3C-9232-07AEC32426E3}" srcOrd="18" destOrd="0" presId="urn:microsoft.com/office/officeart/2009/3/layout/RandomtoResultProcess"/>
    <dgm:cxn modelId="{DB55F9D4-9D4B-4B0D-B9C6-C15CBC80337A}" type="presParOf" srcId="{C969F7B4-5593-471C-98FF-2722E24DCDFA}" destId="{4B984FE2-D7B2-47B3-94E1-292542E8E89F}" srcOrd="19" destOrd="0" presId="urn:microsoft.com/office/officeart/2009/3/layout/RandomtoResultProcess"/>
    <dgm:cxn modelId="{763EA3D0-A1BF-4016-B674-CE0C1EC822BF}" type="presParOf" srcId="{CE2DF4BD-99E6-4EB8-AC82-14B50D237303}" destId="{9E9430CE-F99B-4FD8-8BD9-D1A204A232DD}" srcOrd="1" destOrd="0" presId="urn:microsoft.com/office/officeart/2009/3/layout/RandomtoResultProcess"/>
    <dgm:cxn modelId="{6EE6727F-282E-4942-A787-DAFCF3915B20}" type="presParOf" srcId="{9E9430CE-F99B-4FD8-8BD9-D1A204A232DD}" destId="{EBE8A50A-1CF7-4940-9402-9C0F84E9A5A2}" srcOrd="0" destOrd="0" presId="urn:microsoft.com/office/officeart/2009/3/layout/RandomtoResultProcess"/>
    <dgm:cxn modelId="{85E96879-9779-44F3-AE94-D6E78B8FB206}" type="presParOf" srcId="{9E9430CE-F99B-4FD8-8BD9-D1A204A232DD}" destId="{3B1F71B1-2C1B-4791-B6BF-24664954BDAE}" srcOrd="1" destOrd="0" presId="urn:microsoft.com/office/officeart/2009/3/layout/RandomtoResultProcess"/>
    <dgm:cxn modelId="{3DFFFDF5-F260-444F-A058-96EBC976D7F4}" type="presParOf" srcId="{CE2DF4BD-99E6-4EB8-AC82-14B50D237303}" destId="{684A1065-849C-4A54-BDE3-C97ADFE4DD5B}" srcOrd="2" destOrd="0" presId="urn:microsoft.com/office/officeart/2009/3/layout/RandomtoResultProcess"/>
    <dgm:cxn modelId="{392901ED-D400-4F7D-A6C7-C13EDF435C4C}" type="presParOf" srcId="{684A1065-849C-4A54-BDE3-C97ADFE4DD5B}" destId="{F4CCBC59-5F2A-4E4C-8B89-66BD0875FBF6}" srcOrd="0" destOrd="0" presId="urn:microsoft.com/office/officeart/2009/3/layout/RandomtoResultProcess"/>
    <dgm:cxn modelId="{FF742D12-3858-4F06-B570-23DDD2A76926}" type="presParOf" srcId="{684A1065-849C-4A54-BDE3-C97ADFE4DD5B}" destId="{1AA34752-5D33-48D1-BA29-A6C9AD7FE310}" srcOrd="1" destOrd="0" presId="urn:microsoft.com/office/officeart/2009/3/layout/RandomtoResultProcess"/>
    <dgm:cxn modelId="{3AAB93A2-FECB-4100-8414-102B47455509}" type="presParOf" srcId="{684A1065-849C-4A54-BDE3-C97ADFE4DD5B}" destId="{96EC4FA6-C229-4618-9917-0B838C20CDD9}" srcOrd="2" destOrd="0" presId="urn:microsoft.com/office/officeart/2009/3/layout/RandomtoResultProcess"/>
    <dgm:cxn modelId="{D093D298-6F2C-490D-A8B7-F0E0D99FE0C8}" type="presParOf" srcId="{CE2DF4BD-99E6-4EB8-AC82-14B50D237303}" destId="{7A8E21ED-8404-4CDE-BB8D-21F37D8236C0}" srcOrd="3" destOrd="0" presId="urn:microsoft.com/office/officeart/2009/3/layout/RandomtoResultProcess"/>
    <dgm:cxn modelId="{943AFA02-6D46-4DDB-BAC6-2BB642506FF2}" type="presParOf" srcId="{7A8E21ED-8404-4CDE-BB8D-21F37D8236C0}" destId="{CAB73C94-F19F-471D-A072-5318FA49650B}" srcOrd="0" destOrd="0" presId="urn:microsoft.com/office/officeart/2009/3/layout/RandomtoResultProcess"/>
    <dgm:cxn modelId="{72C674B9-7FB7-446B-9111-661F165336AA}" type="presParOf" srcId="{7A8E21ED-8404-4CDE-BB8D-21F37D8236C0}" destId="{BE578FA0-C426-4E33-90A8-D3B7588B8853}" srcOrd="1" destOrd="0" presId="urn:microsoft.com/office/officeart/2009/3/layout/RandomtoResultProcess"/>
    <dgm:cxn modelId="{DE339B19-9563-45BA-90FC-0AF2B6BC86C8}" type="presParOf" srcId="{CE2DF4BD-99E6-4EB8-AC82-14B50D237303}" destId="{1AEE51F3-8DCF-4979-985F-F40FC799B39F}" srcOrd="4" destOrd="0" presId="urn:microsoft.com/office/officeart/2009/3/layout/RandomtoResultProcess"/>
    <dgm:cxn modelId="{BF235F90-34C3-48C8-8939-1E7E24059677}" type="presParOf" srcId="{1AEE51F3-8DCF-4979-985F-F40FC799B39F}" destId="{F9F86180-2DDF-4E3F-88F1-C97FF75E2717}" srcOrd="0" destOrd="0" presId="urn:microsoft.com/office/officeart/2009/3/layout/RandomtoResultProcess"/>
    <dgm:cxn modelId="{768D4764-607B-497E-93A0-0EA65C062966}" type="presParOf" srcId="{1AEE51F3-8DCF-4979-985F-F40FC799B39F}" destId="{09FFD2D0-1A7D-4D7A-8954-A9E2C75892E6}" srcOrd="1" destOrd="0" presId="urn:microsoft.com/office/officeart/2009/3/layout/RandomtoResultProcess"/>
    <dgm:cxn modelId="{61254795-A370-42FB-A945-23B3CDCBAB4A}" type="presParOf" srcId="{1AEE51F3-8DCF-4979-985F-F40FC799B39F}" destId="{6D8C5C8B-BD3A-490C-811C-211F5698408B}"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4A7CE81-40D5-4798-8B1A-E0C01E998F65}" type="doc">
      <dgm:prSet loTypeId="urn:microsoft.com/office/officeart/2009/3/layout/StepUpProcess" loCatId="process" qsTypeId="urn:microsoft.com/office/officeart/2005/8/quickstyle/simple1" qsCatId="simple" csTypeId="urn:microsoft.com/office/officeart/2005/8/colors/colorful5" csCatId="colorful" phldr="1"/>
      <dgm:spPr/>
      <dgm:t>
        <a:bodyPr/>
        <a:lstStyle/>
        <a:p>
          <a:endParaRPr lang="es-MX"/>
        </a:p>
      </dgm:t>
    </dgm:pt>
    <dgm:pt modelId="{74ABFF97-4139-4776-BC4E-D340ECA54528}">
      <dgm:prSet phldrT="[Texto]"/>
      <dgm:spPr/>
      <dgm:t>
        <a:bodyPr/>
        <a:lstStyle/>
        <a:p>
          <a:pPr algn="just"/>
          <a:r>
            <a:rPr lang="es-MX" dirty="0">
              <a:latin typeface="Museo Sans 300" panose="02000000000000000000" pitchFamily="50" charset="0"/>
            </a:rPr>
            <a:t>June 9</a:t>
          </a:r>
          <a:r>
            <a:rPr lang="es-MX" baseline="30000" dirty="0">
              <a:latin typeface="Museo Sans 300" panose="02000000000000000000" pitchFamily="50" charset="0"/>
            </a:rPr>
            <a:t>th</a:t>
          </a:r>
          <a:r>
            <a:rPr lang="es-MX" dirty="0">
              <a:latin typeface="Museo Sans 300" panose="02000000000000000000" pitchFamily="50" charset="0"/>
            </a:rPr>
            <a:t>, 2021</a:t>
          </a:r>
        </a:p>
        <a:p>
          <a:pPr algn="just"/>
          <a:r>
            <a:rPr lang="en-US" dirty="0">
              <a:latin typeface="Museo Sans 300" panose="02000000000000000000" pitchFamily="50" charset="0"/>
            </a:rPr>
            <a:t>The Legislative Assembly approved the Bitcoin Law.</a:t>
          </a:r>
          <a:r>
            <a:rPr lang="es-MX" dirty="0">
              <a:latin typeface="Museo Sans 300" panose="02000000000000000000" pitchFamily="50" charset="0"/>
            </a:rPr>
            <a:t> V</a:t>
          </a:r>
          <a:r>
            <a:rPr lang="en-US" dirty="0" err="1">
              <a:latin typeface="Museo Sans 300" panose="02000000000000000000" pitchFamily="50" charset="0"/>
            </a:rPr>
            <a:t>alid</a:t>
          </a:r>
          <a:r>
            <a:rPr lang="en-US" dirty="0">
              <a:latin typeface="Museo Sans 300" panose="02000000000000000000" pitchFamily="50" charset="0"/>
            </a:rPr>
            <a:t> 90 days after being published: September 7</a:t>
          </a:r>
          <a:r>
            <a:rPr lang="en-US" baseline="30000" dirty="0">
              <a:latin typeface="Museo Sans 300" panose="02000000000000000000" pitchFamily="50" charset="0"/>
            </a:rPr>
            <a:t>th</a:t>
          </a:r>
          <a:r>
            <a:rPr lang="en-US" dirty="0">
              <a:latin typeface="Museo Sans 300" panose="02000000000000000000" pitchFamily="50" charset="0"/>
            </a:rPr>
            <a:t>, 2021.</a:t>
          </a:r>
          <a:endParaRPr lang="es-MX" dirty="0">
            <a:latin typeface="Museo Sans 300" panose="02000000000000000000" pitchFamily="50" charset="0"/>
          </a:endParaRPr>
        </a:p>
      </dgm:t>
    </dgm:pt>
    <dgm:pt modelId="{17CA0F8A-7994-4AD8-B287-C2AD68A3DA91}" type="parTrans" cxnId="{74B64162-8EA0-411D-A176-D841C88AAEC8}">
      <dgm:prSet/>
      <dgm:spPr/>
      <dgm:t>
        <a:bodyPr/>
        <a:lstStyle/>
        <a:p>
          <a:pPr algn="just"/>
          <a:endParaRPr lang="es-MX">
            <a:latin typeface="Museo Sans 300" panose="02000000000000000000" pitchFamily="50" charset="0"/>
          </a:endParaRPr>
        </a:p>
      </dgm:t>
    </dgm:pt>
    <dgm:pt modelId="{39C89F78-EF8F-4E10-B639-052578F7D7EE}" type="sibTrans" cxnId="{74B64162-8EA0-411D-A176-D841C88AAEC8}">
      <dgm:prSet/>
      <dgm:spPr/>
      <dgm:t>
        <a:bodyPr/>
        <a:lstStyle/>
        <a:p>
          <a:pPr algn="just"/>
          <a:endParaRPr lang="es-MX">
            <a:latin typeface="Museo Sans 300" panose="02000000000000000000" pitchFamily="50" charset="0"/>
          </a:endParaRPr>
        </a:p>
      </dgm:t>
    </dgm:pt>
    <dgm:pt modelId="{C0A3F896-AB78-41F3-A63F-84604861FB26}">
      <dgm:prSet phldrT="[Texto]"/>
      <dgm:spPr/>
      <dgm:t>
        <a:bodyPr/>
        <a:lstStyle/>
        <a:p>
          <a:pPr algn="just"/>
          <a:r>
            <a:rPr lang="es-MX" dirty="0">
              <a:latin typeface="Museo Sans 300" panose="02000000000000000000" pitchFamily="50" charset="0"/>
            </a:rPr>
            <a:t>August 27</a:t>
          </a:r>
          <a:r>
            <a:rPr lang="es-MX" baseline="30000" dirty="0">
              <a:latin typeface="Museo Sans 300" panose="02000000000000000000" pitchFamily="50" charset="0"/>
            </a:rPr>
            <a:t>th</a:t>
          </a:r>
          <a:r>
            <a:rPr lang="es-MX" dirty="0">
              <a:latin typeface="Museo Sans 300" panose="02000000000000000000" pitchFamily="50" charset="0"/>
            </a:rPr>
            <a:t>, 2021</a:t>
          </a:r>
        </a:p>
        <a:p>
          <a:pPr algn="just"/>
          <a:r>
            <a:rPr lang="en-US" dirty="0">
              <a:latin typeface="Museo Sans 300" panose="02000000000000000000" pitchFamily="50" charset="0"/>
            </a:rPr>
            <a:t>The Legislative Assembly approved the Regulation of the Bitcoin Law, </a:t>
          </a:r>
          <a:r>
            <a:rPr lang="es-MX" dirty="0" err="1">
              <a:latin typeface="Museo Sans 300" panose="02000000000000000000" pitchFamily="50" charset="0"/>
            </a:rPr>
            <a:t>effective</a:t>
          </a:r>
          <a:r>
            <a:rPr lang="es-MX" dirty="0">
              <a:latin typeface="Museo Sans 300" panose="02000000000000000000" pitchFamily="50" charset="0"/>
            </a:rPr>
            <a:t> </a:t>
          </a:r>
          <a:r>
            <a:rPr lang="es-MX" dirty="0" err="1">
              <a:latin typeface="Museo Sans 300" panose="02000000000000000000" pitchFamily="50" charset="0"/>
            </a:rPr>
            <a:t>on</a:t>
          </a:r>
          <a:r>
            <a:rPr lang="es-MX" dirty="0">
              <a:latin typeface="Museo Sans 300" panose="02000000000000000000" pitchFamily="50" charset="0"/>
            </a:rPr>
            <a:t> </a:t>
          </a:r>
          <a:r>
            <a:rPr lang="es-MX" dirty="0" err="1">
              <a:latin typeface="Museo Sans 300" panose="02000000000000000000" pitchFamily="50" charset="0"/>
            </a:rPr>
            <a:t>September</a:t>
          </a:r>
          <a:r>
            <a:rPr lang="es-MX" dirty="0">
              <a:latin typeface="Museo Sans 300" panose="02000000000000000000" pitchFamily="50" charset="0"/>
            </a:rPr>
            <a:t> 8</a:t>
          </a:r>
          <a:r>
            <a:rPr lang="es-MX" baseline="30000" dirty="0">
              <a:latin typeface="Museo Sans 300" panose="02000000000000000000" pitchFamily="50" charset="0"/>
            </a:rPr>
            <a:t>th</a:t>
          </a:r>
          <a:r>
            <a:rPr lang="es-MX" dirty="0">
              <a:latin typeface="Museo Sans 300" panose="02000000000000000000" pitchFamily="50" charset="0"/>
            </a:rPr>
            <a:t>, 2021.</a:t>
          </a:r>
        </a:p>
      </dgm:t>
    </dgm:pt>
    <dgm:pt modelId="{AF8DE7DF-8534-4CC4-81A0-E5737B49E6D9}" type="parTrans" cxnId="{7CC942CE-AA24-46BA-A51A-9782E8E7C483}">
      <dgm:prSet/>
      <dgm:spPr/>
      <dgm:t>
        <a:bodyPr/>
        <a:lstStyle/>
        <a:p>
          <a:pPr algn="just"/>
          <a:endParaRPr lang="es-MX">
            <a:latin typeface="Museo Sans 300" panose="02000000000000000000" pitchFamily="50" charset="0"/>
          </a:endParaRPr>
        </a:p>
      </dgm:t>
    </dgm:pt>
    <dgm:pt modelId="{E7E22BAB-0FE2-46AE-BDDC-8DFB0396D3B9}" type="sibTrans" cxnId="{7CC942CE-AA24-46BA-A51A-9782E8E7C483}">
      <dgm:prSet/>
      <dgm:spPr/>
      <dgm:t>
        <a:bodyPr/>
        <a:lstStyle/>
        <a:p>
          <a:pPr algn="just"/>
          <a:endParaRPr lang="es-MX">
            <a:latin typeface="Museo Sans 300" panose="02000000000000000000" pitchFamily="50" charset="0"/>
          </a:endParaRPr>
        </a:p>
      </dgm:t>
    </dgm:pt>
    <dgm:pt modelId="{A2679CB6-3632-4A08-A3B5-C8071AD81CD5}">
      <dgm:prSet phldrT="[Texto]"/>
      <dgm:spPr/>
      <dgm:t>
        <a:bodyPr/>
        <a:lstStyle/>
        <a:p>
          <a:pPr algn="just"/>
          <a:r>
            <a:rPr lang="es-MX" dirty="0" err="1">
              <a:latin typeface="Museo Sans 300" panose="02000000000000000000" pitchFamily="50" charset="0"/>
            </a:rPr>
            <a:t>September</a:t>
          </a:r>
          <a:r>
            <a:rPr lang="es-MX" dirty="0">
              <a:latin typeface="Museo Sans 300" panose="02000000000000000000" pitchFamily="50" charset="0"/>
            </a:rPr>
            <a:t> 7</a:t>
          </a:r>
          <a:r>
            <a:rPr lang="es-MX" baseline="30000" dirty="0">
              <a:latin typeface="Museo Sans 300" panose="02000000000000000000" pitchFamily="50" charset="0"/>
            </a:rPr>
            <a:t>th</a:t>
          </a:r>
          <a:r>
            <a:rPr lang="es-MX" dirty="0">
              <a:latin typeface="Museo Sans 300" panose="02000000000000000000" pitchFamily="50" charset="0"/>
            </a:rPr>
            <a:t>, 2021 </a:t>
          </a:r>
        </a:p>
        <a:p>
          <a:pPr algn="just"/>
          <a:r>
            <a:rPr lang="es-MX" dirty="0" err="1">
              <a:latin typeface="Museo Sans 300" panose="02000000000000000000" pitchFamily="50" charset="0"/>
            </a:rPr>
            <a:t>The</a:t>
          </a:r>
          <a:r>
            <a:rPr lang="es-MX" dirty="0">
              <a:latin typeface="Museo Sans 300" panose="02000000000000000000" pitchFamily="50" charset="0"/>
            </a:rPr>
            <a:t> BCR </a:t>
          </a:r>
          <a:r>
            <a:rPr lang="es-MX" dirty="0" err="1">
              <a:latin typeface="Museo Sans 300" panose="02000000000000000000" pitchFamily="50" charset="0"/>
            </a:rPr>
            <a:t>approved</a:t>
          </a:r>
          <a:r>
            <a:rPr lang="es-MX" dirty="0">
              <a:latin typeface="Museo Sans 300" panose="02000000000000000000" pitchFamily="50" charset="0"/>
            </a:rPr>
            <a:t>:</a:t>
          </a:r>
        </a:p>
        <a:p>
          <a:pPr algn="just"/>
          <a:r>
            <a:rPr lang="en-US" dirty="0">
              <a:latin typeface="Museo Sans 300" panose="02000000000000000000" pitchFamily="50" charset="0"/>
            </a:rPr>
            <a:t>Guidelines for the Authorization of the Operation of the Technological Platform of Services with Bitcoin and Dollars.</a:t>
          </a:r>
        </a:p>
        <a:p>
          <a:pPr algn="just"/>
          <a:endParaRPr lang="en-US" dirty="0">
            <a:latin typeface="Museo Sans 300" panose="02000000000000000000" pitchFamily="50" charset="0"/>
          </a:endParaRPr>
        </a:p>
        <a:p>
          <a:pPr algn="just"/>
          <a:r>
            <a:rPr lang="en-US" dirty="0">
              <a:latin typeface="Museo Sans 300" panose="02000000000000000000" pitchFamily="50" charset="0"/>
            </a:rPr>
            <a:t>Technical Standards to Facilitate The Participation of Financial Institutions in the Bitcoin Ecosystem (NRP-29)</a:t>
          </a:r>
          <a:endParaRPr lang="es-MX" dirty="0">
            <a:latin typeface="Museo Sans 300" panose="02000000000000000000" pitchFamily="50" charset="0"/>
          </a:endParaRPr>
        </a:p>
      </dgm:t>
    </dgm:pt>
    <dgm:pt modelId="{2D9D1B46-090E-4322-B786-E4CFB4752F55}" type="parTrans" cxnId="{401E248A-BD84-4E72-895E-41503DB247C0}">
      <dgm:prSet/>
      <dgm:spPr/>
      <dgm:t>
        <a:bodyPr/>
        <a:lstStyle/>
        <a:p>
          <a:pPr algn="just"/>
          <a:endParaRPr lang="es-MX">
            <a:latin typeface="Museo Sans 300" panose="02000000000000000000" pitchFamily="50" charset="0"/>
          </a:endParaRPr>
        </a:p>
      </dgm:t>
    </dgm:pt>
    <dgm:pt modelId="{D7C59F20-EE94-46A3-914C-88160F9B8090}" type="sibTrans" cxnId="{401E248A-BD84-4E72-895E-41503DB247C0}">
      <dgm:prSet/>
      <dgm:spPr/>
      <dgm:t>
        <a:bodyPr/>
        <a:lstStyle/>
        <a:p>
          <a:pPr algn="just"/>
          <a:endParaRPr lang="es-MX">
            <a:latin typeface="Museo Sans 300" panose="02000000000000000000" pitchFamily="50" charset="0"/>
          </a:endParaRPr>
        </a:p>
      </dgm:t>
    </dgm:pt>
    <dgm:pt modelId="{199F8884-6BF7-4411-99D5-E822DB665396}">
      <dgm:prSet/>
      <dgm:spPr/>
      <dgm:t>
        <a:bodyPr/>
        <a:lstStyle/>
        <a:p>
          <a:pPr algn="just"/>
          <a:r>
            <a:rPr lang="es-MX" dirty="0" err="1">
              <a:latin typeface="Museo Sans 300" panose="02000000000000000000" pitchFamily="50" charset="0"/>
            </a:rPr>
            <a:t>September</a:t>
          </a:r>
          <a:r>
            <a:rPr lang="es-MX" dirty="0">
              <a:latin typeface="Museo Sans 300" panose="02000000000000000000" pitchFamily="50" charset="0"/>
            </a:rPr>
            <a:t> 7</a:t>
          </a:r>
          <a:r>
            <a:rPr lang="es-MX" baseline="30000" dirty="0">
              <a:latin typeface="Museo Sans 300" panose="02000000000000000000" pitchFamily="50" charset="0"/>
            </a:rPr>
            <a:t>th</a:t>
          </a:r>
          <a:r>
            <a:rPr lang="es-MX" dirty="0">
              <a:latin typeface="Museo Sans 300" panose="02000000000000000000" pitchFamily="50" charset="0"/>
            </a:rPr>
            <a:t>, 2021,</a:t>
          </a:r>
        </a:p>
        <a:p>
          <a:pPr algn="just"/>
          <a:r>
            <a:rPr lang="es-MX" dirty="0" err="1">
              <a:latin typeface="Museo Sans 300" panose="02000000000000000000" pitchFamily="50" charset="0"/>
            </a:rPr>
            <a:t>The</a:t>
          </a:r>
          <a:r>
            <a:rPr lang="es-MX" dirty="0">
              <a:latin typeface="Museo Sans 300" panose="02000000000000000000" pitchFamily="50" charset="0"/>
            </a:rPr>
            <a:t> </a:t>
          </a:r>
          <a:r>
            <a:rPr lang="es-MX" dirty="0" err="1">
              <a:latin typeface="Museo Sans 300" panose="02000000000000000000" pitchFamily="50" charset="0"/>
            </a:rPr>
            <a:t>first</a:t>
          </a:r>
          <a:r>
            <a:rPr lang="es-MX" dirty="0">
              <a:latin typeface="Museo Sans 300" panose="02000000000000000000" pitchFamily="50" charset="0"/>
            </a:rPr>
            <a:t> Bitcoin </a:t>
          </a:r>
          <a:r>
            <a:rPr lang="es-MX" dirty="0" err="1">
              <a:latin typeface="Museo Sans 300" panose="02000000000000000000" pitchFamily="50" charset="0"/>
            </a:rPr>
            <a:t>Service</a:t>
          </a:r>
          <a:r>
            <a:rPr lang="es-MX" dirty="0">
              <a:latin typeface="Museo Sans 300" panose="02000000000000000000" pitchFamily="50" charset="0"/>
            </a:rPr>
            <a:t> </a:t>
          </a:r>
          <a:r>
            <a:rPr lang="es-MX" dirty="0" err="1">
              <a:latin typeface="Museo Sans 300" panose="02000000000000000000" pitchFamily="50" charset="0"/>
            </a:rPr>
            <a:t>was</a:t>
          </a:r>
          <a:r>
            <a:rPr lang="es-MX" dirty="0">
              <a:latin typeface="Museo Sans 300" panose="02000000000000000000" pitchFamily="50" charset="0"/>
            </a:rPr>
            <a:t> </a:t>
          </a:r>
          <a:r>
            <a:rPr lang="es-MX" dirty="0" err="1">
              <a:latin typeface="Museo Sans 300" panose="02000000000000000000" pitchFamily="50" charset="0"/>
            </a:rPr>
            <a:t>authorized</a:t>
          </a:r>
          <a:r>
            <a:rPr lang="es-MX" dirty="0">
              <a:latin typeface="Museo Sans 300" panose="02000000000000000000" pitchFamily="50" charset="0"/>
            </a:rPr>
            <a:t>.</a:t>
          </a:r>
          <a:endParaRPr lang="es-MX" dirty="0"/>
        </a:p>
      </dgm:t>
    </dgm:pt>
    <dgm:pt modelId="{01EC39CA-A626-4B1D-BF90-873D67657B8B}" type="parTrans" cxnId="{A99DB580-1787-4711-BD8D-BC622ED17AFD}">
      <dgm:prSet/>
      <dgm:spPr/>
      <dgm:t>
        <a:bodyPr/>
        <a:lstStyle/>
        <a:p>
          <a:pPr algn="just"/>
          <a:endParaRPr lang="es-MX"/>
        </a:p>
      </dgm:t>
    </dgm:pt>
    <dgm:pt modelId="{0554EC18-8677-4687-BC50-F2FB27BD19ED}" type="sibTrans" cxnId="{A99DB580-1787-4711-BD8D-BC622ED17AFD}">
      <dgm:prSet/>
      <dgm:spPr/>
      <dgm:t>
        <a:bodyPr/>
        <a:lstStyle/>
        <a:p>
          <a:pPr algn="just"/>
          <a:endParaRPr lang="es-MX"/>
        </a:p>
      </dgm:t>
    </dgm:pt>
    <dgm:pt modelId="{A8431CA8-25A2-43CC-8512-7EAD062F3895}" type="pres">
      <dgm:prSet presAssocID="{C4A7CE81-40D5-4798-8B1A-E0C01E998F65}" presName="rootnode" presStyleCnt="0">
        <dgm:presLayoutVars>
          <dgm:chMax/>
          <dgm:chPref/>
          <dgm:dir/>
          <dgm:animLvl val="lvl"/>
        </dgm:presLayoutVars>
      </dgm:prSet>
      <dgm:spPr/>
    </dgm:pt>
    <dgm:pt modelId="{643CD7C0-A0B1-472E-A348-3CB1388C71D4}" type="pres">
      <dgm:prSet presAssocID="{74ABFF97-4139-4776-BC4E-D340ECA54528}" presName="composite" presStyleCnt="0"/>
      <dgm:spPr/>
    </dgm:pt>
    <dgm:pt modelId="{43CEE039-DC00-4CA1-83CC-4F0FFD7F7731}" type="pres">
      <dgm:prSet presAssocID="{74ABFF97-4139-4776-BC4E-D340ECA54528}" presName="LShape" presStyleLbl="alignNode1" presStyleIdx="0" presStyleCnt="7"/>
      <dgm:spPr/>
    </dgm:pt>
    <dgm:pt modelId="{DA4033E4-89E5-46B8-922A-48FA571C7274}" type="pres">
      <dgm:prSet presAssocID="{74ABFF97-4139-4776-BC4E-D340ECA54528}" presName="ParentText" presStyleLbl="revTx" presStyleIdx="0" presStyleCnt="4">
        <dgm:presLayoutVars>
          <dgm:chMax val="0"/>
          <dgm:chPref val="0"/>
          <dgm:bulletEnabled val="1"/>
        </dgm:presLayoutVars>
      </dgm:prSet>
      <dgm:spPr/>
    </dgm:pt>
    <dgm:pt modelId="{ED790262-99C7-44BF-AF4E-D9A9402D5D1C}" type="pres">
      <dgm:prSet presAssocID="{74ABFF97-4139-4776-BC4E-D340ECA54528}" presName="Triangle" presStyleLbl="alignNode1" presStyleIdx="1" presStyleCnt="7"/>
      <dgm:spPr/>
    </dgm:pt>
    <dgm:pt modelId="{15953E94-0BA7-416A-AAEF-4C37BDB4074F}" type="pres">
      <dgm:prSet presAssocID="{39C89F78-EF8F-4E10-B639-052578F7D7EE}" presName="sibTrans" presStyleCnt="0"/>
      <dgm:spPr/>
    </dgm:pt>
    <dgm:pt modelId="{11E193AB-78B8-4197-B59A-A5578EFE061B}" type="pres">
      <dgm:prSet presAssocID="{39C89F78-EF8F-4E10-B639-052578F7D7EE}" presName="space" presStyleCnt="0"/>
      <dgm:spPr/>
    </dgm:pt>
    <dgm:pt modelId="{B38EE5D2-A778-4C84-A181-5A31043CB2DC}" type="pres">
      <dgm:prSet presAssocID="{C0A3F896-AB78-41F3-A63F-84604861FB26}" presName="composite" presStyleCnt="0"/>
      <dgm:spPr/>
    </dgm:pt>
    <dgm:pt modelId="{5ABB8A71-195A-4ABE-8447-BA87B00D9DE7}" type="pres">
      <dgm:prSet presAssocID="{C0A3F896-AB78-41F3-A63F-84604861FB26}" presName="LShape" presStyleLbl="alignNode1" presStyleIdx="2" presStyleCnt="7"/>
      <dgm:spPr/>
    </dgm:pt>
    <dgm:pt modelId="{905E533E-852D-444B-97D8-43F814CC8376}" type="pres">
      <dgm:prSet presAssocID="{C0A3F896-AB78-41F3-A63F-84604861FB26}" presName="ParentText" presStyleLbl="revTx" presStyleIdx="1" presStyleCnt="4">
        <dgm:presLayoutVars>
          <dgm:chMax val="0"/>
          <dgm:chPref val="0"/>
          <dgm:bulletEnabled val="1"/>
        </dgm:presLayoutVars>
      </dgm:prSet>
      <dgm:spPr/>
    </dgm:pt>
    <dgm:pt modelId="{A024B89C-D067-4FAA-B1A2-70AF6F6A0C67}" type="pres">
      <dgm:prSet presAssocID="{C0A3F896-AB78-41F3-A63F-84604861FB26}" presName="Triangle" presStyleLbl="alignNode1" presStyleIdx="3" presStyleCnt="7"/>
      <dgm:spPr/>
    </dgm:pt>
    <dgm:pt modelId="{25BA03ED-430B-410D-829A-177CC37F1838}" type="pres">
      <dgm:prSet presAssocID="{E7E22BAB-0FE2-46AE-BDDC-8DFB0396D3B9}" presName="sibTrans" presStyleCnt="0"/>
      <dgm:spPr/>
    </dgm:pt>
    <dgm:pt modelId="{D082D295-8A83-494E-8174-0432A04A7B6A}" type="pres">
      <dgm:prSet presAssocID="{E7E22BAB-0FE2-46AE-BDDC-8DFB0396D3B9}" presName="space" presStyleCnt="0"/>
      <dgm:spPr/>
    </dgm:pt>
    <dgm:pt modelId="{35884FD8-C234-4F76-9F95-4F30FEBECA2A}" type="pres">
      <dgm:prSet presAssocID="{A2679CB6-3632-4A08-A3B5-C8071AD81CD5}" presName="composite" presStyleCnt="0"/>
      <dgm:spPr/>
    </dgm:pt>
    <dgm:pt modelId="{A9693AD4-3150-4AC0-A31A-3F175AA15D0B}" type="pres">
      <dgm:prSet presAssocID="{A2679CB6-3632-4A08-A3B5-C8071AD81CD5}" presName="LShape" presStyleLbl="alignNode1" presStyleIdx="4" presStyleCnt="7"/>
      <dgm:spPr/>
    </dgm:pt>
    <dgm:pt modelId="{C4A7B862-987A-4ED4-B669-E4BBA4A74533}" type="pres">
      <dgm:prSet presAssocID="{A2679CB6-3632-4A08-A3B5-C8071AD81CD5}" presName="ParentText" presStyleLbl="revTx" presStyleIdx="2" presStyleCnt="4">
        <dgm:presLayoutVars>
          <dgm:chMax val="0"/>
          <dgm:chPref val="0"/>
          <dgm:bulletEnabled val="1"/>
        </dgm:presLayoutVars>
      </dgm:prSet>
      <dgm:spPr/>
    </dgm:pt>
    <dgm:pt modelId="{E737E904-22AF-4477-A70E-688B9965EF48}" type="pres">
      <dgm:prSet presAssocID="{A2679CB6-3632-4A08-A3B5-C8071AD81CD5}" presName="Triangle" presStyleLbl="alignNode1" presStyleIdx="5" presStyleCnt="7"/>
      <dgm:spPr/>
    </dgm:pt>
    <dgm:pt modelId="{2A289143-D112-4373-A6FB-F26DFCF8719D}" type="pres">
      <dgm:prSet presAssocID="{D7C59F20-EE94-46A3-914C-88160F9B8090}" presName="sibTrans" presStyleCnt="0"/>
      <dgm:spPr/>
    </dgm:pt>
    <dgm:pt modelId="{67D2AFA7-8B16-4911-A534-7E89760A9EE0}" type="pres">
      <dgm:prSet presAssocID="{D7C59F20-EE94-46A3-914C-88160F9B8090}" presName="space" presStyleCnt="0"/>
      <dgm:spPr/>
    </dgm:pt>
    <dgm:pt modelId="{97EB9986-56DA-4FA2-B9B7-68BE2B61CFE5}" type="pres">
      <dgm:prSet presAssocID="{199F8884-6BF7-4411-99D5-E822DB665396}" presName="composite" presStyleCnt="0"/>
      <dgm:spPr/>
    </dgm:pt>
    <dgm:pt modelId="{6943ADBF-7386-4465-BA8A-B0D69F4D46C9}" type="pres">
      <dgm:prSet presAssocID="{199F8884-6BF7-4411-99D5-E822DB665396}" presName="LShape" presStyleLbl="alignNode1" presStyleIdx="6" presStyleCnt="7"/>
      <dgm:spPr/>
    </dgm:pt>
    <dgm:pt modelId="{56B70E83-926A-4495-9415-A88B4C33CB93}" type="pres">
      <dgm:prSet presAssocID="{199F8884-6BF7-4411-99D5-E822DB665396}" presName="ParentText" presStyleLbl="revTx" presStyleIdx="3" presStyleCnt="4">
        <dgm:presLayoutVars>
          <dgm:chMax val="0"/>
          <dgm:chPref val="0"/>
          <dgm:bulletEnabled val="1"/>
        </dgm:presLayoutVars>
      </dgm:prSet>
      <dgm:spPr/>
    </dgm:pt>
  </dgm:ptLst>
  <dgm:cxnLst>
    <dgm:cxn modelId="{370EC30F-877D-41B3-8F24-4E6B1BE64512}" type="presOf" srcId="{199F8884-6BF7-4411-99D5-E822DB665396}" destId="{56B70E83-926A-4495-9415-A88B4C33CB93}" srcOrd="0" destOrd="0" presId="urn:microsoft.com/office/officeart/2009/3/layout/StepUpProcess"/>
    <dgm:cxn modelId="{931E0034-3C7F-4AC5-A6E7-83AD7C80F2E1}" type="presOf" srcId="{C0A3F896-AB78-41F3-A63F-84604861FB26}" destId="{905E533E-852D-444B-97D8-43F814CC8376}" srcOrd="0" destOrd="0" presId="urn:microsoft.com/office/officeart/2009/3/layout/StepUpProcess"/>
    <dgm:cxn modelId="{FD34AA3E-6667-40CC-9F58-1A70C13984D9}" type="presOf" srcId="{C4A7CE81-40D5-4798-8B1A-E0C01E998F65}" destId="{A8431CA8-25A2-43CC-8512-7EAD062F3895}" srcOrd="0" destOrd="0" presId="urn:microsoft.com/office/officeart/2009/3/layout/StepUpProcess"/>
    <dgm:cxn modelId="{74B64162-8EA0-411D-A176-D841C88AAEC8}" srcId="{C4A7CE81-40D5-4798-8B1A-E0C01E998F65}" destId="{74ABFF97-4139-4776-BC4E-D340ECA54528}" srcOrd="0" destOrd="0" parTransId="{17CA0F8A-7994-4AD8-B287-C2AD68A3DA91}" sibTransId="{39C89F78-EF8F-4E10-B639-052578F7D7EE}"/>
    <dgm:cxn modelId="{23BBA36B-CF96-4BB2-9EBD-11AA518DF6A7}" type="presOf" srcId="{74ABFF97-4139-4776-BC4E-D340ECA54528}" destId="{DA4033E4-89E5-46B8-922A-48FA571C7274}" srcOrd="0" destOrd="0" presId="urn:microsoft.com/office/officeart/2009/3/layout/StepUpProcess"/>
    <dgm:cxn modelId="{A99DB580-1787-4711-BD8D-BC622ED17AFD}" srcId="{C4A7CE81-40D5-4798-8B1A-E0C01E998F65}" destId="{199F8884-6BF7-4411-99D5-E822DB665396}" srcOrd="3" destOrd="0" parTransId="{01EC39CA-A626-4B1D-BF90-873D67657B8B}" sibTransId="{0554EC18-8677-4687-BC50-F2FB27BD19ED}"/>
    <dgm:cxn modelId="{401E248A-BD84-4E72-895E-41503DB247C0}" srcId="{C4A7CE81-40D5-4798-8B1A-E0C01E998F65}" destId="{A2679CB6-3632-4A08-A3B5-C8071AD81CD5}" srcOrd="2" destOrd="0" parTransId="{2D9D1B46-090E-4322-B786-E4CFB4752F55}" sibTransId="{D7C59F20-EE94-46A3-914C-88160F9B8090}"/>
    <dgm:cxn modelId="{D98FC1CA-6395-421A-83C8-41ABC0EE9CCA}" type="presOf" srcId="{A2679CB6-3632-4A08-A3B5-C8071AD81CD5}" destId="{C4A7B862-987A-4ED4-B669-E4BBA4A74533}" srcOrd="0" destOrd="0" presId="urn:microsoft.com/office/officeart/2009/3/layout/StepUpProcess"/>
    <dgm:cxn modelId="{7CC942CE-AA24-46BA-A51A-9782E8E7C483}" srcId="{C4A7CE81-40D5-4798-8B1A-E0C01E998F65}" destId="{C0A3F896-AB78-41F3-A63F-84604861FB26}" srcOrd="1" destOrd="0" parTransId="{AF8DE7DF-8534-4CC4-81A0-E5737B49E6D9}" sibTransId="{E7E22BAB-0FE2-46AE-BDDC-8DFB0396D3B9}"/>
    <dgm:cxn modelId="{3726EF5B-E60E-40D8-B946-ED804F502D32}" type="presParOf" srcId="{A8431CA8-25A2-43CC-8512-7EAD062F3895}" destId="{643CD7C0-A0B1-472E-A348-3CB1388C71D4}" srcOrd="0" destOrd="0" presId="urn:microsoft.com/office/officeart/2009/3/layout/StepUpProcess"/>
    <dgm:cxn modelId="{789A5D33-6268-4919-8C95-9483F319FE78}" type="presParOf" srcId="{643CD7C0-A0B1-472E-A348-3CB1388C71D4}" destId="{43CEE039-DC00-4CA1-83CC-4F0FFD7F7731}" srcOrd="0" destOrd="0" presId="urn:microsoft.com/office/officeart/2009/3/layout/StepUpProcess"/>
    <dgm:cxn modelId="{CC1DD344-7B5B-4D7B-9E97-CF7281E82707}" type="presParOf" srcId="{643CD7C0-A0B1-472E-A348-3CB1388C71D4}" destId="{DA4033E4-89E5-46B8-922A-48FA571C7274}" srcOrd="1" destOrd="0" presId="urn:microsoft.com/office/officeart/2009/3/layout/StepUpProcess"/>
    <dgm:cxn modelId="{9B585BFA-3D37-4191-AC3A-1EFDDFA6CBEB}" type="presParOf" srcId="{643CD7C0-A0B1-472E-A348-3CB1388C71D4}" destId="{ED790262-99C7-44BF-AF4E-D9A9402D5D1C}" srcOrd="2" destOrd="0" presId="urn:microsoft.com/office/officeart/2009/3/layout/StepUpProcess"/>
    <dgm:cxn modelId="{F3F75D01-C298-41AF-9809-F609BDD5E361}" type="presParOf" srcId="{A8431CA8-25A2-43CC-8512-7EAD062F3895}" destId="{15953E94-0BA7-416A-AAEF-4C37BDB4074F}" srcOrd="1" destOrd="0" presId="urn:microsoft.com/office/officeart/2009/3/layout/StepUpProcess"/>
    <dgm:cxn modelId="{4952DEC7-50DC-462F-B682-88B7B6A31105}" type="presParOf" srcId="{15953E94-0BA7-416A-AAEF-4C37BDB4074F}" destId="{11E193AB-78B8-4197-B59A-A5578EFE061B}" srcOrd="0" destOrd="0" presId="urn:microsoft.com/office/officeart/2009/3/layout/StepUpProcess"/>
    <dgm:cxn modelId="{B4A71189-2B31-4A72-A33C-8111845B4C9B}" type="presParOf" srcId="{A8431CA8-25A2-43CC-8512-7EAD062F3895}" destId="{B38EE5D2-A778-4C84-A181-5A31043CB2DC}" srcOrd="2" destOrd="0" presId="urn:microsoft.com/office/officeart/2009/3/layout/StepUpProcess"/>
    <dgm:cxn modelId="{ED576F39-9DFA-4C27-8281-9DD8057848E4}" type="presParOf" srcId="{B38EE5D2-A778-4C84-A181-5A31043CB2DC}" destId="{5ABB8A71-195A-4ABE-8447-BA87B00D9DE7}" srcOrd="0" destOrd="0" presId="urn:microsoft.com/office/officeart/2009/3/layout/StepUpProcess"/>
    <dgm:cxn modelId="{510BD5C2-C47C-4682-BCC8-E7E42A3D7738}" type="presParOf" srcId="{B38EE5D2-A778-4C84-A181-5A31043CB2DC}" destId="{905E533E-852D-444B-97D8-43F814CC8376}" srcOrd="1" destOrd="0" presId="urn:microsoft.com/office/officeart/2009/3/layout/StepUpProcess"/>
    <dgm:cxn modelId="{47188D61-3987-4D98-8106-5712F32D56CE}" type="presParOf" srcId="{B38EE5D2-A778-4C84-A181-5A31043CB2DC}" destId="{A024B89C-D067-4FAA-B1A2-70AF6F6A0C67}" srcOrd="2" destOrd="0" presId="urn:microsoft.com/office/officeart/2009/3/layout/StepUpProcess"/>
    <dgm:cxn modelId="{A0F61C71-326E-4C9C-9B49-3E119EECF9B0}" type="presParOf" srcId="{A8431CA8-25A2-43CC-8512-7EAD062F3895}" destId="{25BA03ED-430B-410D-829A-177CC37F1838}" srcOrd="3" destOrd="0" presId="urn:microsoft.com/office/officeart/2009/3/layout/StepUpProcess"/>
    <dgm:cxn modelId="{7EAE8E62-3087-412C-A88C-E6B1524E53D0}" type="presParOf" srcId="{25BA03ED-430B-410D-829A-177CC37F1838}" destId="{D082D295-8A83-494E-8174-0432A04A7B6A}" srcOrd="0" destOrd="0" presId="urn:microsoft.com/office/officeart/2009/3/layout/StepUpProcess"/>
    <dgm:cxn modelId="{2597225A-FA4A-475C-B5AB-D67CA4D00D97}" type="presParOf" srcId="{A8431CA8-25A2-43CC-8512-7EAD062F3895}" destId="{35884FD8-C234-4F76-9F95-4F30FEBECA2A}" srcOrd="4" destOrd="0" presId="urn:microsoft.com/office/officeart/2009/3/layout/StepUpProcess"/>
    <dgm:cxn modelId="{67C2502A-DBDF-4D3B-B815-C4E51B98E1E3}" type="presParOf" srcId="{35884FD8-C234-4F76-9F95-4F30FEBECA2A}" destId="{A9693AD4-3150-4AC0-A31A-3F175AA15D0B}" srcOrd="0" destOrd="0" presId="urn:microsoft.com/office/officeart/2009/3/layout/StepUpProcess"/>
    <dgm:cxn modelId="{0CD8FF95-6E0C-405F-9B30-98F72AF50F52}" type="presParOf" srcId="{35884FD8-C234-4F76-9F95-4F30FEBECA2A}" destId="{C4A7B862-987A-4ED4-B669-E4BBA4A74533}" srcOrd="1" destOrd="0" presId="urn:microsoft.com/office/officeart/2009/3/layout/StepUpProcess"/>
    <dgm:cxn modelId="{C81DAFFA-9280-49DE-BE80-D19ECF18CC18}" type="presParOf" srcId="{35884FD8-C234-4F76-9F95-4F30FEBECA2A}" destId="{E737E904-22AF-4477-A70E-688B9965EF48}" srcOrd="2" destOrd="0" presId="urn:microsoft.com/office/officeart/2009/3/layout/StepUpProcess"/>
    <dgm:cxn modelId="{6A9CDE8E-3ADA-420A-AB04-4DF32DED58F5}" type="presParOf" srcId="{A8431CA8-25A2-43CC-8512-7EAD062F3895}" destId="{2A289143-D112-4373-A6FB-F26DFCF8719D}" srcOrd="5" destOrd="0" presId="urn:microsoft.com/office/officeart/2009/3/layout/StepUpProcess"/>
    <dgm:cxn modelId="{ED16FD66-D9C0-49A7-A493-8F0B36BF3995}" type="presParOf" srcId="{2A289143-D112-4373-A6FB-F26DFCF8719D}" destId="{67D2AFA7-8B16-4911-A534-7E89760A9EE0}" srcOrd="0" destOrd="0" presId="urn:microsoft.com/office/officeart/2009/3/layout/StepUpProcess"/>
    <dgm:cxn modelId="{4BCC5EB1-62BB-41EE-89DF-49D9755FFB7D}" type="presParOf" srcId="{A8431CA8-25A2-43CC-8512-7EAD062F3895}" destId="{97EB9986-56DA-4FA2-B9B7-68BE2B61CFE5}" srcOrd="6" destOrd="0" presId="urn:microsoft.com/office/officeart/2009/3/layout/StepUpProcess"/>
    <dgm:cxn modelId="{33A4E78C-6FA4-4C6E-B104-E00E3FE6CD70}" type="presParOf" srcId="{97EB9986-56DA-4FA2-B9B7-68BE2B61CFE5}" destId="{6943ADBF-7386-4465-BA8A-B0D69F4D46C9}" srcOrd="0" destOrd="0" presId="urn:microsoft.com/office/officeart/2009/3/layout/StepUpProcess"/>
    <dgm:cxn modelId="{27806FD5-ACFD-4C50-8213-C95CE0DE185E}" type="presParOf" srcId="{97EB9986-56DA-4FA2-B9B7-68BE2B61CFE5}" destId="{56B70E83-926A-4495-9415-A88B4C33CB93}"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0ACE099-9016-46FD-8E62-ECC8B87DA93F}" type="doc">
      <dgm:prSet loTypeId="urn:microsoft.com/office/officeart/2005/8/layout/hProcess4" loCatId="process" qsTypeId="urn:microsoft.com/office/officeart/2005/8/quickstyle/simple2" qsCatId="simple" csTypeId="urn:microsoft.com/office/officeart/2005/8/colors/accent1_2" csCatId="accent1" phldr="1"/>
      <dgm:spPr/>
      <dgm:t>
        <a:bodyPr/>
        <a:lstStyle/>
        <a:p>
          <a:endParaRPr lang="es-MX"/>
        </a:p>
      </dgm:t>
    </dgm:pt>
    <dgm:pt modelId="{73A47A3B-E824-48AD-B2EF-F4EC5828CFB8}">
      <dgm:prSet phldrT="[Texto]"/>
      <dgm:spPr/>
      <dgm:t>
        <a:bodyPr/>
        <a:lstStyle/>
        <a:p>
          <a:r>
            <a:rPr lang="en-US" dirty="0">
              <a:latin typeface="Museo Sans 300" panose="02000000000000000000" pitchFamily="50" charset="0"/>
            </a:rPr>
            <a:t>Superintendence of the Financial System</a:t>
          </a:r>
          <a:endParaRPr lang="es-MX" dirty="0">
            <a:latin typeface="Museo Sans 300" panose="02000000000000000000" pitchFamily="50" charset="0"/>
          </a:endParaRPr>
        </a:p>
      </dgm:t>
    </dgm:pt>
    <dgm:pt modelId="{0239309C-A99B-41B6-B0F0-A8C01F0E3116}" type="parTrans" cxnId="{E98773E6-3A26-4462-9146-D89956CA2C79}">
      <dgm:prSet/>
      <dgm:spPr/>
      <dgm:t>
        <a:bodyPr/>
        <a:lstStyle/>
        <a:p>
          <a:endParaRPr lang="es-MX">
            <a:latin typeface="Museo Sans 300" panose="02000000000000000000" pitchFamily="50" charset="0"/>
          </a:endParaRPr>
        </a:p>
      </dgm:t>
    </dgm:pt>
    <dgm:pt modelId="{C9D9E21A-E1F4-41BC-84D0-3AF10C62CF92}" type="sibTrans" cxnId="{E98773E6-3A26-4462-9146-D89956CA2C79}">
      <dgm:prSet/>
      <dgm:spPr/>
      <dgm:t>
        <a:bodyPr/>
        <a:lstStyle/>
        <a:p>
          <a:endParaRPr lang="es-MX">
            <a:latin typeface="Museo Sans 300" panose="02000000000000000000" pitchFamily="50" charset="0"/>
          </a:endParaRPr>
        </a:p>
      </dgm:t>
    </dgm:pt>
    <dgm:pt modelId="{C526A29A-7305-4AB1-9C78-D312789D6C59}">
      <dgm:prSet phldrT="[Texto]"/>
      <dgm:spPr/>
      <dgm:t>
        <a:bodyPr/>
        <a:lstStyle/>
        <a:p>
          <a:pPr algn="just"/>
          <a:r>
            <a:rPr lang="en-US" b="0" i="0" dirty="0">
              <a:latin typeface="Museo Sans 300" panose="02000000000000000000" pitchFamily="50" charset="0"/>
            </a:rPr>
            <a:t>The Superintendence is responsible for supervising the individual and consolidated activity of the institutions that make up the system.</a:t>
          </a:r>
        </a:p>
        <a:p>
          <a:pPr algn="just"/>
          <a:endParaRPr lang="es-MX" dirty="0">
            <a:latin typeface="Museo Sans 300" panose="02000000000000000000" pitchFamily="50" charset="0"/>
          </a:endParaRPr>
        </a:p>
      </dgm:t>
    </dgm:pt>
    <dgm:pt modelId="{CA6DE25C-9F98-4358-BFDB-5F190EF6F9D4}" type="parTrans" cxnId="{7D519A15-05AE-423D-A028-A5DF2E517749}">
      <dgm:prSet/>
      <dgm:spPr/>
      <dgm:t>
        <a:bodyPr/>
        <a:lstStyle/>
        <a:p>
          <a:endParaRPr lang="es-MX">
            <a:latin typeface="Museo Sans 300" panose="02000000000000000000" pitchFamily="50" charset="0"/>
          </a:endParaRPr>
        </a:p>
      </dgm:t>
    </dgm:pt>
    <dgm:pt modelId="{8F3E9062-0980-437A-B9CB-FE8BABFECFB7}" type="sibTrans" cxnId="{7D519A15-05AE-423D-A028-A5DF2E517749}">
      <dgm:prSet/>
      <dgm:spPr/>
      <dgm:t>
        <a:bodyPr/>
        <a:lstStyle/>
        <a:p>
          <a:endParaRPr lang="es-MX">
            <a:latin typeface="Museo Sans 300" panose="02000000000000000000" pitchFamily="50" charset="0"/>
          </a:endParaRPr>
        </a:p>
      </dgm:t>
    </dgm:pt>
    <dgm:pt modelId="{87E03FFC-1C29-4715-A47C-FAF2276AEBD4}">
      <dgm:prSet phldrT="[Texto]"/>
      <dgm:spPr/>
      <dgm:t>
        <a:bodyPr/>
        <a:lstStyle/>
        <a:p>
          <a:r>
            <a:rPr lang="en-US" dirty="0">
              <a:latin typeface="Museo Sans 300" panose="02000000000000000000" pitchFamily="50" charset="0"/>
            </a:rPr>
            <a:t>Intendancy of Digital Financial Services</a:t>
          </a:r>
          <a:endParaRPr lang="es-MX" dirty="0">
            <a:latin typeface="Museo Sans 300" panose="02000000000000000000" pitchFamily="50" charset="0"/>
          </a:endParaRPr>
        </a:p>
      </dgm:t>
    </dgm:pt>
    <dgm:pt modelId="{81F2D085-A9EE-4859-935D-47062C3914FF}" type="parTrans" cxnId="{CFA9C2F9-0553-4926-A6C1-D4BBC2BFF83A}">
      <dgm:prSet/>
      <dgm:spPr/>
      <dgm:t>
        <a:bodyPr/>
        <a:lstStyle/>
        <a:p>
          <a:endParaRPr lang="es-MX">
            <a:latin typeface="Museo Sans 300" panose="02000000000000000000" pitchFamily="50" charset="0"/>
          </a:endParaRPr>
        </a:p>
      </dgm:t>
    </dgm:pt>
    <dgm:pt modelId="{6DC63845-ABFF-44D1-8A4E-D09E13FFC0E3}" type="sibTrans" cxnId="{CFA9C2F9-0553-4926-A6C1-D4BBC2BFF83A}">
      <dgm:prSet/>
      <dgm:spPr/>
      <dgm:t>
        <a:bodyPr/>
        <a:lstStyle/>
        <a:p>
          <a:endParaRPr lang="es-MX">
            <a:latin typeface="Museo Sans 300" panose="02000000000000000000" pitchFamily="50" charset="0"/>
          </a:endParaRPr>
        </a:p>
      </dgm:t>
    </dgm:pt>
    <dgm:pt modelId="{F85217D8-4E42-4332-9707-1D7360870A0C}">
      <dgm:prSet phldrT="[Texto]"/>
      <dgm:spPr/>
      <dgm:t>
        <a:bodyPr/>
        <a:lstStyle/>
        <a:p>
          <a:pPr algn="just"/>
          <a:r>
            <a:rPr lang="es-MX" dirty="0" err="1">
              <a:latin typeface="Museo Sans 300" panose="02000000000000000000" pitchFamily="50" charset="0"/>
            </a:rPr>
            <a:t>The</a:t>
          </a:r>
          <a:r>
            <a:rPr lang="es-MX" dirty="0">
              <a:latin typeface="Museo Sans 300" panose="02000000000000000000" pitchFamily="50" charset="0"/>
            </a:rPr>
            <a:t> </a:t>
          </a:r>
          <a:r>
            <a:rPr lang="es-MX" dirty="0" err="1">
              <a:latin typeface="Museo Sans 300" panose="02000000000000000000" pitchFamily="50" charset="0"/>
            </a:rPr>
            <a:t>Intendancy</a:t>
          </a:r>
          <a:r>
            <a:rPr lang="es-MX" dirty="0">
              <a:latin typeface="Museo Sans 300" panose="02000000000000000000" pitchFamily="50" charset="0"/>
            </a:rPr>
            <a:t> </a:t>
          </a:r>
          <a:r>
            <a:rPr lang="es-MX" dirty="0" err="1">
              <a:latin typeface="Museo Sans 300" panose="02000000000000000000" pitchFamily="50" charset="0"/>
            </a:rPr>
            <a:t>is</a:t>
          </a:r>
          <a:r>
            <a:rPr lang="es-MX" dirty="0">
              <a:latin typeface="Museo Sans 300" panose="02000000000000000000" pitchFamily="50" charset="0"/>
            </a:rPr>
            <a:t> responsable </a:t>
          </a:r>
          <a:r>
            <a:rPr lang="es-SV" dirty="0" err="1">
              <a:latin typeface="Museo Sans 300" panose="02000000000000000000" pitchFamily="50" charset="0"/>
            </a:rPr>
            <a:t>for</a:t>
          </a:r>
          <a:r>
            <a:rPr lang="es-SV" dirty="0">
              <a:latin typeface="Museo Sans 300" panose="02000000000000000000" pitchFamily="50" charset="0"/>
            </a:rPr>
            <a:t> </a:t>
          </a:r>
          <a:r>
            <a:rPr lang="en-US" b="0" i="0" dirty="0">
              <a:latin typeface="Museo Sans 300" panose="02000000000000000000" pitchFamily="50" charset="0"/>
            </a:rPr>
            <a:t>supervising </a:t>
          </a:r>
          <a:r>
            <a:rPr lang="es-SV" dirty="0" err="1">
              <a:latin typeface="Museo Sans 300" panose="02000000000000000000" pitchFamily="50" charset="0"/>
            </a:rPr>
            <a:t>the</a:t>
          </a:r>
          <a:r>
            <a:rPr lang="es-SV" dirty="0">
              <a:latin typeface="Museo Sans 300" panose="02000000000000000000" pitchFamily="50" charset="0"/>
            </a:rPr>
            <a:t> digital </a:t>
          </a:r>
          <a:r>
            <a:rPr lang="es-SV" dirty="0" err="1">
              <a:latin typeface="Museo Sans 300" panose="02000000000000000000" pitchFamily="50" charset="0"/>
            </a:rPr>
            <a:t>financial</a:t>
          </a:r>
          <a:r>
            <a:rPr lang="es-SV" dirty="0">
              <a:latin typeface="Museo Sans 300" panose="02000000000000000000" pitchFamily="50" charset="0"/>
            </a:rPr>
            <a:t> </a:t>
          </a:r>
          <a:r>
            <a:rPr lang="es-SV" dirty="0" err="1">
              <a:latin typeface="Museo Sans 300" panose="02000000000000000000" pitchFamily="50" charset="0"/>
            </a:rPr>
            <a:t>services</a:t>
          </a:r>
          <a:r>
            <a:rPr lang="es-SV" dirty="0">
              <a:latin typeface="Museo Sans 300" panose="02000000000000000000" pitchFamily="50" charset="0"/>
            </a:rPr>
            <a:t> </a:t>
          </a:r>
          <a:r>
            <a:rPr lang="es-SV" dirty="0" err="1">
              <a:latin typeface="Museo Sans 300" panose="02000000000000000000" pitchFamily="50" charset="0"/>
            </a:rPr>
            <a:t>of</a:t>
          </a:r>
          <a:r>
            <a:rPr lang="es-SV" dirty="0">
              <a:latin typeface="Museo Sans 300" panose="02000000000000000000" pitchFamily="50" charset="0"/>
            </a:rPr>
            <a:t> </a:t>
          </a:r>
          <a:r>
            <a:rPr lang="es-SV" dirty="0" err="1">
              <a:latin typeface="Museo Sans 300" panose="02000000000000000000" pitchFamily="50" charset="0"/>
            </a:rPr>
            <a:t>the</a:t>
          </a:r>
          <a:r>
            <a:rPr lang="es-SV" dirty="0">
              <a:latin typeface="Museo Sans 300" panose="02000000000000000000" pitchFamily="50" charset="0"/>
            </a:rPr>
            <a:t> </a:t>
          </a:r>
          <a:r>
            <a:rPr lang="es-SV" dirty="0" err="1">
              <a:latin typeface="Museo Sans 300" panose="02000000000000000000" pitchFamily="50" charset="0"/>
            </a:rPr>
            <a:t>members</a:t>
          </a:r>
          <a:r>
            <a:rPr lang="es-SV" dirty="0">
              <a:latin typeface="Museo Sans 300" panose="02000000000000000000" pitchFamily="50" charset="0"/>
            </a:rPr>
            <a:t> </a:t>
          </a:r>
          <a:r>
            <a:rPr lang="es-SV" dirty="0" err="1">
              <a:latin typeface="Museo Sans 300" panose="02000000000000000000" pitchFamily="50" charset="0"/>
            </a:rPr>
            <a:t>of</a:t>
          </a:r>
          <a:r>
            <a:rPr lang="es-SV" dirty="0">
              <a:latin typeface="Museo Sans 300" panose="02000000000000000000" pitchFamily="50" charset="0"/>
            </a:rPr>
            <a:t> </a:t>
          </a:r>
          <a:r>
            <a:rPr lang="es-SV" dirty="0" err="1">
              <a:latin typeface="Museo Sans 300" panose="02000000000000000000" pitchFamily="50" charset="0"/>
            </a:rPr>
            <a:t>the</a:t>
          </a:r>
          <a:r>
            <a:rPr lang="es-SV" dirty="0">
              <a:latin typeface="Museo Sans 300" panose="02000000000000000000" pitchFamily="50" charset="0"/>
            </a:rPr>
            <a:t> </a:t>
          </a:r>
          <a:r>
            <a:rPr lang="es-SV" dirty="0" err="1">
              <a:latin typeface="Museo Sans 300" panose="02000000000000000000" pitchFamily="50" charset="0"/>
            </a:rPr>
            <a:t>financial</a:t>
          </a:r>
          <a:r>
            <a:rPr lang="es-SV" dirty="0">
              <a:latin typeface="Museo Sans 300" panose="02000000000000000000" pitchFamily="50" charset="0"/>
            </a:rPr>
            <a:t> </a:t>
          </a:r>
          <a:r>
            <a:rPr lang="es-SV" dirty="0" err="1">
              <a:latin typeface="Museo Sans 300" panose="02000000000000000000" pitchFamily="50" charset="0"/>
            </a:rPr>
            <a:t>system</a:t>
          </a:r>
          <a:r>
            <a:rPr lang="es-SV" dirty="0">
              <a:latin typeface="Museo Sans 300" panose="02000000000000000000" pitchFamily="50" charset="0"/>
            </a:rPr>
            <a:t> and </a:t>
          </a:r>
          <a:r>
            <a:rPr lang="es-SV" dirty="0" err="1">
              <a:latin typeface="Museo Sans 300" panose="02000000000000000000" pitchFamily="50" charset="0"/>
            </a:rPr>
            <a:t>of</a:t>
          </a:r>
          <a:r>
            <a:rPr lang="es-SV" dirty="0">
              <a:latin typeface="Museo Sans 300" panose="02000000000000000000" pitchFamily="50" charset="0"/>
            </a:rPr>
            <a:t> </a:t>
          </a:r>
          <a:r>
            <a:rPr lang="es-SV" dirty="0" err="1">
              <a:latin typeface="Museo Sans 300" panose="02000000000000000000" pitchFamily="50" charset="0"/>
            </a:rPr>
            <a:t>the</a:t>
          </a:r>
          <a:r>
            <a:rPr lang="es-SV" dirty="0">
              <a:latin typeface="Museo Sans 300" panose="02000000000000000000" pitchFamily="50" charset="0"/>
            </a:rPr>
            <a:t> Bitcoin </a:t>
          </a:r>
          <a:r>
            <a:rPr lang="es-SV" dirty="0" err="1">
              <a:latin typeface="Museo Sans 300" panose="02000000000000000000" pitchFamily="50" charset="0"/>
            </a:rPr>
            <a:t>Service</a:t>
          </a:r>
          <a:r>
            <a:rPr lang="es-SV" dirty="0">
              <a:latin typeface="Museo Sans 300" panose="02000000000000000000" pitchFamily="50" charset="0"/>
            </a:rPr>
            <a:t> </a:t>
          </a:r>
          <a:r>
            <a:rPr lang="es-SV" dirty="0" err="1">
              <a:latin typeface="Museo Sans 300" panose="02000000000000000000" pitchFamily="50" charset="0"/>
            </a:rPr>
            <a:t>Providers</a:t>
          </a:r>
          <a:r>
            <a:rPr lang="es-SV" dirty="0">
              <a:latin typeface="Museo Sans 300" panose="02000000000000000000" pitchFamily="50" charset="0"/>
            </a:rPr>
            <a:t>.</a:t>
          </a:r>
          <a:endParaRPr lang="es-MX" dirty="0">
            <a:latin typeface="Museo Sans 300" panose="02000000000000000000" pitchFamily="50" charset="0"/>
          </a:endParaRPr>
        </a:p>
      </dgm:t>
    </dgm:pt>
    <dgm:pt modelId="{43FE201D-B518-4D25-AA38-36AB4F2CA4A7}" type="parTrans" cxnId="{56E4B060-717B-4743-A681-127E57220FF7}">
      <dgm:prSet/>
      <dgm:spPr/>
      <dgm:t>
        <a:bodyPr/>
        <a:lstStyle/>
        <a:p>
          <a:endParaRPr lang="es-MX">
            <a:latin typeface="Museo Sans 300" panose="02000000000000000000" pitchFamily="50" charset="0"/>
          </a:endParaRPr>
        </a:p>
      </dgm:t>
    </dgm:pt>
    <dgm:pt modelId="{2D9F79AD-0C5E-45F3-97DB-53EFD3AA5703}" type="sibTrans" cxnId="{56E4B060-717B-4743-A681-127E57220FF7}">
      <dgm:prSet/>
      <dgm:spPr/>
      <dgm:t>
        <a:bodyPr/>
        <a:lstStyle/>
        <a:p>
          <a:endParaRPr lang="es-MX">
            <a:latin typeface="Museo Sans 300" panose="02000000000000000000" pitchFamily="50" charset="0"/>
          </a:endParaRPr>
        </a:p>
      </dgm:t>
    </dgm:pt>
    <dgm:pt modelId="{49A415E7-4E97-421F-8A6D-AFC6237B0F65}">
      <dgm:prSet phldrT="[Texto]"/>
      <dgm:spPr/>
      <dgm:t>
        <a:bodyPr/>
        <a:lstStyle/>
        <a:p>
          <a:r>
            <a:rPr lang="es-MX" dirty="0">
              <a:latin typeface="Museo Sans 300" panose="02000000000000000000" pitchFamily="50" charset="0"/>
            </a:rPr>
            <a:t>Bitcoin </a:t>
          </a:r>
          <a:r>
            <a:rPr lang="es-MX" dirty="0" err="1">
              <a:latin typeface="Museo Sans 300" panose="02000000000000000000" pitchFamily="50" charset="0"/>
            </a:rPr>
            <a:t>Service</a:t>
          </a:r>
          <a:r>
            <a:rPr lang="es-MX" dirty="0">
              <a:latin typeface="Museo Sans 300" panose="02000000000000000000" pitchFamily="50" charset="0"/>
            </a:rPr>
            <a:t> </a:t>
          </a:r>
          <a:r>
            <a:rPr lang="es-MX" dirty="0" err="1">
              <a:latin typeface="Museo Sans 300" panose="02000000000000000000" pitchFamily="50" charset="0"/>
            </a:rPr>
            <a:t>Providers</a:t>
          </a:r>
          <a:endParaRPr lang="es-MX" dirty="0">
            <a:latin typeface="Museo Sans 300" panose="02000000000000000000" pitchFamily="50" charset="0"/>
          </a:endParaRPr>
        </a:p>
      </dgm:t>
    </dgm:pt>
    <dgm:pt modelId="{D7E1621F-9A88-409B-9AB0-22EABD3B0A09}" type="parTrans" cxnId="{EFD4A88C-49D7-41EC-8D0F-7762E809633B}">
      <dgm:prSet/>
      <dgm:spPr/>
      <dgm:t>
        <a:bodyPr/>
        <a:lstStyle/>
        <a:p>
          <a:endParaRPr lang="es-MX">
            <a:latin typeface="Museo Sans 300" panose="02000000000000000000" pitchFamily="50" charset="0"/>
          </a:endParaRPr>
        </a:p>
      </dgm:t>
    </dgm:pt>
    <dgm:pt modelId="{049337CA-ABC2-4251-8E07-13E08DC68330}" type="sibTrans" cxnId="{EFD4A88C-49D7-41EC-8D0F-7762E809633B}">
      <dgm:prSet/>
      <dgm:spPr/>
      <dgm:t>
        <a:bodyPr/>
        <a:lstStyle/>
        <a:p>
          <a:endParaRPr lang="es-MX">
            <a:latin typeface="Museo Sans 300" panose="02000000000000000000" pitchFamily="50" charset="0"/>
          </a:endParaRPr>
        </a:p>
      </dgm:t>
    </dgm:pt>
    <dgm:pt modelId="{C196E000-D07B-4844-A77B-0EB5761D6159}">
      <dgm:prSet phldrT="[Texto]"/>
      <dgm:spPr/>
      <dgm:t>
        <a:bodyPr/>
        <a:lstStyle/>
        <a:p>
          <a:pPr algn="just"/>
          <a:r>
            <a:rPr lang="en-US" dirty="0">
              <a:latin typeface="Museo Sans 300" panose="02000000000000000000" pitchFamily="50" charset="0"/>
            </a:rPr>
            <a:t>Natural or legal person that provides for itself or for third parties services related to bitcoin such as, but not limited to, custodians, exchange houses or "exchanges" and payment processors or wallets.</a:t>
          </a:r>
          <a:endParaRPr lang="es-MX" dirty="0">
            <a:latin typeface="Museo Sans 300" panose="02000000000000000000" pitchFamily="50" charset="0"/>
          </a:endParaRPr>
        </a:p>
      </dgm:t>
    </dgm:pt>
    <dgm:pt modelId="{45353AB6-FFF1-4E43-9BF9-B08C61D16AD2}" type="parTrans" cxnId="{57691D86-939A-48E9-B7AA-BD01C743731B}">
      <dgm:prSet/>
      <dgm:spPr/>
      <dgm:t>
        <a:bodyPr/>
        <a:lstStyle/>
        <a:p>
          <a:endParaRPr lang="es-MX">
            <a:latin typeface="Museo Sans 300" panose="02000000000000000000" pitchFamily="50" charset="0"/>
          </a:endParaRPr>
        </a:p>
      </dgm:t>
    </dgm:pt>
    <dgm:pt modelId="{72A2AB1C-304A-46D0-BF4C-233BFFCF31ED}" type="sibTrans" cxnId="{57691D86-939A-48E9-B7AA-BD01C743731B}">
      <dgm:prSet/>
      <dgm:spPr/>
      <dgm:t>
        <a:bodyPr/>
        <a:lstStyle/>
        <a:p>
          <a:endParaRPr lang="es-MX">
            <a:latin typeface="Museo Sans 300" panose="02000000000000000000" pitchFamily="50" charset="0"/>
          </a:endParaRPr>
        </a:p>
      </dgm:t>
    </dgm:pt>
    <dgm:pt modelId="{21BAB16D-2401-448D-9726-34002ACBFFE2}">
      <dgm:prSet/>
      <dgm:spPr/>
      <dgm:t>
        <a:bodyPr/>
        <a:lstStyle/>
        <a:p>
          <a:r>
            <a:rPr lang="en-US" dirty="0">
              <a:latin typeface="Museo Sans 300" panose="02000000000000000000" pitchFamily="50" charset="0"/>
            </a:rPr>
            <a:t>Service Managers with Bitcoin and Dollars</a:t>
          </a:r>
          <a:endParaRPr lang="es-MX" dirty="0">
            <a:latin typeface="Museo Sans 300" panose="02000000000000000000" pitchFamily="50" charset="0"/>
          </a:endParaRPr>
        </a:p>
      </dgm:t>
    </dgm:pt>
    <dgm:pt modelId="{C062B236-9036-4607-8E5C-82408F69B895}" type="parTrans" cxnId="{AF01F26B-36F5-401C-90E5-307C7FECFEC1}">
      <dgm:prSet/>
      <dgm:spPr/>
      <dgm:t>
        <a:bodyPr/>
        <a:lstStyle/>
        <a:p>
          <a:endParaRPr lang="es-MX"/>
        </a:p>
      </dgm:t>
    </dgm:pt>
    <dgm:pt modelId="{4ED335DA-CD30-4A88-96B0-50DDF5F34495}" type="sibTrans" cxnId="{AF01F26B-36F5-401C-90E5-307C7FECFEC1}">
      <dgm:prSet/>
      <dgm:spPr/>
      <dgm:t>
        <a:bodyPr/>
        <a:lstStyle/>
        <a:p>
          <a:endParaRPr lang="es-MX"/>
        </a:p>
      </dgm:t>
    </dgm:pt>
    <dgm:pt modelId="{1776B824-EB4C-4627-8216-0B0815383A27}">
      <dgm:prSet/>
      <dgm:spPr/>
      <dgm:t>
        <a:bodyPr/>
        <a:lstStyle/>
        <a:p>
          <a:r>
            <a:rPr lang="en-US" dirty="0"/>
            <a:t>Banks, Cooperative Banks, Savings and Credit Societies and Electronic Money Providers of the country, who wish to provide services with Bitcoin and Dollars.</a:t>
          </a:r>
          <a:endParaRPr lang="es-MX" dirty="0"/>
        </a:p>
      </dgm:t>
    </dgm:pt>
    <dgm:pt modelId="{836C3C57-F3C3-4171-BD66-C6F3BEC21EB0}" type="parTrans" cxnId="{397ACAC8-0AA6-4670-8E0A-45C2B1ADC294}">
      <dgm:prSet/>
      <dgm:spPr/>
      <dgm:t>
        <a:bodyPr/>
        <a:lstStyle/>
        <a:p>
          <a:endParaRPr lang="es-MX"/>
        </a:p>
      </dgm:t>
    </dgm:pt>
    <dgm:pt modelId="{36C139E8-55A1-4751-956E-BE92276EE3DF}" type="sibTrans" cxnId="{397ACAC8-0AA6-4670-8E0A-45C2B1ADC294}">
      <dgm:prSet/>
      <dgm:spPr/>
      <dgm:t>
        <a:bodyPr/>
        <a:lstStyle/>
        <a:p>
          <a:endParaRPr lang="es-MX"/>
        </a:p>
      </dgm:t>
    </dgm:pt>
    <dgm:pt modelId="{F7197EF7-C2C3-4B3F-93D2-14DE6BA1B3F5}" type="pres">
      <dgm:prSet presAssocID="{F0ACE099-9016-46FD-8E62-ECC8B87DA93F}" presName="Name0" presStyleCnt="0">
        <dgm:presLayoutVars>
          <dgm:dir/>
          <dgm:animLvl val="lvl"/>
          <dgm:resizeHandles val="exact"/>
        </dgm:presLayoutVars>
      </dgm:prSet>
      <dgm:spPr/>
    </dgm:pt>
    <dgm:pt modelId="{61844AA3-26EF-433D-9247-CF876A56F295}" type="pres">
      <dgm:prSet presAssocID="{F0ACE099-9016-46FD-8E62-ECC8B87DA93F}" presName="tSp" presStyleCnt="0"/>
      <dgm:spPr/>
    </dgm:pt>
    <dgm:pt modelId="{D4B84092-C064-4D94-961D-0B1868ACD573}" type="pres">
      <dgm:prSet presAssocID="{F0ACE099-9016-46FD-8E62-ECC8B87DA93F}" presName="bSp" presStyleCnt="0"/>
      <dgm:spPr/>
    </dgm:pt>
    <dgm:pt modelId="{A1944BFA-7B34-40AA-B021-8C1C7BE29F4A}" type="pres">
      <dgm:prSet presAssocID="{F0ACE099-9016-46FD-8E62-ECC8B87DA93F}" presName="process" presStyleCnt="0"/>
      <dgm:spPr/>
    </dgm:pt>
    <dgm:pt modelId="{8B6DCA37-5EA4-4CAE-A429-D92ADA982559}" type="pres">
      <dgm:prSet presAssocID="{73A47A3B-E824-48AD-B2EF-F4EC5828CFB8}" presName="composite1" presStyleCnt="0"/>
      <dgm:spPr/>
    </dgm:pt>
    <dgm:pt modelId="{E8882BAE-FF28-44BB-92FB-B46BC4E08915}" type="pres">
      <dgm:prSet presAssocID="{73A47A3B-E824-48AD-B2EF-F4EC5828CFB8}" presName="dummyNode1" presStyleLbl="node1" presStyleIdx="0" presStyleCnt="4"/>
      <dgm:spPr/>
    </dgm:pt>
    <dgm:pt modelId="{AD641DD5-602C-45F5-997B-FFB0913161CA}" type="pres">
      <dgm:prSet presAssocID="{73A47A3B-E824-48AD-B2EF-F4EC5828CFB8}" presName="childNode1" presStyleLbl="bgAcc1" presStyleIdx="0" presStyleCnt="4">
        <dgm:presLayoutVars>
          <dgm:bulletEnabled val="1"/>
        </dgm:presLayoutVars>
      </dgm:prSet>
      <dgm:spPr/>
    </dgm:pt>
    <dgm:pt modelId="{07D3EE1C-969A-489E-8BD0-0460812BDE95}" type="pres">
      <dgm:prSet presAssocID="{73A47A3B-E824-48AD-B2EF-F4EC5828CFB8}" presName="childNode1tx" presStyleLbl="bgAcc1" presStyleIdx="0" presStyleCnt="4">
        <dgm:presLayoutVars>
          <dgm:bulletEnabled val="1"/>
        </dgm:presLayoutVars>
      </dgm:prSet>
      <dgm:spPr/>
    </dgm:pt>
    <dgm:pt modelId="{B43E23BE-EF29-4206-AD40-A1755C4F2808}" type="pres">
      <dgm:prSet presAssocID="{73A47A3B-E824-48AD-B2EF-F4EC5828CFB8}" presName="parentNode1" presStyleLbl="node1" presStyleIdx="0" presStyleCnt="4">
        <dgm:presLayoutVars>
          <dgm:chMax val="1"/>
          <dgm:bulletEnabled val="1"/>
        </dgm:presLayoutVars>
      </dgm:prSet>
      <dgm:spPr/>
    </dgm:pt>
    <dgm:pt modelId="{24273C3B-3C4F-4D1E-9172-8777FEFBBEE4}" type="pres">
      <dgm:prSet presAssocID="{73A47A3B-E824-48AD-B2EF-F4EC5828CFB8}" presName="connSite1" presStyleCnt="0"/>
      <dgm:spPr/>
    </dgm:pt>
    <dgm:pt modelId="{B2C1460B-3A0D-474E-A545-25F73B6D8724}" type="pres">
      <dgm:prSet presAssocID="{C9D9E21A-E1F4-41BC-84D0-3AF10C62CF92}" presName="Name9" presStyleLbl="sibTrans2D1" presStyleIdx="0" presStyleCnt="3"/>
      <dgm:spPr/>
    </dgm:pt>
    <dgm:pt modelId="{C418E563-FFA9-4AB9-B605-4409B0B10865}" type="pres">
      <dgm:prSet presAssocID="{87E03FFC-1C29-4715-A47C-FAF2276AEBD4}" presName="composite2" presStyleCnt="0"/>
      <dgm:spPr/>
    </dgm:pt>
    <dgm:pt modelId="{FCDDE6D7-264F-49D8-AC37-712D50338821}" type="pres">
      <dgm:prSet presAssocID="{87E03FFC-1C29-4715-A47C-FAF2276AEBD4}" presName="dummyNode2" presStyleLbl="node1" presStyleIdx="0" presStyleCnt="4"/>
      <dgm:spPr/>
    </dgm:pt>
    <dgm:pt modelId="{1132D116-5283-4D52-AA6F-3ADCA47A080D}" type="pres">
      <dgm:prSet presAssocID="{87E03FFC-1C29-4715-A47C-FAF2276AEBD4}" presName="childNode2" presStyleLbl="bgAcc1" presStyleIdx="1" presStyleCnt="4">
        <dgm:presLayoutVars>
          <dgm:bulletEnabled val="1"/>
        </dgm:presLayoutVars>
      </dgm:prSet>
      <dgm:spPr/>
    </dgm:pt>
    <dgm:pt modelId="{9B6FA224-7890-44B5-AAF2-AD6F557ABB58}" type="pres">
      <dgm:prSet presAssocID="{87E03FFC-1C29-4715-A47C-FAF2276AEBD4}" presName="childNode2tx" presStyleLbl="bgAcc1" presStyleIdx="1" presStyleCnt="4">
        <dgm:presLayoutVars>
          <dgm:bulletEnabled val="1"/>
        </dgm:presLayoutVars>
      </dgm:prSet>
      <dgm:spPr/>
    </dgm:pt>
    <dgm:pt modelId="{D3EFA419-6540-426E-A499-938B154418DA}" type="pres">
      <dgm:prSet presAssocID="{87E03FFC-1C29-4715-A47C-FAF2276AEBD4}" presName="parentNode2" presStyleLbl="node1" presStyleIdx="1" presStyleCnt="4">
        <dgm:presLayoutVars>
          <dgm:chMax val="0"/>
          <dgm:bulletEnabled val="1"/>
        </dgm:presLayoutVars>
      </dgm:prSet>
      <dgm:spPr/>
    </dgm:pt>
    <dgm:pt modelId="{E7CCE98D-CE04-44A9-9BA1-14C66CC55DE3}" type="pres">
      <dgm:prSet presAssocID="{87E03FFC-1C29-4715-A47C-FAF2276AEBD4}" presName="connSite2" presStyleCnt="0"/>
      <dgm:spPr/>
    </dgm:pt>
    <dgm:pt modelId="{C12A5C78-808A-44F5-8487-999381922A59}" type="pres">
      <dgm:prSet presAssocID="{6DC63845-ABFF-44D1-8A4E-D09E13FFC0E3}" presName="Name18" presStyleLbl="sibTrans2D1" presStyleIdx="1" presStyleCnt="3"/>
      <dgm:spPr/>
    </dgm:pt>
    <dgm:pt modelId="{67051B28-217A-48A8-BB63-32B43F598460}" type="pres">
      <dgm:prSet presAssocID="{49A415E7-4E97-421F-8A6D-AFC6237B0F65}" presName="composite1" presStyleCnt="0"/>
      <dgm:spPr/>
    </dgm:pt>
    <dgm:pt modelId="{53798725-EB97-4B04-9D4C-383BC652BBEB}" type="pres">
      <dgm:prSet presAssocID="{49A415E7-4E97-421F-8A6D-AFC6237B0F65}" presName="dummyNode1" presStyleLbl="node1" presStyleIdx="1" presStyleCnt="4"/>
      <dgm:spPr/>
    </dgm:pt>
    <dgm:pt modelId="{F4C6F6B4-A2C1-41C9-BBC3-27D58CF12BB3}" type="pres">
      <dgm:prSet presAssocID="{49A415E7-4E97-421F-8A6D-AFC6237B0F65}" presName="childNode1" presStyleLbl="bgAcc1" presStyleIdx="2" presStyleCnt="4">
        <dgm:presLayoutVars>
          <dgm:bulletEnabled val="1"/>
        </dgm:presLayoutVars>
      </dgm:prSet>
      <dgm:spPr/>
    </dgm:pt>
    <dgm:pt modelId="{17C78160-A159-42FC-AC6B-07E35A5BFBB7}" type="pres">
      <dgm:prSet presAssocID="{49A415E7-4E97-421F-8A6D-AFC6237B0F65}" presName="childNode1tx" presStyleLbl="bgAcc1" presStyleIdx="2" presStyleCnt="4">
        <dgm:presLayoutVars>
          <dgm:bulletEnabled val="1"/>
        </dgm:presLayoutVars>
      </dgm:prSet>
      <dgm:spPr/>
    </dgm:pt>
    <dgm:pt modelId="{C214B4A2-F555-4FA9-964D-48E87802F634}" type="pres">
      <dgm:prSet presAssocID="{49A415E7-4E97-421F-8A6D-AFC6237B0F65}" presName="parentNode1" presStyleLbl="node1" presStyleIdx="2" presStyleCnt="4">
        <dgm:presLayoutVars>
          <dgm:chMax val="1"/>
          <dgm:bulletEnabled val="1"/>
        </dgm:presLayoutVars>
      </dgm:prSet>
      <dgm:spPr/>
    </dgm:pt>
    <dgm:pt modelId="{3CF3D4DC-4399-4400-97B6-23B1E587B65E}" type="pres">
      <dgm:prSet presAssocID="{49A415E7-4E97-421F-8A6D-AFC6237B0F65}" presName="connSite1" presStyleCnt="0"/>
      <dgm:spPr/>
    </dgm:pt>
    <dgm:pt modelId="{0CA54595-818C-403E-BA90-F9892726F3AB}" type="pres">
      <dgm:prSet presAssocID="{049337CA-ABC2-4251-8E07-13E08DC68330}" presName="Name9" presStyleLbl="sibTrans2D1" presStyleIdx="2" presStyleCnt="3"/>
      <dgm:spPr/>
    </dgm:pt>
    <dgm:pt modelId="{B66EA833-87BB-4B0E-AD1B-484C77AE5102}" type="pres">
      <dgm:prSet presAssocID="{21BAB16D-2401-448D-9726-34002ACBFFE2}" presName="composite2" presStyleCnt="0"/>
      <dgm:spPr/>
    </dgm:pt>
    <dgm:pt modelId="{39F26EC9-6FE5-44AE-B1B9-0D82147451A8}" type="pres">
      <dgm:prSet presAssocID="{21BAB16D-2401-448D-9726-34002ACBFFE2}" presName="dummyNode2" presStyleLbl="node1" presStyleIdx="2" presStyleCnt="4"/>
      <dgm:spPr/>
    </dgm:pt>
    <dgm:pt modelId="{FBB86385-2823-40E2-BDCF-3CF38AC6798D}" type="pres">
      <dgm:prSet presAssocID="{21BAB16D-2401-448D-9726-34002ACBFFE2}" presName="childNode2" presStyleLbl="bgAcc1" presStyleIdx="3" presStyleCnt="4">
        <dgm:presLayoutVars>
          <dgm:bulletEnabled val="1"/>
        </dgm:presLayoutVars>
      </dgm:prSet>
      <dgm:spPr/>
    </dgm:pt>
    <dgm:pt modelId="{452F60E4-7CCD-44D4-A897-6A056E3BBECA}" type="pres">
      <dgm:prSet presAssocID="{21BAB16D-2401-448D-9726-34002ACBFFE2}" presName="childNode2tx" presStyleLbl="bgAcc1" presStyleIdx="3" presStyleCnt="4">
        <dgm:presLayoutVars>
          <dgm:bulletEnabled val="1"/>
        </dgm:presLayoutVars>
      </dgm:prSet>
      <dgm:spPr/>
    </dgm:pt>
    <dgm:pt modelId="{F2873D67-4B20-48E1-B2D9-66C755ECBE8D}" type="pres">
      <dgm:prSet presAssocID="{21BAB16D-2401-448D-9726-34002ACBFFE2}" presName="parentNode2" presStyleLbl="node1" presStyleIdx="3" presStyleCnt="4">
        <dgm:presLayoutVars>
          <dgm:chMax val="0"/>
          <dgm:bulletEnabled val="1"/>
        </dgm:presLayoutVars>
      </dgm:prSet>
      <dgm:spPr/>
    </dgm:pt>
    <dgm:pt modelId="{DD876FCA-1FFA-4C42-B8FA-5CEABBFDFE77}" type="pres">
      <dgm:prSet presAssocID="{21BAB16D-2401-448D-9726-34002ACBFFE2}" presName="connSite2" presStyleCnt="0"/>
      <dgm:spPr/>
    </dgm:pt>
  </dgm:ptLst>
  <dgm:cxnLst>
    <dgm:cxn modelId="{C8EB2302-FD3E-446E-8C3E-1BD9077B6FFB}" type="presOf" srcId="{F0ACE099-9016-46FD-8E62-ECC8B87DA93F}" destId="{F7197EF7-C2C3-4B3F-93D2-14DE6BA1B3F5}" srcOrd="0" destOrd="0" presId="urn:microsoft.com/office/officeart/2005/8/layout/hProcess4"/>
    <dgm:cxn modelId="{7D519A15-05AE-423D-A028-A5DF2E517749}" srcId="{73A47A3B-E824-48AD-B2EF-F4EC5828CFB8}" destId="{C526A29A-7305-4AB1-9C78-D312789D6C59}" srcOrd="0" destOrd="0" parTransId="{CA6DE25C-9F98-4358-BFDB-5F190EF6F9D4}" sibTransId="{8F3E9062-0980-437A-B9CB-FE8BABFECFB7}"/>
    <dgm:cxn modelId="{AB0B5E1E-C5CA-491D-A8BF-EF5763CD2B61}" type="presOf" srcId="{6DC63845-ABFF-44D1-8A4E-D09E13FFC0E3}" destId="{C12A5C78-808A-44F5-8487-999381922A59}" srcOrd="0" destOrd="0" presId="urn:microsoft.com/office/officeart/2005/8/layout/hProcess4"/>
    <dgm:cxn modelId="{56E4B060-717B-4743-A681-127E57220FF7}" srcId="{87E03FFC-1C29-4715-A47C-FAF2276AEBD4}" destId="{F85217D8-4E42-4332-9707-1D7360870A0C}" srcOrd="0" destOrd="0" parTransId="{43FE201D-B518-4D25-AA38-36AB4F2CA4A7}" sibTransId="{2D9F79AD-0C5E-45F3-97DB-53EFD3AA5703}"/>
    <dgm:cxn modelId="{F4274263-1CF5-4DCB-99F8-1DB3A5D48ACB}" type="presOf" srcId="{C526A29A-7305-4AB1-9C78-D312789D6C59}" destId="{07D3EE1C-969A-489E-8BD0-0460812BDE95}" srcOrd="1" destOrd="0" presId="urn:microsoft.com/office/officeart/2005/8/layout/hProcess4"/>
    <dgm:cxn modelId="{6D08926B-EBE3-4633-8EF8-A55F539413A9}" type="presOf" srcId="{87E03FFC-1C29-4715-A47C-FAF2276AEBD4}" destId="{D3EFA419-6540-426E-A499-938B154418DA}" srcOrd="0" destOrd="0" presId="urn:microsoft.com/office/officeart/2005/8/layout/hProcess4"/>
    <dgm:cxn modelId="{AF01F26B-36F5-401C-90E5-307C7FECFEC1}" srcId="{F0ACE099-9016-46FD-8E62-ECC8B87DA93F}" destId="{21BAB16D-2401-448D-9726-34002ACBFFE2}" srcOrd="3" destOrd="0" parTransId="{C062B236-9036-4607-8E5C-82408F69B895}" sibTransId="{4ED335DA-CD30-4A88-96B0-50DDF5F34495}"/>
    <dgm:cxn modelId="{C5D57E72-BDBF-4B57-866C-62EE892377AE}" type="presOf" srcId="{C526A29A-7305-4AB1-9C78-D312789D6C59}" destId="{AD641DD5-602C-45F5-997B-FFB0913161CA}" srcOrd="0" destOrd="0" presId="urn:microsoft.com/office/officeart/2005/8/layout/hProcess4"/>
    <dgm:cxn modelId="{BA3DA682-365D-4A6D-8DB8-1F5CD943A4A0}" type="presOf" srcId="{C196E000-D07B-4844-A77B-0EB5761D6159}" destId="{F4C6F6B4-A2C1-41C9-BBC3-27D58CF12BB3}" srcOrd="0" destOrd="0" presId="urn:microsoft.com/office/officeart/2005/8/layout/hProcess4"/>
    <dgm:cxn modelId="{57691D86-939A-48E9-B7AA-BD01C743731B}" srcId="{49A415E7-4E97-421F-8A6D-AFC6237B0F65}" destId="{C196E000-D07B-4844-A77B-0EB5761D6159}" srcOrd="0" destOrd="0" parTransId="{45353AB6-FFF1-4E43-9BF9-B08C61D16AD2}" sibTransId="{72A2AB1C-304A-46D0-BF4C-233BFFCF31ED}"/>
    <dgm:cxn modelId="{EFD4A88C-49D7-41EC-8D0F-7762E809633B}" srcId="{F0ACE099-9016-46FD-8E62-ECC8B87DA93F}" destId="{49A415E7-4E97-421F-8A6D-AFC6237B0F65}" srcOrd="2" destOrd="0" parTransId="{D7E1621F-9A88-409B-9AB0-22EABD3B0A09}" sibTransId="{049337CA-ABC2-4251-8E07-13E08DC68330}"/>
    <dgm:cxn modelId="{1E150B95-E49A-4A65-90FE-D62078DD28D6}" type="presOf" srcId="{21BAB16D-2401-448D-9726-34002ACBFFE2}" destId="{F2873D67-4B20-48E1-B2D9-66C755ECBE8D}" srcOrd="0" destOrd="0" presId="urn:microsoft.com/office/officeart/2005/8/layout/hProcess4"/>
    <dgm:cxn modelId="{7E1BBF9A-D8E3-453B-8F7E-C71D11A5F98F}" type="presOf" srcId="{C196E000-D07B-4844-A77B-0EB5761D6159}" destId="{17C78160-A159-42FC-AC6B-07E35A5BFBB7}" srcOrd="1" destOrd="0" presId="urn:microsoft.com/office/officeart/2005/8/layout/hProcess4"/>
    <dgm:cxn modelId="{EB9952A3-7237-466E-8FF6-78BE6F6D0F30}" type="presOf" srcId="{F85217D8-4E42-4332-9707-1D7360870A0C}" destId="{1132D116-5283-4D52-AA6F-3ADCA47A080D}" srcOrd="0" destOrd="0" presId="urn:microsoft.com/office/officeart/2005/8/layout/hProcess4"/>
    <dgm:cxn modelId="{07A44CB5-2D79-4294-8A6B-A6CC71F51900}" type="presOf" srcId="{1776B824-EB4C-4627-8216-0B0815383A27}" destId="{452F60E4-7CCD-44D4-A897-6A056E3BBECA}" srcOrd="1" destOrd="0" presId="urn:microsoft.com/office/officeart/2005/8/layout/hProcess4"/>
    <dgm:cxn modelId="{FCDEEEC0-1E12-4765-AB02-5ED0681E6F42}" type="presOf" srcId="{49A415E7-4E97-421F-8A6D-AFC6237B0F65}" destId="{C214B4A2-F555-4FA9-964D-48E87802F634}" srcOrd="0" destOrd="0" presId="urn:microsoft.com/office/officeart/2005/8/layout/hProcess4"/>
    <dgm:cxn modelId="{9D980CC3-FB34-4A78-8E83-88837B35985D}" type="presOf" srcId="{73A47A3B-E824-48AD-B2EF-F4EC5828CFB8}" destId="{B43E23BE-EF29-4206-AD40-A1755C4F2808}" srcOrd="0" destOrd="0" presId="urn:microsoft.com/office/officeart/2005/8/layout/hProcess4"/>
    <dgm:cxn modelId="{397ACAC8-0AA6-4670-8E0A-45C2B1ADC294}" srcId="{21BAB16D-2401-448D-9726-34002ACBFFE2}" destId="{1776B824-EB4C-4627-8216-0B0815383A27}" srcOrd="0" destOrd="0" parTransId="{836C3C57-F3C3-4171-BD66-C6F3BEC21EB0}" sibTransId="{36C139E8-55A1-4751-956E-BE92276EE3DF}"/>
    <dgm:cxn modelId="{B653EBCE-8430-4F17-B68F-ACDFFE845564}" type="presOf" srcId="{F85217D8-4E42-4332-9707-1D7360870A0C}" destId="{9B6FA224-7890-44B5-AAF2-AD6F557ABB58}" srcOrd="1" destOrd="0" presId="urn:microsoft.com/office/officeart/2005/8/layout/hProcess4"/>
    <dgm:cxn modelId="{3ACFF3DE-F1BE-4C4E-9CCF-87EF2067EAD3}" type="presOf" srcId="{049337CA-ABC2-4251-8E07-13E08DC68330}" destId="{0CA54595-818C-403E-BA90-F9892726F3AB}" srcOrd="0" destOrd="0" presId="urn:microsoft.com/office/officeart/2005/8/layout/hProcess4"/>
    <dgm:cxn modelId="{E98773E6-3A26-4462-9146-D89956CA2C79}" srcId="{F0ACE099-9016-46FD-8E62-ECC8B87DA93F}" destId="{73A47A3B-E824-48AD-B2EF-F4EC5828CFB8}" srcOrd="0" destOrd="0" parTransId="{0239309C-A99B-41B6-B0F0-A8C01F0E3116}" sibTransId="{C9D9E21A-E1F4-41BC-84D0-3AF10C62CF92}"/>
    <dgm:cxn modelId="{414BD6ED-C996-4761-AAB6-5E21DAEC178A}" type="presOf" srcId="{C9D9E21A-E1F4-41BC-84D0-3AF10C62CF92}" destId="{B2C1460B-3A0D-474E-A545-25F73B6D8724}" srcOrd="0" destOrd="0" presId="urn:microsoft.com/office/officeart/2005/8/layout/hProcess4"/>
    <dgm:cxn modelId="{CFA9C2F9-0553-4926-A6C1-D4BBC2BFF83A}" srcId="{F0ACE099-9016-46FD-8E62-ECC8B87DA93F}" destId="{87E03FFC-1C29-4715-A47C-FAF2276AEBD4}" srcOrd="1" destOrd="0" parTransId="{81F2D085-A9EE-4859-935D-47062C3914FF}" sibTransId="{6DC63845-ABFF-44D1-8A4E-D09E13FFC0E3}"/>
    <dgm:cxn modelId="{A3BC08FE-46F3-45CC-8B5E-74E87D1C8F2F}" type="presOf" srcId="{1776B824-EB4C-4627-8216-0B0815383A27}" destId="{FBB86385-2823-40E2-BDCF-3CF38AC6798D}" srcOrd="0" destOrd="0" presId="urn:microsoft.com/office/officeart/2005/8/layout/hProcess4"/>
    <dgm:cxn modelId="{49795F40-2506-4152-951F-6B58B159CEA7}" type="presParOf" srcId="{F7197EF7-C2C3-4B3F-93D2-14DE6BA1B3F5}" destId="{61844AA3-26EF-433D-9247-CF876A56F295}" srcOrd="0" destOrd="0" presId="urn:microsoft.com/office/officeart/2005/8/layout/hProcess4"/>
    <dgm:cxn modelId="{F28E8A64-BDBB-4B2C-A14A-30BC9069D313}" type="presParOf" srcId="{F7197EF7-C2C3-4B3F-93D2-14DE6BA1B3F5}" destId="{D4B84092-C064-4D94-961D-0B1868ACD573}" srcOrd="1" destOrd="0" presId="urn:microsoft.com/office/officeart/2005/8/layout/hProcess4"/>
    <dgm:cxn modelId="{16B3CCFD-13DF-4AF7-BCBF-57ADEB9CCCF9}" type="presParOf" srcId="{F7197EF7-C2C3-4B3F-93D2-14DE6BA1B3F5}" destId="{A1944BFA-7B34-40AA-B021-8C1C7BE29F4A}" srcOrd="2" destOrd="0" presId="urn:microsoft.com/office/officeart/2005/8/layout/hProcess4"/>
    <dgm:cxn modelId="{B7BC7AAE-EB6C-4B9B-8063-989BBBFA90DF}" type="presParOf" srcId="{A1944BFA-7B34-40AA-B021-8C1C7BE29F4A}" destId="{8B6DCA37-5EA4-4CAE-A429-D92ADA982559}" srcOrd="0" destOrd="0" presId="urn:microsoft.com/office/officeart/2005/8/layout/hProcess4"/>
    <dgm:cxn modelId="{49FF8ECA-93A0-4FE8-A67B-3691B7664088}" type="presParOf" srcId="{8B6DCA37-5EA4-4CAE-A429-D92ADA982559}" destId="{E8882BAE-FF28-44BB-92FB-B46BC4E08915}" srcOrd="0" destOrd="0" presId="urn:microsoft.com/office/officeart/2005/8/layout/hProcess4"/>
    <dgm:cxn modelId="{715EDF2C-4849-418B-B963-6AF36AA1B95E}" type="presParOf" srcId="{8B6DCA37-5EA4-4CAE-A429-D92ADA982559}" destId="{AD641DD5-602C-45F5-997B-FFB0913161CA}" srcOrd="1" destOrd="0" presId="urn:microsoft.com/office/officeart/2005/8/layout/hProcess4"/>
    <dgm:cxn modelId="{A1FEDAD2-BB4A-4A50-B5C9-09DB86FC8DCC}" type="presParOf" srcId="{8B6DCA37-5EA4-4CAE-A429-D92ADA982559}" destId="{07D3EE1C-969A-489E-8BD0-0460812BDE95}" srcOrd="2" destOrd="0" presId="urn:microsoft.com/office/officeart/2005/8/layout/hProcess4"/>
    <dgm:cxn modelId="{2FE81953-68E2-46F2-90EC-7B8D30127044}" type="presParOf" srcId="{8B6DCA37-5EA4-4CAE-A429-D92ADA982559}" destId="{B43E23BE-EF29-4206-AD40-A1755C4F2808}" srcOrd="3" destOrd="0" presId="urn:microsoft.com/office/officeart/2005/8/layout/hProcess4"/>
    <dgm:cxn modelId="{E222AACF-4225-45C1-BF60-FDB50AE8EBE2}" type="presParOf" srcId="{8B6DCA37-5EA4-4CAE-A429-D92ADA982559}" destId="{24273C3B-3C4F-4D1E-9172-8777FEFBBEE4}" srcOrd="4" destOrd="0" presId="urn:microsoft.com/office/officeart/2005/8/layout/hProcess4"/>
    <dgm:cxn modelId="{CFA4027E-015C-4A22-9A64-0BE0C19B13EE}" type="presParOf" srcId="{A1944BFA-7B34-40AA-B021-8C1C7BE29F4A}" destId="{B2C1460B-3A0D-474E-A545-25F73B6D8724}" srcOrd="1" destOrd="0" presId="urn:microsoft.com/office/officeart/2005/8/layout/hProcess4"/>
    <dgm:cxn modelId="{D1879103-03F8-4438-B31C-D00D6C6F935C}" type="presParOf" srcId="{A1944BFA-7B34-40AA-B021-8C1C7BE29F4A}" destId="{C418E563-FFA9-4AB9-B605-4409B0B10865}" srcOrd="2" destOrd="0" presId="urn:microsoft.com/office/officeart/2005/8/layout/hProcess4"/>
    <dgm:cxn modelId="{64F02E3A-95BB-4698-B2B3-477439D29D3E}" type="presParOf" srcId="{C418E563-FFA9-4AB9-B605-4409B0B10865}" destId="{FCDDE6D7-264F-49D8-AC37-712D50338821}" srcOrd="0" destOrd="0" presId="urn:microsoft.com/office/officeart/2005/8/layout/hProcess4"/>
    <dgm:cxn modelId="{B0404480-88E6-4D85-AF07-BF2CAF0E1EE6}" type="presParOf" srcId="{C418E563-FFA9-4AB9-B605-4409B0B10865}" destId="{1132D116-5283-4D52-AA6F-3ADCA47A080D}" srcOrd="1" destOrd="0" presId="urn:microsoft.com/office/officeart/2005/8/layout/hProcess4"/>
    <dgm:cxn modelId="{81512975-EF9D-4834-8E18-BB56E6C5CEF8}" type="presParOf" srcId="{C418E563-FFA9-4AB9-B605-4409B0B10865}" destId="{9B6FA224-7890-44B5-AAF2-AD6F557ABB58}" srcOrd="2" destOrd="0" presId="urn:microsoft.com/office/officeart/2005/8/layout/hProcess4"/>
    <dgm:cxn modelId="{056F0AC4-5D01-4CA3-8B8C-5FADB7F06CAD}" type="presParOf" srcId="{C418E563-FFA9-4AB9-B605-4409B0B10865}" destId="{D3EFA419-6540-426E-A499-938B154418DA}" srcOrd="3" destOrd="0" presId="urn:microsoft.com/office/officeart/2005/8/layout/hProcess4"/>
    <dgm:cxn modelId="{B1709196-0E5B-46DE-BB74-B54F14631BD6}" type="presParOf" srcId="{C418E563-FFA9-4AB9-B605-4409B0B10865}" destId="{E7CCE98D-CE04-44A9-9BA1-14C66CC55DE3}" srcOrd="4" destOrd="0" presId="urn:microsoft.com/office/officeart/2005/8/layout/hProcess4"/>
    <dgm:cxn modelId="{4C1E95E1-42C0-413E-9821-89DEE6A9856E}" type="presParOf" srcId="{A1944BFA-7B34-40AA-B021-8C1C7BE29F4A}" destId="{C12A5C78-808A-44F5-8487-999381922A59}" srcOrd="3" destOrd="0" presId="urn:microsoft.com/office/officeart/2005/8/layout/hProcess4"/>
    <dgm:cxn modelId="{91FA2325-2E2B-436D-AF24-232DDCF996DF}" type="presParOf" srcId="{A1944BFA-7B34-40AA-B021-8C1C7BE29F4A}" destId="{67051B28-217A-48A8-BB63-32B43F598460}" srcOrd="4" destOrd="0" presId="urn:microsoft.com/office/officeart/2005/8/layout/hProcess4"/>
    <dgm:cxn modelId="{3B25B9C8-6CFD-4C63-BC9C-C7477EEA5715}" type="presParOf" srcId="{67051B28-217A-48A8-BB63-32B43F598460}" destId="{53798725-EB97-4B04-9D4C-383BC652BBEB}" srcOrd="0" destOrd="0" presId="urn:microsoft.com/office/officeart/2005/8/layout/hProcess4"/>
    <dgm:cxn modelId="{B2EB65AB-3B3F-49B5-AD5B-E36B30230643}" type="presParOf" srcId="{67051B28-217A-48A8-BB63-32B43F598460}" destId="{F4C6F6B4-A2C1-41C9-BBC3-27D58CF12BB3}" srcOrd="1" destOrd="0" presId="urn:microsoft.com/office/officeart/2005/8/layout/hProcess4"/>
    <dgm:cxn modelId="{E23945A9-D053-42BF-A704-68EA2648ED73}" type="presParOf" srcId="{67051B28-217A-48A8-BB63-32B43F598460}" destId="{17C78160-A159-42FC-AC6B-07E35A5BFBB7}" srcOrd="2" destOrd="0" presId="urn:microsoft.com/office/officeart/2005/8/layout/hProcess4"/>
    <dgm:cxn modelId="{63E8CBBD-A7DA-4EE0-BB2A-920D294DE4F6}" type="presParOf" srcId="{67051B28-217A-48A8-BB63-32B43F598460}" destId="{C214B4A2-F555-4FA9-964D-48E87802F634}" srcOrd="3" destOrd="0" presId="urn:microsoft.com/office/officeart/2005/8/layout/hProcess4"/>
    <dgm:cxn modelId="{3CA0C9A8-B7D4-4715-91CF-E32261539617}" type="presParOf" srcId="{67051B28-217A-48A8-BB63-32B43F598460}" destId="{3CF3D4DC-4399-4400-97B6-23B1E587B65E}" srcOrd="4" destOrd="0" presId="urn:microsoft.com/office/officeart/2005/8/layout/hProcess4"/>
    <dgm:cxn modelId="{4C79D5B7-9865-4D7F-A116-EF0911221D9E}" type="presParOf" srcId="{A1944BFA-7B34-40AA-B021-8C1C7BE29F4A}" destId="{0CA54595-818C-403E-BA90-F9892726F3AB}" srcOrd="5" destOrd="0" presId="urn:microsoft.com/office/officeart/2005/8/layout/hProcess4"/>
    <dgm:cxn modelId="{9E22C612-F340-492C-BC83-A3AEF2A6A6DF}" type="presParOf" srcId="{A1944BFA-7B34-40AA-B021-8C1C7BE29F4A}" destId="{B66EA833-87BB-4B0E-AD1B-484C77AE5102}" srcOrd="6" destOrd="0" presId="urn:microsoft.com/office/officeart/2005/8/layout/hProcess4"/>
    <dgm:cxn modelId="{40177CCB-AF63-4626-B39E-5BB17CB4EDA4}" type="presParOf" srcId="{B66EA833-87BB-4B0E-AD1B-484C77AE5102}" destId="{39F26EC9-6FE5-44AE-B1B9-0D82147451A8}" srcOrd="0" destOrd="0" presId="urn:microsoft.com/office/officeart/2005/8/layout/hProcess4"/>
    <dgm:cxn modelId="{6B475915-C834-4663-B634-6087113CE3F6}" type="presParOf" srcId="{B66EA833-87BB-4B0E-AD1B-484C77AE5102}" destId="{FBB86385-2823-40E2-BDCF-3CF38AC6798D}" srcOrd="1" destOrd="0" presId="urn:microsoft.com/office/officeart/2005/8/layout/hProcess4"/>
    <dgm:cxn modelId="{CA06B0F8-C9BA-4EBB-8A51-859BA1EA13D8}" type="presParOf" srcId="{B66EA833-87BB-4B0E-AD1B-484C77AE5102}" destId="{452F60E4-7CCD-44D4-A897-6A056E3BBECA}" srcOrd="2" destOrd="0" presId="urn:microsoft.com/office/officeart/2005/8/layout/hProcess4"/>
    <dgm:cxn modelId="{74242010-1F49-41A5-8D9F-2F6398554ECE}" type="presParOf" srcId="{B66EA833-87BB-4B0E-AD1B-484C77AE5102}" destId="{F2873D67-4B20-48E1-B2D9-66C755ECBE8D}" srcOrd="3" destOrd="0" presId="urn:microsoft.com/office/officeart/2005/8/layout/hProcess4"/>
    <dgm:cxn modelId="{12471BA2-8672-4818-9096-7FCA046239C0}" type="presParOf" srcId="{B66EA833-87BB-4B0E-AD1B-484C77AE5102}" destId="{DD876FCA-1FFA-4C42-B8FA-5CEABBFDFE77}"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E9D5881-CC20-4D64-AB86-6D2C107E49F4}" type="doc">
      <dgm:prSet loTypeId="urn:microsoft.com/office/officeart/2005/8/layout/list1" loCatId="list" qsTypeId="urn:microsoft.com/office/officeart/2005/8/quickstyle/simple4" qsCatId="simple" csTypeId="urn:microsoft.com/office/officeart/2005/8/colors/accent1_5" csCatId="accent1" phldr="1"/>
      <dgm:spPr/>
      <dgm:t>
        <a:bodyPr/>
        <a:lstStyle/>
        <a:p>
          <a:endParaRPr lang="es-MX"/>
        </a:p>
      </dgm:t>
    </dgm:pt>
    <dgm:pt modelId="{95A60978-9C8F-4151-AB72-E0860FD961A2}">
      <dgm:prSet phldrT="[Texto]" custT="1"/>
      <dgm:spPr/>
      <dgm:t>
        <a:bodyPr/>
        <a:lstStyle/>
        <a:p>
          <a:r>
            <a:rPr lang="en-US" sz="1600" dirty="0">
              <a:latin typeface="Museo Sans 300" panose="02000000000000000000" pitchFamily="50" charset="0"/>
            </a:rPr>
            <a:t>Requirements for Bitcoin Service Providers</a:t>
          </a:r>
          <a:endParaRPr lang="es-MX" sz="1600" dirty="0">
            <a:latin typeface="Museo Sans 300" panose="02000000000000000000" pitchFamily="50" charset="0"/>
          </a:endParaRPr>
        </a:p>
      </dgm:t>
    </dgm:pt>
    <dgm:pt modelId="{9456E2B2-AF4F-48CA-992F-B9EFB6EE7DC5}" type="parTrans" cxnId="{700ED4A2-8E14-4A72-8E9E-DEB411979CB4}">
      <dgm:prSet/>
      <dgm:spPr/>
      <dgm:t>
        <a:bodyPr/>
        <a:lstStyle/>
        <a:p>
          <a:endParaRPr lang="es-MX" sz="1600">
            <a:latin typeface="Museo Sans 300" panose="02000000000000000000" pitchFamily="50" charset="0"/>
          </a:endParaRPr>
        </a:p>
      </dgm:t>
    </dgm:pt>
    <dgm:pt modelId="{7D8C7153-3C7A-45C9-B62D-CF0B558B19B8}" type="sibTrans" cxnId="{700ED4A2-8E14-4A72-8E9E-DEB411979CB4}">
      <dgm:prSet/>
      <dgm:spPr/>
      <dgm:t>
        <a:bodyPr/>
        <a:lstStyle/>
        <a:p>
          <a:endParaRPr lang="es-MX" sz="1600">
            <a:latin typeface="Museo Sans 300" panose="02000000000000000000" pitchFamily="50" charset="0"/>
          </a:endParaRPr>
        </a:p>
      </dgm:t>
    </dgm:pt>
    <dgm:pt modelId="{BD5D2B0D-D5E5-46DF-814A-D57DC397478C}">
      <dgm:prSet phldrT="[Texto]" custT="1"/>
      <dgm:spPr/>
      <dgm:t>
        <a:bodyPr/>
        <a:lstStyle/>
        <a:p>
          <a:r>
            <a:rPr lang="en-US" sz="1600" dirty="0">
              <a:latin typeface="Museo Sans 300" panose="02000000000000000000" pitchFamily="50" charset="0"/>
            </a:rPr>
            <a:t>Must submit to the BCR</a:t>
          </a:r>
          <a:endParaRPr lang="es-MX" sz="1600" dirty="0">
            <a:latin typeface="Museo Sans 300" panose="02000000000000000000" pitchFamily="50" charset="0"/>
          </a:endParaRPr>
        </a:p>
      </dgm:t>
    </dgm:pt>
    <dgm:pt modelId="{2581CEA6-CFF6-459A-912C-C9C6EB587849}" type="parTrans" cxnId="{D5FBCCD5-0A2E-4BFD-A0C6-C94782605D0B}">
      <dgm:prSet/>
      <dgm:spPr/>
      <dgm:t>
        <a:bodyPr/>
        <a:lstStyle/>
        <a:p>
          <a:endParaRPr lang="es-MX" sz="1600">
            <a:latin typeface="Museo Sans 300" panose="02000000000000000000" pitchFamily="50" charset="0"/>
          </a:endParaRPr>
        </a:p>
      </dgm:t>
    </dgm:pt>
    <dgm:pt modelId="{4AA445B7-D704-4868-8D1F-A0A4606CCD28}" type="sibTrans" cxnId="{D5FBCCD5-0A2E-4BFD-A0C6-C94782605D0B}">
      <dgm:prSet/>
      <dgm:spPr/>
      <dgm:t>
        <a:bodyPr/>
        <a:lstStyle/>
        <a:p>
          <a:endParaRPr lang="es-MX" sz="1600">
            <a:latin typeface="Museo Sans 300" panose="02000000000000000000" pitchFamily="50" charset="0"/>
          </a:endParaRPr>
        </a:p>
      </dgm:t>
    </dgm:pt>
    <dgm:pt modelId="{F4ADC385-4911-4454-AE0A-D34D3F94CD47}">
      <dgm:prSet phldrT="[Texto]" custT="1"/>
      <dgm:spPr/>
      <dgm:t>
        <a:bodyPr/>
        <a:lstStyle/>
        <a:p>
          <a:r>
            <a:rPr lang="en-US" sz="1600" dirty="0">
              <a:latin typeface="Museo Sans 300" panose="02000000000000000000" pitchFamily="50" charset="0"/>
            </a:rPr>
            <a:t>Maintain an anti-money laundering program</a:t>
          </a:r>
          <a:endParaRPr lang="es-MX" sz="1600" dirty="0">
            <a:latin typeface="Museo Sans 300" panose="02000000000000000000" pitchFamily="50" charset="0"/>
          </a:endParaRPr>
        </a:p>
      </dgm:t>
    </dgm:pt>
    <dgm:pt modelId="{EF6F9C34-A29D-419F-A5D5-5FDD9E48F5E8}" type="parTrans" cxnId="{CA1F924A-6AE9-4543-9AEB-A14B01A03096}">
      <dgm:prSet/>
      <dgm:spPr/>
      <dgm:t>
        <a:bodyPr/>
        <a:lstStyle/>
        <a:p>
          <a:endParaRPr lang="es-MX" sz="1600">
            <a:latin typeface="Museo Sans 300" panose="02000000000000000000" pitchFamily="50" charset="0"/>
          </a:endParaRPr>
        </a:p>
      </dgm:t>
    </dgm:pt>
    <dgm:pt modelId="{65E373CC-E92B-4282-90CC-B2F977514A13}" type="sibTrans" cxnId="{CA1F924A-6AE9-4543-9AEB-A14B01A03096}">
      <dgm:prSet/>
      <dgm:spPr/>
      <dgm:t>
        <a:bodyPr/>
        <a:lstStyle/>
        <a:p>
          <a:endParaRPr lang="es-MX" sz="1600">
            <a:latin typeface="Museo Sans 300" panose="02000000000000000000" pitchFamily="50" charset="0"/>
          </a:endParaRPr>
        </a:p>
      </dgm:t>
    </dgm:pt>
    <dgm:pt modelId="{B97DF345-6867-4EBF-9EA7-EC9D29A9835A}">
      <dgm:prSet phldrT="[Texto]" custT="1"/>
      <dgm:spPr/>
      <dgm:t>
        <a:bodyPr/>
        <a:lstStyle/>
        <a:p>
          <a:r>
            <a:rPr lang="en-US" sz="1600" dirty="0">
              <a:latin typeface="Museo Sans 300" panose="02000000000000000000" pitchFamily="50" charset="0"/>
            </a:rPr>
            <a:t>Requirements for Service Managers with Bitcoin and Dollars</a:t>
          </a:r>
          <a:endParaRPr lang="es-MX" sz="1600" dirty="0">
            <a:latin typeface="Museo Sans 300" panose="02000000000000000000" pitchFamily="50" charset="0"/>
          </a:endParaRPr>
        </a:p>
      </dgm:t>
    </dgm:pt>
    <dgm:pt modelId="{A373619F-9860-487C-B270-8CAD2F06227A}" type="parTrans" cxnId="{D946A42E-2F5F-4180-A2FA-4B0805784A6D}">
      <dgm:prSet/>
      <dgm:spPr/>
      <dgm:t>
        <a:bodyPr/>
        <a:lstStyle/>
        <a:p>
          <a:endParaRPr lang="es-MX" sz="1600">
            <a:latin typeface="Museo Sans 300" panose="02000000000000000000" pitchFamily="50" charset="0"/>
          </a:endParaRPr>
        </a:p>
      </dgm:t>
    </dgm:pt>
    <dgm:pt modelId="{9E68F1F2-2983-4F6A-A3DB-B930AC9C113B}" type="sibTrans" cxnId="{D946A42E-2F5F-4180-A2FA-4B0805784A6D}">
      <dgm:prSet/>
      <dgm:spPr/>
      <dgm:t>
        <a:bodyPr/>
        <a:lstStyle/>
        <a:p>
          <a:endParaRPr lang="es-MX" sz="1600">
            <a:latin typeface="Museo Sans 300" panose="02000000000000000000" pitchFamily="50" charset="0"/>
          </a:endParaRPr>
        </a:p>
      </dgm:t>
    </dgm:pt>
    <dgm:pt modelId="{E97AC645-970C-4D07-8051-4A72A362B953}">
      <dgm:prSet phldrT="[Texto]" custT="1"/>
      <dgm:spPr/>
      <dgm:t>
        <a:bodyPr/>
        <a:lstStyle/>
        <a:p>
          <a:r>
            <a:rPr lang="en-US" sz="1600" dirty="0">
              <a:latin typeface="Museo Sans 300" panose="02000000000000000000" pitchFamily="50" charset="0"/>
            </a:rPr>
            <a:t>Description of the risks such as: risk of money and asset laundering and financing of terrorism, as well as the policies adopted for its management</a:t>
          </a:r>
          <a:endParaRPr lang="es-MX" sz="1600" dirty="0">
            <a:latin typeface="Museo Sans 300" panose="02000000000000000000" pitchFamily="50" charset="0"/>
          </a:endParaRPr>
        </a:p>
      </dgm:t>
    </dgm:pt>
    <dgm:pt modelId="{C2B85C91-1953-454A-8ABA-DA42B88E7C8E}" type="parTrans" cxnId="{2417FC6B-D1A0-4B02-9BC2-588601637B9E}">
      <dgm:prSet/>
      <dgm:spPr/>
      <dgm:t>
        <a:bodyPr/>
        <a:lstStyle/>
        <a:p>
          <a:endParaRPr lang="es-MX" sz="1600">
            <a:latin typeface="Museo Sans 300" panose="02000000000000000000" pitchFamily="50" charset="0"/>
          </a:endParaRPr>
        </a:p>
      </dgm:t>
    </dgm:pt>
    <dgm:pt modelId="{536330B7-0D3F-4E15-B4A5-E2474841791C}" type="sibTrans" cxnId="{2417FC6B-D1A0-4B02-9BC2-588601637B9E}">
      <dgm:prSet/>
      <dgm:spPr/>
      <dgm:t>
        <a:bodyPr/>
        <a:lstStyle/>
        <a:p>
          <a:endParaRPr lang="es-MX" sz="1600">
            <a:latin typeface="Museo Sans 300" panose="02000000000000000000" pitchFamily="50" charset="0"/>
          </a:endParaRPr>
        </a:p>
      </dgm:t>
    </dgm:pt>
    <dgm:pt modelId="{F54EE22F-DF1F-49A5-9811-C8A9D480FBD0}">
      <dgm:prSet phldrT="[Texto]" custT="1"/>
      <dgm:spPr/>
      <dgm:t>
        <a:bodyPr/>
        <a:lstStyle/>
        <a:p>
          <a:r>
            <a:rPr lang="en-US" sz="1600" dirty="0">
              <a:latin typeface="Museo Sans 300" panose="02000000000000000000" pitchFamily="50" charset="0"/>
            </a:rPr>
            <a:t>Authorization of the technology platform</a:t>
          </a:r>
          <a:endParaRPr lang="es-MX" sz="1600" dirty="0">
            <a:latin typeface="Museo Sans 300" panose="02000000000000000000" pitchFamily="50" charset="0"/>
          </a:endParaRPr>
        </a:p>
      </dgm:t>
    </dgm:pt>
    <dgm:pt modelId="{AA82887F-0960-4F6F-9156-0E1A29973142}" type="parTrans" cxnId="{3709F281-A6B7-40B4-8634-BA3C44EB310B}">
      <dgm:prSet/>
      <dgm:spPr/>
      <dgm:t>
        <a:bodyPr/>
        <a:lstStyle/>
        <a:p>
          <a:endParaRPr lang="es-MX" sz="1600">
            <a:latin typeface="Museo Sans 300" panose="02000000000000000000" pitchFamily="50" charset="0"/>
          </a:endParaRPr>
        </a:p>
      </dgm:t>
    </dgm:pt>
    <dgm:pt modelId="{24EACF1F-3012-4838-B489-DECAE63D4AF0}" type="sibTrans" cxnId="{3709F281-A6B7-40B4-8634-BA3C44EB310B}">
      <dgm:prSet/>
      <dgm:spPr/>
      <dgm:t>
        <a:bodyPr/>
        <a:lstStyle/>
        <a:p>
          <a:endParaRPr lang="es-MX" sz="1600">
            <a:latin typeface="Museo Sans 300" panose="02000000000000000000" pitchFamily="50" charset="0"/>
          </a:endParaRPr>
        </a:p>
      </dgm:t>
    </dgm:pt>
    <dgm:pt modelId="{A62FA8D2-4BC9-4CAC-922A-DC923AC5F8F2}">
      <dgm:prSet custT="1"/>
      <dgm:spPr/>
      <dgm:t>
        <a:bodyPr/>
        <a:lstStyle/>
        <a:p>
          <a:r>
            <a:rPr lang="es-SV" sz="1600" dirty="0" err="1">
              <a:latin typeface="Museo Sans 300" panose="02000000000000000000" pitchFamily="50" charset="0"/>
            </a:rPr>
            <a:t>Maintain</a:t>
          </a:r>
          <a:r>
            <a:rPr lang="es-SV" sz="1600" dirty="0">
              <a:latin typeface="Museo Sans 300" panose="02000000000000000000" pitchFamily="50" charset="0"/>
            </a:rPr>
            <a:t> a </a:t>
          </a:r>
          <a:r>
            <a:rPr lang="es-SV" sz="1600" dirty="0" err="1">
              <a:latin typeface="Museo Sans 300" panose="02000000000000000000" pitchFamily="50" charset="0"/>
            </a:rPr>
            <a:t>policy</a:t>
          </a:r>
          <a:r>
            <a:rPr lang="es-SV" sz="1600" dirty="0">
              <a:latin typeface="Museo Sans 300" panose="02000000000000000000" pitchFamily="50" charset="0"/>
            </a:rPr>
            <a:t> </a:t>
          </a:r>
          <a:r>
            <a:rPr lang="es-SV" sz="1600" dirty="0" err="1">
              <a:latin typeface="Museo Sans 300" panose="02000000000000000000" pitchFamily="50" charset="0"/>
            </a:rPr>
            <a:t>of</a:t>
          </a:r>
          <a:r>
            <a:rPr lang="es-SV" sz="1600" dirty="0">
              <a:latin typeface="Museo Sans 300" panose="02000000000000000000" pitchFamily="50" charset="0"/>
            </a:rPr>
            <a:t> </a:t>
          </a:r>
          <a:r>
            <a:rPr lang="es-SV" sz="1600" dirty="0" err="1">
              <a:latin typeface="Museo Sans 300" panose="02000000000000000000" pitchFamily="50" charset="0"/>
            </a:rPr>
            <a:t>limits</a:t>
          </a:r>
          <a:r>
            <a:rPr lang="es-SV" sz="1600" dirty="0">
              <a:latin typeface="Museo Sans 300" panose="02000000000000000000" pitchFamily="50" charset="0"/>
            </a:rPr>
            <a:t> </a:t>
          </a:r>
          <a:r>
            <a:rPr lang="es-SV" sz="1600" dirty="0" err="1">
              <a:latin typeface="Museo Sans 300" panose="02000000000000000000" pitchFamily="50" charset="0"/>
            </a:rPr>
            <a:t>on</a:t>
          </a:r>
          <a:r>
            <a:rPr lang="es-SV" sz="1600" dirty="0">
              <a:latin typeface="Museo Sans 300" panose="02000000000000000000" pitchFamily="50" charset="0"/>
            </a:rPr>
            <a:t> </a:t>
          </a:r>
          <a:r>
            <a:rPr lang="es-SV" sz="1600" dirty="0" err="1">
              <a:latin typeface="Museo Sans 300" panose="02000000000000000000" pitchFamily="50" charset="0"/>
            </a:rPr>
            <a:t>transactions</a:t>
          </a:r>
          <a:r>
            <a:rPr lang="es-SV" sz="1600" dirty="0">
              <a:latin typeface="Museo Sans 300" panose="02000000000000000000" pitchFamily="50" charset="0"/>
            </a:rPr>
            <a:t> </a:t>
          </a:r>
          <a:r>
            <a:rPr lang="es-SV" sz="1600" dirty="0" err="1">
              <a:latin typeface="Museo Sans 300" panose="02000000000000000000" pitchFamily="50" charset="0"/>
            </a:rPr>
            <a:t>within</a:t>
          </a:r>
          <a:r>
            <a:rPr lang="es-SV" sz="1600" dirty="0">
              <a:latin typeface="Museo Sans 300" panose="02000000000000000000" pitchFamily="50" charset="0"/>
            </a:rPr>
            <a:t> </a:t>
          </a:r>
          <a:r>
            <a:rPr lang="es-SV" sz="1600" dirty="0" err="1">
              <a:latin typeface="Museo Sans 300" panose="02000000000000000000" pitchFamily="50" charset="0"/>
            </a:rPr>
            <a:t>its</a:t>
          </a:r>
          <a:r>
            <a:rPr lang="es-SV" sz="1600" dirty="0">
              <a:latin typeface="Museo Sans 300" panose="02000000000000000000" pitchFamily="50" charset="0"/>
            </a:rPr>
            <a:t> </a:t>
          </a:r>
          <a:r>
            <a:rPr lang="es-SV" sz="1600" dirty="0" err="1">
              <a:latin typeface="Museo Sans 300" panose="02000000000000000000" pitchFamily="50" charset="0"/>
            </a:rPr>
            <a:t>platforms</a:t>
          </a:r>
          <a:endParaRPr lang="es-MX" sz="1600" dirty="0">
            <a:latin typeface="Museo Sans 300" panose="02000000000000000000" pitchFamily="50" charset="0"/>
          </a:endParaRPr>
        </a:p>
      </dgm:t>
    </dgm:pt>
    <dgm:pt modelId="{70ED2CF4-6A1C-42CF-BCE1-79622307F591}" type="parTrans" cxnId="{AC3F698B-C51B-4CE9-9E9F-3FDDFB194A79}">
      <dgm:prSet/>
      <dgm:spPr/>
      <dgm:t>
        <a:bodyPr/>
        <a:lstStyle/>
        <a:p>
          <a:endParaRPr lang="es-MX" sz="1600">
            <a:latin typeface="Museo Sans 300" panose="02000000000000000000" pitchFamily="50" charset="0"/>
          </a:endParaRPr>
        </a:p>
      </dgm:t>
    </dgm:pt>
    <dgm:pt modelId="{C78A061A-7171-4719-B1D2-D75410983EBE}" type="sibTrans" cxnId="{AC3F698B-C51B-4CE9-9E9F-3FDDFB194A79}">
      <dgm:prSet/>
      <dgm:spPr/>
      <dgm:t>
        <a:bodyPr/>
        <a:lstStyle/>
        <a:p>
          <a:endParaRPr lang="es-MX" sz="1600">
            <a:latin typeface="Museo Sans 300" panose="02000000000000000000" pitchFamily="50" charset="0"/>
          </a:endParaRPr>
        </a:p>
      </dgm:t>
    </dgm:pt>
    <dgm:pt modelId="{DA27119A-0120-4CBC-9B14-2D97A3C8DC50}">
      <dgm:prSet custT="1"/>
      <dgm:spPr/>
      <dgm:t>
        <a:bodyPr/>
        <a:lstStyle/>
        <a:p>
          <a:r>
            <a:rPr lang="es-MX" sz="1600" dirty="0" err="1">
              <a:latin typeface="Museo Sans 300" panose="02000000000000000000" pitchFamily="50" charset="0"/>
            </a:rPr>
            <a:t>Traceability</a:t>
          </a:r>
          <a:r>
            <a:rPr lang="es-MX" sz="1600" dirty="0">
              <a:latin typeface="Museo Sans 300" panose="02000000000000000000" pitchFamily="50" charset="0"/>
            </a:rPr>
            <a:t> </a:t>
          </a:r>
          <a:r>
            <a:rPr lang="es-MX" sz="1600" dirty="0" err="1">
              <a:latin typeface="Museo Sans 300" panose="02000000000000000000" pitchFamily="50" charset="0"/>
            </a:rPr>
            <a:t>of</a:t>
          </a:r>
          <a:r>
            <a:rPr lang="es-MX" sz="1600" dirty="0">
              <a:latin typeface="Museo Sans 300" panose="02000000000000000000" pitchFamily="50" charset="0"/>
            </a:rPr>
            <a:t> </a:t>
          </a:r>
          <a:r>
            <a:rPr lang="es-MX" sz="1600" dirty="0" err="1">
              <a:latin typeface="Museo Sans 300" panose="02000000000000000000" pitchFamily="50" charset="0"/>
            </a:rPr>
            <a:t>transactions</a:t>
          </a:r>
          <a:endParaRPr lang="es-MX" sz="1600" dirty="0">
            <a:latin typeface="Museo Sans 300" panose="02000000000000000000" pitchFamily="50" charset="0"/>
          </a:endParaRPr>
        </a:p>
      </dgm:t>
    </dgm:pt>
    <dgm:pt modelId="{DB4D0CCE-10C1-4F19-88B4-0E49827D7760}" type="parTrans" cxnId="{048271FB-AC06-4A12-B1EA-25C3D5F344EB}">
      <dgm:prSet/>
      <dgm:spPr/>
      <dgm:t>
        <a:bodyPr/>
        <a:lstStyle/>
        <a:p>
          <a:endParaRPr lang="es-MX" sz="1600">
            <a:latin typeface="Museo Sans 300" panose="02000000000000000000" pitchFamily="50" charset="0"/>
          </a:endParaRPr>
        </a:p>
      </dgm:t>
    </dgm:pt>
    <dgm:pt modelId="{14F95031-7435-4ABB-BD79-9CEA89ECAE57}" type="sibTrans" cxnId="{048271FB-AC06-4A12-B1EA-25C3D5F344EB}">
      <dgm:prSet/>
      <dgm:spPr/>
      <dgm:t>
        <a:bodyPr/>
        <a:lstStyle/>
        <a:p>
          <a:endParaRPr lang="es-MX" sz="1600">
            <a:latin typeface="Museo Sans 300" panose="02000000000000000000" pitchFamily="50" charset="0"/>
          </a:endParaRPr>
        </a:p>
      </dgm:t>
    </dgm:pt>
    <dgm:pt modelId="{2D24F461-A3C2-455C-ACE5-0601FD2C982E}">
      <dgm:prSet custT="1"/>
      <dgm:spPr/>
      <dgm:t>
        <a:bodyPr/>
        <a:lstStyle/>
        <a:p>
          <a:r>
            <a:rPr lang="es-SV" sz="1600" dirty="0" err="1">
              <a:latin typeface="Museo Sans 300" panose="02000000000000000000" pitchFamily="50" charset="0"/>
            </a:rPr>
            <a:t>Customer</a:t>
          </a:r>
          <a:r>
            <a:rPr lang="es-SV" sz="1600" dirty="0">
              <a:latin typeface="Museo Sans 300" panose="02000000000000000000" pitchFamily="50" charset="0"/>
            </a:rPr>
            <a:t> </a:t>
          </a:r>
          <a:r>
            <a:rPr lang="es-SV" sz="1600" dirty="0" err="1">
              <a:latin typeface="Museo Sans 300" panose="02000000000000000000" pitchFamily="50" charset="0"/>
            </a:rPr>
            <a:t>account</a:t>
          </a:r>
          <a:r>
            <a:rPr lang="es-SV" sz="1600" dirty="0">
              <a:latin typeface="Museo Sans 300" panose="02000000000000000000" pitchFamily="50" charset="0"/>
            </a:rPr>
            <a:t> </a:t>
          </a:r>
          <a:r>
            <a:rPr lang="es-SV" sz="1600" dirty="0" err="1">
              <a:latin typeface="Museo Sans 300" panose="02000000000000000000" pitchFamily="50" charset="0"/>
            </a:rPr>
            <a:t>records</a:t>
          </a:r>
          <a:endParaRPr lang="es-MX" sz="1600" dirty="0">
            <a:latin typeface="Museo Sans 300" panose="02000000000000000000" pitchFamily="50" charset="0"/>
          </a:endParaRPr>
        </a:p>
      </dgm:t>
    </dgm:pt>
    <dgm:pt modelId="{27BA34CA-2273-442E-B181-E0150E78177B}" type="parTrans" cxnId="{E54294F9-7007-4935-942D-6CBC08686B3B}">
      <dgm:prSet/>
      <dgm:spPr/>
      <dgm:t>
        <a:bodyPr/>
        <a:lstStyle/>
        <a:p>
          <a:endParaRPr lang="es-MX" sz="1600">
            <a:latin typeface="Museo Sans 300" panose="02000000000000000000" pitchFamily="50" charset="0"/>
          </a:endParaRPr>
        </a:p>
      </dgm:t>
    </dgm:pt>
    <dgm:pt modelId="{9CFDF13E-CA01-4945-8774-FA8CD0E2BBB4}" type="sibTrans" cxnId="{E54294F9-7007-4935-942D-6CBC08686B3B}">
      <dgm:prSet/>
      <dgm:spPr/>
      <dgm:t>
        <a:bodyPr/>
        <a:lstStyle/>
        <a:p>
          <a:endParaRPr lang="es-MX" sz="1600">
            <a:latin typeface="Museo Sans 300" panose="02000000000000000000" pitchFamily="50" charset="0"/>
          </a:endParaRPr>
        </a:p>
      </dgm:t>
    </dgm:pt>
    <dgm:pt modelId="{1F8B733F-8D78-4020-BFBC-23DBB11B8ACE}" type="pres">
      <dgm:prSet presAssocID="{4E9D5881-CC20-4D64-AB86-6D2C107E49F4}" presName="linear" presStyleCnt="0">
        <dgm:presLayoutVars>
          <dgm:dir/>
          <dgm:animLvl val="lvl"/>
          <dgm:resizeHandles val="exact"/>
        </dgm:presLayoutVars>
      </dgm:prSet>
      <dgm:spPr/>
    </dgm:pt>
    <dgm:pt modelId="{F082FE10-CE3E-488A-9F1F-CBCAEE282B07}" type="pres">
      <dgm:prSet presAssocID="{95A60978-9C8F-4151-AB72-E0860FD961A2}" presName="parentLin" presStyleCnt="0"/>
      <dgm:spPr/>
    </dgm:pt>
    <dgm:pt modelId="{7EC51B38-0B8C-4CCC-A81C-B042C14CA8B7}" type="pres">
      <dgm:prSet presAssocID="{95A60978-9C8F-4151-AB72-E0860FD961A2}" presName="parentLeftMargin" presStyleLbl="node1" presStyleIdx="0" presStyleCnt="2"/>
      <dgm:spPr/>
    </dgm:pt>
    <dgm:pt modelId="{E9581B07-9301-4ED3-B479-A5D38B0E836F}" type="pres">
      <dgm:prSet presAssocID="{95A60978-9C8F-4151-AB72-E0860FD961A2}" presName="parentText" presStyleLbl="node1" presStyleIdx="0" presStyleCnt="2">
        <dgm:presLayoutVars>
          <dgm:chMax val="0"/>
          <dgm:bulletEnabled val="1"/>
        </dgm:presLayoutVars>
      </dgm:prSet>
      <dgm:spPr/>
    </dgm:pt>
    <dgm:pt modelId="{37FBFF86-DFFC-46AA-84A6-11FA4E6B8B22}" type="pres">
      <dgm:prSet presAssocID="{95A60978-9C8F-4151-AB72-E0860FD961A2}" presName="negativeSpace" presStyleCnt="0"/>
      <dgm:spPr/>
    </dgm:pt>
    <dgm:pt modelId="{60AD0366-BC35-4952-97D4-B1F29141E1F5}" type="pres">
      <dgm:prSet presAssocID="{95A60978-9C8F-4151-AB72-E0860FD961A2}" presName="childText" presStyleLbl="conFgAcc1" presStyleIdx="0" presStyleCnt="2">
        <dgm:presLayoutVars>
          <dgm:bulletEnabled val="1"/>
        </dgm:presLayoutVars>
      </dgm:prSet>
      <dgm:spPr/>
    </dgm:pt>
    <dgm:pt modelId="{F03AA507-A5B5-4DB5-86B9-637583BF0BF9}" type="pres">
      <dgm:prSet presAssocID="{7D8C7153-3C7A-45C9-B62D-CF0B558B19B8}" presName="spaceBetweenRectangles" presStyleCnt="0"/>
      <dgm:spPr/>
    </dgm:pt>
    <dgm:pt modelId="{C9772E17-33BF-4EAE-AB54-99B3B28BC6E8}" type="pres">
      <dgm:prSet presAssocID="{B97DF345-6867-4EBF-9EA7-EC9D29A9835A}" presName="parentLin" presStyleCnt="0"/>
      <dgm:spPr/>
    </dgm:pt>
    <dgm:pt modelId="{F8FA0540-BC39-42B7-97B5-6C7A1E5C02C5}" type="pres">
      <dgm:prSet presAssocID="{B97DF345-6867-4EBF-9EA7-EC9D29A9835A}" presName="parentLeftMargin" presStyleLbl="node1" presStyleIdx="0" presStyleCnt="2"/>
      <dgm:spPr/>
    </dgm:pt>
    <dgm:pt modelId="{7365C48C-61C2-4788-A4F3-E49638436D87}" type="pres">
      <dgm:prSet presAssocID="{B97DF345-6867-4EBF-9EA7-EC9D29A9835A}" presName="parentText" presStyleLbl="node1" presStyleIdx="1" presStyleCnt="2">
        <dgm:presLayoutVars>
          <dgm:chMax val="0"/>
          <dgm:bulletEnabled val="1"/>
        </dgm:presLayoutVars>
      </dgm:prSet>
      <dgm:spPr/>
    </dgm:pt>
    <dgm:pt modelId="{1669A5C8-A84A-40B1-A06F-B873C04184A1}" type="pres">
      <dgm:prSet presAssocID="{B97DF345-6867-4EBF-9EA7-EC9D29A9835A}" presName="negativeSpace" presStyleCnt="0"/>
      <dgm:spPr/>
    </dgm:pt>
    <dgm:pt modelId="{144098A2-23C2-4A6A-A48C-107FD9DEEA3A}" type="pres">
      <dgm:prSet presAssocID="{B97DF345-6867-4EBF-9EA7-EC9D29A9835A}" presName="childText" presStyleLbl="conFgAcc1" presStyleIdx="1" presStyleCnt="2">
        <dgm:presLayoutVars>
          <dgm:bulletEnabled val="1"/>
        </dgm:presLayoutVars>
      </dgm:prSet>
      <dgm:spPr/>
    </dgm:pt>
  </dgm:ptLst>
  <dgm:cxnLst>
    <dgm:cxn modelId="{89523401-CE13-4C92-ACB8-B3E3538B5E80}" type="presOf" srcId="{B97DF345-6867-4EBF-9EA7-EC9D29A9835A}" destId="{F8FA0540-BC39-42B7-97B5-6C7A1E5C02C5}" srcOrd="0" destOrd="0" presId="urn:microsoft.com/office/officeart/2005/8/layout/list1"/>
    <dgm:cxn modelId="{D3E3182C-2B59-4B62-9C75-724594A056EC}" type="presOf" srcId="{F4ADC385-4911-4454-AE0A-D34D3F94CD47}" destId="{60AD0366-BC35-4952-97D4-B1F29141E1F5}" srcOrd="0" destOrd="1" presId="urn:microsoft.com/office/officeart/2005/8/layout/list1"/>
    <dgm:cxn modelId="{D946A42E-2F5F-4180-A2FA-4B0805784A6D}" srcId="{4E9D5881-CC20-4D64-AB86-6D2C107E49F4}" destId="{B97DF345-6867-4EBF-9EA7-EC9D29A9835A}" srcOrd="1" destOrd="0" parTransId="{A373619F-9860-487C-B270-8CAD2F06227A}" sibTransId="{9E68F1F2-2983-4F6A-A3DB-B930AC9C113B}"/>
    <dgm:cxn modelId="{AFFDD63E-6D43-45A3-A690-8616490BDBCC}" type="presOf" srcId="{95A60978-9C8F-4151-AB72-E0860FD961A2}" destId="{E9581B07-9301-4ED3-B479-A5D38B0E836F}" srcOrd="1" destOrd="0" presId="urn:microsoft.com/office/officeart/2005/8/layout/list1"/>
    <dgm:cxn modelId="{2F7B6843-6B6B-40B1-928F-0CCD03ACA43E}" type="presOf" srcId="{95A60978-9C8F-4151-AB72-E0860FD961A2}" destId="{7EC51B38-0B8C-4CCC-A81C-B042C14CA8B7}" srcOrd="0" destOrd="0" presId="urn:microsoft.com/office/officeart/2005/8/layout/list1"/>
    <dgm:cxn modelId="{CA1F924A-6AE9-4543-9AEB-A14B01A03096}" srcId="{95A60978-9C8F-4151-AB72-E0860FD961A2}" destId="{F4ADC385-4911-4454-AE0A-D34D3F94CD47}" srcOrd="1" destOrd="0" parTransId="{EF6F9C34-A29D-419F-A5D5-5FDD9E48F5E8}" sibTransId="{65E373CC-E92B-4282-90CC-B2F977514A13}"/>
    <dgm:cxn modelId="{2417FC6B-D1A0-4B02-9BC2-588601637B9E}" srcId="{B97DF345-6867-4EBF-9EA7-EC9D29A9835A}" destId="{E97AC645-970C-4D07-8051-4A72A362B953}" srcOrd="0" destOrd="0" parTransId="{C2B85C91-1953-454A-8ABA-DA42B88E7C8E}" sibTransId="{536330B7-0D3F-4E15-B4A5-E2474841791C}"/>
    <dgm:cxn modelId="{C3634350-9345-4E3F-B7FC-A79FDC5F139C}" type="presOf" srcId="{DA27119A-0120-4CBC-9B14-2D97A3C8DC50}" destId="{144098A2-23C2-4A6A-A48C-107FD9DEEA3A}" srcOrd="0" destOrd="2" presId="urn:microsoft.com/office/officeart/2005/8/layout/list1"/>
    <dgm:cxn modelId="{0B9E8656-FE72-4F68-81DC-4B0BD62FDEFB}" type="presOf" srcId="{F54EE22F-DF1F-49A5-9811-C8A9D480FBD0}" destId="{144098A2-23C2-4A6A-A48C-107FD9DEEA3A}" srcOrd="0" destOrd="1" presId="urn:microsoft.com/office/officeart/2005/8/layout/list1"/>
    <dgm:cxn modelId="{3709F281-A6B7-40B4-8634-BA3C44EB310B}" srcId="{B97DF345-6867-4EBF-9EA7-EC9D29A9835A}" destId="{F54EE22F-DF1F-49A5-9811-C8A9D480FBD0}" srcOrd="1" destOrd="0" parTransId="{AA82887F-0960-4F6F-9156-0E1A29973142}" sibTransId="{24EACF1F-3012-4838-B489-DECAE63D4AF0}"/>
    <dgm:cxn modelId="{AC3F698B-C51B-4CE9-9E9F-3FDDFB194A79}" srcId="{95A60978-9C8F-4151-AB72-E0860FD961A2}" destId="{A62FA8D2-4BC9-4CAC-922A-DC923AC5F8F2}" srcOrd="2" destOrd="0" parTransId="{70ED2CF4-6A1C-42CF-BCE1-79622307F591}" sibTransId="{C78A061A-7171-4719-B1D2-D75410983EBE}"/>
    <dgm:cxn modelId="{700ED4A2-8E14-4A72-8E9E-DEB411979CB4}" srcId="{4E9D5881-CC20-4D64-AB86-6D2C107E49F4}" destId="{95A60978-9C8F-4151-AB72-E0860FD961A2}" srcOrd="0" destOrd="0" parTransId="{9456E2B2-AF4F-48CA-992F-B9EFB6EE7DC5}" sibTransId="{7D8C7153-3C7A-45C9-B62D-CF0B558B19B8}"/>
    <dgm:cxn modelId="{69327EB3-AEB5-412D-8251-BA3A98689430}" type="presOf" srcId="{4E9D5881-CC20-4D64-AB86-6D2C107E49F4}" destId="{1F8B733F-8D78-4020-BFBC-23DBB11B8ACE}" srcOrd="0" destOrd="0" presId="urn:microsoft.com/office/officeart/2005/8/layout/list1"/>
    <dgm:cxn modelId="{C4B46BCC-43C3-4E7B-B296-E57898AF6BBE}" type="presOf" srcId="{E97AC645-970C-4D07-8051-4A72A362B953}" destId="{144098A2-23C2-4A6A-A48C-107FD9DEEA3A}" srcOrd="0" destOrd="0" presId="urn:microsoft.com/office/officeart/2005/8/layout/list1"/>
    <dgm:cxn modelId="{0FBA97D0-5E88-4636-8D55-6D033F77DF3D}" type="presOf" srcId="{2D24F461-A3C2-455C-ACE5-0601FD2C982E}" destId="{60AD0366-BC35-4952-97D4-B1F29141E1F5}" srcOrd="0" destOrd="3" presId="urn:microsoft.com/office/officeart/2005/8/layout/list1"/>
    <dgm:cxn modelId="{9B9274D1-F001-4EC7-831A-C11CD3FAE631}" type="presOf" srcId="{A62FA8D2-4BC9-4CAC-922A-DC923AC5F8F2}" destId="{60AD0366-BC35-4952-97D4-B1F29141E1F5}" srcOrd="0" destOrd="2" presId="urn:microsoft.com/office/officeart/2005/8/layout/list1"/>
    <dgm:cxn modelId="{D5FBCCD5-0A2E-4BFD-A0C6-C94782605D0B}" srcId="{95A60978-9C8F-4151-AB72-E0860FD961A2}" destId="{BD5D2B0D-D5E5-46DF-814A-D57DC397478C}" srcOrd="0" destOrd="0" parTransId="{2581CEA6-CFF6-459A-912C-C9C6EB587849}" sibTransId="{4AA445B7-D704-4868-8D1F-A0A4606CCD28}"/>
    <dgm:cxn modelId="{1D3ACCE6-8DD8-4D97-9E01-542177A8118D}" type="presOf" srcId="{BD5D2B0D-D5E5-46DF-814A-D57DC397478C}" destId="{60AD0366-BC35-4952-97D4-B1F29141E1F5}" srcOrd="0" destOrd="0" presId="urn:microsoft.com/office/officeart/2005/8/layout/list1"/>
    <dgm:cxn modelId="{534B4DEC-6341-4FA5-921E-A29417321A24}" type="presOf" srcId="{B97DF345-6867-4EBF-9EA7-EC9D29A9835A}" destId="{7365C48C-61C2-4788-A4F3-E49638436D87}" srcOrd="1" destOrd="0" presId="urn:microsoft.com/office/officeart/2005/8/layout/list1"/>
    <dgm:cxn modelId="{E54294F9-7007-4935-942D-6CBC08686B3B}" srcId="{95A60978-9C8F-4151-AB72-E0860FD961A2}" destId="{2D24F461-A3C2-455C-ACE5-0601FD2C982E}" srcOrd="3" destOrd="0" parTransId="{27BA34CA-2273-442E-B181-E0150E78177B}" sibTransId="{9CFDF13E-CA01-4945-8774-FA8CD0E2BBB4}"/>
    <dgm:cxn modelId="{048271FB-AC06-4A12-B1EA-25C3D5F344EB}" srcId="{B97DF345-6867-4EBF-9EA7-EC9D29A9835A}" destId="{DA27119A-0120-4CBC-9B14-2D97A3C8DC50}" srcOrd="2" destOrd="0" parTransId="{DB4D0CCE-10C1-4F19-88B4-0E49827D7760}" sibTransId="{14F95031-7435-4ABB-BD79-9CEA89ECAE57}"/>
    <dgm:cxn modelId="{9991245D-DD18-4BAC-9DE1-B263BBDE1C1C}" type="presParOf" srcId="{1F8B733F-8D78-4020-BFBC-23DBB11B8ACE}" destId="{F082FE10-CE3E-488A-9F1F-CBCAEE282B07}" srcOrd="0" destOrd="0" presId="urn:microsoft.com/office/officeart/2005/8/layout/list1"/>
    <dgm:cxn modelId="{D63F7CE6-DE73-4646-BF84-0CE36205D708}" type="presParOf" srcId="{F082FE10-CE3E-488A-9F1F-CBCAEE282B07}" destId="{7EC51B38-0B8C-4CCC-A81C-B042C14CA8B7}" srcOrd="0" destOrd="0" presId="urn:microsoft.com/office/officeart/2005/8/layout/list1"/>
    <dgm:cxn modelId="{FE7EE75D-42D7-4032-BCE3-EFAB1D34A950}" type="presParOf" srcId="{F082FE10-CE3E-488A-9F1F-CBCAEE282B07}" destId="{E9581B07-9301-4ED3-B479-A5D38B0E836F}" srcOrd="1" destOrd="0" presId="urn:microsoft.com/office/officeart/2005/8/layout/list1"/>
    <dgm:cxn modelId="{62997B15-6748-446A-B6E1-59D5AAFC3F55}" type="presParOf" srcId="{1F8B733F-8D78-4020-BFBC-23DBB11B8ACE}" destId="{37FBFF86-DFFC-46AA-84A6-11FA4E6B8B22}" srcOrd="1" destOrd="0" presId="urn:microsoft.com/office/officeart/2005/8/layout/list1"/>
    <dgm:cxn modelId="{E52C94CB-F9CD-4267-BAA6-DDFA9FDCCFC9}" type="presParOf" srcId="{1F8B733F-8D78-4020-BFBC-23DBB11B8ACE}" destId="{60AD0366-BC35-4952-97D4-B1F29141E1F5}" srcOrd="2" destOrd="0" presId="urn:microsoft.com/office/officeart/2005/8/layout/list1"/>
    <dgm:cxn modelId="{0F70F823-4976-4BBF-A52B-F151B7CB15C9}" type="presParOf" srcId="{1F8B733F-8D78-4020-BFBC-23DBB11B8ACE}" destId="{F03AA507-A5B5-4DB5-86B9-637583BF0BF9}" srcOrd="3" destOrd="0" presId="urn:microsoft.com/office/officeart/2005/8/layout/list1"/>
    <dgm:cxn modelId="{915EB2FE-0003-4378-B6DE-3A49F62E4E74}" type="presParOf" srcId="{1F8B733F-8D78-4020-BFBC-23DBB11B8ACE}" destId="{C9772E17-33BF-4EAE-AB54-99B3B28BC6E8}" srcOrd="4" destOrd="0" presId="urn:microsoft.com/office/officeart/2005/8/layout/list1"/>
    <dgm:cxn modelId="{8582415D-A5F6-49B2-B4BA-AE8BCCF9A2C9}" type="presParOf" srcId="{C9772E17-33BF-4EAE-AB54-99B3B28BC6E8}" destId="{F8FA0540-BC39-42B7-97B5-6C7A1E5C02C5}" srcOrd="0" destOrd="0" presId="urn:microsoft.com/office/officeart/2005/8/layout/list1"/>
    <dgm:cxn modelId="{3D53DD01-158B-401A-808F-254FBDC546B5}" type="presParOf" srcId="{C9772E17-33BF-4EAE-AB54-99B3B28BC6E8}" destId="{7365C48C-61C2-4788-A4F3-E49638436D87}" srcOrd="1" destOrd="0" presId="urn:microsoft.com/office/officeart/2005/8/layout/list1"/>
    <dgm:cxn modelId="{3D472A8F-1B19-4BE6-993C-00C2700556D1}" type="presParOf" srcId="{1F8B733F-8D78-4020-BFBC-23DBB11B8ACE}" destId="{1669A5C8-A84A-40B1-A06F-B873C04184A1}" srcOrd="5" destOrd="0" presId="urn:microsoft.com/office/officeart/2005/8/layout/list1"/>
    <dgm:cxn modelId="{7CBF1D07-6318-4671-A42A-E4661826B580}" type="presParOf" srcId="{1F8B733F-8D78-4020-BFBC-23DBB11B8ACE}" destId="{144098A2-23C2-4A6A-A48C-107FD9DEEA3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8E4238-AD15-4E79-89A4-352B1CF3446B}">
      <dsp:nvSpPr>
        <dsp:cNvPr id="0" name=""/>
        <dsp:cNvSpPr/>
      </dsp:nvSpPr>
      <dsp:spPr>
        <a:xfrm>
          <a:off x="1236553" y="169913"/>
          <a:ext cx="4946212" cy="4323612"/>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err="1">
              <a:latin typeface="Museo Sans 300" panose="02000000000000000000" pitchFamily="50" charset="0"/>
            </a:rPr>
            <a:t>Digitally</a:t>
          </a:r>
          <a:r>
            <a:rPr lang="es-MX" sz="1400" kern="1200" dirty="0">
              <a:latin typeface="Museo Sans 300" panose="02000000000000000000" pitchFamily="50" charset="0"/>
            </a:rPr>
            <a:t> </a:t>
          </a:r>
          <a:r>
            <a:rPr lang="es-MX" sz="1400" kern="1200" dirty="0" err="1">
              <a:latin typeface="Museo Sans 300" panose="02000000000000000000" pitchFamily="50" charset="0"/>
            </a:rPr>
            <a:t>traded</a:t>
          </a:r>
          <a:r>
            <a:rPr lang="es-MX" sz="1400" kern="1200" dirty="0">
              <a:latin typeface="Museo Sans 300" panose="02000000000000000000" pitchFamily="50" charset="0"/>
            </a:rPr>
            <a:t> </a:t>
          </a:r>
          <a:r>
            <a:rPr lang="es-MX" sz="1400" kern="1200" dirty="0" err="1">
              <a:latin typeface="Museo Sans 300" panose="02000000000000000000" pitchFamily="50" charset="0"/>
            </a:rPr>
            <a:t>or</a:t>
          </a:r>
          <a:r>
            <a:rPr lang="es-MX" sz="1400" kern="1200" dirty="0">
              <a:latin typeface="Museo Sans 300" panose="02000000000000000000" pitchFamily="50" charset="0"/>
            </a:rPr>
            <a:t> </a:t>
          </a:r>
          <a:r>
            <a:rPr lang="es-MX" sz="1400" kern="1200" dirty="0" err="1">
              <a:latin typeface="Museo Sans 300" panose="02000000000000000000" pitchFamily="50" charset="0"/>
            </a:rPr>
            <a:t>transferred</a:t>
          </a:r>
          <a:r>
            <a:rPr lang="es-MX" sz="1400" kern="1200" dirty="0">
              <a:latin typeface="Museo Sans 300" panose="02000000000000000000" pitchFamily="50" charset="0"/>
            </a:rPr>
            <a:t>.</a:t>
          </a:r>
        </a:p>
        <a:p>
          <a:pPr marL="114300" lvl="1" indent="-114300" algn="just" defTabSz="622300">
            <a:lnSpc>
              <a:spcPct val="90000"/>
            </a:lnSpc>
            <a:spcBef>
              <a:spcPct val="0"/>
            </a:spcBef>
            <a:spcAft>
              <a:spcPct val="15000"/>
            </a:spcAft>
            <a:buChar char="•"/>
          </a:pPr>
          <a:r>
            <a:rPr lang="es-MX" sz="1400" kern="1200" dirty="0">
              <a:latin typeface="Museo Sans 300" panose="02000000000000000000" pitchFamily="50" charset="0"/>
            </a:rPr>
            <a:t>Used </a:t>
          </a:r>
          <a:r>
            <a:rPr lang="es-MX" sz="1400" kern="1200" dirty="0" err="1">
              <a:latin typeface="Museo Sans 300" panose="02000000000000000000" pitchFamily="50" charset="0"/>
            </a:rPr>
            <a:t>for</a:t>
          </a:r>
          <a:r>
            <a:rPr lang="es-MX" sz="1400" kern="1200" dirty="0">
              <a:latin typeface="Museo Sans 300" panose="02000000000000000000" pitchFamily="50" charset="0"/>
            </a:rPr>
            <a:t> </a:t>
          </a:r>
          <a:r>
            <a:rPr lang="es-MX" sz="1400" kern="1200" dirty="0" err="1">
              <a:latin typeface="Museo Sans 300" panose="02000000000000000000" pitchFamily="50" charset="0"/>
            </a:rPr>
            <a:t>payment</a:t>
          </a:r>
          <a:r>
            <a:rPr lang="es-MX" sz="1400" kern="1200" dirty="0">
              <a:latin typeface="Museo Sans 300" panose="02000000000000000000" pitchFamily="50" charset="0"/>
            </a:rPr>
            <a:t> </a:t>
          </a:r>
          <a:r>
            <a:rPr lang="es-MX" sz="1400" kern="1200" dirty="0" err="1">
              <a:latin typeface="Museo Sans 300" panose="02000000000000000000" pitchFamily="50" charset="0"/>
            </a:rPr>
            <a:t>or</a:t>
          </a:r>
          <a:r>
            <a:rPr lang="es-MX" sz="1400" kern="1200" dirty="0">
              <a:latin typeface="Museo Sans 300" panose="02000000000000000000" pitchFamily="50" charset="0"/>
            </a:rPr>
            <a:t> </a:t>
          </a:r>
          <a:r>
            <a:rPr lang="es-MX" sz="1400" kern="1200" dirty="0" err="1">
              <a:latin typeface="Museo Sans 300" panose="02000000000000000000" pitchFamily="50" charset="0"/>
            </a:rPr>
            <a:t>investment</a:t>
          </a:r>
          <a:r>
            <a:rPr lang="es-MX" sz="1400" kern="1200" dirty="0">
              <a:latin typeface="Museo Sans 300" panose="02000000000000000000" pitchFamily="50" charset="0"/>
            </a:rPr>
            <a:t>.</a:t>
          </a:r>
        </a:p>
        <a:p>
          <a:pPr marL="114300" lvl="1" indent="-114300" algn="just" defTabSz="622300">
            <a:lnSpc>
              <a:spcPct val="90000"/>
            </a:lnSpc>
            <a:spcBef>
              <a:spcPct val="0"/>
            </a:spcBef>
            <a:spcAft>
              <a:spcPct val="15000"/>
            </a:spcAft>
            <a:buChar char="•"/>
          </a:pPr>
          <a:r>
            <a:rPr lang="es-MX" sz="1400" kern="1200" dirty="0">
              <a:latin typeface="Museo Sans 300" panose="02000000000000000000" pitchFamily="50" charset="0"/>
            </a:rPr>
            <a:t>Just a </a:t>
          </a:r>
          <a:r>
            <a:rPr lang="es-MX" sz="1400" kern="1200" dirty="0" err="1">
              <a:latin typeface="Museo Sans 300" panose="02000000000000000000" pitchFamily="50" charset="0"/>
            </a:rPr>
            <a:t>fiat</a:t>
          </a:r>
          <a:r>
            <a:rPr lang="es-MX" sz="1400" kern="1200" dirty="0">
              <a:latin typeface="Museo Sans 300" panose="02000000000000000000" pitchFamily="50" charset="0"/>
            </a:rPr>
            <a:t> </a:t>
          </a:r>
          <a:r>
            <a:rPr lang="es-MX" sz="1400" kern="1200" dirty="0" err="1">
              <a:latin typeface="Museo Sans 300" panose="02000000000000000000" pitchFamily="50" charset="0"/>
            </a:rPr>
            <a:t>currency</a:t>
          </a:r>
          <a:r>
            <a:rPr lang="es-MX" sz="1400" kern="1200" dirty="0">
              <a:latin typeface="Museo Sans 300" panose="02000000000000000000" pitchFamily="50" charset="0"/>
            </a:rPr>
            <a:t>.</a:t>
          </a:r>
        </a:p>
        <a:p>
          <a:pPr marL="114300" lvl="1" indent="-114300" algn="just" defTabSz="622300">
            <a:lnSpc>
              <a:spcPct val="90000"/>
            </a:lnSpc>
            <a:spcBef>
              <a:spcPct val="0"/>
            </a:spcBef>
            <a:spcAft>
              <a:spcPct val="15000"/>
            </a:spcAft>
            <a:buChar char="•"/>
          </a:pPr>
          <a:r>
            <a:rPr lang="es-MX" sz="1400" kern="1200" dirty="0" err="1">
              <a:latin typeface="Museo Sans 300" panose="02000000000000000000" pitchFamily="50" charset="0"/>
            </a:rPr>
            <a:t>Transactions</a:t>
          </a:r>
          <a:r>
            <a:rPr lang="es-MX" sz="1400" kern="1200" dirty="0">
              <a:latin typeface="Museo Sans 300" panose="02000000000000000000" pitchFamily="50" charset="0"/>
            </a:rPr>
            <a:t> are </a:t>
          </a:r>
          <a:r>
            <a:rPr lang="es-MX" sz="1400" kern="1200" dirty="0" err="1">
              <a:latin typeface="Museo Sans 300" panose="02000000000000000000" pitchFamily="50" charset="0"/>
            </a:rPr>
            <a:t>made</a:t>
          </a:r>
          <a:r>
            <a:rPr lang="es-MX" sz="1400" kern="1200" dirty="0">
              <a:latin typeface="Museo Sans 300" panose="02000000000000000000" pitchFamily="50" charset="0"/>
            </a:rPr>
            <a:t> </a:t>
          </a:r>
          <a:r>
            <a:rPr lang="es-MX" sz="1400" kern="1200" dirty="0" err="1">
              <a:latin typeface="Museo Sans 300" panose="02000000000000000000" pitchFamily="50" charset="0"/>
            </a:rPr>
            <a:t>by</a:t>
          </a:r>
          <a:r>
            <a:rPr lang="es-MX" sz="1400" kern="1200" dirty="0">
              <a:latin typeface="Museo Sans 300" panose="02000000000000000000" pitchFamily="50" charset="0"/>
            </a:rPr>
            <a:t> </a:t>
          </a:r>
          <a:r>
            <a:rPr lang="es-MX" sz="1400" kern="1200" dirty="0" err="1">
              <a:latin typeface="Museo Sans 300" panose="02000000000000000000" pitchFamily="50" charset="0"/>
            </a:rPr>
            <a:t>means</a:t>
          </a:r>
          <a:r>
            <a:rPr lang="es-MX" sz="1400" kern="1200" dirty="0">
              <a:latin typeface="Museo Sans 300" panose="02000000000000000000" pitchFamily="50" charset="0"/>
            </a:rPr>
            <a:t> </a:t>
          </a:r>
          <a:r>
            <a:rPr lang="es-MX" sz="1400" kern="1200" dirty="0" err="1">
              <a:latin typeface="Museo Sans 300" panose="02000000000000000000" pitchFamily="50" charset="0"/>
            </a:rPr>
            <a:t>of</a:t>
          </a:r>
          <a:r>
            <a:rPr lang="es-MX" sz="1400" kern="1200" dirty="0">
              <a:latin typeface="Museo Sans 300" panose="02000000000000000000" pitchFamily="50" charset="0"/>
            </a:rPr>
            <a:t> a </a:t>
          </a:r>
          <a:r>
            <a:rPr lang="es-MX" sz="1400" kern="1200" dirty="0" err="1">
              <a:latin typeface="Museo Sans 300" panose="02000000000000000000" pitchFamily="50" charset="0"/>
            </a:rPr>
            <a:t>key</a:t>
          </a:r>
          <a:r>
            <a:rPr lang="es-MX" sz="1400" kern="1200" dirty="0">
              <a:latin typeface="Museo Sans 300" panose="02000000000000000000" pitchFamily="50" charset="0"/>
            </a:rPr>
            <a:t> </a:t>
          </a:r>
          <a:r>
            <a:rPr lang="es-MX" sz="1400" kern="1200" dirty="0" err="1">
              <a:latin typeface="Museo Sans 300" panose="02000000000000000000" pitchFamily="50" charset="0"/>
            </a:rPr>
            <a:t>pair</a:t>
          </a:r>
          <a:r>
            <a:rPr lang="es-MX" sz="1400" kern="1200" dirty="0">
              <a:latin typeface="Museo Sans 300" panose="02000000000000000000" pitchFamily="50" charset="0"/>
            </a:rPr>
            <a:t> </a:t>
          </a:r>
          <a:r>
            <a:rPr lang="es-MX" sz="1400" kern="1200" dirty="0" err="1">
              <a:latin typeface="Museo Sans 300" panose="02000000000000000000" pitchFamily="50" charset="0"/>
            </a:rPr>
            <a:t>used</a:t>
          </a:r>
          <a:r>
            <a:rPr lang="es-MX" sz="1400" kern="1200" dirty="0">
              <a:latin typeface="Museo Sans 300" panose="02000000000000000000" pitchFamily="50" charset="0"/>
            </a:rPr>
            <a:t> </a:t>
          </a:r>
          <a:r>
            <a:rPr lang="es-MX" sz="1400" kern="1200" dirty="0" err="1">
              <a:latin typeface="Museo Sans 300" panose="02000000000000000000" pitchFamily="50" charset="0"/>
            </a:rPr>
            <a:t>to</a:t>
          </a:r>
          <a:r>
            <a:rPr lang="es-MX" sz="1400" kern="1200" dirty="0">
              <a:latin typeface="Museo Sans 300" panose="02000000000000000000" pitchFamily="50" charset="0"/>
            </a:rPr>
            <a:t> </a:t>
          </a:r>
          <a:r>
            <a:rPr lang="es-MX" sz="1400" kern="1200" dirty="0" err="1">
              <a:latin typeface="Museo Sans 300" panose="02000000000000000000" pitchFamily="50" charset="0"/>
            </a:rPr>
            <a:t>access</a:t>
          </a:r>
          <a:r>
            <a:rPr lang="es-MX" sz="1400" kern="1200" dirty="0">
              <a:latin typeface="Museo Sans 300" panose="02000000000000000000" pitchFamily="50" charset="0"/>
            </a:rPr>
            <a:t> </a:t>
          </a:r>
          <a:r>
            <a:rPr lang="es-MX" sz="1400" kern="1200" dirty="0" err="1">
              <a:latin typeface="Museo Sans 300" panose="02000000000000000000" pitchFamily="50" charset="0"/>
            </a:rPr>
            <a:t>funds</a:t>
          </a:r>
          <a:r>
            <a:rPr lang="es-MX" sz="1400" kern="1200" dirty="0">
              <a:latin typeface="Museo Sans 300" panose="02000000000000000000" pitchFamily="50" charset="0"/>
            </a:rPr>
            <a:t>.</a:t>
          </a:r>
        </a:p>
      </dsp:txBody>
      <dsp:txXfrm>
        <a:off x="2473106" y="818455"/>
        <a:ext cx="2411278" cy="3026528"/>
      </dsp:txXfrm>
    </dsp:sp>
    <dsp:sp modelId="{BE66E38E-C61D-4B27-AE2D-AEB6BCF7C765}">
      <dsp:nvSpPr>
        <dsp:cNvPr id="0" name=""/>
        <dsp:cNvSpPr/>
      </dsp:nvSpPr>
      <dsp:spPr>
        <a:xfrm>
          <a:off x="0" y="1095166"/>
          <a:ext cx="2473106" cy="2473106"/>
        </a:xfrm>
        <a:prstGeom prst="ellipse">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MX" sz="1400" kern="1200" dirty="0" err="1">
              <a:latin typeface="Museo Sans 300" panose="02000000000000000000" pitchFamily="50" charset="0"/>
            </a:rPr>
            <a:t>Criptocurrency</a:t>
          </a:r>
          <a:endParaRPr lang="es-MX" sz="1400" kern="1200" dirty="0">
            <a:latin typeface="Museo Sans 300" panose="02000000000000000000" pitchFamily="50" charset="0"/>
          </a:endParaRPr>
        </a:p>
        <a:p>
          <a:pPr marL="0" lvl="0" indent="0" algn="ctr" defTabSz="622300">
            <a:lnSpc>
              <a:spcPct val="90000"/>
            </a:lnSpc>
            <a:spcBef>
              <a:spcPct val="0"/>
            </a:spcBef>
            <a:spcAft>
              <a:spcPts val="0"/>
            </a:spcAft>
            <a:buNone/>
          </a:pPr>
          <a:r>
            <a:rPr lang="es-MX" sz="1400" kern="1200" dirty="0">
              <a:latin typeface="Museo Sans 300" panose="02000000000000000000" pitchFamily="50" charset="0"/>
            </a:rPr>
            <a:t>Virtual </a:t>
          </a:r>
          <a:r>
            <a:rPr lang="es-MX" sz="1400" kern="1200" dirty="0" err="1">
              <a:latin typeface="Museo Sans 300" panose="02000000000000000000" pitchFamily="50" charset="0"/>
            </a:rPr>
            <a:t>representation</a:t>
          </a:r>
          <a:r>
            <a:rPr lang="es-MX" sz="1400" kern="1200" dirty="0">
              <a:latin typeface="Museo Sans 300" panose="02000000000000000000" pitchFamily="50" charset="0"/>
            </a:rPr>
            <a:t> </a:t>
          </a:r>
          <a:r>
            <a:rPr lang="es-MX" sz="1400" kern="1200" dirty="0" err="1">
              <a:latin typeface="Museo Sans 300" panose="02000000000000000000" pitchFamily="50" charset="0"/>
            </a:rPr>
            <a:t>of</a:t>
          </a:r>
          <a:r>
            <a:rPr lang="es-MX" sz="1400" kern="1200" dirty="0">
              <a:latin typeface="Museo Sans 300" panose="02000000000000000000" pitchFamily="50" charset="0"/>
            </a:rPr>
            <a:t> </a:t>
          </a:r>
          <a:r>
            <a:rPr lang="es-MX" sz="1400" kern="1200" dirty="0" err="1">
              <a:latin typeface="Museo Sans 300" panose="02000000000000000000" pitchFamily="50" charset="0"/>
            </a:rPr>
            <a:t>value</a:t>
          </a:r>
          <a:endParaRPr lang="es-MX" sz="1400" kern="1200" dirty="0">
            <a:latin typeface="Museo Sans 300" panose="02000000000000000000" pitchFamily="50" charset="0"/>
          </a:endParaRPr>
        </a:p>
      </dsp:txBody>
      <dsp:txXfrm>
        <a:off x="362178" y="1457344"/>
        <a:ext cx="1748750" cy="17487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EB5634-457F-461D-BCB5-8907024238DD}">
      <dsp:nvSpPr>
        <dsp:cNvPr id="0" name=""/>
        <dsp:cNvSpPr/>
      </dsp:nvSpPr>
      <dsp:spPr>
        <a:xfrm>
          <a:off x="8200" y="0"/>
          <a:ext cx="3898836" cy="40998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s-MX" sz="1800" kern="1200" dirty="0" err="1">
              <a:latin typeface="Museo Sans 300" panose="02000000000000000000" pitchFamily="50" charset="0"/>
            </a:rPr>
            <a:t>Advantanges</a:t>
          </a:r>
          <a:endParaRPr lang="es-MX" sz="1800" kern="1200" dirty="0">
            <a:latin typeface="Museo Sans 300" panose="02000000000000000000" pitchFamily="50" charset="0"/>
          </a:endParaRPr>
        </a:p>
      </dsp:txBody>
      <dsp:txXfrm>
        <a:off x="8200" y="0"/>
        <a:ext cx="3898836" cy="409984"/>
      </dsp:txXfrm>
    </dsp:sp>
    <dsp:sp modelId="{CB9C370E-9022-40F6-B489-9B11E463CB9F}">
      <dsp:nvSpPr>
        <dsp:cNvPr id="0" name=""/>
        <dsp:cNvSpPr/>
      </dsp:nvSpPr>
      <dsp:spPr>
        <a:xfrm>
          <a:off x="8200" y="409984"/>
          <a:ext cx="3898836" cy="403031"/>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es-MX" sz="1800" kern="1200" dirty="0" err="1">
              <a:latin typeface="Museo Sans 300" panose="02000000000000000000" pitchFamily="50" charset="0"/>
            </a:rPr>
            <a:t>Payments</a:t>
          </a:r>
          <a:r>
            <a:rPr lang="es-MX" sz="1800" kern="1200" dirty="0">
              <a:latin typeface="Museo Sans 300" panose="02000000000000000000" pitchFamily="50" charset="0"/>
            </a:rPr>
            <a:t> </a:t>
          </a:r>
          <a:r>
            <a:rPr lang="es-MX" sz="1800" kern="1200" dirty="0" err="1">
              <a:latin typeface="Museo Sans 300" panose="02000000000000000000" pitchFamily="50" charset="0"/>
            </a:rPr>
            <a:t>easier</a:t>
          </a:r>
          <a:r>
            <a:rPr lang="es-MX" sz="1800" kern="1200" dirty="0">
              <a:latin typeface="Museo Sans 300" panose="02000000000000000000" pitchFamily="50" charset="0"/>
            </a:rPr>
            <a:t>, </a:t>
          </a:r>
          <a:r>
            <a:rPr lang="es-MX" sz="1800" kern="1200" dirty="0" err="1">
              <a:latin typeface="Museo Sans 300" panose="02000000000000000000" pitchFamily="50" charset="0"/>
            </a:rPr>
            <a:t>faster</a:t>
          </a:r>
          <a:r>
            <a:rPr lang="es-MX" sz="1800" kern="1200" dirty="0">
              <a:latin typeface="Museo Sans 300" panose="02000000000000000000" pitchFamily="50" charset="0"/>
            </a:rPr>
            <a:t> and </a:t>
          </a:r>
          <a:r>
            <a:rPr lang="es-MX" sz="1800" kern="1200" dirty="0" err="1">
              <a:latin typeface="Museo Sans 300" panose="02000000000000000000" pitchFamily="50" charset="0"/>
            </a:rPr>
            <a:t>cheaper</a:t>
          </a:r>
          <a:endParaRPr lang="es-MX" sz="1800" kern="1200" dirty="0">
            <a:latin typeface="Museo Sans 300" panose="02000000000000000000" pitchFamily="50" charset="0"/>
          </a:endParaRPr>
        </a:p>
        <a:p>
          <a:pPr marL="171450" lvl="1" indent="-171450" algn="just" defTabSz="800100">
            <a:lnSpc>
              <a:spcPct val="90000"/>
            </a:lnSpc>
            <a:spcBef>
              <a:spcPct val="0"/>
            </a:spcBef>
            <a:spcAft>
              <a:spcPct val="15000"/>
            </a:spcAft>
            <a:buChar char="•"/>
          </a:pPr>
          <a:r>
            <a:rPr lang="es-MX" sz="1800" kern="1200" dirty="0" err="1">
              <a:latin typeface="Museo Sans 300" panose="02000000000000000000" pitchFamily="50" charset="0"/>
            </a:rPr>
            <a:t>Provide</a:t>
          </a:r>
          <a:r>
            <a:rPr lang="es-MX" sz="1800" kern="1200" dirty="0">
              <a:latin typeface="Museo Sans 300" panose="02000000000000000000" pitchFamily="50" charset="0"/>
            </a:rPr>
            <a:t> alternative </a:t>
          </a:r>
          <a:r>
            <a:rPr lang="es-MX" sz="1800" kern="1200" dirty="0" err="1">
              <a:latin typeface="Museo Sans 300" panose="02000000000000000000" pitchFamily="50" charset="0"/>
            </a:rPr>
            <a:t>methods</a:t>
          </a:r>
          <a:r>
            <a:rPr lang="es-MX" sz="1800" kern="1200" dirty="0">
              <a:latin typeface="Museo Sans 300" panose="02000000000000000000" pitchFamily="50" charset="0"/>
            </a:rPr>
            <a:t> </a:t>
          </a:r>
          <a:r>
            <a:rPr lang="es-MX" sz="1800" kern="1200" dirty="0" err="1">
              <a:latin typeface="Museo Sans 300" panose="02000000000000000000" pitchFamily="50" charset="0"/>
            </a:rPr>
            <a:t>for</a:t>
          </a:r>
          <a:r>
            <a:rPr lang="es-MX" sz="1800" kern="1200" dirty="0">
              <a:latin typeface="Museo Sans 300" panose="02000000000000000000" pitchFamily="50" charset="0"/>
            </a:rPr>
            <a:t> </a:t>
          </a:r>
          <a:r>
            <a:rPr lang="es-MX" sz="1800" kern="1200" dirty="0" err="1">
              <a:latin typeface="Museo Sans 300" panose="02000000000000000000" pitchFamily="50" charset="0"/>
            </a:rPr>
            <a:t>those</a:t>
          </a:r>
          <a:r>
            <a:rPr lang="es-MX" sz="1800" kern="1200" dirty="0">
              <a:latin typeface="Museo Sans 300" panose="02000000000000000000" pitchFamily="50" charset="0"/>
            </a:rPr>
            <a:t> </a:t>
          </a:r>
          <a:r>
            <a:rPr lang="es-MX" sz="1800" kern="1200" dirty="0" err="1">
              <a:latin typeface="Museo Sans 300" panose="02000000000000000000" pitchFamily="50" charset="0"/>
            </a:rPr>
            <a:t>without</a:t>
          </a:r>
          <a:r>
            <a:rPr lang="es-MX" sz="1800" kern="1200" dirty="0">
              <a:latin typeface="Museo Sans 300" panose="02000000000000000000" pitchFamily="50" charset="0"/>
            </a:rPr>
            <a:t> </a:t>
          </a:r>
          <a:r>
            <a:rPr lang="es-MX" sz="1800" kern="1200" dirty="0" err="1">
              <a:latin typeface="Museo Sans 300" panose="02000000000000000000" pitchFamily="50" charset="0"/>
            </a:rPr>
            <a:t>access</a:t>
          </a:r>
          <a:r>
            <a:rPr lang="es-MX" sz="1800" kern="1200" dirty="0">
              <a:latin typeface="Museo Sans 300" panose="02000000000000000000" pitchFamily="50" charset="0"/>
            </a:rPr>
            <a:t> </a:t>
          </a:r>
          <a:r>
            <a:rPr lang="es-MX" sz="1800" kern="1200" dirty="0" err="1">
              <a:latin typeface="Museo Sans 300" panose="02000000000000000000" pitchFamily="50" charset="0"/>
            </a:rPr>
            <a:t>to</a:t>
          </a:r>
          <a:r>
            <a:rPr lang="es-MX" sz="1800" kern="1200" dirty="0">
              <a:latin typeface="Museo Sans 300" panose="02000000000000000000" pitchFamily="50" charset="0"/>
            </a:rPr>
            <a:t> regular </a:t>
          </a:r>
          <a:r>
            <a:rPr lang="es-MX" sz="1800" kern="1200" dirty="0" err="1">
              <a:latin typeface="Museo Sans 300" panose="02000000000000000000" pitchFamily="50" charset="0"/>
            </a:rPr>
            <a:t>financial</a:t>
          </a:r>
          <a:r>
            <a:rPr lang="es-MX" sz="1800" kern="1200" dirty="0">
              <a:latin typeface="Museo Sans 300" panose="02000000000000000000" pitchFamily="50" charset="0"/>
            </a:rPr>
            <a:t> </a:t>
          </a:r>
          <a:r>
            <a:rPr lang="es-MX" sz="1800" kern="1200" dirty="0" err="1">
              <a:latin typeface="Museo Sans 300" panose="02000000000000000000" pitchFamily="50" charset="0"/>
            </a:rPr>
            <a:t>products</a:t>
          </a:r>
          <a:r>
            <a:rPr lang="es-MX" sz="1800" kern="1200" dirty="0">
              <a:latin typeface="Museo Sans 300" panose="02000000000000000000" pitchFamily="50" charset="0"/>
            </a:rPr>
            <a:t>.</a:t>
          </a:r>
        </a:p>
      </dsp:txBody>
      <dsp:txXfrm>
        <a:off x="8200" y="409984"/>
        <a:ext cx="3898836" cy="403031"/>
      </dsp:txXfrm>
    </dsp:sp>
    <dsp:sp modelId="{47BEF4EF-4C7D-480F-A3CE-1CB04945F174}">
      <dsp:nvSpPr>
        <dsp:cNvPr id="0" name=""/>
        <dsp:cNvSpPr/>
      </dsp:nvSpPr>
      <dsp:spPr>
        <a:xfrm>
          <a:off x="4452874" y="0"/>
          <a:ext cx="3898836" cy="40998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s-MX" sz="1800" kern="1200" dirty="0" err="1">
              <a:latin typeface="Museo Sans 300" panose="02000000000000000000" pitchFamily="50" charset="0"/>
            </a:rPr>
            <a:t>Disadvantages</a:t>
          </a:r>
          <a:endParaRPr lang="es-MX" sz="1800" kern="1200" dirty="0">
            <a:latin typeface="Museo Sans 300" panose="02000000000000000000" pitchFamily="50" charset="0"/>
          </a:endParaRPr>
        </a:p>
      </dsp:txBody>
      <dsp:txXfrm>
        <a:off x="4452874" y="0"/>
        <a:ext cx="3898836" cy="409984"/>
      </dsp:txXfrm>
    </dsp:sp>
    <dsp:sp modelId="{F73B340A-AC5B-46EA-A027-5BEAC28E0F31}">
      <dsp:nvSpPr>
        <dsp:cNvPr id="0" name=""/>
        <dsp:cNvSpPr/>
      </dsp:nvSpPr>
      <dsp:spPr>
        <a:xfrm>
          <a:off x="4452874" y="409984"/>
          <a:ext cx="3898836" cy="403031"/>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es-MX" sz="1800" kern="1200" dirty="0" err="1">
              <a:latin typeface="Museo Sans 300" panose="02000000000000000000" pitchFamily="50" charset="0"/>
            </a:rPr>
            <a:t>Without</a:t>
          </a:r>
          <a:r>
            <a:rPr lang="es-MX" sz="1800" kern="1200" dirty="0">
              <a:latin typeface="Museo Sans 300" panose="02000000000000000000" pitchFamily="50" charset="0"/>
            </a:rPr>
            <a:t> </a:t>
          </a:r>
          <a:r>
            <a:rPr lang="es-MX" sz="1800" kern="1200" dirty="0" err="1">
              <a:latin typeface="Museo Sans 300" panose="02000000000000000000" pitchFamily="50" charset="0"/>
            </a:rPr>
            <a:t>proper</a:t>
          </a:r>
          <a:r>
            <a:rPr lang="es-MX" sz="1800" kern="1200" dirty="0">
              <a:latin typeface="Museo Sans 300" panose="02000000000000000000" pitchFamily="50" charset="0"/>
            </a:rPr>
            <a:t> </a:t>
          </a:r>
          <a:r>
            <a:rPr lang="es-MX" sz="1800" kern="1200" dirty="0" err="1">
              <a:latin typeface="Museo Sans 300" panose="02000000000000000000" pitchFamily="50" charset="0"/>
            </a:rPr>
            <a:t>regulation</a:t>
          </a:r>
          <a:r>
            <a:rPr lang="es-MX" sz="1800" kern="1200" dirty="0">
              <a:latin typeface="Museo Sans 300" panose="02000000000000000000" pitchFamily="50" charset="0"/>
            </a:rPr>
            <a:t>, </a:t>
          </a:r>
          <a:r>
            <a:rPr lang="es-MX" sz="1800" kern="1200" dirty="0" err="1">
              <a:latin typeface="Museo Sans 300" panose="02000000000000000000" pitchFamily="50" charset="0"/>
            </a:rPr>
            <a:t>they</a:t>
          </a:r>
          <a:r>
            <a:rPr lang="es-MX" sz="1800" kern="1200" dirty="0">
              <a:latin typeface="Museo Sans 300" panose="02000000000000000000" pitchFamily="50" charset="0"/>
            </a:rPr>
            <a:t> </a:t>
          </a:r>
          <a:r>
            <a:rPr lang="es-MX" sz="1800" kern="1200" dirty="0" err="1">
              <a:latin typeface="Museo Sans 300" panose="02000000000000000000" pitchFamily="50" charset="0"/>
            </a:rPr>
            <a:t>risk</a:t>
          </a:r>
          <a:r>
            <a:rPr lang="es-MX" sz="1800" kern="1200" dirty="0">
              <a:latin typeface="Museo Sans 300" panose="02000000000000000000" pitchFamily="50" charset="0"/>
            </a:rPr>
            <a:t> </a:t>
          </a:r>
          <a:r>
            <a:rPr lang="es-MX" sz="1800" kern="1200" dirty="0" err="1">
              <a:latin typeface="Museo Sans 300" panose="02000000000000000000" pitchFamily="50" charset="0"/>
            </a:rPr>
            <a:t>becoming</a:t>
          </a:r>
          <a:r>
            <a:rPr lang="es-MX" sz="1800" kern="1200" dirty="0">
              <a:latin typeface="Museo Sans 300" panose="02000000000000000000" pitchFamily="50" charset="0"/>
            </a:rPr>
            <a:t> a virtual </a:t>
          </a:r>
          <a:r>
            <a:rPr lang="es-MX" sz="1800" kern="1200" dirty="0" err="1">
              <a:latin typeface="Museo Sans 300" panose="02000000000000000000" pitchFamily="50" charset="0"/>
            </a:rPr>
            <a:t>safe</a:t>
          </a:r>
          <a:r>
            <a:rPr lang="es-MX" sz="1800" kern="1200" dirty="0">
              <a:latin typeface="Museo Sans 300" panose="02000000000000000000" pitchFamily="50" charset="0"/>
            </a:rPr>
            <a:t> </a:t>
          </a:r>
          <a:r>
            <a:rPr lang="es-MX" sz="1800" kern="1200" dirty="0" err="1">
              <a:latin typeface="Museo Sans 300" panose="02000000000000000000" pitchFamily="50" charset="0"/>
            </a:rPr>
            <a:t>haven</a:t>
          </a:r>
          <a:r>
            <a:rPr lang="es-MX" sz="1800" kern="1200" dirty="0">
              <a:latin typeface="Museo Sans 300" panose="02000000000000000000" pitchFamily="50" charset="0"/>
            </a:rPr>
            <a:t> </a:t>
          </a:r>
          <a:r>
            <a:rPr lang="es-MX" sz="1800" kern="1200" dirty="0" err="1">
              <a:latin typeface="Museo Sans 300" panose="02000000000000000000" pitchFamily="50" charset="0"/>
            </a:rPr>
            <a:t>for</a:t>
          </a:r>
          <a:r>
            <a:rPr lang="es-MX" sz="1800" kern="1200" dirty="0">
              <a:latin typeface="Museo Sans 300" panose="02000000000000000000" pitchFamily="50" charset="0"/>
            </a:rPr>
            <a:t> </a:t>
          </a:r>
          <a:r>
            <a:rPr lang="es-MX" sz="1800" kern="1200" dirty="0" err="1">
              <a:latin typeface="Museo Sans 300" panose="02000000000000000000" pitchFamily="50" charset="0"/>
            </a:rPr>
            <a:t>the</a:t>
          </a:r>
          <a:r>
            <a:rPr lang="es-MX" sz="1800" kern="1200" dirty="0">
              <a:latin typeface="Museo Sans 300" panose="02000000000000000000" pitchFamily="50" charset="0"/>
            </a:rPr>
            <a:t> </a:t>
          </a:r>
          <a:r>
            <a:rPr lang="es-MX" sz="1800" kern="1200" dirty="0" err="1">
              <a:latin typeface="Museo Sans 300" panose="02000000000000000000" pitchFamily="50" charset="0"/>
            </a:rPr>
            <a:t>financial</a:t>
          </a:r>
          <a:r>
            <a:rPr lang="es-MX" sz="1800" kern="1200" dirty="0">
              <a:latin typeface="Museo Sans 300" panose="02000000000000000000" pitchFamily="50" charset="0"/>
            </a:rPr>
            <a:t> </a:t>
          </a:r>
          <a:r>
            <a:rPr lang="es-MX" sz="1800" kern="1200" dirty="0" err="1">
              <a:latin typeface="Museo Sans 300" panose="02000000000000000000" pitchFamily="50" charset="0"/>
            </a:rPr>
            <a:t>transactions</a:t>
          </a:r>
          <a:r>
            <a:rPr lang="es-MX" sz="1800" kern="1200" dirty="0">
              <a:latin typeface="Museo Sans 300" panose="02000000000000000000" pitchFamily="50" charset="0"/>
            </a:rPr>
            <a:t> </a:t>
          </a:r>
          <a:r>
            <a:rPr lang="es-MX" sz="1800" kern="1200" dirty="0" err="1">
              <a:latin typeface="Museo Sans 300" panose="02000000000000000000" pitchFamily="50" charset="0"/>
            </a:rPr>
            <a:t>of</a:t>
          </a:r>
          <a:r>
            <a:rPr lang="es-MX" sz="1800" kern="1200" dirty="0">
              <a:latin typeface="Museo Sans 300" panose="02000000000000000000" pitchFamily="50" charset="0"/>
            </a:rPr>
            <a:t> </a:t>
          </a:r>
          <a:r>
            <a:rPr lang="es-MX" sz="1800" kern="1200" dirty="0" err="1">
              <a:latin typeface="Museo Sans 300" panose="02000000000000000000" pitchFamily="50" charset="0"/>
            </a:rPr>
            <a:t>criminals</a:t>
          </a:r>
          <a:r>
            <a:rPr lang="es-MX" sz="1800" kern="1200" dirty="0">
              <a:latin typeface="Museo Sans 300" panose="02000000000000000000" pitchFamily="50" charset="0"/>
            </a:rPr>
            <a:t> and </a:t>
          </a:r>
          <a:r>
            <a:rPr lang="es-MX" sz="1800" kern="1200" dirty="0" err="1">
              <a:latin typeface="Museo Sans 300" panose="02000000000000000000" pitchFamily="50" charset="0"/>
            </a:rPr>
            <a:t>terrorists</a:t>
          </a:r>
          <a:r>
            <a:rPr lang="es-MX" sz="1800" kern="1200" dirty="0">
              <a:latin typeface="Museo Sans 300" panose="02000000000000000000" pitchFamily="50" charset="0"/>
            </a:rPr>
            <a:t>.</a:t>
          </a:r>
        </a:p>
      </dsp:txBody>
      <dsp:txXfrm>
        <a:off x="4452874" y="409984"/>
        <a:ext cx="3898836" cy="4030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82633E-757D-4300-B7E3-3EDCD142B8D3}">
      <dsp:nvSpPr>
        <dsp:cNvPr id="0" name=""/>
        <dsp:cNvSpPr/>
      </dsp:nvSpPr>
      <dsp:spPr>
        <a:xfrm>
          <a:off x="0" y="358635"/>
          <a:ext cx="10058399" cy="47818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5012A2-1131-43BC-922F-D400EC03AB12}">
      <dsp:nvSpPr>
        <dsp:cNvPr id="0" name=""/>
        <dsp:cNvSpPr/>
      </dsp:nvSpPr>
      <dsp:spPr>
        <a:xfrm>
          <a:off x="4530" y="0"/>
          <a:ext cx="2179156" cy="478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es-MX" sz="1400" kern="1200" dirty="0" err="1">
              <a:latin typeface="Museo Sans 300" panose="02000000000000000000" pitchFamily="50" charset="0"/>
            </a:rPr>
            <a:t>Crypto</a:t>
          </a:r>
          <a:r>
            <a:rPr lang="es-MX" sz="1400" kern="1200" dirty="0">
              <a:latin typeface="Museo Sans 300" panose="02000000000000000000" pitchFamily="50" charset="0"/>
            </a:rPr>
            <a:t> are </a:t>
          </a:r>
          <a:r>
            <a:rPr lang="es-MX" sz="1400" kern="1200" dirty="0" err="1">
              <a:latin typeface="Museo Sans 300" panose="02000000000000000000" pitchFamily="50" charset="0"/>
            </a:rPr>
            <a:t>borderless</a:t>
          </a:r>
          <a:endParaRPr lang="es-MX" sz="1400" kern="1200" dirty="0">
            <a:latin typeface="Museo Sans 300" panose="02000000000000000000" pitchFamily="50" charset="0"/>
          </a:endParaRPr>
        </a:p>
      </dsp:txBody>
      <dsp:txXfrm>
        <a:off x="4530" y="0"/>
        <a:ext cx="2179156" cy="478180"/>
      </dsp:txXfrm>
    </dsp:sp>
    <dsp:sp modelId="{DF59CEF0-BCB5-4B46-A4EF-F694D1361452}">
      <dsp:nvSpPr>
        <dsp:cNvPr id="0" name=""/>
        <dsp:cNvSpPr/>
      </dsp:nvSpPr>
      <dsp:spPr>
        <a:xfrm>
          <a:off x="1034336" y="537953"/>
          <a:ext cx="119545" cy="11954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D5CF04-D7D2-492E-BC7D-00FC372BCD26}">
      <dsp:nvSpPr>
        <dsp:cNvPr id="0" name=""/>
        <dsp:cNvSpPr/>
      </dsp:nvSpPr>
      <dsp:spPr>
        <a:xfrm>
          <a:off x="2292644" y="717271"/>
          <a:ext cx="2179156" cy="478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es-MX" sz="1400" kern="1200" dirty="0">
              <a:latin typeface="Museo Sans 300" panose="02000000000000000000" pitchFamily="50" charset="0"/>
            </a:rPr>
            <a:t>Universal</a:t>
          </a:r>
        </a:p>
      </dsp:txBody>
      <dsp:txXfrm>
        <a:off x="2292644" y="717271"/>
        <a:ext cx="2179156" cy="478180"/>
      </dsp:txXfrm>
    </dsp:sp>
    <dsp:sp modelId="{9594B8BF-6B65-49BA-B876-98E38BFE7D5C}">
      <dsp:nvSpPr>
        <dsp:cNvPr id="0" name=""/>
        <dsp:cNvSpPr/>
      </dsp:nvSpPr>
      <dsp:spPr>
        <a:xfrm>
          <a:off x="3322450" y="537953"/>
          <a:ext cx="119545" cy="11954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CA037A-C5DD-4C5F-B1C0-86EF6785488A}">
      <dsp:nvSpPr>
        <dsp:cNvPr id="0" name=""/>
        <dsp:cNvSpPr/>
      </dsp:nvSpPr>
      <dsp:spPr>
        <a:xfrm>
          <a:off x="4580758" y="0"/>
          <a:ext cx="2179156" cy="478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es-MX" sz="1400" kern="1200" dirty="0">
              <a:latin typeface="Museo Sans 300" panose="02000000000000000000" pitchFamily="50" charset="0"/>
            </a:rPr>
            <a:t>No </a:t>
          </a:r>
          <a:r>
            <a:rPr lang="es-MX" sz="1400" kern="1200" dirty="0" err="1">
              <a:latin typeface="Museo Sans 300" panose="02000000000000000000" pitchFamily="50" charset="0"/>
            </a:rPr>
            <a:t>subject</a:t>
          </a:r>
          <a:r>
            <a:rPr lang="es-MX" sz="1400" kern="1200" dirty="0">
              <a:latin typeface="Museo Sans 300" panose="02000000000000000000" pitchFamily="50" charset="0"/>
            </a:rPr>
            <a:t> </a:t>
          </a:r>
          <a:r>
            <a:rPr lang="es-MX" sz="1400" kern="1200" dirty="0" err="1">
              <a:latin typeface="Museo Sans 300" panose="02000000000000000000" pitchFamily="50" charset="0"/>
            </a:rPr>
            <a:t>to</a:t>
          </a:r>
          <a:r>
            <a:rPr lang="es-MX" sz="1400" kern="1200" dirty="0">
              <a:latin typeface="Museo Sans 300" panose="02000000000000000000" pitchFamily="50" charset="0"/>
            </a:rPr>
            <a:t> </a:t>
          </a:r>
          <a:r>
            <a:rPr lang="es-MX" sz="1400" kern="1200" dirty="0" err="1">
              <a:latin typeface="Museo Sans 300" panose="02000000000000000000" pitchFamily="50" charset="0"/>
            </a:rPr>
            <a:t>any</a:t>
          </a:r>
          <a:r>
            <a:rPr lang="es-MX" sz="1400" kern="1200" dirty="0">
              <a:latin typeface="Museo Sans 300" panose="02000000000000000000" pitchFamily="50" charset="0"/>
            </a:rPr>
            <a:t> </a:t>
          </a:r>
          <a:r>
            <a:rPr lang="es-MX" sz="1400" kern="1200" dirty="0" err="1">
              <a:latin typeface="Museo Sans 300" panose="02000000000000000000" pitchFamily="50" charset="0"/>
            </a:rPr>
            <a:t>centralized</a:t>
          </a:r>
          <a:r>
            <a:rPr lang="es-MX" sz="1400" kern="1200" dirty="0">
              <a:latin typeface="Museo Sans 300" panose="02000000000000000000" pitchFamily="50" charset="0"/>
            </a:rPr>
            <a:t> </a:t>
          </a:r>
          <a:r>
            <a:rPr lang="es-MX" sz="1400" kern="1200" dirty="0" err="1">
              <a:latin typeface="Museo Sans 300" panose="02000000000000000000" pitchFamily="50" charset="0"/>
            </a:rPr>
            <a:t>authority</a:t>
          </a:r>
          <a:endParaRPr lang="es-MX" sz="1400" kern="1200" dirty="0">
            <a:latin typeface="Museo Sans 300" panose="02000000000000000000" pitchFamily="50" charset="0"/>
          </a:endParaRPr>
        </a:p>
      </dsp:txBody>
      <dsp:txXfrm>
        <a:off x="4580758" y="0"/>
        <a:ext cx="2179156" cy="478180"/>
      </dsp:txXfrm>
    </dsp:sp>
    <dsp:sp modelId="{45448226-A5CE-4C09-803E-48935ADEBF04}">
      <dsp:nvSpPr>
        <dsp:cNvPr id="0" name=""/>
        <dsp:cNvSpPr/>
      </dsp:nvSpPr>
      <dsp:spPr>
        <a:xfrm>
          <a:off x="5610564" y="537953"/>
          <a:ext cx="119545" cy="11954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1B88A9-F3DB-45F3-9413-74BA490B6A51}">
      <dsp:nvSpPr>
        <dsp:cNvPr id="0" name=""/>
        <dsp:cNvSpPr/>
      </dsp:nvSpPr>
      <dsp:spPr>
        <a:xfrm>
          <a:off x="6868873" y="717271"/>
          <a:ext cx="2179156" cy="478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es-MX" sz="1400" kern="1200" dirty="0" err="1">
              <a:latin typeface="Museo Sans 300" panose="02000000000000000000" pitchFamily="50" charset="0"/>
            </a:rPr>
            <a:t>Not</a:t>
          </a:r>
          <a:r>
            <a:rPr lang="es-MX" sz="1400" kern="1200" dirty="0">
              <a:latin typeface="Museo Sans 300" panose="02000000000000000000" pitchFamily="50" charset="0"/>
            </a:rPr>
            <a:t> </a:t>
          </a:r>
          <a:r>
            <a:rPr lang="es-MX" sz="1400" kern="1200" dirty="0" err="1">
              <a:latin typeface="Museo Sans 300" panose="02000000000000000000" pitchFamily="50" charset="0"/>
            </a:rPr>
            <a:t>easily</a:t>
          </a:r>
          <a:r>
            <a:rPr lang="es-MX" sz="1400" kern="1200" dirty="0">
              <a:latin typeface="Museo Sans 300" panose="02000000000000000000" pitchFamily="50" charset="0"/>
            </a:rPr>
            <a:t> </a:t>
          </a:r>
          <a:r>
            <a:rPr lang="es-MX" sz="1400" kern="1200" dirty="0" err="1">
              <a:latin typeface="Museo Sans 300" panose="02000000000000000000" pitchFamily="50" charset="0"/>
            </a:rPr>
            <a:t>traced</a:t>
          </a:r>
          <a:r>
            <a:rPr lang="es-MX" sz="1400" kern="1200" dirty="0">
              <a:latin typeface="Museo Sans 300" panose="02000000000000000000" pitchFamily="50" charset="0"/>
            </a:rPr>
            <a:t> </a:t>
          </a:r>
          <a:r>
            <a:rPr lang="es-MX" sz="1400" kern="1200" dirty="0" err="1">
              <a:latin typeface="Museo Sans 300" panose="02000000000000000000" pitchFamily="50" charset="0"/>
            </a:rPr>
            <a:t>by</a:t>
          </a:r>
          <a:r>
            <a:rPr lang="es-MX" sz="1400" kern="1200" dirty="0">
              <a:latin typeface="Museo Sans 300" panose="02000000000000000000" pitchFamily="50" charset="0"/>
            </a:rPr>
            <a:t> </a:t>
          </a:r>
          <a:r>
            <a:rPr lang="es-MX" sz="1400" kern="1200" dirty="0" err="1">
              <a:latin typeface="Museo Sans 300" panose="02000000000000000000" pitchFamily="50" charset="0"/>
            </a:rPr>
            <a:t>law</a:t>
          </a:r>
          <a:r>
            <a:rPr lang="es-MX" sz="1400" kern="1200" dirty="0">
              <a:latin typeface="Museo Sans 300" panose="02000000000000000000" pitchFamily="50" charset="0"/>
            </a:rPr>
            <a:t> </a:t>
          </a:r>
          <a:r>
            <a:rPr lang="es-MX" sz="1400" kern="1200" dirty="0" err="1">
              <a:latin typeface="Museo Sans 300" panose="02000000000000000000" pitchFamily="50" charset="0"/>
            </a:rPr>
            <a:t>enforcement</a:t>
          </a:r>
          <a:endParaRPr lang="es-MX" sz="1400" kern="1200" dirty="0">
            <a:latin typeface="Museo Sans 300" panose="02000000000000000000" pitchFamily="50" charset="0"/>
          </a:endParaRPr>
        </a:p>
      </dsp:txBody>
      <dsp:txXfrm>
        <a:off x="6868873" y="717271"/>
        <a:ext cx="2179156" cy="478180"/>
      </dsp:txXfrm>
    </dsp:sp>
    <dsp:sp modelId="{D2CFCBD4-3463-44C2-B067-7E931643C72E}">
      <dsp:nvSpPr>
        <dsp:cNvPr id="0" name=""/>
        <dsp:cNvSpPr/>
      </dsp:nvSpPr>
      <dsp:spPr>
        <a:xfrm>
          <a:off x="7898678" y="537953"/>
          <a:ext cx="119545" cy="11954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700E3-75BC-4EC5-936B-7E28224A6DDA}">
      <dsp:nvSpPr>
        <dsp:cNvPr id="0" name=""/>
        <dsp:cNvSpPr/>
      </dsp:nvSpPr>
      <dsp:spPr>
        <a:xfrm>
          <a:off x="1672194" y="155"/>
          <a:ext cx="2235332" cy="55883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s-MX" sz="2800" kern="1200" dirty="0" err="1"/>
            <a:t>For</a:t>
          </a:r>
          <a:r>
            <a:rPr lang="es-MX" sz="2800" kern="1200" dirty="0"/>
            <a:t> </a:t>
          </a:r>
          <a:r>
            <a:rPr lang="es-MX" sz="2800" kern="1200" dirty="0" err="1"/>
            <a:t>good</a:t>
          </a:r>
          <a:endParaRPr lang="es-MX" sz="2800" kern="1200" dirty="0"/>
        </a:p>
      </dsp:txBody>
      <dsp:txXfrm>
        <a:off x="1688562" y="16523"/>
        <a:ext cx="2202596" cy="526097"/>
      </dsp:txXfrm>
    </dsp:sp>
    <dsp:sp modelId="{EF2FDB8A-4793-431A-B599-8331F200D376}">
      <dsp:nvSpPr>
        <dsp:cNvPr id="0" name=""/>
        <dsp:cNvSpPr/>
      </dsp:nvSpPr>
      <dsp:spPr>
        <a:xfrm rot="5400000">
          <a:off x="2740962" y="607885"/>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D9096A-5E87-4BBC-AB2C-565AD23D4D9E}">
      <dsp:nvSpPr>
        <dsp:cNvPr id="0" name=""/>
        <dsp:cNvSpPr/>
      </dsp:nvSpPr>
      <dsp:spPr>
        <a:xfrm>
          <a:off x="1672194" y="754579"/>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err="1"/>
            <a:t>Hedge</a:t>
          </a:r>
          <a:r>
            <a:rPr lang="es-MX" sz="1400" kern="1200" dirty="0"/>
            <a:t> </a:t>
          </a:r>
          <a:r>
            <a:rPr lang="es-MX" sz="1400" kern="1200" dirty="0" err="1"/>
            <a:t>against</a:t>
          </a:r>
          <a:r>
            <a:rPr lang="es-MX" sz="1400" kern="1200" dirty="0"/>
            <a:t> </a:t>
          </a:r>
          <a:r>
            <a:rPr lang="es-MX" sz="1400" kern="1200" dirty="0" err="1"/>
            <a:t>inflation</a:t>
          </a:r>
          <a:endParaRPr lang="es-MX" sz="1400" kern="1200" dirty="0"/>
        </a:p>
      </dsp:txBody>
      <dsp:txXfrm>
        <a:off x="1688562" y="770947"/>
        <a:ext cx="2202596" cy="526097"/>
      </dsp:txXfrm>
    </dsp:sp>
    <dsp:sp modelId="{34AF40AC-61A7-4BC2-9E02-211206D4CCEF}">
      <dsp:nvSpPr>
        <dsp:cNvPr id="0" name=""/>
        <dsp:cNvSpPr/>
      </dsp:nvSpPr>
      <dsp:spPr>
        <a:xfrm rot="5400000">
          <a:off x="2740962" y="1362310"/>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FFB237-6F16-4211-B41E-377DBDF3DB69}">
      <dsp:nvSpPr>
        <dsp:cNvPr id="0" name=""/>
        <dsp:cNvSpPr/>
      </dsp:nvSpPr>
      <dsp:spPr>
        <a:xfrm>
          <a:off x="1672194" y="1509004"/>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err="1"/>
            <a:t>Inexpensive</a:t>
          </a:r>
          <a:r>
            <a:rPr lang="es-MX" sz="1400" kern="1200" dirty="0"/>
            <a:t> </a:t>
          </a:r>
          <a:r>
            <a:rPr lang="es-MX" sz="1400" kern="1200" dirty="0" err="1"/>
            <a:t>option</a:t>
          </a:r>
          <a:r>
            <a:rPr lang="es-MX" sz="1400" kern="1200" dirty="0"/>
            <a:t> </a:t>
          </a:r>
          <a:r>
            <a:rPr lang="es-MX" sz="1400" kern="1200" dirty="0" err="1"/>
            <a:t>for</a:t>
          </a:r>
          <a:r>
            <a:rPr lang="es-MX" sz="1400" kern="1200" dirty="0"/>
            <a:t> </a:t>
          </a:r>
          <a:r>
            <a:rPr lang="es-MX" sz="1400" kern="1200" dirty="0" err="1"/>
            <a:t>cross-border</a:t>
          </a:r>
          <a:r>
            <a:rPr lang="es-MX" sz="1400" kern="1200" dirty="0"/>
            <a:t> </a:t>
          </a:r>
          <a:r>
            <a:rPr lang="es-MX" sz="1400" kern="1200" dirty="0" err="1"/>
            <a:t>transactions</a:t>
          </a:r>
          <a:r>
            <a:rPr lang="es-MX" sz="1400" kern="1200" dirty="0"/>
            <a:t>.</a:t>
          </a:r>
        </a:p>
      </dsp:txBody>
      <dsp:txXfrm>
        <a:off x="1688562" y="1525372"/>
        <a:ext cx="2202596" cy="526097"/>
      </dsp:txXfrm>
    </dsp:sp>
    <dsp:sp modelId="{D937B12B-E1FC-4613-973C-54F8528D515C}">
      <dsp:nvSpPr>
        <dsp:cNvPr id="0" name=""/>
        <dsp:cNvSpPr/>
      </dsp:nvSpPr>
      <dsp:spPr>
        <a:xfrm rot="5400000">
          <a:off x="2740962" y="2116735"/>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BCE649-839A-4360-BC9E-96AFD74B9D55}">
      <dsp:nvSpPr>
        <dsp:cNvPr id="0" name=""/>
        <dsp:cNvSpPr/>
      </dsp:nvSpPr>
      <dsp:spPr>
        <a:xfrm>
          <a:off x="1672194" y="2263428"/>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err="1"/>
            <a:t>Acces</a:t>
          </a:r>
          <a:r>
            <a:rPr lang="es-MX" sz="1400" kern="1200" dirty="0"/>
            <a:t> </a:t>
          </a:r>
          <a:r>
            <a:rPr lang="es-MX" sz="1400" kern="1200" dirty="0" err="1"/>
            <a:t>to</a:t>
          </a:r>
          <a:r>
            <a:rPr lang="es-MX" sz="1400" kern="1200" dirty="0"/>
            <a:t> global </a:t>
          </a:r>
          <a:r>
            <a:rPr lang="es-MX" sz="1400" kern="1200" dirty="0" err="1"/>
            <a:t>financial</a:t>
          </a:r>
          <a:r>
            <a:rPr lang="es-MX" sz="1400" kern="1200" dirty="0"/>
            <a:t> </a:t>
          </a:r>
          <a:r>
            <a:rPr lang="es-MX" sz="1400" kern="1200" dirty="0" err="1"/>
            <a:t>services</a:t>
          </a:r>
          <a:r>
            <a:rPr lang="es-MX" sz="1400" kern="1200" dirty="0"/>
            <a:t> in </a:t>
          </a:r>
          <a:r>
            <a:rPr lang="es-MX" sz="1400" kern="1200" dirty="0" err="1"/>
            <a:t>underserved</a:t>
          </a:r>
          <a:r>
            <a:rPr lang="es-MX" sz="1400" kern="1200" dirty="0"/>
            <a:t> áreas</a:t>
          </a:r>
        </a:p>
      </dsp:txBody>
      <dsp:txXfrm>
        <a:off x="1688562" y="2279796"/>
        <a:ext cx="2202596" cy="526097"/>
      </dsp:txXfrm>
    </dsp:sp>
    <dsp:sp modelId="{4DF31636-E292-4B9F-A1DA-2B2AE3EC9D02}">
      <dsp:nvSpPr>
        <dsp:cNvPr id="0" name=""/>
        <dsp:cNvSpPr/>
      </dsp:nvSpPr>
      <dsp:spPr>
        <a:xfrm>
          <a:off x="4220473" y="155"/>
          <a:ext cx="2235332" cy="55883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s-MX" sz="2800" kern="1200" dirty="0" err="1"/>
            <a:t>For</a:t>
          </a:r>
          <a:r>
            <a:rPr lang="es-MX" sz="2800" kern="1200" dirty="0"/>
            <a:t> </a:t>
          </a:r>
          <a:r>
            <a:rPr lang="es-MX" sz="2800" kern="1200" dirty="0" err="1"/>
            <a:t>bad</a:t>
          </a:r>
          <a:endParaRPr lang="es-MX" sz="2800" kern="1200" dirty="0"/>
        </a:p>
      </dsp:txBody>
      <dsp:txXfrm>
        <a:off x="4236841" y="16523"/>
        <a:ext cx="2202596" cy="526097"/>
      </dsp:txXfrm>
    </dsp:sp>
    <dsp:sp modelId="{1CB7782D-8DEB-4C42-A208-2D4C9FA1903C}">
      <dsp:nvSpPr>
        <dsp:cNvPr id="0" name=""/>
        <dsp:cNvSpPr/>
      </dsp:nvSpPr>
      <dsp:spPr>
        <a:xfrm rot="5400000">
          <a:off x="5289241" y="607885"/>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7FB524-F350-45A0-817B-D4F609BBFC22}">
      <dsp:nvSpPr>
        <dsp:cNvPr id="0" name=""/>
        <dsp:cNvSpPr/>
      </dsp:nvSpPr>
      <dsp:spPr>
        <a:xfrm>
          <a:off x="4220473" y="754579"/>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a:t>Used </a:t>
          </a:r>
          <a:r>
            <a:rPr lang="es-MX" sz="1400" kern="1200" dirty="0" err="1"/>
            <a:t>for</a:t>
          </a:r>
          <a:r>
            <a:rPr lang="es-MX" sz="1400" kern="1200" dirty="0"/>
            <a:t> </a:t>
          </a:r>
          <a:r>
            <a:rPr lang="es-MX" sz="1400" kern="1200" dirty="0" err="1"/>
            <a:t>terrorism</a:t>
          </a:r>
          <a:r>
            <a:rPr lang="es-MX" sz="1400" kern="1200" dirty="0"/>
            <a:t> </a:t>
          </a:r>
          <a:r>
            <a:rPr lang="es-MX" sz="1400" kern="1200" dirty="0" err="1"/>
            <a:t>financiang</a:t>
          </a:r>
          <a:endParaRPr lang="es-MX" sz="1400" kern="1200" dirty="0"/>
        </a:p>
      </dsp:txBody>
      <dsp:txXfrm>
        <a:off x="4236841" y="770947"/>
        <a:ext cx="2202596" cy="526097"/>
      </dsp:txXfrm>
    </dsp:sp>
    <dsp:sp modelId="{7BCEAC0C-BBD4-45CB-A258-6D30A8193924}">
      <dsp:nvSpPr>
        <dsp:cNvPr id="0" name=""/>
        <dsp:cNvSpPr/>
      </dsp:nvSpPr>
      <dsp:spPr>
        <a:xfrm rot="5400000">
          <a:off x="5289241" y="1362310"/>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33C6A0-7FE3-4090-998B-971F35C3D8B5}">
      <dsp:nvSpPr>
        <dsp:cNvPr id="0" name=""/>
        <dsp:cNvSpPr/>
      </dsp:nvSpPr>
      <dsp:spPr>
        <a:xfrm>
          <a:off x="4220473" y="1509004"/>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err="1"/>
            <a:t>Transactions</a:t>
          </a:r>
          <a:r>
            <a:rPr lang="es-MX" sz="1400" kern="1200" dirty="0"/>
            <a:t> </a:t>
          </a:r>
          <a:r>
            <a:rPr lang="es-MX" sz="1400" kern="1200" dirty="0" err="1"/>
            <a:t>on</a:t>
          </a:r>
          <a:r>
            <a:rPr lang="es-MX" sz="1400" kern="1200" dirty="0"/>
            <a:t> </a:t>
          </a:r>
          <a:r>
            <a:rPr lang="es-MX" sz="1400" kern="1200" dirty="0" err="1"/>
            <a:t>the</a:t>
          </a:r>
          <a:r>
            <a:rPr lang="es-MX" sz="1400" kern="1200" dirty="0"/>
            <a:t> </a:t>
          </a:r>
          <a:r>
            <a:rPr lang="es-MX" sz="1400" kern="1200" dirty="0" err="1"/>
            <a:t>dark</a:t>
          </a:r>
          <a:r>
            <a:rPr lang="es-MX" sz="1400" kern="1200" dirty="0"/>
            <a:t> web</a:t>
          </a:r>
        </a:p>
      </dsp:txBody>
      <dsp:txXfrm>
        <a:off x="4236841" y="1525372"/>
        <a:ext cx="2202596" cy="526097"/>
      </dsp:txXfrm>
    </dsp:sp>
    <dsp:sp modelId="{B8B9CA92-9104-4A6A-B418-A8E44435060E}">
      <dsp:nvSpPr>
        <dsp:cNvPr id="0" name=""/>
        <dsp:cNvSpPr/>
      </dsp:nvSpPr>
      <dsp:spPr>
        <a:xfrm rot="5400000">
          <a:off x="5289241" y="2116735"/>
          <a:ext cx="97795" cy="97795"/>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6EE4BB-4C9A-45ED-BB8E-140F35D6FC5E}">
      <dsp:nvSpPr>
        <dsp:cNvPr id="0" name=""/>
        <dsp:cNvSpPr/>
      </dsp:nvSpPr>
      <dsp:spPr>
        <a:xfrm>
          <a:off x="4220473" y="2263428"/>
          <a:ext cx="2235332" cy="558833"/>
        </a:xfrm>
        <a:prstGeom prst="roundRect">
          <a:avLst>
            <a:gd name="adj" fmla="val 1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MX" sz="1400" kern="1200" dirty="0"/>
            <a:t>Used </a:t>
          </a:r>
          <a:r>
            <a:rPr lang="es-MX" sz="1400" kern="1200" dirty="0" err="1"/>
            <a:t>for</a:t>
          </a:r>
          <a:r>
            <a:rPr lang="es-MX" sz="1400" kern="1200" dirty="0"/>
            <a:t> </a:t>
          </a:r>
          <a:r>
            <a:rPr lang="es-MX" sz="1400" kern="1200" dirty="0" err="1"/>
            <a:t>money</a:t>
          </a:r>
          <a:r>
            <a:rPr lang="es-MX" sz="1400" kern="1200" dirty="0"/>
            <a:t> Laundering </a:t>
          </a:r>
          <a:r>
            <a:rPr lang="es-MX" sz="1400" kern="1200" dirty="0" err="1"/>
            <a:t>activities</a:t>
          </a:r>
          <a:endParaRPr lang="es-MX" sz="1400" kern="1200" dirty="0"/>
        </a:p>
      </dsp:txBody>
      <dsp:txXfrm>
        <a:off x="4236841" y="2279796"/>
        <a:ext cx="2202596" cy="5260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6EA652-21BA-458B-B87E-0AD501F726EE}">
      <dsp:nvSpPr>
        <dsp:cNvPr id="0" name=""/>
        <dsp:cNvSpPr/>
      </dsp:nvSpPr>
      <dsp:spPr>
        <a:xfrm>
          <a:off x="4987" y="803142"/>
          <a:ext cx="1546238" cy="1754014"/>
        </a:xfrm>
        <a:prstGeom prst="roundRect">
          <a:avLst>
            <a:gd name="adj" fmla="val 10000"/>
          </a:avLst>
        </a:prstGeom>
        <a:gradFill rotWithShape="0">
          <a:gsLst>
            <a:gs pos="0">
              <a:schemeClr val="accent1">
                <a:shade val="50000"/>
                <a:hueOff val="0"/>
                <a:satOff val="0"/>
                <a:lumOff val="0"/>
                <a:alphaOff val="0"/>
                <a:shade val="85000"/>
                <a:satMod val="130000"/>
              </a:schemeClr>
            </a:gs>
            <a:gs pos="34000">
              <a:schemeClr val="accent1">
                <a:shade val="50000"/>
                <a:hueOff val="0"/>
                <a:satOff val="0"/>
                <a:lumOff val="0"/>
                <a:alphaOff val="0"/>
                <a:shade val="87000"/>
                <a:satMod val="125000"/>
              </a:schemeClr>
            </a:gs>
            <a:gs pos="70000">
              <a:schemeClr val="accent1">
                <a:shade val="50000"/>
                <a:hueOff val="0"/>
                <a:satOff val="0"/>
                <a:lumOff val="0"/>
                <a:alphaOff val="0"/>
                <a:tint val="100000"/>
                <a:shade val="90000"/>
                <a:satMod val="130000"/>
              </a:schemeClr>
            </a:gs>
            <a:gs pos="100000">
              <a:schemeClr val="accent1">
                <a:shade val="5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s-MX" sz="1600" kern="1200" dirty="0" err="1">
              <a:latin typeface="Museo Sans 300" panose="02000000000000000000" pitchFamily="50" charset="0"/>
            </a:rPr>
            <a:t>Decrease</a:t>
          </a:r>
          <a:r>
            <a:rPr lang="es-MX" sz="1600" kern="1200" dirty="0">
              <a:latin typeface="Museo Sans 300" panose="02000000000000000000" pitchFamily="50" charset="0"/>
            </a:rPr>
            <a:t> virtual </a:t>
          </a:r>
          <a:r>
            <a:rPr lang="es-MX" sz="1600" kern="1200" dirty="0" err="1">
              <a:latin typeface="Museo Sans 300" panose="02000000000000000000" pitchFamily="50" charset="0"/>
            </a:rPr>
            <a:t>illegal</a:t>
          </a:r>
          <a:r>
            <a:rPr lang="es-MX" sz="1600" kern="1200" dirty="0">
              <a:latin typeface="Museo Sans 300" panose="02000000000000000000" pitchFamily="50" charset="0"/>
            </a:rPr>
            <a:t> </a:t>
          </a:r>
          <a:r>
            <a:rPr lang="es-MX" sz="1600" kern="1200" dirty="0" err="1">
              <a:latin typeface="Museo Sans 300" panose="02000000000000000000" pitchFamily="50" charset="0"/>
            </a:rPr>
            <a:t>activity</a:t>
          </a:r>
          <a:r>
            <a:rPr lang="es-MX" sz="1600" kern="1200" dirty="0">
              <a:latin typeface="Museo Sans 300" panose="02000000000000000000" pitchFamily="50" charset="0"/>
            </a:rPr>
            <a:t> </a:t>
          </a:r>
          <a:r>
            <a:rPr lang="es-MX" sz="1600" kern="1200" dirty="0" err="1">
              <a:latin typeface="Museo Sans 300" panose="02000000000000000000" pitchFamily="50" charset="0"/>
            </a:rPr>
            <a:t>through</a:t>
          </a:r>
          <a:r>
            <a:rPr lang="es-MX" sz="1600" kern="1200" dirty="0">
              <a:latin typeface="Museo Sans 300" panose="02000000000000000000" pitchFamily="50" charset="0"/>
            </a:rPr>
            <a:t> </a:t>
          </a:r>
          <a:r>
            <a:rPr lang="es-MX" sz="1600" kern="1200" dirty="0" err="1">
              <a:latin typeface="Museo Sans 300" panose="02000000000000000000" pitchFamily="50" charset="0"/>
            </a:rPr>
            <a:t>law</a:t>
          </a:r>
          <a:r>
            <a:rPr lang="es-MX" sz="1600" kern="1200" dirty="0">
              <a:latin typeface="Museo Sans 300" panose="02000000000000000000" pitchFamily="50" charset="0"/>
            </a:rPr>
            <a:t> </a:t>
          </a:r>
          <a:r>
            <a:rPr lang="es-MX" sz="1600" kern="1200" dirty="0" err="1">
              <a:latin typeface="Museo Sans 300" panose="02000000000000000000" pitchFamily="50" charset="0"/>
            </a:rPr>
            <a:t>enforcement</a:t>
          </a:r>
          <a:r>
            <a:rPr lang="es-MX" sz="1600" kern="1200" dirty="0">
              <a:latin typeface="Museo Sans 300" panose="02000000000000000000" pitchFamily="50" charset="0"/>
            </a:rPr>
            <a:t> and </a:t>
          </a:r>
          <a:r>
            <a:rPr lang="es-MX" sz="1600" kern="1200" dirty="0" err="1">
              <a:latin typeface="Museo Sans 300" panose="02000000000000000000" pitchFamily="50" charset="0"/>
            </a:rPr>
            <a:t>regulation</a:t>
          </a:r>
          <a:r>
            <a:rPr lang="es-MX" sz="1600" kern="1200" dirty="0">
              <a:latin typeface="Museo Sans 300" panose="02000000000000000000" pitchFamily="50" charset="0"/>
            </a:rPr>
            <a:t>.</a:t>
          </a:r>
        </a:p>
      </dsp:txBody>
      <dsp:txXfrm>
        <a:off x="50275" y="848430"/>
        <a:ext cx="1455662" cy="1663438"/>
      </dsp:txXfrm>
    </dsp:sp>
    <dsp:sp modelId="{90BDB60C-40CE-47B6-9CC8-816F911A3320}">
      <dsp:nvSpPr>
        <dsp:cNvPr id="0" name=""/>
        <dsp:cNvSpPr/>
      </dsp:nvSpPr>
      <dsp:spPr>
        <a:xfrm>
          <a:off x="1705850" y="1488415"/>
          <a:ext cx="327802" cy="383467"/>
        </a:xfrm>
        <a:prstGeom prst="rightArrow">
          <a:avLst>
            <a:gd name="adj1" fmla="val 60000"/>
            <a:gd name="adj2" fmla="val 50000"/>
          </a:avLst>
        </a:prstGeom>
        <a:gradFill rotWithShape="0">
          <a:gsLst>
            <a:gs pos="0">
              <a:schemeClr val="accent1">
                <a:shade val="90000"/>
                <a:hueOff val="0"/>
                <a:satOff val="0"/>
                <a:lumOff val="0"/>
                <a:alphaOff val="0"/>
                <a:shade val="85000"/>
                <a:satMod val="130000"/>
              </a:schemeClr>
            </a:gs>
            <a:gs pos="34000">
              <a:schemeClr val="accent1">
                <a:shade val="90000"/>
                <a:hueOff val="0"/>
                <a:satOff val="0"/>
                <a:lumOff val="0"/>
                <a:alphaOff val="0"/>
                <a:shade val="87000"/>
                <a:satMod val="125000"/>
              </a:schemeClr>
            </a:gs>
            <a:gs pos="70000">
              <a:schemeClr val="accent1">
                <a:shade val="90000"/>
                <a:hueOff val="0"/>
                <a:satOff val="0"/>
                <a:lumOff val="0"/>
                <a:alphaOff val="0"/>
                <a:tint val="100000"/>
                <a:shade val="90000"/>
                <a:satMod val="130000"/>
              </a:schemeClr>
            </a:gs>
            <a:gs pos="100000">
              <a:schemeClr val="accent1">
                <a:shade val="9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just" defTabSz="711200">
            <a:lnSpc>
              <a:spcPct val="90000"/>
            </a:lnSpc>
            <a:spcBef>
              <a:spcPct val="0"/>
            </a:spcBef>
            <a:spcAft>
              <a:spcPct val="35000"/>
            </a:spcAft>
            <a:buNone/>
          </a:pPr>
          <a:endParaRPr lang="es-MX" sz="1600" kern="1200">
            <a:latin typeface="Museo Sans 300" panose="02000000000000000000" pitchFamily="50" charset="0"/>
          </a:endParaRPr>
        </a:p>
      </dsp:txBody>
      <dsp:txXfrm>
        <a:off x="1705850" y="1565108"/>
        <a:ext cx="229461" cy="230081"/>
      </dsp:txXfrm>
    </dsp:sp>
    <dsp:sp modelId="{F49E8D86-1A17-4F31-B717-20C8BD6CD91A}">
      <dsp:nvSpPr>
        <dsp:cNvPr id="0" name=""/>
        <dsp:cNvSpPr/>
      </dsp:nvSpPr>
      <dsp:spPr>
        <a:xfrm>
          <a:off x="2169722" y="803142"/>
          <a:ext cx="1546238" cy="1754014"/>
        </a:xfrm>
        <a:prstGeom prst="roundRect">
          <a:avLst>
            <a:gd name="adj" fmla="val 10000"/>
          </a:avLst>
        </a:prstGeom>
        <a:gradFill rotWithShape="0">
          <a:gsLst>
            <a:gs pos="0">
              <a:schemeClr val="accent1">
                <a:shade val="50000"/>
                <a:hueOff val="160997"/>
                <a:satOff val="-3921"/>
                <a:lumOff val="17158"/>
                <a:alphaOff val="0"/>
                <a:shade val="85000"/>
                <a:satMod val="130000"/>
              </a:schemeClr>
            </a:gs>
            <a:gs pos="34000">
              <a:schemeClr val="accent1">
                <a:shade val="50000"/>
                <a:hueOff val="160997"/>
                <a:satOff val="-3921"/>
                <a:lumOff val="17158"/>
                <a:alphaOff val="0"/>
                <a:shade val="87000"/>
                <a:satMod val="125000"/>
              </a:schemeClr>
            </a:gs>
            <a:gs pos="70000">
              <a:schemeClr val="accent1">
                <a:shade val="50000"/>
                <a:hueOff val="160997"/>
                <a:satOff val="-3921"/>
                <a:lumOff val="17158"/>
                <a:alphaOff val="0"/>
                <a:tint val="100000"/>
                <a:shade val="90000"/>
                <a:satMod val="130000"/>
              </a:schemeClr>
            </a:gs>
            <a:gs pos="100000">
              <a:schemeClr val="accent1">
                <a:shade val="50000"/>
                <a:hueOff val="160997"/>
                <a:satOff val="-3921"/>
                <a:lumOff val="1715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s-MX" sz="1600" kern="1200" dirty="0" err="1">
              <a:latin typeface="Museo Sans 300" panose="02000000000000000000" pitchFamily="50" charset="0"/>
            </a:rPr>
            <a:t>Blockchain</a:t>
          </a:r>
          <a:r>
            <a:rPr lang="es-MX" sz="1600" kern="1200" dirty="0">
              <a:latin typeface="Museo Sans 300" panose="02000000000000000000" pitchFamily="50" charset="0"/>
            </a:rPr>
            <a:t> </a:t>
          </a:r>
          <a:r>
            <a:rPr lang="es-MX" sz="1600" kern="1200" dirty="0" err="1">
              <a:latin typeface="Museo Sans 300" panose="02000000000000000000" pitchFamily="50" charset="0"/>
            </a:rPr>
            <a:t>decentralized</a:t>
          </a:r>
          <a:r>
            <a:rPr lang="es-MX" sz="1600" kern="1200" dirty="0">
              <a:latin typeface="Museo Sans 300" panose="02000000000000000000" pitchFamily="50" charset="0"/>
            </a:rPr>
            <a:t> </a:t>
          </a:r>
          <a:r>
            <a:rPr lang="es-MX" sz="1600" kern="1200" dirty="0" err="1">
              <a:latin typeface="Museo Sans 300" panose="02000000000000000000" pitchFamily="50" charset="0"/>
            </a:rPr>
            <a:t>nature</a:t>
          </a:r>
          <a:r>
            <a:rPr lang="es-MX" sz="1600" kern="1200" dirty="0">
              <a:latin typeface="Museo Sans 300" panose="02000000000000000000" pitchFamily="50" charset="0"/>
            </a:rPr>
            <a:t> poses a </a:t>
          </a:r>
          <a:r>
            <a:rPr lang="es-MX" sz="1600" kern="1200" dirty="0" err="1">
              <a:latin typeface="Museo Sans 300" panose="02000000000000000000" pitchFamily="50" charset="0"/>
            </a:rPr>
            <a:t>challenge</a:t>
          </a:r>
          <a:r>
            <a:rPr lang="es-MX" sz="1600" kern="1200" dirty="0">
              <a:latin typeface="Museo Sans 300" panose="02000000000000000000" pitchFamily="50" charset="0"/>
            </a:rPr>
            <a:t> </a:t>
          </a:r>
          <a:r>
            <a:rPr lang="es-MX" sz="1600" kern="1200" dirty="0" err="1">
              <a:latin typeface="Museo Sans 300" panose="02000000000000000000" pitchFamily="50" charset="0"/>
            </a:rPr>
            <a:t>when</a:t>
          </a:r>
          <a:r>
            <a:rPr lang="es-MX" sz="1600" kern="1200" dirty="0">
              <a:latin typeface="Museo Sans 300" panose="02000000000000000000" pitchFamily="50" charset="0"/>
            </a:rPr>
            <a:t> </a:t>
          </a:r>
          <a:r>
            <a:rPr lang="es-MX" sz="1600" kern="1200" dirty="0" err="1">
              <a:latin typeface="Museo Sans 300" panose="02000000000000000000" pitchFamily="50" charset="0"/>
            </a:rPr>
            <a:t>it</a:t>
          </a:r>
          <a:r>
            <a:rPr lang="es-MX" sz="1600" kern="1200" dirty="0">
              <a:latin typeface="Museo Sans 300" panose="02000000000000000000" pitchFamily="50" charset="0"/>
            </a:rPr>
            <a:t> comes </a:t>
          </a:r>
          <a:r>
            <a:rPr lang="es-MX" sz="1600" kern="1200" dirty="0" err="1">
              <a:latin typeface="Museo Sans 300" panose="02000000000000000000" pitchFamily="50" charset="0"/>
            </a:rPr>
            <a:t>to</a:t>
          </a:r>
          <a:r>
            <a:rPr lang="es-MX" sz="1600" kern="1200" dirty="0">
              <a:latin typeface="Museo Sans 300" panose="02000000000000000000" pitchFamily="50" charset="0"/>
            </a:rPr>
            <a:t> </a:t>
          </a:r>
          <a:r>
            <a:rPr lang="es-MX" sz="1600" kern="1200" dirty="0" err="1">
              <a:latin typeface="Museo Sans 300" panose="02000000000000000000" pitchFamily="50" charset="0"/>
            </a:rPr>
            <a:t>regulation</a:t>
          </a:r>
          <a:r>
            <a:rPr lang="es-MX" sz="1600" kern="1200" dirty="0">
              <a:latin typeface="Museo Sans 300" panose="02000000000000000000" pitchFamily="50" charset="0"/>
            </a:rPr>
            <a:t>.</a:t>
          </a:r>
        </a:p>
      </dsp:txBody>
      <dsp:txXfrm>
        <a:off x="2215010" y="848430"/>
        <a:ext cx="1455662" cy="1663438"/>
      </dsp:txXfrm>
    </dsp:sp>
    <dsp:sp modelId="{42147489-5277-4C78-9A3A-F5F5A4BAA9D5}">
      <dsp:nvSpPr>
        <dsp:cNvPr id="0" name=""/>
        <dsp:cNvSpPr/>
      </dsp:nvSpPr>
      <dsp:spPr>
        <a:xfrm>
          <a:off x="3870585" y="1488415"/>
          <a:ext cx="327802" cy="383467"/>
        </a:xfrm>
        <a:prstGeom prst="rightArrow">
          <a:avLst>
            <a:gd name="adj1" fmla="val 60000"/>
            <a:gd name="adj2" fmla="val 50000"/>
          </a:avLst>
        </a:prstGeom>
        <a:gradFill rotWithShape="0">
          <a:gsLst>
            <a:gs pos="0">
              <a:schemeClr val="accent1">
                <a:shade val="90000"/>
                <a:hueOff val="207713"/>
                <a:satOff val="-4436"/>
                <a:lumOff val="16555"/>
                <a:alphaOff val="0"/>
                <a:shade val="85000"/>
                <a:satMod val="130000"/>
              </a:schemeClr>
            </a:gs>
            <a:gs pos="34000">
              <a:schemeClr val="accent1">
                <a:shade val="90000"/>
                <a:hueOff val="207713"/>
                <a:satOff val="-4436"/>
                <a:lumOff val="16555"/>
                <a:alphaOff val="0"/>
                <a:shade val="87000"/>
                <a:satMod val="125000"/>
              </a:schemeClr>
            </a:gs>
            <a:gs pos="70000">
              <a:schemeClr val="accent1">
                <a:shade val="90000"/>
                <a:hueOff val="207713"/>
                <a:satOff val="-4436"/>
                <a:lumOff val="16555"/>
                <a:alphaOff val="0"/>
                <a:tint val="100000"/>
                <a:shade val="90000"/>
                <a:satMod val="130000"/>
              </a:schemeClr>
            </a:gs>
            <a:gs pos="100000">
              <a:schemeClr val="accent1">
                <a:shade val="90000"/>
                <a:hueOff val="207713"/>
                <a:satOff val="-4436"/>
                <a:lumOff val="1655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just" defTabSz="711200">
            <a:lnSpc>
              <a:spcPct val="90000"/>
            </a:lnSpc>
            <a:spcBef>
              <a:spcPct val="0"/>
            </a:spcBef>
            <a:spcAft>
              <a:spcPct val="35000"/>
            </a:spcAft>
            <a:buNone/>
          </a:pPr>
          <a:endParaRPr lang="es-MX" sz="1600" kern="1200">
            <a:latin typeface="Museo Sans 300" panose="02000000000000000000" pitchFamily="50" charset="0"/>
          </a:endParaRPr>
        </a:p>
      </dsp:txBody>
      <dsp:txXfrm>
        <a:off x="3870585" y="1565108"/>
        <a:ext cx="229461" cy="230081"/>
      </dsp:txXfrm>
    </dsp:sp>
    <dsp:sp modelId="{0651C485-F3FA-4808-91B8-338CA37E736A}">
      <dsp:nvSpPr>
        <dsp:cNvPr id="0" name=""/>
        <dsp:cNvSpPr/>
      </dsp:nvSpPr>
      <dsp:spPr>
        <a:xfrm>
          <a:off x="4334457" y="803142"/>
          <a:ext cx="1546238" cy="1754014"/>
        </a:xfrm>
        <a:prstGeom prst="roundRect">
          <a:avLst>
            <a:gd name="adj" fmla="val 10000"/>
          </a:avLst>
        </a:prstGeom>
        <a:gradFill rotWithShape="0">
          <a:gsLst>
            <a:gs pos="0">
              <a:schemeClr val="accent1">
                <a:shade val="50000"/>
                <a:hueOff val="321995"/>
                <a:satOff val="-7842"/>
                <a:lumOff val="34317"/>
                <a:alphaOff val="0"/>
                <a:shade val="85000"/>
                <a:satMod val="130000"/>
              </a:schemeClr>
            </a:gs>
            <a:gs pos="34000">
              <a:schemeClr val="accent1">
                <a:shade val="50000"/>
                <a:hueOff val="321995"/>
                <a:satOff val="-7842"/>
                <a:lumOff val="34317"/>
                <a:alphaOff val="0"/>
                <a:shade val="87000"/>
                <a:satMod val="125000"/>
              </a:schemeClr>
            </a:gs>
            <a:gs pos="70000">
              <a:schemeClr val="accent1">
                <a:shade val="50000"/>
                <a:hueOff val="321995"/>
                <a:satOff val="-7842"/>
                <a:lumOff val="34317"/>
                <a:alphaOff val="0"/>
                <a:tint val="100000"/>
                <a:shade val="90000"/>
                <a:satMod val="130000"/>
              </a:schemeClr>
            </a:gs>
            <a:gs pos="100000">
              <a:schemeClr val="accent1">
                <a:shade val="50000"/>
                <a:hueOff val="321995"/>
                <a:satOff val="-7842"/>
                <a:lumOff val="3431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s-MX" sz="1600" kern="1200" dirty="0" err="1">
              <a:latin typeface="Museo Sans 300" panose="02000000000000000000" pitchFamily="50" charset="0"/>
            </a:rPr>
            <a:t>Guidance</a:t>
          </a:r>
          <a:r>
            <a:rPr lang="es-MX" sz="1600" kern="1200" dirty="0">
              <a:latin typeface="Museo Sans 300" panose="02000000000000000000" pitchFamily="50" charset="0"/>
            </a:rPr>
            <a:t> </a:t>
          </a:r>
          <a:r>
            <a:rPr lang="es-MX" sz="1600" kern="1200" dirty="0" err="1">
              <a:latin typeface="Museo Sans 300" panose="02000000000000000000" pitchFamily="50" charset="0"/>
            </a:rPr>
            <a:t>over</a:t>
          </a:r>
          <a:r>
            <a:rPr lang="es-MX" sz="1600" kern="1200" dirty="0">
              <a:latin typeface="Museo Sans 300" panose="02000000000000000000" pitchFamily="50" charset="0"/>
            </a:rPr>
            <a:t> virtual </a:t>
          </a:r>
          <a:r>
            <a:rPr lang="es-MX" sz="1600" kern="1200" dirty="0" err="1">
              <a:latin typeface="Museo Sans 300" panose="02000000000000000000" pitchFamily="50" charset="0"/>
            </a:rPr>
            <a:t>assets</a:t>
          </a:r>
          <a:r>
            <a:rPr lang="es-MX" sz="1600" kern="1200" dirty="0">
              <a:latin typeface="Museo Sans 300" panose="02000000000000000000" pitchFamily="50" charset="0"/>
            </a:rPr>
            <a:t> and virtual </a:t>
          </a:r>
          <a:r>
            <a:rPr lang="es-MX" sz="1600" kern="1200" dirty="0" err="1">
              <a:latin typeface="Museo Sans 300" panose="02000000000000000000" pitchFamily="50" charset="0"/>
            </a:rPr>
            <a:t>asset</a:t>
          </a:r>
          <a:r>
            <a:rPr lang="es-MX" sz="1600" kern="1200" dirty="0">
              <a:latin typeface="Museo Sans 300" panose="02000000000000000000" pitchFamily="50" charset="0"/>
            </a:rPr>
            <a:t> </a:t>
          </a:r>
          <a:r>
            <a:rPr lang="es-MX" sz="1600" kern="1200" dirty="0" err="1">
              <a:latin typeface="Museo Sans 300" panose="02000000000000000000" pitchFamily="50" charset="0"/>
            </a:rPr>
            <a:t>service</a:t>
          </a:r>
          <a:r>
            <a:rPr lang="es-MX" sz="1600" kern="1200" dirty="0">
              <a:latin typeface="Museo Sans 300" panose="02000000000000000000" pitchFamily="50" charset="0"/>
            </a:rPr>
            <a:t> </a:t>
          </a:r>
          <a:r>
            <a:rPr lang="es-MX" sz="1600" kern="1200" dirty="0" err="1">
              <a:latin typeface="Museo Sans 300" panose="02000000000000000000" pitchFamily="50" charset="0"/>
            </a:rPr>
            <a:t>provider</a:t>
          </a:r>
          <a:r>
            <a:rPr lang="es-MX" sz="1600" kern="1200" dirty="0">
              <a:latin typeface="Museo Sans 300" panose="02000000000000000000" pitchFamily="50" charset="0"/>
            </a:rPr>
            <a:t>. (FATF)</a:t>
          </a:r>
        </a:p>
      </dsp:txBody>
      <dsp:txXfrm>
        <a:off x="4379745" y="848430"/>
        <a:ext cx="1455662" cy="1663438"/>
      </dsp:txXfrm>
    </dsp:sp>
    <dsp:sp modelId="{D6EC7060-87E6-4AA3-8D1F-22A3DC152F94}">
      <dsp:nvSpPr>
        <dsp:cNvPr id="0" name=""/>
        <dsp:cNvSpPr/>
      </dsp:nvSpPr>
      <dsp:spPr>
        <a:xfrm>
          <a:off x="6035319" y="1488415"/>
          <a:ext cx="327802" cy="383467"/>
        </a:xfrm>
        <a:prstGeom prst="rightArrow">
          <a:avLst>
            <a:gd name="adj1" fmla="val 60000"/>
            <a:gd name="adj2" fmla="val 50000"/>
          </a:avLst>
        </a:prstGeom>
        <a:gradFill rotWithShape="0">
          <a:gsLst>
            <a:gs pos="0">
              <a:schemeClr val="accent1">
                <a:shade val="90000"/>
                <a:hueOff val="415426"/>
                <a:satOff val="-8871"/>
                <a:lumOff val="33109"/>
                <a:alphaOff val="0"/>
                <a:shade val="85000"/>
                <a:satMod val="130000"/>
              </a:schemeClr>
            </a:gs>
            <a:gs pos="34000">
              <a:schemeClr val="accent1">
                <a:shade val="90000"/>
                <a:hueOff val="415426"/>
                <a:satOff val="-8871"/>
                <a:lumOff val="33109"/>
                <a:alphaOff val="0"/>
                <a:shade val="87000"/>
                <a:satMod val="125000"/>
              </a:schemeClr>
            </a:gs>
            <a:gs pos="70000">
              <a:schemeClr val="accent1">
                <a:shade val="90000"/>
                <a:hueOff val="415426"/>
                <a:satOff val="-8871"/>
                <a:lumOff val="33109"/>
                <a:alphaOff val="0"/>
                <a:tint val="100000"/>
                <a:shade val="90000"/>
                <a:satMod val="130000"/>
              </a:schemeClr>
            </a:gs>
            <a:gs pos="100000">
              <a:schemeClr val="accent1">
                <a:shade val="90000"/>
                <a:hueOff val="415426"/>
                <a:satOff val="-8871"/>
                <a:lumOff val="33109"/>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just" defTabSz="711200">
            <a:lnSpc>
              <a:spcPct val="90000"/>
            </a:lnSpc>
            <a:spcBef>
              <a:spcPct val="0"/>
            </a:spcBef>
            <a:spcAft>
              <a:spcPct val="35000"/>
            </a:spcAft>
            <a:buNone/>
          </a:pPr>
          <a:endParaRPr lang="es-MX" sz="1600" kern="1200">
            <a:latin typeface="Museo Sans 300" panose="02000000000000000000" pitchFamily="50" charset="0"/>
          </a:endParaRPr>
        </a:p>
      </dsp:txBody>
      <dsp:txXfrm>
        <a:off x="6035319" y="1565108"/>
        <a:ext cx="229461" cy="230081"/>
      </dsp:txXfrm>
    </dsp:sp>
    <dsp:sp modelId="{3A063084-24A2-43F1-9D55-03D22A201589}">
      <dsp:nvSpPr>
        <dsp:cNvPr id="0" name=""/>
        <dsp:cNvSpPr/>
      </dsp:nvSpPr>
      <dsp:spPr>
        <a:xfrm>
          <a:off x="6499191" y="803142"/>
          <a:ext cx="1546238" cy="1754014"/>
        </a:xfrm>
        <a:prstGeom prst="roundRect">
          <a:avLst>
            <a:gd name="adj" fmla="val 10000"/>
          </a:avLst>
        </a:prstGeom>
        <a:gradFill rotWithShape="0">
          <a:gsLst>
            <a:gs pos="0">
              <a:schemeClr val="accent1">
                <a:shade val="50000"/>
                <a:hueOff val="321995"/>
                <a:satOff val="-7842"/>
                <a:lumOff val="34317"/>
                <a:alphaOff val="0"/>
                <a:shade val="85000"/>
                <a:satMod val="130000"/>
              </a:schemeClr>
            </a:gs>
            <a:gs pos="34000">
              <a:schemeClr val="accent1">
                <a:shade val="50000"/>
                <a:hueOff val="321995"/>
                <a:satOff val="-7842"/>
                <a:lumOff val="34317"/>
                <a:alphaOff val="0"/>
                <a:shade val="87000"/>
                <a:satMod val="125000"/>
              </a:schemeClr>
            </a:gs>
            <a:gs pos="70000">
              <a:schemeClr val="accent1">
                <a:shade val="50000"/>
                <a:hueOff val="321995"/>
                <a:satOff val="-7842"/>
                <a:lumOff val="34317"/>
                <a:alphaOff val="0"/>
                <a:tint val="100000"/>
                <a:shade val="90000"/>
                <a:satMod val="130000"/>
              </a:schemeClr>
            </a:gs>
            <a:gs pos="100000">
              <a:schemeClr val="accent1">
                <a:shade val="50000"/>
                <a:hueOff val="321995"/>
                <a:satOff val="-7842"/>
                <a:lumOff val="3431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s-MX" sz="1600" kern="1200" dirty="0" err="1">
              <a:latin typeface="Museo Sans 300" panose="02000000000000000000" pitchFamily="50" charset="0"/>
            </a:rPr>
            <a:t>Impose</a:t>
          </a:r>
          <a:r>
            <a:rPr lang="es-MX" sz="1600" kern="1200" dirty="0">
              <a:latin typeface="Museo Sans 300" panose="02000000000000000000" pitchFamily="50" charset="0"/>
            </a:rPr>
            <a:t> a </a:t>
          </a:r>
          <a:r>
            <a:rPr lang="es-MX" sz="1600" kern="1200" dirty="0" err="1">
              <a:latin typeface="Museo Sans 300" panose="02000000000000000000" pitchFamily="50" charset="0"/>
            </a:rPr>
            <a:t>baseline</a:t>
          </a:r>
          <a:r>
            <a:rPr lang="es-MX" sz="1600" kern="1200" dirty="0">
              <a:latin typeface="Museo Sans 300" panose="02000000000000000000" pitchFamily="50" charset="0"/>
            </a:rPr>
            <a:t> </a:t>
          </a:r>
          <a:r>
            <a:rPr lang="es-MX" sz="1600" kern="1200" dirty="0" err="1">
              <a:latin typeface="Museo Sans 300" panose="02000000000000000000" pitchFamily="50" charset="0"/>
            </a:rPr>
            <a:t>of</a:t>
          </a:r>
          <a:r>
            <a:rPr lang="es-MX" sz="1600" kern="1200" dirty="0">
              <a:latin typeface="Museo Sans 300" panose="02000000000000000000" pitchFamily="50" charset="0"/>
            </a:rPr>
            <a:t> </a:t>
          </a:r>
          <a:r>
            <a:rPr lang="es-MX" sz="1600" kern="1200" dirty="0" err="1">
              <a:latin typeface="Museo Sans 300" panose="02000000000000000000" pitchFamily="50" charset="0"/>
            </a:rPr>
            <a:t>regulation</a:t>
          </a:r>
          <a:r>
            <a:rPr lang="es-MX" sz="1600" kern="1200" dirty="0">
              <a:latin typeface="Museo Sans 300" panose="02000000000000000000" pitchFamily="50" charset="0"/>
            </a:rPr>
            <a:t> </a:t>
          </a:r>
          <a:r>
            <a:rPr lang="es-MX" sz="1600" kern="1200" dirty="0" err="1">
              <a:latin typeface="Museo Sans 300" panose="02000000000000000000" pitchFamily="50" charset="0"/>
            </a:rPr>
            <a:t>across</a:t>
          </a:r>
          <a:r>
            <a:rPr lang="es-MX" sz="1600" kern="1200" dirty="0">
              <a:latin typeface="Museo Sans 300" panose="02000000000000000000" pitchFamily="50" charset="0"/>
            </a:rPr>
            <a:t> </a:t>
          </a:r>
          <a:r>
            <a:rPr lang="es-MX" sz="1600" kern="1200" dirty="0" err="1">
              <a:latin typeface="Museo Sans 300" panose="02000000000000000000" pitchFamily="50" charset="0"/>
            </a:rPr>
            <a:t>the</a:t>
          </a:r>
          <a:r>
            <a:rPr lang="es-MX" sz="1600" kern="1200" dirty="0">
              <a:latin typeface="Museo Sans 300" panose="02000000000000000000" pitchFamily="50" charset="0"/>
            </a:rPr>
            <a:t> World.</a:t>
          </a:r>
        </a:p>
      </dsp:txBody>
      <dsp:txXfrm>
        <a:off x="6544479" y="848430"/>
        <a:ext cx="1455662" cy="1663438"/>
      </dsp:txXfrm>
    </dsp:sp>
    <dsp:sp modelId="{67D81C19-E1FE-4FC3-8321-2D4B05FE3374}">
      <dsp:nvSpPr>
        <dsp:cNvPr id="0" name=""/>
        <dsp:cNvSpPr/>
      </dsp:nvSpPr>
      <dsp:spPr>
        <a:xfrm>
          <a:off x="8200054" y="1488415"/>
          <a:ext cx="327802" cy="383467"/>
        </a:xfrm>
        <a:prstGeom prst="rightArrow">
          <a:avLst>
            <a:gd name="adj1" fmla="val 60000"/>
            <a:gd name="adj2" fmla="val 50000"/>
          </a:avLst>
        </a:prstGeom>
        <a:gradFill rotWithShape="0">
          <a:gsLst>
            <a:gs pos="0">
              <a:schemeClr val="accent1">
                <a:shade val="90000"/>
                <a:hueOff val="207713"/>
                <a:satOff val="-4436"/>
                <a:lumOff val="16555"/>
                <a:alphaOff val="0"/>
                <a:shade val="85000"/>
                <a:satMod val="130000"/>
              </a:schemeClr>
            </a:gs>
            <a:gs pos="34000">
              <a:schemeClr val="accent1">
                <a:shade val="90000"/>
                <a:hueOff val="207713"/>
                <a:satOff val="-4436"/>
                <a:lumOff val="16555"/>
                <a:alphaOff val="0"/>
                <a:shade val="87000"/>
                <a:satMod val="125000"/>
              </a:schemeClr>
            </a:gs>
            <a:gs pos="70000">
              <a:schemeClr val="accent1">
                <a:shade val="90000"/>
                <a:hueOff val="207713"/>
                <a:satOff val="-4436"/>
                <a:lumOff val="16555"/>
                <a:alphaOff val="0"/>
                <a:tint val="100000"/>
                <a:shade val="90000"/>
                <a:satMod val="130000"/>
              </a:schemeClr>
            </a:gs>
            <a:gs pos="100000">
              <a:schemeClr val="accent1">
                <a:shade val="90000"/>
                <a:hueOff val="207713"/>
                <a:satOff val="-4436"/>
                <a:lumOff val="16555"/>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just" defTabSz="711200">
            <a:lnSpc>
              <a:spcPct val="90000"/>
            </a:lnSpc>
            <a:spcBef>
              <a:spcPct val="0"/>
            </a:spcBef>
            <a:spcAft>
              <a:spcPct val="35000"/>
            </a:spcAft>
            <a:buNone/>
          </a:pPr>
          <a:endParaRPr lang="es-MX" sz="1600" kern="1200">
            <a:latin typeface="Museo Sans 300" panose="02000000000000000000" pitchFamily="50" charset="0"/>
          </a:endParaRPr>
        </a:p>
      </dsp:txBody>
      <dsp:txXfrm>
        <a:off x="8200054" y="1565108"/>
        <a:ext cx="229461" cy="230081"/>
      </dsp:txXfrm>
    </dsp:sp>
    <dsp:sp modelId="{B9E959DA-12DC-4DC9-855F-5AB7A48ED940}">
      <dsp:nvSpPr>
        <dsp:cNvPr id="0" name=""/>
        <dsp:cNvSpPr/>
      </dsp:nvSpPr>
      <dsp:spPr>
        <a:xfrm>
          <a:off x="8663926" y="803142"/>
          <a:ext cx="1546238" cy="1754014"/>
        </a:xfrm>
        <a:prstGeom prst="roundRect">
          <a:avLst>
            <a:gd name="adj" fmla="val 10000"/>
          </a:avLst>
        </a:prstGeom>
        <a:gradFill rotWithShape="0">
          <a:gsLst>
            <a:gs pos="0">
              <a:schemeClr val="accent1">
                <a:shade val="50000"/>
                <a:hueOff val="160997"/>
                <a:satOff val="-3921"/>
                <a:lumOff val="17158"/>
                <a:alphaOff val="0"/>
                <a:shade val="85000"/>
                <a:satMod val="130000"/>
              </a:schemeClr>
            </a:gs>
            <a:gs pos="34000">
              <a:schemeClr val="accent1">
                <a:shade val="50000"/>
                <a:hueOff val="160997"/>
                <a:satOff val="-3921"/>
                <a:lumOff val="17158"/>
                <a:alphaOff val="0"/>
                <a:shade val="87000"/>
                <a:satMod val="125000"/>
              </a:schemeClr>
            </a:gs>
            <a:gs pos="70000">
              <a:schemeClr val="accent1">
                <a:shade val="50000"/>
                <a:hueOff val="160997"/>
                <a:satOff val="-3921"/>
                <a:lumOff val="17158"/>
                <a:alphaOff val="0"/>
                <a:tint val="100000"/>
                <a:shade val="90000"/>
                <a:satMod val="130000"/>
              </a:schemeClr>
            </a:gs>
            <a:gs pos="100000">
              <a:schemeClr val="accent1">
                <a:shade val="50000"/>
                <a:hueOff val="160997"/>
                <a:satOff val="-3921"/>
                <a:lumOff val="17158"/>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s-MX" sz="1600" kern="1200" dirty="0">
              <a:latin typeface="Museo Sans 300" panose="02000000000000000000" pitchFamily="50" charset="0"/>
            </a:rPr>
            <a:t>Control </a:t>
          </a:r>
          <a:r>
            <a:rPr lang="es-MX" sz="1600" kern="1200" dirty="0" err="1">
              <a:latin typeface="Museo Sans 300" panose="02000000000000000000" pitchFamily="50" charset="0"/>
            </a:rPr>
            <a:t>something</a:t>
          </a:r>
          <a:r>
            <a:rPr lang="es-MX" sz="1600" kern="1200" dirty="0">
              <a:latin typeface="Museo Sans 300" panose="02000000000000000000" pitchFamily="50" charset="0"/>
            </a:rPr>
            <a:t> virtual, universal and </a:t>
          </a:r>
          <a:r>
            <a:rPr lang="es-MX" sz="1600" kern="1200" dirty="0" err="1">
              <a:latin typeface="Museo Sans 300" panose="02000000000000000000" pitchFamily="50" charset="0"/>
            </a:rPr>
            <a:t>borderless</a:t>
          </a:r>
          <a:endParaRPr lang="es-MX" sz="1600" kern="1200" dirty="0">
            <a:latin typeface="Museo Sans 300" panose="02000000000000000000" pitchFamily="50" charset="0"/>
          </a:endParaRPr>
        </a:p>
      </dsp:txBody>
      <dsp:txXfrm>
        <a:off x="8709214" y="848430"/>
        <a:ext cx="1455662" cy="16634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B31078-723A-418D-91A7-063265DD4DCF}">
      <dsp:nvSpPr>
        <dsp:cNvPr id="0" name=""/>
        <dsp:cNvSpPr/>
      </dsp:nvSpPr>
      <dsp:spPr>
        <a:xfrm>
          <a:off x="360356" y="916734"/>
          <a:ext cx="2572468" cy="847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MX" sz="1600" kern="1200" dirty="0" err="1"/>
            <a:t>Regulation</a:t>
          </a:r>
          <a:r>
            <a:rPr lang="es-MX" sz="1600" kern="1200" dirty="0"/>
            <a:t> </a:t>
          </a:r>
          <a:r>
            <a:rPr lang="es-MX" sz="1600" kern="1200" dirty="0" err="1"/>
            <a:t>becomes</a:t>
          </a:r>
          <a:r>
            <a:rPr lang="es-MX" sz="1600" kern="1200" dirty="0"/>
            <a:t> </a:t>
          </a:r>
          <a:r>
            <a:rPr lang="es-MX" sz="1600" kern="1200" dirty="0" err="1"/>
            <a:t>increasingly</a:t>
          </a:r>
          <a:r>
            <a:rPr lang="es-MX" sz="1600" kern="1200" dirty="0"/>
            <a:t> </a:t>
          </a:r>
          <a:r>
            <a:rPr lang="es-MX" sz="1600" kern="1200" dirty="0" err="1"/>
            <a:t>relevant</a:t>
          </a:r>
          <a:r>
            <a:rPr lang="es-MX" sz="1600" kern="1200" dirty="0"/>
            <a:t> as </a:t>
          </a:r>
          <a:r>
            <a:rPr lang="es-MX" sz="1600" kern="1200" dirty="0" err="1"/>
            <a:t>crypto</a:t>
          </a:r>
          <a:r>
            <a:rPr lang="es-MX" sz="1600" kern="1200" dirty="0"/>
            <a:t> use </a:t>
          </a:r>
          <a:r>
            <a:rPr lang="es-MX" sz="1600" kern="1200" dirty="0" err="1"/>
            <a:t>grows</a:t>
          </a:r>
          <a:endParaRPr lang="es-MX" sz="1600" kern="1200" dirty="0"/>
        </a:p>
      </dsp:txBody>
      <dsp:txXfrm>
        <a:off x="360356" y="916734"/>
        <a:ext cx="2572468" cy="847745"/>
      </dsp:txXfrm>
    </dsp:sp>
    <dsp:sp modelId="{DA2CA0C4-7599-4F10-B3BC-78E3ABF247E1}">
      <dsp:nvSpPr>
        <dsp:cNvPr id="0" name=""/>
        <dsp:cNvSpPr/>
      </dsp:nvSpPr>
      <dsp:spPr>
        <a:xfrm>
          <a:off x="360356" y="2704337"/>
          <a:ext cx="2572468" cy="158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MX" sz="1800" kern="1200" dirty="0" err="1"/>
            <a:t>User</a:t>
          </a:r>
          <a:r>
            <a:rPr lang="es-MX" sz="1800" kern="1200" dirty="0"/>
            <a:t> </a:t>
          </a:r>
          <a:r>
            <a:rPr lang="es-MX" sz="1800" kern="1200" dirty="0" err="1"/>
            <a:t>protection</a:t>
          </a:r>
          <a:r>
            <a:rPr lang="es-MX" sz="1800" kern="1200" dirty="0"/>
            <a:t> </a:t>
          </a:r>
        </a:p>
      </dsp:txBody>
      <dsp:txXfrm>
        <a:off x="360356" y="2704337"/>
        <a:ext cx="2572468" cy="1588261"/>
      </dsp:txXfrm>
    </dsp:sp>
    <dsp:sp modelId="{2B81D15F-EAD9-41D6-A170-C8BEB3B6340D}">
      <dsp:nvSpPr>
        <dsp:cNvPr id="0" name=""/>
        <dsp:cNvSpPr/>
      </dsp:nvSpPr>
      <dsp:spPr>
        <a:xfrm>
          <a:off x="357433" y="658902"/>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E276B6-0776-4FAB-9BCA-ED8F1B0B8024}">
      <dsp:nvSpPr>
        <dsp:cNvPr id="0" name=""/>
        <dsp:cNvSpPr/>
      </dsp:nvSpPr>
      <dsp:spPr>
        <a:xfrm>
          <a:off x="500672" y="372423"/>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F18E71-B651-4C55-88AA-1976836BC128}">
      <dsp:nvSpPr>
        <dsp:cNvPr id="0" name=""/>
        <dsp:cNvSpPr/>
      </dsp:nvSpPr>
      <dsp:spPr>
        <a:xfrm>
          <a:off x="844448" y="429719"/>
          <a:ext cx="321558" cy="3215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B8CA04-B29E-4F51-9E53-19DBF09387A0}">
      <dsp:nvSpPr>
        <dsp:cNvPr id="0" name=""/>
        <dsp:cNvSpPr/>
      </dsp:nvSpPr>
      <dsp:spPr>
        <a:xfrm>
          <a:off x="1130927" y="114591"/>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0B00A4-BBAC-4C6F-A2F9-6E353AF72A7F}">
      <dsp:nvSpPr>
        <dsp:cNvPr id="0" name=""/>
        <dsp:cNvSpPr/>
      </dsp:nvSpPr>
      <dsp:spPr>
        <a:xfrm>
          <a:off x="1503350" y="0"/>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086DE4-EABA-4DC0-ADF4-2CDC499EA46C}">
      <dsp:nvSpPr>
        <dsp:cNvPr id="0" name=""/>
        <dsp:cNvSpPr/>
      </dsp:nvSpPr>
      <dsp:spPr>
        <a:xfrm>
          <a:off x="1961718" y="200535"/>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7D187C-5443-4239-B95F-3D7C1FE0BDB7}">
      <dsp:nvSpPr>
        <dsp:cNvPr id="0" name=""/>
        <dsp:cNvSpPr/>
      </dsp:nvSpPr>
      <dsp:spPr>
        <a:xfrm>
          <a:off x="2248197" y="343775"/>
          <a:ext cx="321558" cy="3215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4C1D6F-1B19-4963-9325-EB24952AEB10}">
      <dsp:nvSpPr>
        <dsp:cNvPr id="0" name=""/>
        <dsp:cNvSpPr/>
      </dsp:nvSpPr>
      <dsp:spPr>
        <a:xfrm>
          <a:off x="2649268" y="658902"/>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4A0088-48B5-4C40-BE7C-FDD36B6C5E78}">
      <dsp:nvSpPr>
        <dsp:cNvPr id="0" name=""/>
        <dsp:cNvSpPr/>
      </dsp:nvSpPr>
      <dsp:spPr>
        <a:xfrm>
          <a:off x="2821156" y="974030"/>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BABA2F-01DD-495A-AC2E-23422098B696}">
      <dsp:nvSpPr>
        <dsp:cNvPr id="0" name=""/>
        <dsp:cNvSpPr/>
      </dsp:nvSpPr>
      <dsp:spPr>
        <a:xfrm>
          <a:off x="1331463" y="372423"/>
          <a:ext cx="526186" cy="52618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637FCF-E23E-4127-B63F-EFCD59493F8B}">
      <dsp:nvSpPr>
        <dsp:cNvPr id="0" name=""/>
        <dsp:cNvSpPr/>
      </dsp:nvSpPr>
      <dsp:spPr>
        <a:xfrm>
          <a:off x="214193" y="1461045"/>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80C779-8CB6-431A-BBBC-5233B3C585D5}">
      <dsp:nvSpPr>
        <dsp:cNvPr id="0" name=""/>
        <dsp:cNvSpPr/>
      </dsp:nvSpPr>
      <dsp:spPr>
        <a:xfrm>
          <a:off x="386081" y="1718876"/>
          <a:ext cx="321558" cy="3215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63E744-41F4-4E47-B922-863A22CC6AC0}">
      <dsp:nvSpPr>
        <dsp:cNvPr id="0" name=""/>
        <dsp:cNvSpPr/>
      </dsp:nvSpPr>
      <dsp:spPr>
        <a:xfrm>
          <a:off x="815800" y="1948060"/>
          <a:ext cx="467721" cy="467721"/>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42327C-52EA-45DC-94DD-0A12D1AE29E6}">
      <dsp:nvSpPr>
        <dsp:cNvPr id="0" name=""/>
        <dsp:cNvSpPr/>
      </dsp:nvSpPr>
      <dsp:spPr>
        <a:xfrm>
          <a:off x="1417407" y="2320483"/>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00383-8197-4585-BBF3-23FBD7470167}">
      <dsp:nvSpPr>
        <dsp:cNvPr id="0" name=""/>
        <dsp:cNvSpPr/>
      </dsp:nvSpPr>
      <dsp:spPr>
        <a:xfrm>
          <a:off x="1531998" y="1948060"/>
          <a:ext cx="321558" cy="3215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3C3852-12D6-4AFF-9536-0EB7031C1394}">
      <dsp:nvSpPr>
        <dsp:cNvPr id="0" name=""/>
        <dsp:cNvSpPr/>
      </dsp:nvSpPr>
      <dsp:spPr>
        <a:xfrm>
          <a:off x="1818478" y="2349131"/>
          <a:ext cx="204628" cy="204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A0D8B8-CE27-4A3C-9232-07AEC32426E3}">
      <dsp:nvSpPr>
        <dsp:cNvPr id="0" name=""/>
        <dsp:cNvSpPr/>
      </dsp:nvSpPr>
      <dsp:spPr>
        <a:xfrm>
          <a:off x="2076309" y="1890764"/>
          <a:ext cx="467721" cy="467721"/>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984FE2-D7B2-47B3-94E1-292542E8E89F}">
      <dsp:nvSpPr>
        <dsp:cNvPr id="0" name=""/>
        <dsp:cNvSpPr/>
      </dsp:nvSpPr>
      <dsp:spPr>
        <a:xfrm>
          <a:off x="2706564" y="1776172"/>
          <a:ext cx="321558" cy="32155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E8A50A-1CF7-4940-9402-9C0F84E9A5A2}">
      <dsp:nvSpPr>
        <dsp:cNvPr id="0" name=""/>
        <dsp:cNvSpPr/>
      </dsp:nvSpPr>
      <dsp:spPr>
        <a:xfrm>
          <a:off x="3028123" y="429242"/>
          <a:ext cx="944371" cy="1802908"/>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CCBC59-5F2A-4E4C-8B89-66BD0875FBF6}">
      <dsp:nvSpPr>
        <dsp:cNvPr id="0" name=""/>
        <dsp:cNvSpPr/>
      </dsp:nvSpPr>
      <dsp:spPr>
        <a:xfrm>
          <a:off x="3972495" y="430118"/>
          <a:ext cx="2575559" cy="1802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MX" sz="1600" kern="1200" dirty="0"/>
            <a:t>A </a:t>
          </a:r>
          <a:r>
            <a:rPr lang="es-MX" sz="1600" kern="1200" dirty="0" err="1"/>
            <a:t>primary</a:t>
          </a:r>
          <a:r>
            <a:rPr lang="es-MX" sz="1600" kern="1200" dirty="0"/>
            <a:t> factor in </a:t>
          </a:r>
          <a:r>
            <a:rPr lang="es-MX" sz="1600" kern="1200" dirty="0" err="1"/>
            <a:t>the</a:t>
          </a:r>
          <a:r>
            <a:rPr lang="es-MX" sz="1600" kern="1200" dirty="0"/>
            <a:t> “mainstreaming” </a:t>
          </a:r>
          <a:r>
            <a:rPr lang="es-MX" sz="1600" kern="1200" dirty="0" err="1"/>
            <a:t>of</a:t>
          </a:r>
          <a:r>
            <a:rPr lang="es-MX" sz="1600" kern="1200" dirty="0"/>
            <a:t> </a:t>
          </a:r>
          <a:r>
            <a:rPr lang="es-MX" sz="1600" kern="1200" dirty="0" err="1"/>
            <a:t>crypto</a:t>
          </a:r>
          <a:endParaRPr lang="es-MX" sz="1600" kern="1200" dirty="0"/>
        </a:p>
      </dsp:txBody>
      <dsp:txXfrm>
        <a:off x="3972495" y="430118"/>
        <a:ext cx="2575559" cy="1802891"/>
      </dsp:txXfrm>
    </dsp:sp>
    <dsp:sp modelId="{1AA34752-5D33-48D1-BA29-A6C9AD7FE310}">
      <dsp:nvSpPr>
        <dsp:cNvPr id="0" name=""/>
        <dsp:cNvSpPr/>
      </dsp:nvSpPr>
      <dsp:spPr>
        <a:xfrm>
          <a:off x="3972495" y="2704337"/>
          <a:ext cx="2575559" cy="158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MX" sz="1800" kern="1200" dirty="0" err="1"/>
            <a:t>The</a:t>
          </a:r>
          <a:r>
            <a:rPr lang="es-MX" sz="1800" kern="1200" dirty="0"/>
            <a:t> </a:t>
          </a:r>
          <a:r>
            <a:rPr lang="es-MX" sz="1800" kern="1200" dirty="0" err="1"/>
            <a:t>volatility</a:t>
          </a:r>
          <a:r>
            <a:rPr lang="es-MX" sz="1800" kern="1200" dirty="0"/>
            <a:t> </a:t>
          </a:r>
          <a:r>
            <a:rPr lang="es-MX" sz="1800" kern="1200" dirty="0" err="1"/>
            <a:t>of</a:t>
          </a:r>
          <a:r>
            <a:rPr lang="es-MX" sz="1800" kern="1200" dirty="0"/>
            <a:t> </a:t>
          </a:r>
          <a:r>
            <a:rPr lang="es-MX" sz="1800" kern="1200" dirty="0" err="1"/>
            <a:t>prices</a:t>
          </a:r>
          <a:r>
            <a:rPr lang="es-MX" sz="1800" kern="1200" dirty="0"/>
            <a:t> </a:t>
          </a:r>
          <a:r>
            <a:rPr lang="es-MX" sz="1800" kern="1200" dirty="0" err="1"/>
            <a:t>also</a:t>
          </a:r>
          <a:r>
            <a:rPr lang="es-MX" sz="1800" kern="1200" dirty="0"/>
            <a:t> </a:t>
          </a:r>
          <a:r>
            <a:rPr lang="es-MX" sz="1800" kern="1200" dirty="0" err="1"/>
            <a:t>puts</a:t>
          </a:r>
          <a:r>
            <a:rPr lang="es-MX" sz="1800" kern="1200" dirty="0"/>
            <a:t> a </a:t>
          </a:r>
          <a:r>
            <a:rPr lang="es-MX" sz="1800" kern="1200" dirty="0" err="1"/>
            <a:t>question</a:t>
          </a:r>
          <a:r>
            <a:rPr lang="es-MX" sz="1800" kern="1200" dirty="0"/>
            <a:t> </a:t>
          </a:r>
          <a:r>
            <a:rPr lang="es-MX" sz="1800" kern="1200" dirty="0" err="1"/>
            <a:t>mark</a:t>
          </a:r>
          <a:r>
            <a:rPr lang="es-MX" sz="1800" kern="1200" dirty="0"/>
            <a:t> </a:t>
          </a:r>
          <a:r>
            <a:rPr lang="es-MX" sz="1800" kern="1200" dirty="0" err="1"/>
            <a:t>on</a:t>
          </a:r>
          <a:r>
            <a:rPr lang="es-MX" sz="1800" kern="1200" dirty="0"/>
            <a:t> </a:t>
          </a:r>
          <a:r>
            <a:rPr lang="es-MX" sz="1800" kern="1200" dirty="0" err="1"/>
            <a:t>the</a:t>
          </a:r>
          <a:r>
            <a:rPr lang="es-MX" sz="1800" kern="1200" dirty="0"/>
            <a:t> </a:t>
          </a:r>
          <a:r>
            <a:rPr lang="es-MX" sz="1800" kern="1200" dirty="0" err="1"/>
            <a:t>potential</a:t>
          </a:r>
          <a:r>
            <a:rPr lang="es-MX" sz="1800" kern="1200" dirty="0"/>
            <a:t> </a:t>
          </a:r>
          <a:r>
            <a:rPr lang="es-MX" sz="1800" kern="1200" dirty="0" err="1"/>
            <a:t>of</a:t>
          </a:r>
          <a:r>
            <a:rPr lang="es-MX" sz="1800" kern="1200" dirty="0"/>
            <a:t> bitcoins as a </a:t>
          </a:r>
          <a:r>
            <a:rPr lang="es-MX" sz="1800" kern="1200" dirty="0" err="1"/>
            <a:t>currency</a:t>
          </a:r>
          <a:r>
            <a:rPr lang="es-MX" sz="1800" kern="1200" dirty="0"/>
            <a:t>.</a:t>
          </a:r>
        </a:p>
      </dsp:txBody>
      <dsp:txXfrm>
        <a:off x="3972495" y="2704337"/>
        <a:ext cx="2575559" cy="1588261"/>
      </dsp:txXfrm>
    </dsp:sp>
    <dsp:sp modelId="{CAB73C94-F19F-471D-A072-5318FA49650B}">
      <dsp:nvSpPr>
        <dsp:cNvPr id="0" name=""/>
        <dsp:cNvSpPr/>
      </dsp:nvSpPr>
      <dsp:spPr>
        <a:xfrm>
          <a:off x="6548054" y="429242"/>
          <a:ext cx="944371" cy="1802908"/>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F86180-2DDF-4E3F-88F1-C97FF75E2717}">
      <dsp:nvSpPr>
        <dsp:cNvPr id="0" name=""/>
        <dsp:cNvSpPr/>
      </dsp:nvSpPr>
      <dsp:spPr>
        <a:xfrm>
          <a:off x="7685593" y="301340"/>
          <a:ext cx="2189225" cy="218922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s-MX" sz="1600" b="0" kern="1200" dirty="0" err="1">
              <a:solidFill>
                <a:schemeClr val="bg1"/>
              </a:solidFill>
              <a:latin typeface="Museo Sans 300" panose="02000000000000000000" pitchFamily="50" charset="0"/>
            </a:rPr>
            <a:t>Countries</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that</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have</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been</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the</a:t>
          </a:r>
          <a:r>
            <a:rPr lang="es-MX" sz="1600" b="0" kern="1200" dirty="0">
              <a:solidFill>
                <a:schemeClr val="bg1"/>
              </a:solidFill>
              <a:latin typeface="Museo Sans 300" panose="02000000000000000000" pitchFamily="50" charset="0"/>
            </a:rPr>
            <a:t> target </a:t>
          </a:r>
          <a:r>
            <a:rPr lang="es-MX" sz="1600" b="0" kern="1200" dirty="0" err="1">
              <a:solidFill>
                <a:schemeClr val="bg1"/>
              </a:solidFill>
              <a:latin typeface="Museo Sans 300" panose="02000000000000000000" pitchFamily="50" charset="0"/>
            </a:rPr>
            <a:t>of</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economic</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sanctions</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levied</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against</a:t>
          </a:r>
          <a:r>
            <a:rPr lang="es-MX" sz="1600" b="0" kern="1200" dirty="0">
              <a:solidFill>
                <a:schemeClr val="bg1"/>
              </a:solidFill>
              <a:latin typeface="Museo Sans 300" panose="02000000000000000000" pitchFamily="50" charset="0"/>
            </a:rPr>
            <a:t> </a:t>
          </a:r>
          <a:r>
            <a:rPr lang="es-MX" sz="1600" b="0" kern="1200" dirty="0" err="1">
              <a:solidFill>
                <a:schemeClr val="bg1"/>
              </a:solidFill>
              <a:latin typeface="Museo Sans 300" panose="02000000000000000000" pitchFamily="50" charset="0"/>
            </a:rPr>
            <a:t>them</a:t>
          </a:r>
          <a:endParaRPr lang="es-MX" sz="1600" b="0" kern="1200" dirty="0">
            <a:solidFill>
              <a:schemeClr val="bg1"/>
            </a:solidFill>
          </a:endParaRPr>
        </a:p>
      </dsp:txBody>
      <dsp:txXfrm>
        <a:off x="8006198" y="621945"/>
        <a:ext cx="1548015" cy="1548015"/>
      </dsp:txXfrm>
    </dsp:sp>
    <dsp:sp modelId="{09FFD2D0-1A7D-4D7A-8954-A9E2C75892E6}">
      <dsp:nvSpPr>
        <dsp:cNvPr id="0" name=""/>
        <dsp:cNvSpPr/>
      </dsp:nvSpPr>
      <dsp:spPr>
        <a:xfrm>
          <a:off x="7492426" y="2704337"/>
          <a:ext cx="2575559" cy="1588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l" defTabSz="622300">
            <a:lnSpc>
              <a:spcPct val="90000"/>
            </a:lnSpc>
            <a:spcBef>
              <a:spcPct val="0"/>
            </a:spcBef>
            <a:spcAft>
              <a:spcPct val="15000"/>
            </a:spcAft>
            <a:buChar char="•"/>
          </a:pPr>
          <a:endParaRPr lang="es-MX" sz="1400" kern="1200"/>
        </a:p>
        <a:p>
          <a:pPr marL="114300" lvl="1" indent="-114300" algn="l" defTabSz="622300">
            <a:lnSpc>
              <a:spcPct val="90000"/>
            </a:lnSpc>
            <a:spcBef>
              <a:spcPct val="0"/>
            </a:spcBef>
            <a:spcAft>
              <a:spcPct val="15000"/>
            </a:spcAft>
            <a:buChar char="•"/>
          </a:pPr>
          <a:r>
            <a:rPr lang="es-MX" sz="1400" kern="1200" dirty="0" err="1"/>
            <a:t>Crypto</a:t>
          </a:r>
          <a:r>
            <a:rPr lang="es-MX" sz="1400" kern="1200" dirty="0"/>
            <a:t> as a </a:t>
          </a:r>
          <a:r>
            <a:rPr lang="es-MX" sz="1400" kern="1200" dirty="0" err="1"/>
            <a:t>means</a:t>
          </a:r>
          <a:r>
            <a:rPr lang="es-MX" sz="1400" kern="1200" dirty="0"/>
            <a:t> </a:t>
          </a:r>
          <a:r>
            <a:rPr lang="es-MX" sz="1400" kern="1200" dirty="0" err="1"/>
            <a:t>to</a:t>
          </a:r>
          <a:r>
            <a:rPr lang="es-MX" sz="1400" kern="1200" dirty="0"/>
            <a:t> </a:t>
          </a:r>
          <a:r>
            <a:rPr lang="es-MX" sz="1400" kern="1200" dirty="0" err="1"/>
            <a:t>diminish</a:t>
          </a:r>
          <a:r>
            <a:rPr lang="es-MX" sz="1400" kern="1200" dirty="0"/>
            <a:t> </a:t>
          </a:r>
          <a:r>
            <a:rPr lang="es-MX" sz="1400" kern="1200" dirty="0" err="1"/>
            <a:t>the</a:t>
          </a:r>
          <a:r>
            <a:rPr lang="es-MX" sz="1400" kern="1200" dirty="0"/>
            <a:t> </a:t>
          </a:r>
          <a:r>
            <a:rPr lang="es-MX" sz="1400" kern="1200" dirty="0" err="1"/>
            <a:t>impact</a:t>
          </a:r>
          <a:r>
            <a:rPr lang="es-MX" sz="1400" kern="1200" dirty="0"/>
            <a:t> </a:t>
          </a:r>
          <a:r>
            <a:rPr lang="es-MX" sz="1400" kern="1200" dirty="0" err="1"/>
            <a:t>of</a:t>
          </a:r>
          <a:r>
            <a:rPr lang="es-MX" sz="1400" kern="1200" dirty="0"/>
            <a:t> </a:t>
          </a:r>
          <a:r>
            <a:rPr lang="es-MX" sz="1400" kern="1200" dirty="0" err="1"/>
            <a:t>these</a:t>
          </a:r>
          <a:r>
            <a:rPr lang="es-MX" sz="1400" kern="1200" dirty="0"/>
            <a:t> </a:t>
          </a:r>
          <a:r>
            <a:rPr lang="es-MX" sz="1400" kern="1200" dirty="0" err="1"/>
            <a:t>sanctions</a:t>
          </a:r>
          <a:r>
            <a:rPr lang="es-MX" sz="1400" kern="1200" dirty="0"/>
            <a:t> in </a:t>
          </a:r>
          <a:r>
            <a:rPr lang="es-MX" sz="1400" kern="1200" dirty="0" err="1"/>
            <a:t>their</a:t>
          </a:r>
          <a:r>
            <a:rPr lang="es-MX" sz="1400" kern="1200" dirty="0"/>
            <a:t> </a:t>
          </a:r>
          <a:r>
            <a:rPr lang="es-MX" sz="1400" kern="1200" dirty="0" err="1"/>
            <a:t>national</a:t>
          </a:r>
          <a:r>
            <a:rPr lang="es-MX" sz="1400" kern="1200" dirty="0"/>
            <a:t> </a:t>
          </a:r>
          <a:r>
            <a:rPr lang="es-MX" sz="1400" kern="1200" dirty="0" err="1"/>
            <a:t>economies</a:t>
          </a:r>
          <a:r>
            <a:rPr lang="es-MX" sz="1400" kern="1200" dirty="0"/>
            <a:t>.</a:t>
          </a:r>
        </a:p>
        <a:p>
          <a:pPr marL="114300" lvl="1" indent="-114300" algn="l" defTabSz="622300">
            <a:lnSpc>
              <a:spcPct val="90000"/>
            </a:lnSpc>
            <a:spcBef>
              <a:spcPct val="0"/>
            </a:spcBef>
            <a:spcAft>
              <a:spcPct val="15000"/>
            </a:spcAft>
            <a:buChar char="•"/>
          </a:pPr>
          <a:endParaRPr lang="es-MX" sz="1400" kern="1200" dirty="0"/>
        </a:p>
        <a:p>
          <a:pPr marL="114300" lvl="1" indent="-114300" algn="l" defTabSz="622300">
            <a:lnSpc>
              <a:spcPct val="90000"/>
            </a:lnSpc>
            <a:spcBef>
              <a:spcPct val="0"/>
            </a:spcBef>
            <a:spcAft>
              <a:spcPct val="15000"/>
            </a:spcAft>
            <a:buChar char="•"/>
          </a:pPr>
          <a:r>
            <a:rPr lang="es-MX" sz="1400" kern="1200" dirty="0" err="1"/>
            <a:t>Creation</a:t>
          </a:r>
          <a:r>
            <a:rPr lang="es-MX" sz="1400" kern="1200" dirty="0"/>
            <a:t> </a:t>
          </a:r>
          <a:r>
            <a:rPr lang="es-MX" sz="1400" kern="1200" dirty="0" err="1"/>
            <a:t>of</a:t>
          </a:r>
          <a:r>
            <a:rPr lang="es-MX" sz="1400" kern="1200" dirty="0"/>
            <a:t> </a:t>
          </a:r>
          <a:r>
            <a:rPr lang="es-MX" sz="1400" kern="1200" dirty="0" err="1"/>
            <a:t>their</a:t>
          </a:r>
          <a:r>
            <a:rPr lang="es-MX" sz="1400" kern="1200" dirty="0"/>
            <a:t> </a:t>
          </a:r>
          <a:r>
            <a:rPr lang="es-MX" sz="1400" kern="1200" dirty="0" err="1"/>
            <a:t>own</a:t>
          </a:r>
          <a:r>
            <a:rPr lang="es-MX" sz="1400" kern="1200" dirty="0"/>
            <a:t> virtual </a:t>
          </a:r>
          <a:r>
            <a:rPr lang="es-MX" sz="1400" kern="1200" dirty="0" err="1"/>
            <a:t>assets</a:t>
          </a:r>
          <a:r>
            <a:rPr lang="es-MX" sz="1400" kern="1200" dirty="0"/>
            <a:t> as </a:t>
          </a:r>
          <a:r>
            <a:rPr lang="es-MX" sz="1400" kern="1200" dirty="0" err="1"/>
            <a:t>an</a:t>
          </a:r>
          <a:r>
            <a:rPr lang="es-MX" sz="1400" kern="1200" dirty="0"/>
            <a:t> alternative </a:t>
          </a:r>
          <a:r>
            <a:rPr lang="es-MX" sz="1400" kern="1200" dirty="0" err="1"/>
            <a:t>to</a:t>
          </a:r>
          <a:r>
            <a:rPr lang="es-MX" sz="1400" kern="1200" dirty="0"/>
            <a:t> SWIFT</a:t>
          </a:r>
        </a:p>
      </dsp:txBody>
      <dsp:txXfrm>
        <a:off x="7492426" y="2704337"/>
        <a:ext cx="2575559" cy="158826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CEE039-DC00-4CA1-83CC-4F0FFD7F7731}">
      <dsp:nvSpPr>
        <dsp:cNvPr id="0" name=""/>
        <dsp:cNvSpPr/>
      </dsp:nvSpPr>
      <dsp:spPr>
        <a:xfrm rot="5400000">
          <a:off x="518344" y="1700966"/>
          <a:ext cx="1551832" cy="2582213"/>
        </a:xfrm>
        <a:prstGeom prst="corner">
          <a:avLst>
            <a:gd name="adj1" fmla="val 16120"/>
            <a:gd name="adj2" fmla="val 16110"/>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4033E4-89E5-46B8-922A-48FA571C7274}">
      <dsp:nvSpPr>
        <dsp:cNvPr id="0" name=""/>
        <dsp:cNvSpPr/>
      </dsp:nvSpPr>
      <dsp:spPr>
        <a:xfrm>
          <a:off x="259304" y="2472492"/>
          <a:ext cx="2331236" cy="2043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just" defTabSz="488950">
            <a:lnSpc>
              <a:spcPct val="90000"/>
            </a:lnSpc>
            <a:spcBef>
              <a:spcPct val="0"/>
            </a:spcBef>
            <a:spcAft>
              <a:spcPct val="35000"/>
            </a:spcAft>
            <a:buNone/>
          </a:pPr>
          <a:r>
            <a:rPr lang="es-MX" sz="1100" kern="1200" dirty="0">
              <a:latin typeface="Museo Sans 300" panose="02000000000000000000" pitchFamily="50" charset="0"/>
            </a:rPr>
            <a:t>June 9</a:t>
          </a:r>
          <a:r>
            <a:rPr lang="es-MX" sz="1100" kern="1200" baseline="30000" dirty="0">
              <a:latin typeface="Museo Sans 300" panose="02000000000000000000" pitchFamily="50" charset="0"/>
            </a:rPr>
            <a:t>th</a:t>
          </a:r>
          <a:r>
            <a:rPr lang="es-MX" sz="1100" kern="1200" dirty="0">
              <a:latin typeface="Museo Sans 300" panose="02000000000000000000" pitchFamily="50" charset="0"/>
            </a:rPr>
            <a:t>, 2021</a:t>
          </a:r>
        </a:p>
        <a:p>
          <a:pPr marL="0" lvl="0" indent="0" algn="just" defTabSz="488950">
            <a:lnSpc>
              <a:spcPct val="90000"/>
            </a:lnSpc>
            <a:spcBef>
              <a:spcPct val="0"/>
            </a:spcBef>
            <a:spcAft>
              <a:spcPct val="35000"/>
            </a:spcAft>
            <a:buNone/>
          </a:pPr>
          <a:r>
            <a:rPr lang="en-US" sz="1100" kern="1200" dirty="0">
              <a:latin typeface="Museo Sans 300" panose="02000000000000000000" pitchFamily="50" charset="0"/>
            </a:rPr>
            <a:t>The Legislative Assembly approved the Bitcoin Law.</a:t>
          </a:r>
          <a:r>
            <a:rPr lang="es-MX" sz="1100" kern="1200" dirty="0">
              <a:latin typeface="Museo Sans 300" panose="02000000000000000000" pitchFamily="50" charset="0"/>
            </a:rPr>
            <a:t> V</a:t>
          </a:r>
          <a:r>
            <a:rPr lang="en-US" sz="1100" kern="1200" dirty="0" err="1">
              <a:latin typeface="Museo Sans 300" panose="02000000000000000000" pitchFamily="50" charset="0"/>
            </a:rPr>
            <a:t>alid</a:t>
          </a:r>
          <a:r>
            <a:rPr lang="en-US" sz="1100" kern="1200" dirty="0">
              <a:latin typeface="Museo Sans 300" panose="02000000000000000000" pitchFamily="50" charset="0"/>
            </a:rPr>
            <a:t> 90 days after being published: September 7</a:t>
          </a:r>
          <a:r>
            <a:rPr lang="en-US" sz="1100" kern="1200" baseline="30000" dirty="0">
              <a:latin typeface="Museo Sans 300" panose="02000000000000000000" pitchFamily="50" charset="0"/>
            </a:rPr>
            <a:t>th</a:t>
          </a:r>
          <a:r>
            <a:rPr lang="en-US" sz="1100" kern="1200" dirty="0">
              <a:latin typeface="Museo Sans 300" panose="02000000000000000000" pitchFamily="50" charset="0"/>
            </a:rPr>
            <a:t>, 2021.</a:t>
          </a:r>
          <a:endParaRPr lang="es-MX" sz="1100" kern="1200" dirty="0">
            <a:latin typeface="Museo Sans 300" panose="02000000000000000000" pitchFamily="50" charset="0"/>
          </a:endParaRPr>
        </a:p>
      </dsp:txBody>
      <dsp:txXfrm>
        <a:off x="259304" y="2472492"/>
        <a:ext cx="2331236" cy="2043465"/>
      </dsp:txXfrm>
    </dsp:sp>
    <dsp:sp modelId="{ED790262-99C7-44BF-AF4E-D9A9402D5D1C}">
      <dsp:nvSpPr>
        <dsp:cNvPr id="0" name=""/>
        <dsp:cNvSpPr/>
      </dsp:nvSpPr>
      <dsp:spPr>
        <a:xfrm>
          <a:off x="2150685" y="1510861"/>
          <a:ext cx="439856" cy="439856"/>
        </a:xfrm>
        <a:prstGeom prst="triangle">
          <a:avLst>
            <a:gd name="adj" fmla="val 100000"/>
          </a:avLst>
        </a:prstGeom>
        <a:solidFill>
          <a:schemeClr val="accent5">
            <a:hueOff val="-1126424"/>
            <a:satOff val="-2903"/>
            <a:lumOff val="-1961"/>
            <a:alphaOff val="0"/>
          </a:schemeClr>
        </a:solidFill>
        <a:ln w="15875" cap="flat" cmpd="sng" algn="ctr">
          <a:solidFill>
            <a:schemeClr val="accent5">
              <a:hueOff val="-1126424"/>
              <a:satOff val="-2903"/>
              <a:lumOff val="-19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BB8A71-195A-4ABE-8447-BA87B00D9DE7}">
      <dsp:nvSpPr>
        <dsp:cNvPr id="0" name=""/>
        <dsp:cNvSpPr/>
      </dsp:nvSpPr>
      <dsp:spPr>
        <a:xfrm rot="5400000">
          <a:off x="3372233" y="994768"/>
          <a:ext cx="1551832" cy="2582213"/>
        </a:xfrm>
        <a:prstGeom prst="corner">
          <a:avLst>
            <a:gd name="adj1" fmla="val 16120"/>
            <a:gd name="adj2" fmla="val 16110"/>
          </a:avLst>
        </a:prstGeom>
        <a:solidFill>
          <a:schemeClr val="accent5">
            <a:hueOff val="-2252848"/>
            <a:satOff val="-5806"/>
            <a:lumOff val="-3922"/>
            <a:alphaOff val="0"/>
          </a:schemeClr>
        </a:solidFill>
        <a:ln w="15875" cap="flat" cmpd="sng" algn="ctr">
          <a:solidFill>
            <a:schemeClr val="accent5">
              <a:hueOff val="-2252848"/>
              <a:satOff val="-5806"/>
              <a:lumOff val="-392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5E533E-852D-444B-97D8-43F814CC8376}">
      <dsp:nvSpPr>
        <dsp:cNvPr id="0" name=""/>
        <dsp:cNvSpPr/>
      </dsp:nvSpPr>
      <dsp:spPr>
        <a:xfrm>
          <a:off x="3113194" y="1766294"/>
          <a:ext cx="2331236" cy="2043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just" defTabSz="488950">
            <a:lnSpc>
              <a:spcPct val="90000"/>
            </a:lnSpc>
            <a:spcBef>
              <a:spcPct val="0"/>
            </a:spcBef>
            <a:spcAft>
              <a:spcPct val="35000"/>
            </a:spcAft>
            <a:buNone/>
          </a:pPr>
          <a:r>
            <a:rPr lang="es-MX" sz="1100" kern="1200" dirty="0">
              <a:latin typeface="Museo Sans 300" panose="02000000000000000000" pitchFamily="50" charset="0"/>
            </a:rPr>
            <a:t>August 27</a:t>
          </a:r>
          <a:r>
            <a:rPr lang="es-MX" sz="1100" kern="1200" baseline="30000" dirty="0">
              <a:latin typeface="Museo Sans 300" panose="02000000000000000000" pitchFamily="50" charset="0"/>
            </a:rPr>
            <a:t>th</a:t>
          </a:r>
          <a:r>
            <a:rPr lang="es-MX" sz="1100" kern="1200" dirty="0">
              <a:latin typeface="Museo Sans 300" panose="02000000000000000000" pitchFamily="50" charset="0"/>
            </a:rPr>
            <a:t>, 2021</a:t>
          </a:r>
        </a:p>
        <a:p>
          <a:pPr marL="0" lvl="0" indent="0" algn="just" defTabSz="488950">
            <a:lnSpc>
              <a:spcPct val="90000"/>
            </a:lnSpc>
            <a:spcBef>
              <a:spcPct val="0"/>
            </a:spcBef>
            <a:spcAft>
              <a:spcPct val="35000"/>
            </a:spcAft>
            <a:buNone/>
          </a:pPr>
          <a:r>
            <a:rPr lang="en-US" sz="1100" kern="1200" dirty="0">
              <a:latin typeface="Museo Sans 300" panose="02000000000000000000" pitchFamily="50" charset="0"/>
            </a:rPr>
            <a:t>The Legislative Assembly approved the Regulation of the Bitcoin Law, </a:t>
          </a:r>
          <a:r>
            <a:rPr lang="es-MX" sz="1100" kern="1200" dirty="0" err="1">
              <a:latin typeface="Museo Sans 300" panose="02000000000000000000" pitchFamily="50" charset="0"/>
            </a:rPr>
            <a:t>effective</a:t>
          </a:r>
          <a:r>
            <a:rPr lang="es-MX" sz="1100" kern="1200" dirty="0">
              <a:latin typeface="Museo Sans 300" panose="02000000000000000000" pitchFamily="50" charset="0"/>
            </a:rPr>
            <a:t> </a:t>
          </a:r>
          <a:r>
            <a:rPr lang="es-MX" sz="1100" kern="1200" dirty="0" err="1">
              <a:latin typeface="Museo Sans 300" panose="02000000000000000000" pitchFamily="50" charset="0"/>
            </a:rPr>
            <a:t>on</a:t>
          </a:r>
          <a:r>
            <a:rPr lang="es-MX" sz="1100" kern="1200" dirty="0">
              <a:latin typeface="Museo Sans 300" panose="02000000000000000000" pitchFamily="50" charset="0"/>
            </a:rPr>
            <a:t> </a:t>
          </a:r>
          <a:r>
            <a:rPr lang="es-MX" sz="1100" kern="1200" dirty="0" err="1">
              <a:latin typeface="Museo Sans 300" panose="02000000000000000000" pitchFamily="50" charset="0"/>
            </a:rPr>
            <a:t>September</a:t>
          </a:r>
          <a:r>
            <a:rPr lang="es-MX" sz="1100" kern="1200" dirty="0">
              <a:latin typeface="Museo Sans 300" panose="02000000000000000000" pitchFamily="50" charset="0"/>
            </a:rPr>
            <a:t> 8</a:t>
          </a:r>
          <a:r>
            <a:rPr lang="es-MX" sz="1100" kern="1200" baseline="30000" dirty="0">
              <a:latin typeface="Museo Sans 300" panose="02000000000000000000" pitchFamily="50" charset="0"/>
            </a:rPr>
            <a:t>th</a:t>
          </a:r>
          <a:r>
            <a:rPr lang="es-MX" sz="1100" kern="1200" dirty="0">
              <a:latin typeface="Museo Sans 300" panose="02000000000000000000" pitchFamily="50" charset="0"/>
            </a:rPr>
            <a:t>, 2021.</a:t>
          </a:r>
        </a:p>
      </dsp:txBody>
      <dsp:txXfrm>
        <a:off x="3113194" y="1766294"/>
        <a:ext cx="2331236" cy="2043465"/>
      </dsp:txXfrm>
    </dsp:sp>
    <dsp:sp modelId="{A024B89C-D067-4FAA-B1A2-70AF6F6A0C67}">
      <dsp:nvSpPr>
        <dsp:cNvPr id="0" name=""/>
        <dsp:cNvSpPr/>
      </dsp:nvSpPr>
      <dsp:spPr>
        <a:xfrm>
          <a:off x="5004574" y="804663"/>
          <a:ext cx="439856" cy="439856"/>
        </a:xfrm>
        <a:prstGeom prst="triangle">
          <a:avLst>
            <a:gd name="adj" fmla="val 100000"/>
          </a:avLst>
        </a:prstGeom>
        <a:solidFill>
          <a:schemeClr val="accent5">
            <a:hueOff val="-3379271"/>
            <a:satOff val="-8710"/>
            <a:lumOff val="-5883"/>
            <a:alphaOff val="0"/>
          </a:schemeClr>
        </a:solidFill>
        <a:ln w="15875" cap="flat" cmpd="sng" algn="ctr">
          <a:solidFill>
            <a:schemeClr val="accent5">
              <a:hueOff val="-3379271"/>
              <a:satOff val="-8710"/>
              <a:lumOff val="-588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693AD4-3150-4AC0-A31A-3F175AA15D0B}">
      <dsp:nvSpPr>
        <dsp:cNvPr id="0" name=""/>
        <dsp:cNvSpPr/>
      </dsp:nvSpPr>
      <dsp:spPr>
        <a:xfrm rot="5400000">
          <a:off x="6226122" y="288571"/>
          <a:ext cx="1551832" cy="2582213"/>
        </a:xfrm>
        <a:prstGeom prst="corner">
          <a:avLst>
            <a:gd name="adj1" fmla="val 16120"/>
            <a:gd name="adj2" fmla="val 16110"/>
          </a:avLst>
        </a:prstGeom>
        <a:solidFill>
          <a:schemeClr val="accent5">
            <a:hueOff val="-4505695"/>
            <a:satOff val="-11613"/>
            <a:lumOff val="-7843"/>
            <a:alphaOff val="0"/>
          </a:schemeClr>
        </a:solidFill>
        <a:ln w="15875" cap="flat" cmpd="sng" algn="ctr">
          <a:solidFill>
            <a:schemeClr val="accent5">
              <a:hueOff val="-4505695"/>
              <a:satOff val="-11613"/>
              <a:lumOff val="-78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A7B862-987A-4ED4-B669-E4BBA4A74533}">
      <dsp:nvSpPr>
        <dsp:cNvPr id="0" name=""/>
        <dsp:cNvSpPr/>
      </dsp:nvSpPr>
      <dsp:spPr>
        <a:xfrm>
          <a:off x="5967083" y="1060096"/>
          <a:ext cx="2331236" cy="2043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just" defTabSz="488950">
            <a:lnSpc>
              <a:spcPct val="90000"/>
            </a:lnSpc>
            <a:spcBef>
              <a:spcPct val="0"/>
            </a:spcBef>
            <a:spcAft>
              <a:spcPct val="35000"/>
            </a:spcAft>
            <a:buNone/>
          </a:pPr>
          <a:r>
            <a:rPr lang="es-MX" sz="1100" kern="1200" dirty="0" err="1">
              <a:latin typeface="Museo Sans 300" panose="02000000000000000000" pitchFamily="50" charset="0"/>
            </a:rPr>
            <a:t>September</a:t>
          </a:r>
          <a:r>
            <a:rPr lang="es-MX" sz="1100" kern="1200" dirty="0">
              <a:latin typeface="Museo Sans 300" panose="02000000000000000000" pitchFamily="50" charset="0"/>
            </a:rPr>
            <a:t> 7</a:t>
          </a:r>
          <a:r>
            <a:rPr lang="es-MX" sz="1100" kern="1200" baseline="30000" dirty="0">
              <a:latin typeface="Museo Sans 300" panose="02000000000000000000" pitchFamily="50" charset="0"/>
            </a:rPr>
            <a:t>th</a:t>
          </a:r>
          <a:r>
            <a:rPr lang="es-MX" sz="1100" kern="1200" dirty="0">
              <a:latin typeface="Museo Sans 300" panose="02000000000000000000" pitchFamily="50" charset="0"/>
            </a:rPr>
            <a:t>, 2021 </a:t>
          </a:r>
        </a:p>
        <a:p>
          <a:pPr marL="0" lvl="0" indent="0" algn="just" defTabSz="488950">
            <a:lnSpc>
              <a:spcPct val="90000"/>
            </a:lnSpc>
            <a:spcBef>
              <a:spcPct val="0"/>
            </a:spcBef>
            <a:spcAft>
              <a:spcPct val="35000"/>
            </a:spcAft>
            <a:buNone/>
          </a:pPr>
          <a:r>
            <a:rPr lang="es-MX" sz="1100" kern="1200" dirty="0" err="1">
              <a:latin typeface="Museo Sans 300" panose="02000000000000000000" pitchFamily="50" charset="0"/>
            </a:rPr>
            <a:t>The</a:t>
          </a:r>
          <a:r>
            <a:rPr lang="es-MX" sz="1100" kern="1200" dirty="0">
              <a:latin typeface="Museo Sans 300" panose="02000000000000000000" pitchFamily="50" charset="0"/>
            </a:rPr>
            <a:t> BCR </a:t>
          </a:r>
          <a:r>
            <a:rPr lang="es-MX" sz="1100" kern="1200" dirty="0" err="1">
              <a:latin typeface="Museo Sans 300" panose="02000000000000000000" pitchFamily="50" charset="0"/>
            </a:rPr>
            <a:t>approved</a:t>
          </a:r>
          <a:r>
            <a:rPr lang="es-MX" sz="1100" kern="1200" dirty="0">
              <a:latin typeface="Museo Sans 300" panose="02000000000000000000" pitchFamily="50" charset="0"/>
            </a:rPr>
            <a:t>:</a:t>
          </a:r>
        </a:p>
        <a:p>
          <a:pPr marL="0" lvl="0" indent="0" algn="just" defTabSz="488950">
            <a:lnSpc>
              <a:spcPct val="90000"/>
            </a:lnSpc>
            <a:spcBef>
              <a:spcPct val="0"/>
            </a:spcBef>
            <a:spcAft>
              <a:spcPct val="35000"/>
            </a:spcAft>
            <a:buNone/>
          </a:pPr>
          <a:r>
            <a:rPr lang="en-US" sz="1100" kern="1200" dirty="0">
              <a:latin typeface="Museo Sans 300" panose="02000000000000000000" pitchFamily="50" charset="0"/>
            </a:rPr>
            <a:t>Guidelines for the Authorization of the Operation of the Technological Platform of Services with Bitcoin and Dollars.</a:t>
          </a:r>
        </a:p>
        <a:p>
          <a:pPr marL="0" lvl="0" indent="0" algn="just" defTabSz="488950">
            <a:lnSpc>
              <a:spcPct val="90000"/>
            </a:lnSpc>
            <a:spcBef>
              <a:spcPct val="0"/>
            </a:spcBef>
            <a:spcAft>
              <a:spcPct val="35000"/>
            </a:spcAft>
            <a:buNone/>
          </a:pPr>
          <a:endParaRPr lang="en-US" sz="1100" kern="1200" dirty="0">
            <a:latin typeface="Museo Sans 300" panose="02000000000000000000" pitchFamily="50" charset="0"/>
          </a:endParaRPr>
        </a:p>
        <a:p>
          <a:pPr marL="0" lvl="0" indent="0" algn="just" defTabSz="488950">
            <a:lnSpc>
              <a:spcPct val="90000"/>
            </a:lnSpc>
            <a:spcBef>
              <a:spcPct val="0"/>
            </a:spcBef>
            <a:spcAft>
              <a:spcPct val="35000"/>
            </a:spcAft>
            <a:buNone/>
          </a:pPr>
          <a:r>
            <a:rPr lang="en-US" sz="1100" kern="1200" dirty="0">
              <a:latin typeface="Museo Sans 300" panose="02000000000000000000" pitchFamily="50" charset="0"/>
            </a:rPr>
            <a:t>Technical Standards to Facilitate The Participation of Financial Institutions in the Bitcoin Ecosystem (NRP-29)</a:t>
          </a:r>
          <a:endParaRPr lang="es-MX" sz="1100" kern="1200" dirty="0">
            <a:latin typeface="Museo Sans 300" panose="02000000000000000000" pitchFamily="50" charset="0"/>
          </a:endParaRPr>
        </a:p>
      </dsp:txBody>
      <dsp:txXfrm>
        <a:off x="5967083" y="1060096"/>
        <a:ext cx="2331236" cy="2043465"/>
      </dsp:txXfrm>
    </dsp:sp>
    <dsp:sp modelId="{E737E904-22AF-4477-A70E-688B9965EF48}">
      <dsp:nvSpPr>
        <dsp:cNvPr id="0" name=""/>
        <dsp:cNvSpPr/>
      </dsp:nvSpPr>
      <dsp:spPr>
        <a:xfrm>
          <a:off x="7858464" y="98465"/>
          <a:ext cx="439856" cy="439856"/>
        </a:xfrm>
        <a:prstGeom prst="triangle">
          <a:avLst>
            <a:gd name="adj" fmla="val 100000"/>
          </a:avLst>
        </a:prstGeom>
        <a:solidFill>
          <a:schemeClr val="accent5">
            <a:hueOff val="-5632119"/>
            <a:satOff val="-14516"/>
            <a:lumOff val="-9804"/>
            <a:alphaOff val="0"/>
          </a:schemeClr>
        </a:solidFill>
        <a:ln w="15875" cap="flat" cmpd="sng" algn="ctr">
          <a:solidFill>
            <a:schemeClr val="accent5">
              <a:hueOff val="-5632119"/>
              <a:satOff val="-14516"/>
              <a:lumOff val="-980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43ADBF-7386-4465-BA8A-B0D69F4D46C9}">
      <dsp:nvSpPr>
        <dsp:cNvPr id="0" name=""/>
        <dsp:cNvSpPr/>
      </dsp:nvSpPr>
      <dsp:spPr>
        <a:xfrm rot="5400000">
          <a:off x="9080012" y="-417626"/>
          <a:ext cx="1551832" cy="2582213"/>
        </a:xfrm>
        <a:prstGeom prst="corner">
          <a:avLst>
            <a:gd name="adj1" fmla="val 16120"/>
            <a:gd name="adj2" fmla="val 16110"/>
          </a:avLst>
        </a:prstGeom>
        <a:solidFill>
          <a:schemeClr val="accent5">
            <a:hueOff val="-6758543"/>
            <a:satOff val="-17419"/>
            <a:lumOff val="-11765"/>
            <a:alphaOff val="0"/>
          </a:schemeClr>
        </a:solidFill>
        <a:ln w="15875" cap="flat" cmpd="sng" algn="ctr">
          <a:solidFill>
            <a:schemeClr val="accent5">
              <a:hueOff val="-6758543"/>
              <a:satOff val="-17419"/>
              <a:lumOff val="-117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B70E83-926A-4495-9415-A88B4C33CB93}">
      <dsp:nvSpPr>
        <dsp:cNvPr id="0" name=""/>
        <dsp:cNvSpPr/>
      </dsp:nvSpPr>
      <dsp:spPr>
        <a:xfrm>
          <a:off x="8820972" y="353898"/>
          <a:ext cx="2331236" cy="2043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just" defTabSz="488950">
            <a:lnSpc>
              <a:spcPct val="90000"/>
            </a:lnSpc>
            <a:spcBef>
              <a:spcPct val="0"/>
            </a:spcBef>
            <a:spcAft>
              <a:spcPct val="35000"/>
            </a:spcAft>
            <a:buNone/>
          </a:pPr>
          <a:r>
            <a:rPr lang="es-MX" sz="1100" kern="1200" dirty="0" err="1">
              <a:latin typeface="Museo Sans 300" panose="02000000000000000000" pitchFamily="50" charset="0"/>
            </a:rPr>
            <a:t>September</a:t>
          </a:r>
          <a:r>
            <a:rPr lang="es-MX" sz="1100" kern="1200" dirty="0">
              <a:latin typeface="Museo Sans 300" panose="02000000000000000000" pitchFamily="50" charset="0"/>
            </a:rPr>
            <a:t> 7</a:t>
          </a:r>
          <a:r>
            <a:rPr lang="es-MX" sz="1100" kern="1200" baseline="30000" dirty="0">
              <a:latin typeface="Museo Sans 300" panose="02000000000000000000" pitchFamily="50" charset="0"/>
            </a:rPr>
            <a:t>th</a:t>
          </a:r>
          <a:r>
            <a:rPr lang="es-MX" sz="1100" kern="1200" dirty="0">
              <a:latin typeface="Museo Sans 300" panose="02000000000000000000" pitchFamily="50" charset="0"/>
            </a:rPr>
            <a:t>, 2021,</a:t>
          </a:r>
        </a:p>
        <a:p>
          <a:pPr marL="0" lvl="0" indent="0" algn="just" defTabSz="488950">
            <a:lnSpc>
              <a:spcPct val="90000"/>
            </a:lnSpc>
            <a:spcBef>
              <a:spcPct val="0"/>
            </a:spcBef>
            <a:spcAft>
              <a:spcPct val="35000"/>
            </a:spcAft>
            <a:buNone/>
          </a:pPr>
          <a:r>
            <a:rPr lang="es-MX" sz="1100" kern="1200" dirty="0" err="1">
              <a:latin typeface="Museo Sans 300" panose="02000000000000000000" pitchFamily="50" charset="0"/>
            </a:rPr>
            <a:t>The</a:t>
          </a:r>
          <a:r>
            <a:rPr lang="es-MX" sz="1100" kern="1200" dirty="0">
              <a:latin typeface="Museo Sans 300" panose="02000000000000000000" pitchFamily="50" charset="0"/>
            </a:rPr>
            <a:t> </a:t>
          </a:r>
          <a:r>
            <a:rPr lang="es-MX" sz="1100" kern="1200" dirty="0" err="1">
              <a:latin typeface="Museo Sans 300" panose="02000000000000000000" pitchFamily="50" charset="0"/>
            </a:rPr>
            <a:t>first</a:t>
          </a:r>
          <a:r>
            <a:rPr lang="es-MX" sz="1100" kern="1200" dirty="0">
              <a:latin typeface="Museo Sans 300" panose="02000000000000000000" pitchFamily="50" charset="0"/>
            </a:rPr>
            <a:t> Bitcoin </a:t>
          </a:r>
          <a:r>
            <a:rPr lang="es-MX" sz="1100" kern="1200" dirty="0" err="1">
              <a:latin typeface="Museo Sans 300" panose="02000000000000000000" pitchFamily="50" charset="0"/>
            </a:rPr>
            <a:t>Service</a:t>
          </a:r>
          <a:r>
            <a:rPr lang="es-MX" sz="1100" kern="1200" dirty="0">
              <a:latin typeface="Museo Sans 300" panose="02000000000000000000" pitchFamily="50" charset="0"/>
            </a:rPr>
            <a:t> </a:t>
          </a:r>
          <a:r>
            <a:rPr lang="es-MX" sz="1100" kern="1200" dirty="0" err="1">
              <a:latin typeface="Museo Sans 300" panose="02000000000000000000" pitchFamily="50" charset="0"/>
            </a:rPr>
            <a:t>was</a:t>
          </a:r>
          <a:r>
            <a:rPr lang="es-MX" sz="1100" kern="1200" dirty="0">
              <a:latin typeface="Museo Sans 300" panose="02000000000000000000" pitchFamily="50" charset="0"/>
            </a:rPr>
            <a:t> </a:t>
          </a:r>
          <a:r>
            <a:rPr lang="es-MX" sz="1100" kern="1200" dirty="0" err="1">
              <a:latin typeface="Museo Sans 300" panose="02000000000000000000" pitchFamily="50" charset="0"/>
            </a:rPr>
            <a:t>authorized</a:t>
          </a:r>
          <a:r>
            <a:rPr lang="es-MX" sz="1100" kern="1200" dirty="0">
              <a:latin typeface="Museo Sans 300" panose="02000000000000000000" pitchFamily="50" charset="0"/>
            </a:rPr>
            <a:t>.</a:t>
          </a:r>
          <a:endParaRPr lang="es-MX" sz="1100" kern="1200" dirty="0"/>
        </a:p>
      </dsp:txBody>
      <dsp:txXfrm>
        <a:off x="8820972" y="353898"/>
        <a:ext cx="2331236" cy="20434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641DD5-602C-45F5-997B-FFB0913161CA}">
      <dsp:nvSpPr>
        <dsp:cNvPr id="0" name=""/>
        <dsp:cNvSpPr/>
      </dsp:nvSpPr>
      <dsp:spPr>
        <a:xfrm>
          <a:off x="4147" y="1240425"/>
          <a:ext cx="1869412" cy="15418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just" defTabSz="444500">
            <a:lnSpc>
              <a:spcPct val="90000"/>
            </a:lnSpc>
            <a:spcBef>
              <a:spcPct val="0"/>
            </a:spcBef>
            <a:spcAft>
              <a:spcPct val="15000"/>
            </a:spcAft>
            <a:buChar char="•"/>
          </a:pPr>
          <a:r>
            <a:rPr lang="en-US" sz="1000" b="0" i="0" kern="1200" dirty="0">
              <a:latin typeface="Museo Sans 300" panose="02000000000000000000" pitchFamily="50" charset="0"/>
            </a:rPr>
            <a:t>The Superintendence is responsible for supervising the individual and consolidated activity of the institutions that make up the system.</a:t>
          </a:r>
        </a:p>
        <a:p>
          <a:pPr marL="57150" lvl="1" indent="-57150" algn="just" defTabSz="444500">
            <a:lnSpc>
              <a:spcPct val="90000"/>
            </a:lnSpc>
            <a:spcBef>
              <a:spcPct val="0"/>
            </a:spcBef>
            <a:spcAft>
              <a:spcPct val="15000"/>
            </a:spcAft>
            <a:buChar char="•"/>
          </a:pPr>
          <a:endParaRPr lang="es-MX" sz="1000" kern="1200" dirty="0">
            <a:latin typeface="Museo Sans 300" panose="02000000000000000000" pitchFamily="50" charset="0"/>
          </a:endParaRPr>
        </a:p>
      </dsp:txBody>
      <dsp:txXfrm>
        <a:off x="39630" y="1275908"/>
        <a:ext cx="1798446" cy="1140506"/>
      </dsp:txXfrm>
    </dsp:sp>
    <dsp:sp modelId="{B2C1460B-3A0D-474E-A545-25F73B6D8724}">
      <dsp:nvSpPr>
        <dsp:cNvPr id="0" name=""/>
        <dsp:cNvSpPr/>
      </dsp:nvSpPr>
      <dsp:spPr>
        <a:xfrm>
          <a:off x="1036906" y="1543713"/>
          <a:ext cx="2156070" cy="2156070"/>
        </a:xfrm>
        <a:prstGeom prst="leftCircularArrow">
          <a:avLst>
            <a:gd name="adj1" fmla="val 3589"/>
            <a:gd name="adj2" fmla="val 446310"/>
            <a:gd name="adj3" fmla="val 2221821"/>
            <a:gd name="adj4" fmla="val 9024489"/>
            <a:gd name="adj5" fmla="val 418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B43E23BE-EF29-4206-AD40-A1755C4F2808}">
      <dsp:nvSpPr>
        <dsp:cNvPr id="0" name=""/>
        <dsp:cNvSpPr/>
      </dsp:nvSpPr>
      <dsp:spPr>
        <a:xfrm>
          <a:off x="419572" y="2451898"/>
          <a:ext cx="1661700" cy="660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useo Sans 300" panose="02000000000000000000" pitchFamily="50" charset="0"/>
            </a:rPr>
            <a:t>Superintendence of the Financial System</a:t>
          </a:r>
          <a:endParaRPr lang="es-MX" sz="1400" kern="1200" dirty="0">
            <a:latin typeface="Museo Sans 300" panose="02000000000000000000" pitchFamily="50" charset="0"/>
          </a:endParaRPr>
        </a:p>
      </dsp:txBody>
      <dsp:txXfrm>
        <a:off x="438926" y="2471252"/>
        <a:ext cx="1622992" cy="622095"/>
      </dsp:txXfrm>
    </dsp:sp>
    <dsp:sp modelId="{1132D116-5283-4D52-AA6F-3ADCA47A080D}">
      <dsp:nvSpPr>
        <dsp:cNvPr id="0" name=""/>
        <dsp:cNvSpPr/>
      </dsp:nvSpPr>
      <dsp:spPr>
        <a:xfrm>
          <a:off x="2449793" y="1240425"/>
          <a:ext cx="1869412" cy="15418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just" defTabSz="444500">
            <a:lnSpc>
              <a:spcPct val="90000"/>
            </a:lnSpc>
            <a:spcBef>
              <a:spcPct val="0"/>
            </a:spcBef>
            <a:spcAft>
              <a:spcPct val="15000"/>
            </a:spcAft>
            <a:buChar char="•"/>
          </a:pPr>
          <a:r>
            <a:rPr lang="es-MX" sz="1000" kern="1200" dirty="0" err="1">
              <a:latin typeface="Museo Sans 300" panose="02000000000000000000" pitchFamily="50" charset="0"/>
            </a:rPr>
            <a:t>The</a:t>
          </a:r>
          <a:r>
            <a:rPr lang="es-MX" sz="1000" kern="1200" dirty="0">
              <a:latin typeface="Museo Sans 300" panose="02000000000000000000" pitchFamily="50" charset="0"/>
            </a:rPr>
            <a:t> </a:t>
          </a:r>
          <a:r>
            <a:rPr lang="es-MX" sz="1000" kern="1200" dirty="0" err="1">
              <a:latin typeface="Museo Sans 300" panose="02000000000000000000" pitchFamily="50" charset="0"/>
            </a:rPr>
            <a:t>Intendancy</a:t>
          </a:r>
          <a:r>
            <a:rPr lang="es-MX" sz="1000" kern="1200" dirty="0">
              <a:latin typeface="Museo Sans 300" panose="02000000000000000000" pitchFamily="50" charset="0"/>
            </a:rPr>
            <a:t> </a:t>
          </a:r>
          <a:r>
            <a:rPr lang="es-MX" sz="1000" kern="1200" dirty="0" err="1">
              <a:latin typeface="Museo Sans 300" panose="02000000000000000000" pitchFamily="50" charset="0"/>
            </a:rPr>
            <a:t>is</a:t>
          </a:r>
          <a:r>
            <a:rPr lang="es-MX" sz="1000" kern="1200" dirty="0">
              <a:latin typeface="Museo Sans 300" panose="02000000000000000000" pitchFamily="50" charset="0"/>
            </a:rPr>
            <a:t> responsable </a:t>
          </a:r>
          <a:r>
            <a:rPr lang="es-SV" sz="1000" kern="1200" dirty="0" err="1">
              <a:latin typeface="Museo Sans 300" panose="02000000000000000000" pitchFamily="50" charset="0"/>
            </a:rPr>
            <a:t>for</a:t>
          </a:r>
          <a:r>
            <a:rPr lang="es-SV" sz="1000" kern="1200" dirty="0">
              <a:latin typeface="Museo Sans 300" panose="02000000000000000000" pitchFamily="50" charset="0"/>
            </a:rPr>
            <a:t> </a:t>
          </a:r>
          <a:r>
            <a:rPr lang="en-US" sz="1000" b="0" i="0" kern="1200" dirty="0">
              <a:latin typeface="Museo Sans 300" panose="02000000000000000000" pitchFamily="50" charset="0"/>
            </a:rPr>
            <a:t>supervising </a:t>
          </a:r>
          <a:r>
            <a:rPr lang="es-SV" sz="1000" kern="1200" dirty="0" err="1">
              <a:latin typeface="Museo Sans 300" panose="02000000000000000000" pitchFamily="50" charset="0"/>
            </a:rPr>
            <a:t>the</a:t>
          </a:r>
          <a:r>
            <a:rPr lang="es-SV" sz="1000" kern="1200" dirty="0">
              <a:latin typeface="Museo Sans 300" panose="02000000000000000000" pitchFamily="50" charset="0"/>
            </a:rPr>
            <a:t> digital </a:t>
          </a:r>
          <a:r>
            <a:rPr lang="es-SV" sz="1000" kern="1200" dirty="0" err="1">
              <a:latin typeface="Museo Sans 300" panose="02000000000000000000" pitchFamily="50" charset="0"/>
            </a:rPr>
            <a:t>financial</a:t>
          </a:r>
          <a:r>
            <a:rPr lang="es-SV" sz="1000" kern="1200" dirty="0">
              <a:latin typeface="Museo Sans 300" panose="02000000000000000000" pitchFamily="50" charset="0"/>
            </a:rPr>
            <a:t> </a:t>
          </a:r>
          <a:r>
            <a:rPr lang="es-SV" sz="1000" kern="1200" dirty="0" err="1">
              <a:latin typeface="Museo Sans 300" panose="02000000000000000000" pitchFamily="50" charset="0"/>
            </a:rPr>
            <a:t>services</a:t>
          </a:r>
          <a:r>
            <a:rPr lang="es-SV" sz="1000" kern="1200" dirty="0">
              <a:latin typeface="Museo Sans 300" panose="02000000000000000000" pitchFamily="50" charset="0"/>
            </a:rPr>
            <a:t> </a:t>
          </a:r>
          <a:r>
            <a:rPr lang="es-SV" sz="1000" kern="1200" dirty="0" err="1">
              <a:latin typeface="Museo Sans 300" panose="02000000000000000000" pitchFamily="50" charset="0"/>
            </a:rPr>
            <a:t>of</a:t>
          </a:r>
          <a:r>
            <a:rPr lang="es-SV" sz="1000" kern="1200" dirty="0">
              <a:latin typeface="Museo Sans 300" panose="02000000000000000000" pitchFamily="50" charset="0"/>
            </a:rPr>
            <a:t> </a:t>
          </a:r>
          <a:r>
            <a:rPr lang="es-SV" sz="1000" kern="1200" dirty="0" err="1">
              <a:latin typeface="Museo Sans 300" panose="02000000000000000000" pitchFamily="50" charset="0"/>
            </a:rPr>
            <a:t>the</a:t>
          </a:r>
          <a:r>
            <a:rPr lang="es-SV" sz="1000" kern="1200" dirty="0">
              <a:latin typeface="Museo Sans 300" panose="02000000000000000000" pitchFamily="50" charset="0"/>
            </a:rPr>
            <a:t> </a:t>
          </a:r>
          <a:r>
            <a:rPr lang="es-SV" sz="1000" kern="1200" dirty="0" err="1">
              <a:latin typeface="Museo Sans 300" panose="02000000000000000000" pitchFamily="50" charset="0"/>
            </a:rPr>
            <a:t>members</a:t>
          </a:r>
          <a:r>
            <a:rPr lang="es-SV" sz="1000" kern="1200" dirty="0">
              <a:latin typeface="Museo Sans 300" panose="02000000000000000000" pitchFamily="50" charset="0"/>
            </a:rPr>
            <a:t> </a:t>
          </a:r>
          <a:r>
            <a:rPr lang="es-SV" sz="1000" kern="1200" dirty="0" err="1">
              <a:latin typeface="Museo Sans 300" panose="02000000000000000000" pitchFamily="50" charset="0"/>
            </a:rPr>
            <a:t>of</a:t>
          </a:r>
          <a:r>
            <a:rPr lang="es-SV" sz="1000" kern="1200" dirty="0">
              <a:latin typeface="Museo Sans 300" panose="02000000000000000000" pitchFamily="50" charset="0"/>
            </a:rPr>
            <a:t> </a:t>
          </a:r>
          <a:r>
            <a:rPr lang="es-SV" sz="1000" kern="1200" dirty="0" err="1">
              <a:latin typeface="Museo Sans 300" panose="02000000000000000000" pitchFamily="50" charset="0"/>
            </a:rPr>
            <a:t>the</a:t>
          </a:r>
          <a:r>
            <a:rPr lang="es-SV" sz="1000" kern="1200" dirty="0">
              <a:latin typeface="Museo Sans 300" panose="02000000000000000000" pitchFamily="50" charset="0"/>
            </a:rPr>
            <a:t> </a:t>
          </a:r>
          <a:r>
            <a:rPr lang="es-SV" sz="1000" kern="1200" dirty="0" err="1">
              <a:latin typeface="Museo Sans 300" panose="02000000000000000000" pitchFamily="50" charset="0"/>
            </a:rPr>
            <a:t>financial</a:t>
          </a:r>
          <a:r>
            <a:rPr lang="es-SV" sz="1000" kern="1200" dirty="0">
              <a:latin typeface="Museo Sans 300" panose="02000000000000000000" pitchFamily="50" charset="0"/>
            </a:rPr>
            <a:t> </a:t>
          </a:r>
          <a:r>
            <a:rPr lang="es-SV" sz="1000" kern="1200" dirty="0" err="1">
              <a:latin typeface="Museo Sans 300" panose="02000000000000000000" pitchFamily="50" charset="0"/>
            </a:rPr>
            <a:t>system</a:t>
          </a:r>
          <a:r>
            <a:rPr lang="es-SV" sz="1000" kern="1200" dirty="0">
              <a:latin typeface="Museo Sans 300" panose="02000000000000000000" pitchFamily="50" charset="0"/>
            </a:rPr>
            <a:t> and </a:t>
          </a:r>
          <a:r>
            <a:rPr lang="es-SV" sz="1000" kern="1200" dirty="0" err="1">
              <a:latin typeface="Museo Sans 300" panose="02000000000000000000" pitchFamily="50" charset="0"/>
            </a:rPr>
            <a:t>of</a:t>
          </a:r>
          <a:r>
            <a:rPr lang="es-SV" sz="1000" kern="1200" dirty="0">
              <a:latin typeface="Museo Sans 300" panose="02000000000000000000" pitchFamily="50" charset="0"/>
            </a:rPr>
            <a:t> </a:t>
          </a:r>
          <a:r>
            <a:rPr lang="es-SV" sz="1000" kern="1200" dirty="0" err="1">
              <a:latin typeface="Museo Sans 300" panose="02000000000000000000" pitchFamily="50" charset="0"/>
            </a:rPr>
            <a:t>the</a:t>
          </a:r>
          <a:r>
            <a:rPr lang="es-SV" sz="1000" kern="1200" dirty="0">
              <a:latin typeface="Museo Sans 300" panose="02000000000000000000" pitchFamily="50" charset="0"/>
            </a:rPr>
            <a:t> Bitcoin </a:t>
          </a:r>
          <a:r>
            <a:rPr lang="es-SV" sz="1000" kern="1200" dirty="0" err="1">
              <a:latin typeface="Museo Sans 300" panose="02000000000000000000" pitchFamily="50" charset="0"/>
            </a:rPr>
            <a:t>Service</a:t>
          </a:r>
          <a:r>
            <a:rPr lang="es-SV" sz="1000" kern="1200" dirty="0">
              <a:latin typeface="Museo Sans 300" panose="02000000000000000000" pitchFamily="50" charset="0"/>
            </a:rPr>
            <a:t> </a:t>
          </a:r>
          <a:r>
            <a:rPr lang="es-SV" sz="1000" kern="1200" dirty="0" err="1">
              <a:latin typeface="Museo Sans 300" panose="02000000000000000000" pitchFamily="50" charset="0"/>
            </a:rPr>
            <a:t>Providers</a:t>
          </a:r>
          <a:r>
            <a:rPr lang="es-SV" sz="1000" kern="1200" dirty="0">
              <a:latin typeface="Museo Sans 300" panose="02000000000000000000" pitchFamily="50" charset="0"/>
            </a:rPr>
            <a:t>.</a:t>
          </a:r>
          <a:endParaRPr lang="es-MX" sz="1000" kern="1200" dirty="0">
            <a:latin typeface="Museo Sans 300" panose="02000000000000000000" pitchFamily="50" charset="0"/>
          </a:endParaRPr>
        </a:p>
      </dsp:txBody>
      <dsp:txXfrm>
        <a:off x="2485276" y="1606309"/>
        <a:ext cx="1798446" cy="1140506"/>
      </dsp:txXfrm>
    </dsp:sp>
    <dsp:sp modelId="{C12A5C78-808A-44F5-8487-999381922A59}">
      <dsp:nvSpPr>
        <dsp:cNvPr id="0" name=""/>
        <dsp:cNvSpPr/>
      </dsp:nvSpPr>
      <dsp:spPr>
        <a:xfrm>
          <a:off x="3466973" y="262485"/>
          <a:ext cx="2394939" cy="2394939"/>
        </a:xfrm>
        <a:prstGeom prst="circularArrow">
          <a:avLst>
            <a:gd name="adj1" fmla="val 3231"/>
            <a:gd name="adj2" fmla="val 398387"/>
            <a:gd name="adj3" fmla="val 19426102"/>
            <a:gd name="adj4" fmla="val 12575511"/>
            <a:gd name="adj5" fmla="val 377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D3EFA419-6540-426E-A499-938B154418DA}">
      <dsp:nvSpPr>
        <dsp:cNvPr id="0" name=""/>
        <dsp:cNvSpPr/>
      </dsp:nvSpPr>
      <dsp:spPr>
        <a:xfrm>
          <a:off x="2865218" y="910023"/>
          <a:ext cx="1661700" cy="660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useo Sans 300" panose="02000000000000000000" pitchFamily="50" charset="0"/>
            </a:rPr>
            <a:t>Intendancy of Digital Financial Services</a:t>
          </a:r>
          <a:endParaRPr lang="es-MX" sz="1400" kern="1200" dirty="0">
            <a:latin typeface="Museo Sans 300" panose="02000000000000000000" pitchFamily="50" charset="0"/>
          </a:endParaRPr>
        </a:p>
      </dsp:txBody>
      <dsp:txXfrm>
        <a:off x="2884572" y="929377"/>
        <a:ext cx="1622992" cy="622095"/>
      </dsp:txXfrm>
    </dsp:sp>
    <dsp:sp modelId="{F4C6F6B4-A2C1-41C9-BBC3-27D58CF12BB3}">
      <dsp:nvSpPr>
        <dsp:cNvPr id="0" name=""/>
        <dsp:cNvSpPr/>
      </dsp:nvSpPr>
      <dsp:spPr>
        <a:xfrm>
          <a:off x="4895439" y="1240425"/>
          <a:ext cx="1869412" cy="15418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just" defTabSz="444500">
            <a:lnSpc>
              <a:spcPct val="90000"/>
            </a:lnSpc>
            <a:spcBef>
              <a:spcPct val="0"/>
            </a:spcBef>
            <a:spcAft>
              <a:spcPct val="15000"/>
            </a:spcAft>
            <a:buChar char="•"/>
          </a:pPr>
          <a:r>
            <a:rPr lang="en-US" sz="1000" kern="1200" dirty="0">
              <a:latin typeface="Museo Sans 300" panose="02000000000000000000" pitchFamily="50" charset="0"/>
            </a:rPr>
            <a:t>Natural or legal person that provides for itself or for third parties services related to bitcoin such as, but not limited to, custodians, exchange houses or "exchanges" and payment processors or wallets.</a:t>
          </a:r>
          <a:endParaRPr lang="es-MX" sz="1000" kern="1200" dirty="0">
            <a:latin typeface="Museo Sans 300" panose="02000000000000000000" pitchFamily="50" charset="0"/>
          </a:endParaRPr>
        </a:p>
      </dsp:txBody>
      <dsp:txXfrm>
        <a:off x="4930922" y="1275908"/>
        <a:ext cx="1798446" cy="1140506"/>
      </dsp:txXfrm>
    </dsp:sp>
    <dsp:sp modelId="{0CA54595-818C-403E-BA90-F9892726F3AB}">
      <dsp:nvSpPr>
        <dsp:cNvPr id="0" name=""/>
        <dsp:cNvSpPr/>
      </dsp:nvSpPr>
      <dsp:spPr>
        <a:xfrm>
          <a:off x="5928198" y="1543713"/>
          <a:ext cx="2156070" cy="2156070"/>
        </a:xfrm>
        <a:prstGeom prst="leftCircularArrow">
          <a:avLst>
            <a:gd name="adj1" fmla="val 3589"/>
            <a:gd name="adj2" fmla="val 446310"/>
            <a:gd name="adj3" fmla="val 2221821"/>
            <a:gd name="adj4" fmla="val 9024489"/>
            <a:gd name="adj5" fmla="val 418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C214B4A2-F555-4FA9-964D-48E87802F634}">
      <dsp:nvSpPr>
        <dsp:cNvPr id="0" name=""/>
        <dsp:cNvSpPr/>
      </dsp:nvSpPr>
      <dsp:spPr>
        <a:xfrm>
          <a:off x="5310864" y="2451898"/>
          <a:ext cx="1661700" cy="660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s-MX" sz="1400" kern="1200" dirty="0">
              <a:latin typeface="Museo Sans 300" panose="02000000000000000000" pitchFamily="50" charset="0"/>
            </a:rPr>
            <a:t>Bitcoin </a:t>
          </a:r>
          <a:r>
            <a:rPr lang="es-MX" sz="1400" kern="1200" dirty="0" err="1">
              <a:latin typeface="Museo Sans 300" panose="02000000000000000000" pitchFamily="50" charset="0"/>
            </a:rPr>
            <a:t>Service</a:t>
          </a:r>
          <a:r>
            <a:rPr lang="es-MX" sz="1400" kern="1200" dirty="0">
              <a:latin typeface="Museo Sans 300" panose="02000000000000000000" pitchFamily="50" charset="0"/>
            </a:rPr>
            <a:t> </a:t>
          </a:r>
          <a:r>
            <a:rPr lang="es-MX" sz="1400" kern="1200" dirty="0" err="1">
              <a:latin typeface="Museo Sans 300" panose="02000000000000000000" pitchFamily="50" charset="0"/>
            </a:rPr>
            <a:t>Providers</a:t>
          </a:r>
          <a:endParaRPr lang="es-MX" sz="1400" kern="1200" dirty="0">
            <a:latin typeface="Museo Sans 300" panose="02000000000000000000" pitchFamily="50" charset="0"/>
          </a:endParaRPr>
        </a:p>
      </dsp:txBody>
      <dsp:txXfrm>
        <a:off x="5330218" y="2471252"/>
        <a:ext cx="1622992" cy="622095"/>
      </dsp:txXfrm>
    </dsp:sp>
    <dsp:sp modelId="{FBB86385-2823-40E2-BDCF-3CF38AC6798D}">
      <dsp:nvSpPr>
        <dsp:cNvPr id="0" name=""/>
        <dsp:cNvSpPr/>
      </dsp:nvSpPr>
      <dsp:spPr>
        <a:xfrm>
          <a:off x="7341085" y="1240425"/>
          <a:ext cx="1869412" cy="15418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US" sz="1000" kern="1200" dirty="0"/>
            <a:t>Banks, Cooperative Banks, Savings and Credit Societies and Electronic Money Providers of the country, who wish to provide services with Bitcoin and Dollars.</a:t>
          </a:r>
          <a:endParaRPr lang="es-MX" sz="1000" kern="1200" dirty="0"/>
        </a:p>
      </dsp:txBody>
      <dsp:txXfrm>
        <a:off x="7376568" y="1606309"/>
        <a:ext cx="1798446" cy="1140506"/>
      </dsp:txXfrm>
    </dsp:sp>
    <dsp:sp modelId="{F2873D67-4B20-48E1-B2D9-66C755ECBE8D}">
      <dsp:nvSpPr>
        <dsp:cNvPr id="0" name=""/>
        <dsp:cNvSpPr/>
      </dsp:nvSpPr>
      <dsp:spPr>
        <a:xfrm>
          <a:off x="7756510" y="910023"/>
          <a:ext cx="1661700" cy="6608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Museo Sans 300" panose="02000000000000000000" pitchFamily="50" charset="0"/>
            </a:rPr>
            <a:t>Service Managers with Bitcoin and Dollars</a:t>
          </a:r>
          <a:endParaRPr lang="es-MX" sz="1400" kern="1200" dirty="0">
            <a:latin typeface="Museo Sans 300" panose="02000000000000000000" pitchFamily="50" charset="0"/>
          </a:endParaRPr>
        </a:p>
      </dsp:txBody>
      <dsp:txXfrm>
        <a:off x="7775864" y="929377"/>
        <a:ext cx="1622992" cy="6220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D0366-BC35-4952-97D4-B1F29141E1F5}">
      <dsp:nvSpPr>
        <dsp:cNvPr id="0" name=""/>
        <dsp:cNvSpPr/>
      </dsp:nvSpPr>
      <dsp:spPr>
        <a:xfrm>
          <a:off x="0" y="373475"/>
          <a:ext cx="10926423" cy="1593900"/>
        </a:xfrm>
        <a:prstGeom prst="rect">
          <a:avLst/>
        </a:prstGeom>
        <a:solidFill>
          <a:schemeClr val="lt1">
            <a:alpha val="90000"/>
            <a:hueOff val="0"/>
            <a:satOff val="0"/>
            <a:lumOff val="0"/>
            <a:alphaOff val="0"/>
          </a:schemeClr>
        </a:solidFill>
        <a:ln w="12700" cap="flat" cmpd="sng" algn="ctr">
          <a:solidFill>
            <a:schemeClr val="accent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8012" tIns="479044" rIns="84801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Museo Sans 300" panose="02000000000000000000" pitchFamily="50" charset="0"/>
            </a:rPr>
            <a:t>Must submit to the BCR</a:t>
          </a:r>
          <a:endParaRPr lang="es-MX" sz="1600" kern="1200" dirty="0">
            <a:latin typeface="Museo Sans 300" panose="02000000000000000000" pitchFamily="50" charset="0"/>
          </a:endParaRPr>
        </a:p>
        <a:p>
          <a:pPr marL="171450" lvl="1" indent="-171450" algn="l" defTabSz="711200">
            <a:lnSpc>
              <a:spcPct val="90000"/>
            </a:lnSpc>
            <a:spcBef>
              <a:spcPct val="0"/>
            </a:spcBef>
            <a:spcAft>
              <a:spcPct val="15000"/>
            </a:spcAft>
            <a:buChar char="•"/>
          </a:pPr>
          <a:r>
            <a:rPr lang="en-US" sz="1600" kern="1200" dirty="0">
              <a:latin typeface="Museo Sans 300" panose="02000000000000000000" pitchFamily="50" charset="0"/>
            </a:rPr>
            <a:t>Maintain an anti-money laundering program</a:t>
          </a:r>
          <a:endParaRPr lang="es-MX" sz="1600" kern="1200" dirty="0">
            <a:latin typeface="Museo Sans 300" panose="02000000000000000000" pitchFamily="50" charset="0"/>
          </a:endParaRPr>
        </a:p>
        <a:p>
          <a:pPr marL="171450" lvl="1" indent="-171450" algn="l" defTabSz="711200">
            <a:lnSpc>
              <a:spcPct val="90000"/>
            </a:lnSpc>
            <a:spcBef>
              <a:spcPct val="0"/>
            </a:spcBef>
            <a:spcAft>
              <a:spcPct val="15000"/>
            </a:spcAft>
            <a:buChar char="•"/>
          </a:pPr>
          <a:r>
            <a:rPr lang="es-SV" sz="1600" kern="1200" dirty="0" err="1">
              <a:latin typeface="Museo Sans 300" panose="02000000000000000000" pitchFamily="50" charset="0"/>
            </a:rPr>
            <a:t>Maintain</a:t>
          </a:r>
          <a:r>
            <a:rPr lang="es-SV" sz="1600" kern="1200" dirty="0">
              <a:latin typeface="Museo Sans 300" panose="02000000000000000000" pitchFamily="50" charset="0"/>
            </a:rPr>
            <a:t> a </a:t>
          </a:r>
          <a:r>
            <a:rPr lang="es-SV" sz="1600" kern="1200" dirty="0" err="1">
              <a:latin typeface="Museo Sans 300" panose="02000000000000000000" pitchFamily="50" charset="0"/>
            </a:rPr>
            <a:t>policy</a:t>
          </a:r>
          <a:r>
            <a:rPr lang="es-SV" sz="1600" kern="1200" dirty="0">
              <a:latin typeface="Museo Sans 300" panose="02000000000000000000" pitchFamily="50" charset="0"/>
            </a:rPr>
            <a:t> </a:t>
          </a:r>
          <a:r>
            <a:rPr lang="es-SV" sz="1600" kern="1200" dirty="0" err="1">
              <a:latin typeface="Museo Sans 300" panose="02000000000000000000" pitchFamily="50" charset="0"/>
            </a:rPr>
            <a:t>of</a:t>
          </a:r>
          <a:r>
            <a:rPr lang="es-SV" sz="1600" kern="1200" dirty="0">
              <a:latin typeface="Museo Sans 300" panose="02000000000000000000" pitchFamily="50" charset="0"/>
            </a:rPr>
            <a:t> </a:t>
          </a:r>
          <a:r>
            <a:rPr lang="es-SV" sz="1600" kern="1200" dirty="0" err="1">
              <a:latin typeface="Museo Sans 300" panose="02000000000000000000" pitchFamily="50" charset="0"/>
            </a:rPr>
            <a:t>limits</a:t>
          </a:r>
          <a:r>
            <a:rPr lang="es-SV" sz="1600" kern="1200" dirty="0">
              <a:latin typeface="Museo Sans 300" panose="02000000000000000000" pitchFamily="50" charset="0"/>
            </a:rPr>
            <a:t> </a:t>
          </a:r>
          <a:r>
            <a:rPr lang="es-SV" sz="1600" kern="1200" dirty="0" err="1">
              <a:latin typeface="Museo Sans 300" panose="02000000000000000000" pitchFamily="50" charset="0"/>
            </a:rPr>
            <a:t>on</a:t>
          </a:r>
          <a:r>
            <a:rPr lang="es-SV" sz="1600" kern="1200" dirty="0">
              <a:latin typeface="Museo Sans 300" panose="02000000000000000000" pitchFamily="50" charset="0"/>
            </a:rPr>
            <a:t> </a:t>
          </a:r>
          <a:r>
            <a:rPr lang="es-SV" sz="1600" kern="1200" dirty="0" err="1">
              <a:latin typeface="Museo Sans 300" panose="02000000000000000000" pitchFamily="50" charset="0"/>
            </a:rPr>
            <a:t>transactions</a:t>
          </a:r>
          <a:r>
            <a:rPr lang="es-SV" sz="1600" kern="1200" dirty="0">
              <a:latin typeface="Museo Sans 300" panose="02000000000000000000" pitchFamily="50" charset="0"/>
            </a:rPr>
            <a:t> </a:t>
          </a:r>
          <a:r>
            <a:rPr lang="es-SV" sz="1600" kern="1200" dirty="0" err="1">
              <a:latin typeface="Museo Sans 300" panose="02000000000000000000" pitchFamily="50" charset="0"/>
            </a:rPr>
            <a:t>within</a:t>
          </a:r>
          <a:r>
            <a:rPr lang="es-SV" sz="1600" kern="1200" dirty="0">
              <a:latin typeface="Museo Sans 300" panose="02000000000000000000" pitchFamily="50" charset="0"/>
            </a:rPr>
            <a:t> </a:t>
          </a:r>
          <a:r>
            <a:rPr lang="es-SV" sz="1600" kern="1200" dirty="0" err="1">
              <a:latin typeface="Museo Sans 300" panose="02000000000000000000" pitchFamily="50" charset="0"/>
            </a:rPr>
            <a:t>its</a:t>
          </a:r>
          <a:r>
            <a:rPr lang="es-SV" sz="1600" kern="1200" dirty="0">
              <a:latin typeface="Museo Sans 300" panose="02000000000000000000" pitchFamily="50" charset="0"/>
            </a:rPr>
            <a:t> </a:t>
          </a:r>
          <a:r>
            <a:rPr lang="es-SV" sz="1600" kern="1200" dirty="0" err="1">
              <a:latin typeface="Museo Sans 300" panose="02000000000000000000" pitchFamily="50" charset="0"/>
            </a:rPr>
            <a:t>platforms</a:t>
          </a:r>
          <a:endParaRPr lang="es-MX" sz="1600" kern="1200" dirty="0">
            <a:latin typeface="Museo Sans 300" panose="02000000000000000000" pitchFamily="50" charset="0"/>
          </a:endParaRPr>
        </a:p>
        <a:p>
          <a:pPr marL="171450" lvl="1" indent="-171450" algn="l" defTabSz="711200">
            <a:lnSpc>
              <a:spcPct val="90000"/>
            </a:lnSpc>
            <a:spcBef>
              <a:spcPct val="0"/>
            </a:spcBef>
            <a:spcAft>
              <a:spcPct val="15000"/>
            </a:spcAft>
            <a:buChar char="•"/>
          </a:pPr>
          <a:r>
            <a:rPr lang="es-SV" sz="1600" kern="1200" dirty="0" err="1">
              <a:latin typeface="Museo Sans 300" panose="02000000000000000000" pitchFamily="50" charset="0"/>
            </a:rPr>
            <a:t>Customer</a:t>
          </a:r>
          <a:r>
            <a:rPr lang="es-SV" sz="1600" kern="1200" dirty="0">
              <a:latin typeface="Museo Sans 300" panose="02000000000000000000" pitchFamily="50" charset="0"/>
            </a:rPr>
            <a:t> </a:t>
          </a:r>
          <a:r>
            <a:rPr lang="es-SV" sz="1600" kern="1200" dirty="0" err="1">
              <a:latin typeface="Museo Sans 300" panose="02000000000000000000" pitchFamily="50" charset="0"/>
            </a:rPr>
            <a:t>account</a:t>
          </a:r>
          <a:r>
            <a:rPr lang="es-SV" sz="1600" kern="1200" dirty="0">
              <a:latin typeface="Museo Sans 300" panose="02000000000000000000" pitchFamily="50" charset="0"/>
            </a:rPr>
            <a:t> </a:t>
          </a:r>
          <a:r>
            <a:rPr lang="es-SV" sz="1600" kern="1200" dirty="0" err="1">
              <a:latin typeface="Museo Sans 300" panose="02000000000000000000" pitchFamily="50" charset="0"/>
            </a:rPr>
            <a:t>records</a:t>
          </a:r>
          <a:endParaRPr lang="es-MX" sz="1600" kern="1200" dirty="0">
            <a:latin typeface="Museo Sans 300" panose="02000000000000000000" pitchFamily="50" charset="0"/>
          </a:endParaRPr>
        </a:p>
      </dsp:txBody>
      <dsp:txXfrm>
        <a:off x="0" y="373475"/>
        <a:ext cx="10926423" cy="1593900"/>
      </dsp:txXfrm>
    </dsp:sp>
    <dsp:sp modelId="{E9581B07-9301-4ED3-B479-A5D38B0E836F}">
      <dsp:nvSpPr>
        <dsp:cNvPr id="0" name=""/>
        <dsp:cNvSpPr/>
      </dsp:nvSpPr>
      <dsp:spPr>
        <a:xfrm>
          <a:off x="546321" y="33995"/>
          <a:ext cx="7648496" cy="678960"/>
        </a:xfrm>
        <a:prstGeom prst="roundRect">
          <a:avLst/>
        </a:prstGeom>
        <a:gradFill rotWithShape="0">
          <a:gsLst>
            <a:gs pos="0">
              <a:schemeClr val="accent1">
                <a:alpha val="90000"/>
                <a:hueOff val="0"/>
                <a:satOff val="0"/>
                <a:lumOff val="0"/>
                <a:alphaOff val="0"/>
                <a:shade val="85000"/>
                <a:satMod val="130000"/>
              </a:schemeClr>
            </a:gs>
            <a:gs pos="34000">
              <a:schemeClr val="accent1">
                <a:alpha val="90000"/>
                <a:hueOff val="0"/>
                <a:satOff val="0"/>
                <a:lumOff val="0"/>
                <a:alphaOff val="0"/>
                <a:shade val="87000"/>
                <a:satMod val="125000"/>
              </a:schemeClr>
            </a:gs>
            <a:gs pos="70000">
              <a:schemeClr val="accent1">
                <a:alpha val="90000"/>
                <a:hueOff val="0"/>
                <a:satOff val="0"/>
                <a:lumOff val="0"/>
                <a:alphaOff val="0"/>
                <a:tint val="100000"/>
                <a:shade val="90000"/>
                <a:satMod val="130000"/>
              </a:schemeClr>
            </a:gs>
            <a:gs pos="100000">
              <a:schemeClr val="accent1">
                <a:alpha val="9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9095" tIns="0" rIns="289095" bIns="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Museo Sans 300" panose="02000000000000000000" pitchFamily="50" charset="0"/>
            </a:rPr>
            <a:t>Requirements for Bitcoin Service Providers</a:t>
          </a:r>
          <a:endParaRPr lang="es-MX" sz="1600" kern="1200" dirty="0">
            <a:latin typeface="Museo Sans 300" panose="02000000000000000000" pitchFamily="50" charset="0"/>
          </a:endParaRPr>
        </a:p>
      </dsp:txBody>
      <dsp:txXfrm>
        <a:off x="579465" y="67139"/>
        <a:ext cx="7582208" cy="612672"/>
      </dsp:txXfrm>
    </dsp:sp>
    <dsp:sp modelId="{144098A2-23C2-4A6A-A48C-107FD9DEEA3A}">
      <dsp:nvSpPr>
        <dsp:cNvPr id="0" name=""/>
        <dsp:cNvSpPr/>
      </dsp:nvSpPr>
      <dsp:spPr>
        <a:xfrm>
          <a:off x="0" y="2431055"/>
          <a:ext cx="10926423" cy="1557674"/>
        </a:xfrm>
        <a:prstGeom prst="rect">
          <a:avLst/>
        </a:prstGeom>
        <a:solidFill>
          <a:schemeClr val="lt1">
            <a:alpha val="90000"/>
            <a:hueOff val="0"/>
            <a:satOff val="0"/>
            <a:lumOff val="0"/>
            <a:alphaOff val="0"/>
          </a:schemeClr>
        </a:solidFill>
        <a:ln w="12700" cap="flat" cmpd="sng" algn="ctr">
          <a:solidFill>
            <a:schemeClr val="accent1">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48012" tIns="479044" rIns="84801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Museo Sans 300" panose="02000000000000000000" pitchFamily="50" charset="0"/>
            </a:rPr>
            <a:t>Description of the risks such as: risk of money and asset laundering and financing of terrorism, as well as the policies adopted for its management</a:t>
          </a:r>
          <a:endParaRPr lang="es-MX" sz="1600" kern="1200" dirty="0">
            <a:latin typeface="Museo Sans 300" panose="02000000000000000000" pitchFamily="50" charset="0"/>
          </a:endParaRPr>
        </a:p>
        <a:p>
          <a:pPr marL="171450" lvl="1" indent="-171450" algn="l" defTabSz="711200">
            <a:lnSpc>
              <a:spcPct val="90000"/>
            </a:lnSpc>
            <a:spcBef>
              <a:spcPct val="0"/>
            </a:spcBef>
            <a:spcAft>
              <a:spcPct val="15000"/>
            </a:spcAft>
            <a:buChar char="•"/>
          </a:pPr>
          <a:r>
            <a:rPr lang="en-US" sz="1600" kern="1200" dirty="0">
              <a:latin typeface="Museo Sans 300" panose="02000000000000000000" pitchFamily="50" charset="0"/>
            </a:rPr>
            <a:t>Authorization of the technology platform</a:t>
          </a:r>
          <a:endParaRPr lang="es-MX" sz="1600" kern="1200" dirty="0">
            <a:latin typeface="Museo Sans 300" panose="02000000000000000000" pitchFamily="50" charset="0"/>
          </a:endParaRPr>
        </a:p>
        <a:p>
          <a:pPr marL="171450" lvl="1" indent="-171450" algn="l" defTabSz="711200">
            <a:lnSpc>
              <a:spcPct val="90000"/>
            </a:lnSpc>
            <a:spcBef>
              <a:spcPct val="0"/>
            </a:spcBef>
            <a:spcAft>
              <a:spcPct val="15000"/>
            </a:spcAft>
            <a:buChar char="•"/>
          </a:pPr>
          <a:r>
            <a:rPr lang="es-MX" sz="1600" kern="1200" dirty="0" err="1">
              <a:latin typeface="Museo Sans 300" panose="02000000000000000000" pitchFamily="50" charset="0"/>
            </a:rPr>
            <a:t>Traceability</a:t>
          </a:r>
          <a:r>
            <a:rPr lang="es-MX" sz="1600" kern="1200" dirty="0">
              <a:latin typeface="Museo Sans 300" panose="02000000000000000000" pitchFamily="50" charset="0"/>
            </a:rPr>
            <a:t> </a:t>
          </a:r>
          <a:r>
            <a:rPr lang="es-MX" sz="1600" kern="1200" dirty="0" err="1">
              <a:latin typeface="Museo Sans 300" panose="02000000000000000000" pitchFamily="50" charset="0"/>
            </a:rPr>
            <a:t>of</a:t>
          </a:r>
          <a:r>
            <a:rPr lang="es-MX" sz="1600" kern="1200" dirty="0">
              <a:latin typeface="Museo Sans 300" panose="02000000000000000000" pitchFamily="50" charset="0"/>
            </a:rPr>
            <a:t> </a:t>
          </a:r>
          <a:r>
            <a:rPr lang="es-MX" sz="1600" kern="1200" dirty="0" err="1">
              <a:latin typeface="Museo Sans 300" panose="02000000000000000000" pitchFamily="50" charset="0"/>
            </a:rPr>
            <a:t>transactions</a:t>
          </a:r>
          <a:endParaRPr lang="es-MX" sz="1600" kern="1200" dirty="0">
            <a:latin typeface="Museo Sans 300" panose="02000000000000000000" pitchFamily="50" charset="0"/>
          </a:endParaRPr>
        </a:p>
      </dsp:txBody>
      <dsp:txXfrm>
        <a:off x="0" y="2431055"/>
        <a:ext cx="10926423" cy="1557674"/>
      </dsp:txXfrm>
    </dsp:sp>
    <dsp:sp modelId="{7365C48C-61C2-4788-A4F3-E49638436D87}">
      <dsp:nvSpPr>
        <dsp:cNvPr id="0" name=""/>
        <dsp:cNvSpPr/>
      </dsp:nvSpPr>
      <dsp:spPr>
        <a:xfrm>
          <a:off x="546321" y="2091575"/>
          <a:ext cx="7648496" cy="678960"/>
        </a:xfrm>
        <a:prstGeom prst="roundRect">
          <a:avLst/>
        </a:prstGeom>
        <a:gradFill rotWithShape="0">
          <a:gsLst>
            <a:gs pos="0">
              <a:schemeClr val="accent1">
                <a:alpha val="90000"/>
                <a:hueOff val="0"/>
                <a:satOff val="0"/>
                <a:lumOff val="0"/>
                <a:alphaOff val="-40000"/>
                <a:shade val="85000"/>
                <a:satMod val="130000"/>
              </a:schemeClr>
            </a:gs>
            <a:gs pos="34000">
              <a:schemeClr val="accent1">
                <a:alpha val="90000"/>
                <a:hueOff val="0"/>
                <a:satOff val="0"/>
                <a:lumOff val="0"/>
                <a:alphaOff val="-40000"/>
                <a:shade val="87000"/>
                <a:satMod val="125000"/>
              </a:schemeClr>
            </a:gs>
            <a:gs pos="70000">
              <a:schemeClr val="accent1">
                <a:alpha val="90000"/>
                <a:hueOff val="0"/>
                <a:satOff val="0"/>
                <a:lumOff val="0"/>
                <a:alphaOff val="-40000"/>
                <a:tint val="100000"/>
                <a:shade val="90000"/>
                <a:satMod val="130000"/>
              </a:schemeClr>
            </a:gs>
            <a:gs pos="100000">
              <a:schemeClr val="accent1">
                <a:alpha val="90000"/>
                <a:hueOff val="0"/>
                <a:satOff val="0"/>
                <a:lumOff val="0"/>
                <a:alphaOff val="-40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9095" tIns="0" rIns="289095" bIns="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Museo Sans 300" panose="02000000000000000000" pitchFamily="50" charset="0"/>
            </a:rPr>
            <a:t>Requirements for Service Managers with Bitcoin and Dollars</a:t>
          </a:r>
          <a:endParaRPr lang="es-MX" sz="1600" kern="1200" dirty="0">
            <a:latin typeface="Museo Sans 300" panose="02000000000000000000" pitchFamily="50" charset="0"/>
          </a:endParaRPr>
        </a:p>
      </dsp:txBody>
      <dsp:txXfrm>
        <a:off x="579465" y="2124719"/>
        <a:ext cx="7582208"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7.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54CE42-E5C8-4CBB-963F-E3852C4DB488}" type="datetimeFigureOut">
              <a:rPr lang="es-MX" smtClean="0"/>
              <a:t>15/02/2022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F0BB1-27C0-4311-BC86-E1567A60969D}" type="slidenum">
              <a:rPr lang="es-MX" smtClean="0"/>
              <a:t>‹Nº›</a:t>
            </a:fld>
            <a:endParaRPr lang="es-MX"/>
          </a:p>
        </p:txBody>
      </p:sp>
    </p:spTree>
    <p:extLst>
      <p:ext uri="{BB962C8B-B14F-4D97-AF65-F5344CB8AC3E}">
        <p14:creationId xmlns:p14="http://schemas.microsoft.com/office/powerpoint/2010/main" val="2352497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428B49D-30CE-4C07-B5A6-F96D2DF427B4}" type="datetime1">
              <a:rPr lang="es-MX" smtClean="0"/>
              <a:t>15/02/2022</a:t>
            </a:fld>
            <a:endParaRPr lang="es-MX"/>
          </a:p>
        </p:txBody>
      </p:sp>
      <p:sp>
        <p:nvSpPr>
          <p:cNvPr id="5" name="Footer Placeholder 4"/>
          <p:cNvSpPr>
            <a:spLocks noGrp="1"/>
          </p:cNvSpPr>
          <p:nvPr>
            <p:ph type="ftr" sz="quarter" idx="11"/>
          </p:nvPr>
        </p:nvSpPr>
        <p:spPr/>
        <p:txBody>
          <a:bodyPr/>
          <a:lstStyle/>
          <a:p>
            <a:r>
              <a:rPr lang="es-MX"/>
              <a:t>Febrero 2022</a:t>
            </a:r>
          </a:p>
        </p:txBody>
      </p:sp>
      <p:sp>
        <p:nvSpPr>
          <p:cNvPr id="6" name="Slide Number Placeholder 5"/>
          <p:cNvSpPr>
            <a:spLocks noGrp="1"/>
          </p:cNvSpPr>
          <p:nvPr>
            <p:ph type="sldNum" sz="quarter" idx="12"/>
          </p:nvPr>
        </p:nvSpPr>
        <p:spPr/>
        <p:txBody>
          <a:bodyPr/>
          <a:lstStyle/>
          <a:p>
            <a:fld id="{0D2CF57B-0E8B-4538-A054-4F3F72EF87ED}"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35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8077639-1719-4EC3-85FE-7AD524B30FCD}" type="datetime1">
              <a:rPr lang="es-MX" smtClean="0"/>
              <a:t>15/02/2022</a:t>
            </a:fld>
            <a:endParaRPr lang="es-MX"/>
          </a:p>
        </p:txBody>
      </p:sp>
      <p:sp>
        <p:nvSpPr>
          <p:cNvPr id="5" name="Footer Placeholder 4"/>
          <p:cNvSpPr>
            <a:spLocks noGrp="1"/>
          </p:cNvSpPr>
          <p:nvPr>
            <p:ph type="ftr" sz="quarter" idx="11"/>
          </p:nvPr>
        </p:nvSpPr>
        <p:spPr/>
        <p:txBody>
          <a:bodyPr/>
          <a:lstStyle/>
          <a:p>
            <a:r>
              <a:rPr lang="es-MX"/>
              <a:t>Febrero 2022</a:t>
            </a:r>
          </a:p>
        </p:txBody>
      </p:sp>
      <p:sp>
        <p:nvSpPr>
          <p:cNvPr id="6" name="Slide Number Placeholder 5"/>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1485644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F5B25A0-BA5F-45DC-9ECE-92D98901436C}" type="datetime1">
              <a:rPr lang="es-MX" smtClean="0"/>
              <a:t>15/02/2022</a:t>
            </a:fld>
            <a:endParaRPr lang="es-MX"/>
          </a:p>
        </p:txBody>
      </p:sp>
      <p:sp>
        <p:nvSpPr>
          <p:cNvPr id="5" name="Footer Placeholder 4"/>
          <p:cNvSpPr>
            <a:spLocks noGrp="1"/>
          </p:cNvSpPr>
          <p:nvPr>
            <p:ph type="ftr" sz="quarter" idx="11"/>
          </p:nvPr>
        </p:nvSpPr>
        <p:spPr/>
        <p:txBody>
          <a:bodyPr/>
          <a:lstStyle/>
          <a:p>
            <a:r>
              <a:rPr lang="es-MX"/>
              <a:t>Febrero 2022</a:t>
            </a:r>
          </a:p>
        </p:txBody>
      </p:sp>
      <p:sp>
        <p:nvSpPr>
          <p:cNvPr id="6" name="Slide Number Placeholder 5"/>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3949118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F2F96C8-2676-414D-919A-29FBDD1DF0B4}" type="datetime1">
              <a:rPr lang="es-MX" smtClean="0"/>
              <a:t>15/02/2022</a:t>
            </a:fld>
            <a:endParaRPr lang="es-MX"/>
          </a:p>
        </p:txBody>
      </p:sp>
      <p:sp>
        <p:nvSpPr>
          <p:cNvPr id="5" name="Footer Placeholder 4"/>
          <p:cNvSpPr>
            <a:spLocks noGrp="1"/>
          </p:cNvSpPr>
          <p:nvPr>
            <p:ph type="ftr" sz="quarter" idx="11"/>
          </p:nvPr>
        </p:nvSpPr>
        <p:spPr/>
        <p:txBody>
          <a:bodyPr/>
          <a:lstStyle/>
          <a:p>
            <a:r>
              <a:rPr lang="es-MX"/>
              <a:t>Febrero 2022</a:t>
            </a:r>
          </a:p>
        </p:txBody>
      </p:sp>
      <p:sp>
        <p:nvSpPr>
          <p:cNvPr id="6" name="Slide Number Placeholder 5"/>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180677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6E3036B-9300-468E-8133-F6784717A5F7}" type="datetime1">
              <a:rPr lang="es-MX" smtClean="0"/>
              <a:t>15/02/2022</a:t>
            </a:fld>
            <a:endParaRPr lang="es-MX"/>
          </a:p>
        </p:txBody>
      </p:sp>
      <p:sp>
        <p:nvSpPr>
          <p:cNvPr id="5" name="Footer Placeholder 4"/>
          <p:cNvSpPr>
            <a:spLocks noGrp="1"/>
          </p:cNvSpPr>
          <p:nvPr>
            <p:ph type="ftr" sz="quarter" idx="11"/>
          </p:nvPr>
        </p:nvSpPr>
        <p:spPr/>
        <p:txBody>
          <a:bodyPr/>
          <a:lstStyle/>
          <a:p>
            <a:r>
              <a:rPr lang="es-MX"/>
              <a:t>Febrero 2022</a:t>
            </a:r>
          </a:p>
        </p:txBody>
      </p:sp>
      <p:sp>
        <p:nvSpPr>
          <p:cNvPr id="6" name="Slide Number Placeholder 5"/>
          <p:cNvSpPr>
            <a:spLocks noGrp="1"/>
          </p:cNvSpPr>
          <p:nvPr>
            <p:ph type="sldNum" sz="quarter" idx="12"/>
          </p:nvPr>
        </p:nvSpPr>
        <p:spPr/>
        <p:txBody>
          <a:bodyPr/>
          <a:lstStyle/>
          <a:p>
            <a:fld id="{0D2CF57B-0E8B-4538-A054-4F3F72EF87ED}"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7440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B526064-135B-49E2-B589-3B1D6F10E361}" type="datetime1">
              <a:rPr lang="es-MX" smtClean="0"/>
              <a:t>15/02/2022</a:t>
            </a:fld>
            <a:endParaRPr lang="es-MX"/>
          </a:p>
        </p:txBody>
      </p:sp>
      <p:sp>
        <p:nvSpPr>
          <p:cNvPr id="6" name="Footer Placeholder 5"/>
          <p:cNvSpPr>
            <a:spLocks noGrp="1"/>
          </p:cNvSpPr>
          <p:nvPr>
            <p:ph type="ftr" sz="quarter" idx="11"/>
          </p:nvPr>
        </p:nvSpPr>
        <p:spPr/>
        <p:txBody>
          <a:bodyPr/>
          <a:lstStyle/>
          <a:p>
            <a:r>
              <a:rPr lang="es-MX"/>
              <a:t>Febrero 2022</a:t>
            </a:r>
          </a:p>
        </p:txBody>
      </p:sp>
      <p:sp>
        <p:nvSpPr>
          <p:cNvPr id="7" name="Slide Number Placeholder 6"/>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200418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B4149FA-5A64-4D87-AB38-71F85399C78D}" type="datetime1">
              <a:rPr lang="es-MX" smtClean="0"/>
              <a:t>15/02/2022</a:t>
            </a:fld>
            <a:endParaRPr lang="es-MX"/>
          </a:p>
        </p:txBody>
      </p:sp>
      <p:sp>
        <p:nvSpPr>
          <p:cNvPr id="8" name="Footer Placeholder 7"/>
          <p:cNvSpPr>
            <a:spLocks noGrp="1"/>
          </p:cNvSpPr>
          <p:nvPr>
            <p:ph type="ftr" sz="quarter" idx="11"/>
          </p:nvPr>
        </p:nvSpPr>
        <p:spPr/>
        <p:txBody>
          <a:bodyPr/>
          <a:lstStyle/>
          <a:p>
            <a:r>
              <a:rPr lang="es-MX"/>
              <a:t>Febrero 2022</a:t>
            </a:r>
          </a:p>
        </p:txBody>
      </p:sp>
      <p:sp>
        <p:nvSpPr>
          <p:cNvPr id="9" name="Slide Number Placeholder 8"/>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2095279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BEAE939-A750-4919-96A7-133F82773041}" type="datetime1">
              <a:rPr lang="es-MX" smtClean="0"/>
              <a:t>15/02/2022</a:t>
            </a:fld>
            <a:endParaRPr lang="es-MX"/>
          </a:p>
        </p:txBody>
      </p:sp>
      <p:sp>
        <p:nvSpPr>
          <p:cNvPr id="4" name="Footer Placeholder 3"/>
          <p:cNvSpPr>
            <a:spLocks noGrp="1"/>
          </p:cNvSpPr>
          <p:nvPr>
            <p:ph type="ftr" sz="quarter" idx="11"/>
          </p:nvPr>
        </p:nvSpPr>
        <p:spPr/>
        <p:txBody>
          <a:bodyPr/>
          <a:lstStyle/>
          <a:p>
            <a:r>
              <a:rPr lang="es-MX"/>
              <a:t>Febrero 2022</a:t>
            </a:r>
          </a:p>
        </p:txBody>
      </p:sp>
      <p:sp>
        <p:nvSpPr>
          <p:cNvPr id="5" name="Slide Number Placeholder 4"/>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2411907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15B6B18-D907-448C-9D54-A439EAED526C}" type="datetime1">
              <a:rPr lang="es-MX" smtClean="0"/>
              <a:t>15/02/2022</a:t>
            </a:fld>
            <a:endParaRPr lang="es-MX"/>
          </a:p>
        </p:txBody>
      </p:sp>
      <p:sp>
        <p:nvSpPr>
          <p:cNvPr id="8" name="Footer Placeholder 7"/>
          <p:cNvSpPr>
            <a:spLocks noGrp="1"/>
          </p:cNvSpPr>
          <p:nvPr>
            <p:ph type="ftr" sz="quarter" idx="11"/>
          </p:nvPr>
        </p:nvSpPr>
        <p:spPr/>
        <p:txBody>
          <a:bodyPr/>
          <a:lstStyle>
            <a:lvl1pPr>
              <a:defRPr>
                <a:solidFill>
                  <a:srgbClr val="FFFFFF"/>
                </a:solidFill>
              </a:defRPr>
            </a:lvl1pPr>
          </a:lstStyle>
          <a:p>
            <a:r>
              <a:rPr lang="es-MX"/>
              <a:t>Febrero 2022</a:t>
            </a:r>
          </a:p>
        </p:txBody>
      </p:sp>
      <p:sp>
        <p:nvSpPr>
          <p:cNvPr id="9" name="Slide Number Placeholder 8"/>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96543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9A5D44E-5F02-4D43-902D-1C30B288A761}" type="datetime1">
              <a:rPr lang="es-MX" smtClean="0"/>
              <a:t>15/02/2022</a:t>
            </a:fld>
            <a:endParaRPr lang="es-MX"/>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s-MX"/>
              <a:t>Febrero 2022</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D2CF57B-0E8B-4538-A054-4F3F72EF87ED}" type="slidenum">
              <a:rPr lang="es-MX" smtClean="0"/>
              <a:t>‹Nº›</a:t>
            </a:fld>
            <a:endParaRPr lang="es-MX"/>
          </a:p>
        </p:txBody>
      </p:sp>
    </p:spTree>
    <p:extLst>
      <p:ext uri="{BB962C8B-B14F-4D97-AF65-F5344CB8AC3E}">
        <p14:creationId xmlns:p14="http://schemas.microsoft.com/office/powerpoint/2010/main" val="41859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DB03DE6-ACDA-42A3-9D36-2549B50F34A4}" type="datetime1">
              <a:rPr lang="es-MX" smtClean="0"/>
              <a:t>15/02/2022</a:t>
            </a:fld>
            <a:endParaRPr lang="es-MX"/>
          </a:p>
        </p:txBody>
      </p:sp>
      <p:sp>
        <p:nvSpPr>
          <p:cNvPr id="6" name="Footer Placeholder 5"/>
          <p:cNvSpPr>
            <a:spLocks noGrp="1"/>
          </p:cNvSpPr>
          <p:nvPr>
            <p:ph type="ftr" sz="quarter" idx="11"/>
          </p:nvPr>
        </p:nvSpPr>
        <p:spPr/>
        <p:txBody>
          <a:bodyPr/>
          <a:lstStyle/>
          <a:p>
            <a:r>
              <a:rPr lang="es-MX"/>
              <a:t>Febrero 2022</a:t>
            </a:r>
          </a:p>
        </p:txBody>
      </p:sp>
      <p:sp>
        <p:nvSpPr>
          <p:cNvPr id="7" name="Slide Number Placeholder 6"/>
          <p:cNvSpPr>
            <a:spLocks noGrp="1"/>
          </p:cNvSpPr>
          <p:nvPr>
            <p:ph type="sldNum" sz="quarter" idx="12"/>
          </p:nvPr>
        </p:nvSpPr>
        <p:spPr/>
        <p:txBody>
          <a:bodyPr/>
          <a:lstStyle/>
          <a:p>
            <a:fld id="{0D2CF57B-0E8B-4538-A054-4F3F72EF87ED}" type="slidenum">
              <a:rPr lang="es-MX" smtClean="0"/>
              <a:t>‹Nº›</a:t>
            </a:fld>
            <a:endParaRPr lang="es-MX"/>
          </a:p>
        </p:txBody>
      </p:sp>
    </p:spTree>
    <p:extLst>
      <p:ext uri="{BB962C8B-B14F-4D97-AF65-F5344CB8AC3E}">
        <p14:creationId xmlns:p14="http://schemas.microsoft.com/office/powerpoint/2010/main" val="4209983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1532226-AE7D-452F-ABA1-8E1F2E56F6E0}" type="datetime1">
              <a:rPr lang="es-MX" smtClean="0"/>
              <a:t>15/02/2022</a:t>
            </a:fld>
            <a:endParaRPr lang="es-MX"/>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s-MX"/>
              <a:t>Febrero 2022</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D2CF57B-0E8B-4538-A054-4F3F72EF87ED}" type="slidenum">
              <a:rPr lang="es-MX" smtClean="0"/>
              <a:t>‹Nº›</a:t>
            </a:fld>
            <a:endParaRPr lang="es-MX"/>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6109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image" Target="../media/image5.svg"/><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4.png"/><Relationship Id="rId17" Type="http://schemas.openxmlformats.org/officeDocument/2006/relationships/image" Target="../media/image9.svg"/><Relationship Id="rId2" Type="http://schemas.openxmlformats.org/officeDocument/2006/relationships/diagramData" Target="../diagrams/data3.xml"/><Relationship Id="rId16" Type="http://schemas.openxmlformats.org/officeDocument/2006/relationships/image" Target="../media/image8.png"/><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image" Target="../media/image7.svg"/><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0.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1.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9">
            <a:extLst>
              <a:ext uri="{FF2B5EF4-FFF2-40B4-BE49-F238E27FC236}">
                <a16:creationId xmlns:a16="http://schemas.microsoft.com/office/drawing/2014/main" id="{990BAFCD-EA0A-47F4-8B00-AAB1E67A90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49041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621D8EC4-8163-48C9-89D6-8555E98AB9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255A47BF-3B5E-47B6-B43E-AD87AE6047DD}"/>
              </a:ext>
            </a:extLst>
          </p:cNvPr>
          <p:cNvSpPr>
            <a:spLocks noGrp="1"/>
          </p:cNvSpPr>
          <p:nvPr>
            <p:ph type="ctrTitle"/>
          </p:nvPr>
        </p:nvSpPr>
        <p:spPr>
          <a:xfrm>
            <a:off x="740234" y="3477066"/>
            <a:ext cx="10211824" cy="998336"/>
          </a:xfrm>
        </p:spPr>
        <p:txBody>
          <a:bodyPr anchor="ctr">
            <a:normAutofit/>
          </a:bodyPr>
          <a:lstStyle/>
          <a:p>
            <a:pPr algn="ctr"/>
            <a:r>
              <a:rPr lang="es-MX" sz="5400" b="1" dirty="0" err="1">
                <a:solidFill>
                  <a:schemeClr val="tx2"/>
                </a:solidFill>
                <a:latin typeface="Bembo Std" panose="02020605060306020A03" pitchFamily="18" charset="0"/>
              </a:rPr>
              <a:t>Cryptocurrency</a:t>
            </a:r>
            <a:r>
              <a:rPr lang="es-MX" sz="5400" b="1" dirty="0">
                <a:solidFill>
                  <a:schemeClr val="tx2"/>
                </a:solidFill>
                <a:latin typeface="Bembo Std" panose="02020605060306020A03" pitchFamily="18" charset="0"/>
              </a:rPr>
              <a:t> </a:t>
            </a:r>
            <a:r>
              <a:rPr lang="es-MX" sz="5400" b="1" dirty="0" err="1">
                <a:solidFill>
                  <a:schemeClr val="tx2"/>
                </a:solidFill>
                <a:latin typeface="Bembo Std" panose="02020605060306020A03" pitchFamily="18" charset="0"/>
              </a:rPr>
              <a:t>Challenges</a:t>
            </a:r>
            <a:endParaRPr lang="es-MX" sz="5400" b="1" dirty="0">
              <a:solidFill>
                <a:schemeClr val="tx2"/>
              </a:solidFill>
              <a:latin typeface="Bembo Std" panose="02020605060306020A03" pitchFamily="18" charset="0"/>
            </a:endParaRPr>
          </a:p>
        </p:txBody>
      </p:sp>
      <p:sp>
        <p:nvSpPr>
          <p:cNvPr id="3" name="Subtítulo 2">
            <a:extLst>
              <a:ext uri="{FF2B5EF4-FFF2-40B4-BE49-F238E27FC236}">
                <a16:creationId xmlns:a16="http://schemas.microsoft.com/office/drawing/2014/main" id="{1E1F4430-8C11-4E14-B6B8-139ED77A203D}"/>
              </a:ext>
            </a:extLst>
          </p:cNvPr>
          <p:cNvSpPr>
            <a:spLocks noGrp="1"/>
          </p:cNvSpPr>
          <p:nvPr>
            <p:ph type="subTitle" idx="1"/>
          </p:nvPr>
        </p:nvSpPr>
        <p:spPr>
          <a:xfrm>
            <a:off x="1066783" y="5370578"/>
            <a:ext cx="10058400" cy="543513"/>
          </a:xfrm>
        </p:spPr>
        <p:txBody>
          <a:bodyPr>
            <a:noAutofit/>
          </a:bodyPr>
          <a:lstStyle/>
          <a:p>
            <a:r>
              <a:rPr lang="en-US" sz="1600" spc="0" dirty="0">
                <a:solidFill>
                  <a:srgbClr val="FFFFFF"/>
                </a:solidFill>
                <a:latin typeface="Bembo Std" panose="02020605060306020A03" pitchFamily="18" charset="0"/>
              </a:rPr>
              <a:t>Superintendence of the Financial System</a:t>
            </a:r>
          </a:p>
          <a:p>
            <a:r>
              <a:rPr lang="es-MX" sz="1600" spc="0" dirty="0">
                <a:solidFill>
                  <a:srgbClr val="FFFFFF"/>
                </a:solidFill>
                <a:latin typeface="Bembo Std" panose="02020605060306020A03" pitchFamily="18" charset="0"/>
              </a:rPr>
              <a:t>CLAUDIA Argueta</a:t>
            </a:r>
          </a:p>
          <a:p>
            <a:pPr algn="r"/>
            <a:r>
              <a:rPr lang="es-MX" sz="1600" spc="0" dirty="0">
                <a:solidFill>
                  <a:srgbClr val="FFFFFF"/>
                </a:solidFill>
                <a:latin typeface="Bembo Std" panose="02020605060306020A03" pitchFamily="18" charset="0"/>
              </a:rPr>
              <a:t>El Salvador</a:t>
            </a:r>
          </a:p>
          <a:p>
            <a:pPr algn="r"/>
            <a:endParaRPr lang="es-MX" sz="1600" spc="0" dirty="0">
              <a:solidFill>
                <a:srgbClr val="FFFFFF"/>
              </a:solidFill>
              <a:latin typeface="Bembo Std" panose="02020605060306020A03" pitchFamily="18" charset="0"/>
            </a:endParaRPr>
          </a:p>
          <a:p>
            <a:pPr algn="r"/>
            <a:endParaRPr lang="en-US" sz="1600" spc="0" dirty="0">
              <a:solidFill>
                <a:srgbClr val="FFFFFF"/>
              </a:solidFill>
              <a:latin typeface="Bembo Std" panose="02020605060306020A03" pitchFamily="18" charset="0"/>
            </a:endParaRPr>
          </a:p>
        </p:txBody>
      </p:sp>
      <p:sp>
        <p:nvSpPr>
          <p:cNvPr id="14" name="Rectangle 13">
            <a:extLst>
              <a:ext uri="{FF2B5EF4-FFF2-40B4-BE49-F238E27FC236}">
                <a16:creationId xmlns:a16="http://schemas.microsoft.com/office/drawing/2014/main" id="{7B7C6C2A-33C4-4D5D-8EB1-A8803DCB7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Imagen 4">
            <a:extLst>
              <a:ext uri="{FF2B5EF4-FFF2-40B4-BE49-F238E27FC236}">
                <a16:creationId xmlns:a16="http://schemas.microsoft.com/office/drawing/2014/main" id="{B5A693E4-2E35-43B8-9BD5-1CEDC792C209}"/>
              </a:ext>
            </a:extLst>
          </p:cNvPr>
          <p:cNvPicPr>
            <a:picLocks noChangeAspect="1"/>
          </p:cNvPicPr>
          <p:nvPr/>
        </p:nvPicPr>
        <p:blipFill>
          <a:blip r:embed="rId2"/>
          <a:stretch>
            <a:fillRect/>
          </a:stretch>
        </p:blipFill>
        <p:spPr>
          <a:xfrm>
            <a:off x="2901720" y="830698"/>
            <a:ext cx="6520731" cy="2313097"/>
          </a:xfrm>
          <a:prstGeom prst="rect">
            <a:avLst/>
          </a:prstGeom>
        </p:spPr>
      </p:pic>
    </p:spTree>
    <p:extLst>
      <p:ext uri="{BB962C8B-B14F-4D97-AF65-F5344CB8AC3E}">
        <p14:creationId xmlns:p14="http://schemas.microsoft.com/office/powerpoint/2010/main" val="328696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000"/>
                                  </p:stCondLst>
                                  <p:iterate type="wd">
                                    <p:tmPct val="15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grpId="0" nodeType="withEffect">
                                  <p:stCondLst>
                                    <p:cond delay="500"/>
                                  </p:stCondLst>
                                  <p:iterate type="wd">
                                    <p:tmPct val="15000"/>
                                  </p:iterate>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5510D-E255-4BC9-94AC-7EEF8993AEB9}"/>
              </a:ext>
            </a:extLst>
          </p:cNvPr>
          <p:cNvSpPr>
            <a:spLocks noGrp="1"/>
          </p:cNvSpPr>
          <p:nvPr>
            <p:ph type="title"/>
          </p:nvPr>
        </p:nvSpPr>
        <p:spPr/>
        <p:txBody>
          <a:bodyPr anchor="ctr"/>
          <a:lstStyle/>
          <a:p>
            <a:pPr marL="914400" indent="-914400" algn="r">
              <a:buFont typeface="+mj-lt"/>
              <a:buAutoNum type="arabicPeriod" startAt="5"/>
            </a:pPr>
            <a:r>
              <a:rPr lang="es-MX" b="1" dirty="0">
                <a:latin typeface="Museo Sans 300" panose="02000000000000000000" pitchFamily="50" charset="0"/>
              </a:rPr>
              <a:t>Regulatory Framework El Salvador</a:t>
            </a:r>
          </a:p>
        </p:txBody>
      </p:sp>
      <p:sp>
        <p:nvSpPr>
          <p:cNvPr id="4" name="Marcador de pie de página 3">
            <a:extLst>
              <a:ext uri="{FF2B5EF4-FFF2-40B4-BE49-F238E27FC236}">
                <a16:creationId xmlns:a16="http://schemas.microsoft.com/office/drawing/2014/main" id="{E4F83A51-8EC4-4CA5-9ABB-AA866821E5DD}"/>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D20666F7-7B11-4A65-A156-1E4E43376748}"/>
              </a:ext>
            </a:extLst>
          </p:cNvPr>
          <p:cNvSpPr>
            <a:spLocks noGrp="1"/>
          </p:cNvSpPr>
          <p:nvPr>
            <p:ph type="sldNum" sz="quarter" idx="12"/>
          </p:nvPr>
        </p:nvSpPr>
        <p:spPr/>
        <p:txBody>
          <a:bodyPr/>
          <a:lstStyle/>
          <a:p>
            <a:fld id="{0D2CF57B-0E8B-4538-A054-4F3F72EF87ED}" type="slidenum">
              <a:rPr lang="es-MX" smtClean="0"/>
              <a:t>10</a:t>
            </a:fld>
            <a:endParaRPr lang="es-MX"/>
          </a:p>
        </p:txBody>
      </p:sp>
      <p:graphicFrame>
        <p:nvGraphicFramePr>
          <p:cNvPr id="9" name="Marcador de contenido 8">
            <a:extLst>
              <a:ext uri="{FF2B5EF4-FFF2-40B4-BE49-F238E27FC236}">
                <a16:creationId xmlns:a16="http://schemas.microsoft.com/office/drawing/2014/main" id="{40B27569-DF50-414F-8CCC-F0E7781336A4}"/>
              </a:ext>
            </a:extLst>
          </p:cNvPr>
          <p:cNvGraphicFramePr>
            <a:graphicFrameLocks noGrp="1"/>
          </p:cNvGraphicFramePr>
          <p:nvPr>
            <p:ph idx="1"/>
            <p:extLst>
              <p:ext uri="{D42A27DB-BD31-4B8C-83A1-F6EECF244321}">
                <p14:modId xmlns:p14="http://schemas.microsoft.com/office/powerpoint/2010/main" val="1418576596"/>
              </p:ext>
            </p:extLst>
          </p:nvPr>
        </p:nvGraphicFramePr>
        <p:xfrm>
          <a:off x="1096963" y="1846263"/>
          <a:ext cx="10926424"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CuadroTexto 10">
            <a:extLst>
              <a:ext uri="{FF2B5EF4-FFF2-40B4-BE49-F238E27FC236}">
                <a16:creationId xmlns:a16="http://schemas.microsoft.com/office/drawing/2014/main" id="{E98ABB95-F86F-49FC-8D39-87F17F693A48}"/>
              </a:ext>
            </a:extLst>
          </p:cNvPr>
          <p:cNvSpPr txBox="1"/>
          <p:nvPr/>
        </p:nvSpPr>
        <p:spPr>
          <a:xfrm>
            <a:off x="2363823" y="5901006"/>
            <a:ext cx="8482519" cy="369332"/>
          </a:xfrm>
          <a:prstGeom prst="rect">
            <a:avLst/>
          </a:prstGeom>
          <a:noFill/>
        </p:spPr>
        <p:txBody>
          <a:bodyPr wrap="square">
            <a:spAutoFit/>
          </a:bodyPr>
          <a:lstStyle/>
          <a:p>
            <a:r>
              <a:rPr lang="es-MX" dirty="0" err="1">
                <a:solidFill>
                  <a:schemeClr val="accent1"/>
                </a:solidFill>
              </a:rPr>
              <a:t>The</a:t>
            </a:r>
            <a:r>
              <a:rPr lang="es-MX" dirty="0">
                <a:solidFill>
                  <a:schemeClr val="accent1"/>
                </a:solidFill>
              </a:rPr>
              <a:t> </a:t>
            </a:r>
            <a:r>
              <a:rPr lang="es-MX" dirty="0" err="1">
                <a:solidFill>
                  <a:schemeClr val="accent1"/>
                </a:solidFill>
              </a:rPr>
              <a:t>Superintendence</a:t>
            </a:r>
            <a:r>
              <a:rPr lang="es-MX" dirty="0">
                <a:solidFill>
                  <a:schemeClr val="accent1"/>
                </a:solidFill>
              </a:rPr>
              <a:t> </a:t>
            </a:r>
            <a:r>
              <a:rPr lang="es-MX" dirty="0" err="1">
                <a:solidFill>
                  <a:schemeClr val="accent1"/>
                </a:solidFill>
              </a:rPr>
              <a:t>of</a:t>
            </a:r>
            <a:r>
              <a:rPr lang="es-MX" dirty="0">
                <a:solidFill>
                  <a:schemeClr val="accent1"/>
                </a:solidFill>
              </a:rPr>
              <a:t> </a:t>
            </a:r>
            <a:r>
              <a:rPr lang="es-MX" dirty="0" err="1">
                <a:solidFill>
                  <a:schemeClr val="accent1"/>
                </a:solidFill>
              </a:rPr>
              <a:t>the</a:t>
            </a:r>
            <a:r>
              <a:rPr lang="es-MX" dirty="0">
                <a:solidFill>
                  <a:schemeClr val="accent1"/>
                </a:solidFill>
              </a:rPr>
              <a:t> </a:t>
            </a:r>
            <a:r>
              <a:rPr lang="es-MX" dirty="0" err="1">
                <a:solidFill>
                  <a:schemeClr val="accent1"/>
                </a:solidFill>
              </a:rPr>
              <a:t>Financial</a:t>
            </a:r>
            <a:r>
              <a:rPr lang="es-MX" dirty="0">
                <a:solidFill>
                  <a:schemeClr val="accent1"/>
                </a:solidFill>
              </a:rPr>
              <a:t> </a:t>
            </a:r>
            <a:r>
              <a:rPr lang="es-MX" dirty="0" err="1">
                <a:solidFill>
                  <a:schemeClr val="accent1"/>
                </a:solidFill>
              </a:rPr>
              <a:t>System</a:t>
            </a:r>
            <a:r>
              <a:rPr lang="es-MX" dirty="0">
                <a:solidFill>
                  <a:schemeClr val="accent1"/>
                </a:solidFill>
              </a:rPr>
              <a:t> has </a:t>
            </a:r>
            <a:r>
              <a:rPr lang="es-MX" dirty="0" err="1">
                <a:solidFill>
                  <a:schemeClr val="accent1"/>
                </a:solidFill>
              </a:rPr>
              <a:t>all</a:t>
            </a:r>
            <a:r>
              <a:rPr lang="es-MX" dirty="0">
                <a:solidFill>
                  <a:schemeClr val="accent1"/>
                </a:solidFill>
              </a:rPr>
              <a:t> </a:t>
            </a:r>
            <a:r>
              <a:rPr lang="es-MX" dirty="0" err="1">
                <a:solidFill>
                  <a:schemeClr val="accent1"/>
                </a:solidFill>
              </a:rPr>
              <a:t>the</a:t>
            </a:r>
            <a:r>
              <a:rPr lang="es-MX" dirty="0">
                <a:solidFill>
                  <a:schemeClr val="accent1"/>
                </a:solidFill>
              </a:rPr>
              <a:t> </a:t>
            </a:r>
            <a:r>
              <a:rPr lang="es-MX" dirty="0" err="1">
                <a:solidFill>
                  <a:schemeClr val="accent1"/>
                </a:solidFill>
              </a:rPr>
              <a:t>supervisory</a:t>
            </a:r>
            <a:r>
              <a:rPr lang="es-MX" dirty="0">
                <a:solidFill>
                  <a:schemeClr val="accent1"/>
                </a:solidFill>
              </a:rPr>
              <a:t> </a:t>
            </a:r>
            <a:r>
              <a:rPr lang="es-MX" dirty="0" err="1">
                <a:solidFill>
                  <a:schemeClr val="accent1"/>
                </a:solidFill>
              </a:rPr>
              <a:t>powers</a:t>
            </a:r>
            <a:endParaRPr lang="es-MX" dirty="0">
              <a:solidFill>
                <a:schemeClr val="accent1"/>
              </a:solidFill>
            </a:endParaRPr>
          </a:p>
        </p:txBody>
      </p:sp>
    </p:spTree>
    <p:extLst>
      <p:ext uri="{BB962C8B-B14F-4D97-AF65-F5344CB8AC3E}">
        <p14:creationId xmlns:p14="http://schemas.microsoft.com/office/powerpoint/2010/main" val="2231243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a:extLst>
              <a:ext uri="{FF2B5EF4-FFF2-40B4-BE49-F238E27FC236}">
                <a16:creationId xmlns:a16="http://schemas.microsoft.com/office/drawing/2014/main" id="{11E1611B-F07A-4D11-AF0A-3220707EE31E}"/>
              </a:ext>
            </a:extLst>
          </p:cNvPr>
          <p:cNvSpPr>
            <a:spLocks noGrp="1"/>
          </p:cNvSpPr>
          <p:nvPr>
            <p:ph idx="1"/>
          </p:nvPr>
        </p:nvSpPr>
        <p:spPr/>
        <p:txBody>
          <a:bodyPr>
            <a:normAutofit/>
          </a:bodyPr>
          <a:lstStyle/>
          <a:p>
            <a:pPr algn="ctr"/>
            <a:r>
              <a:rPr lang="es-MX" sz="6600" dirty="0" err="1"/>
              <a:t>Thank</a:t>
            </a:r>
            <a:r>
              <a:rPr lang="es-MX" sz="6600" dirty="0"/>
              <a:t> </a:t>
            </a:r>
            <a:r>
              <a:rPr lang="es-MX" sz="6600" dirty="0" err="1"/>
              <a:t>You</a:t>
            </a:r>
            <a:r>
              <a:rPr lang="es-MX" sz="6600" dirty="0"/>
              <a:t>!</a:t>
            </a:r>
          </a:p>
          <a:p>
            <a:pPr algn="ctr"/>
            <a:endParaRPr lang="es-MX" sz="6600" dirty="0"/>
          </a:p>
          <a:p>
            <a:pPr algn="ctr"/>
            <a:r>
              <a:rPr lang="es-MX" sz="6600" dirty="0" err="1"/>
              <a:t>Questions</a:t>
            </a:r>
            <a:r>
              <a:rPr lang="es-MX" sz="6600" dirty="0"/>
              <a:t> and </a:t>
            </a:r>
            <a:r>
              <a:rPr lang="es-MX" sz="6600" dirty="0" err="1"/>
              <a:t>Answers</a:t>
            </a:r>
            <a:endParaRPr lang="es-MX" sz="6600" dirty="0"/>
          </a:p>
        </p:txBody>
      </p:sp>
      <p:sp>
        <p:nvSpPr>
          <p:cNvPr id="4" name="Marcador de pie de página 3">
            <a:extLst>
              <a:ext uri="{FF2B5EF4-FFF2-40B4-BE49-F238E27FC236}">
                <a16:creationId xmlns:a16="http://schemas.microsoft.com/office/drawing/2014/main" id="{F52EC8EF-874E-4818-9E7A-9CBAD225A5EB}"/>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FA48A4B7-3A49-4528-A42F-5E7A3E4139B2}"/>
              </a:ext>
            </a:extLst>
          </p:cNvPr>
          <p:cNvSpPr>
            <a:spLocks noGrp="1"/>
          </p:cNvSpPr>
          <p:nvPr>
            <p:ph type="sldNum" sz="quarter" idx="12"/>
          </p:nvPr>
        </p:nvSpPr>
        <p:spPr/>
        <p:txBody>
          <a:bodyPr/>
          <a:lstStyle/>
          <a:p>
            <a:fld id="{0D2CF57B-0E8B-4538-A054-4F3F72EF87ED}" type="slidenum">
              <a:rPr lang="es-MX" smtClean="0"/>
              <a:t>11</a:t>
            </a:fld>
            <a:endParaRPr lang="es-MX"/>
          </a:p>
        </p:txBody>
      </p:sp>
    </p:spTree>
    <p:extLst>
      <p:ext uri="{BB962C8B-B14F-4D97-AF65-F5344CB8AC3E}">
        <p14:creationId xmlns:p14="http://schemas.microsoft.com/office/powerpoint/2010/main" val="2916283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8092BEE-1AE1-4B35-B952-6939B92510BD}"/>
              </a:ext>
            </a:extLst>
          </p:cNvPr>
          <p:cNvSpPr>
            <a:spLocks noGrp="1"/>
          </p:cNvSpPr>
          <p:nvPr>
            <p:ph type="title"/>
          </p:nvPr>
        </p:nvSpPr>
        <p:spPr/>
        <p:txBody>
          <a:bodyPr/>
          <a:lstStyle/>
          <a:p>
            <a:pPr algn="r"/>
            <a:r>
              <a:rPr lang="es-MX" dirty="0"/>
              <a:t>Agenda</a:t>
            </a:r>
          </a:p>
        </p:txBody>
      </p:sp>
      <p:sp>
        <p:nvSpPr>
          <p:cNvPr id="5" name="Marcador de contenido 4">
            <a:extLst>
              <a:ext uri="{FF2B5EF4-FFF2-40B4-BE49-F238E27FC236}">
                <a16:creationId xmlns:a16="http://schemas.microsoft.com/office/drawing/2014/main" id="{3B9F41BF-E5D8-4312-B013-2BFA6F8948F0}"/>
              </a:ext>
            </a:extLst>
          </p:cNvPr>
          <p:cNvSpPr>
            <a:spLocks noGrp="1"/>
          </p:cNvSpPr>
          <p:nvPr>
            <p:ph idx="1"/>
          </p:nvPr>
        </p:nvSpPr>
        <p:spPr/>
        <p:txBody>
          <a:bodyPr/>
          <a:lstStyle/>
          <a:p>
            <a:pPr marL="457200" indent="-457200">
              <a:buFont typeface="+mj-lt"/>
              <a:buAutoNum type="arabicPeriod"/>
            </a:pPr>
            <a:r>
              <a:rPr lang="es-MX" dirty="0" err="1"/>
              <a:t>Main</a:t>
            </a:r>
            <a:r>
              <a:rPr lang="es-MX" dirty="0"/>
              <a:t> </a:t>
            </a:r>
            <a:r>
              <a:rPr lang="es-MX" dirty="0" err="1"/>
              <a:t>Characteristics</a:t>
            </a:r>
            <a:endParaRPr lang="es-MX" dirty="0"/>
          </a:p>
          <a:p>
            <a:pPr marL="457200" indent="-457200">
              <a:buFont typeface="+mj-lt"/>
              <a:buAutoNum type="arabicPeriod"/>
            </a:pPr>
            <a:r>
              <a:rPr lang="es-MX" dirty="0"/>
              <a:t>Advantages and </a:t>
            </a:r>
            <a:r>
              <a:rPr lang="es-MX" dirty="0" err="1"/>
              <a:t>Disadvantages</a:t>
            </a:r>
            <a:endParaRPr lang="es-MX" dirty="0"/>
          </a:p>
          <a:p>
            <a:pPr marL="457200" indent="-457200">
              <a:buFont typeface="+mj-lt"/>
              <a:buAutoNum type="arabicPeriod"/>
            </a:pPr>
            <a:r>
              <a:rPr lang="es-MX" dirty="0"/>
              <a:t>Used </a:t>
            </a:r>
            <a:r>
              <a:rPr lang="es-MX" dirty="0" err="1"/>
              <a:t>for</a:t>
            </a:r>
            <a:r>
              <a:rPr lang="es-MX" dirty="0"/>
              <a:t> </a:t>
            </a:r>
            <a:r>
              <a:rPr lang="es-MX" dirty="0" err="1"/>
              <a:t>good</a:t>
            </a:r>
            <a:r>
              <a:rPr lang="es-MX" dirty="0"/>
              <a:t> and </a:t>
            </a:r>
            <a:r>
              <a:rPr lang="es-MX" dirty="0" err="1"/>
              <a:t>for</a:t>
            </a:r>
            <a:r>
              <a:rPr lang="es-MX" dirty="0"/>
              <a:t> </a:t>
            </a:r>
            <a:r>
              <a:rPr lang="es-MX" dirty="0" err="1"/>
              <a:t>bad</a:t>
            </a:r>
            <a:endParaRPr lang="es-MX" dirty="0"/>
          </a:p>
          <a:p>
            <a:pPr marL="457200" indent="-457200">
              <a:buFont typeface="+mj-lt"/>
              <a:buAutoNum type="arabicPeriod"/>
            </a:pPr>
            <a:r>
              <a:rPr lang="es-MX" dirty="0" err="1"/>
              <a:t>Challenges</a:t>
            </a:r>
            <a:endParaRPr lang="es-MX" dirty="0"/>
          </a:p>
          <a:p>
            <a:pPr marL="457200" indent="-457200">
              <a:buFont typeface="+mj-lt"/>
              <a:buAutoNum type="arabicPeriod"/>
            </a:pPr>
            <a:r>
              <a:rPr lang="es-MX" dirty="0"/>
              <a:t>Regulatory </a:t>
            </a:r>
            <a:r>
              <a:rPr lang="es-MX" dirty="0" err="1"/>
              <a:t>framework</a:t>
            </a:r>
            <a:r>
              <a:rPr lang="es-MX" dirty="0"/>
              <a:t> El Salvador</a:t>
            </a:r>
          </a:p>
        </p:txBody>
      </p:sp>
      <p:sp>
        <p:nvSpPr>
          <p:cNvPr id="2" name="Marcador de pie de página 1">
            <a:extLst>
              <a:ext uri="{FF2B5EF4-FFF2-40B4-BE49-F238E27FC236}">
                <a16:creationId xmlns:a16="http://schemas.microsoft.com/office/drawing/2014/main" id="{0EF44D2A-AC03-4B7F-B849-E9715FC32893}"/>
              </a:ext>
            </a:extLst>
          </p:cNvPr>
          <p:cNvSpPr>
            <a:spLocks noGrp="1"/>
          </p:cNvSpPr>
          <p:nvPr>
            <p:ph type="ftr" sz="quarter" idx="11"/>
          </p:nvPr>
        </p:nvSpPr>
        <p:spPr/>
        <p:txBody>
          <a:bodyPr/>
          <a:lstStyle/>
          <a:p>
            <a:r>
              <a:rPr lang="es-MX"/>
              <a:t>Febrero 2022</a:t>
            </a:r>
          </a:p>
        </p:txBody>
      </p:sp>
      <p:sp>
        <p:nvSpPr>
          <p:cNvPr id="3" name="Marcador de número de diapositiva 2">
            <a:extLst>
              <a:ext uri="{FF2B5EF4-FFF2-40B4-BE49-F238E27FC236}">
                <a16:creationId xmlns:a16="http://schemas.microsoft.com/office/drawing/2014/main" id="{42471050-523D-4B57-AFAD-8C76B5578830}"/>
              </a:ext>
            </a:extLst>
          </p:cNvPr>
          <p:cNvSpPr>
            <a:spLocks noGrp="1"/>
          </p:cNvSpPr>
          <p:nvPr>
            <p:ph type="sldNum" sz="quarter" idx="12"/>
          </p:nvPr>
        </p:nvSpPr>
        <p:spPr/>
        <p:txBody>
          <a:bodyPr/>
          <a:lstStyle/>
          <a:p>
            <a:fld id="{0D2CF57B-0E8B-4538-A054-4F3F72EF87ED}" type="slidenum">
              <a:rPr lang="es-MX" smtClean="0"/>
              <a:t>2</a:t>
            </a:fld>
            <a:endParaRPr lang="es-MX"/>
          </a:p>
        </p:txBody>
      </p:sp>
    </p:spTree>
    <p:extLst>
      <p:ext uri="{BB962C8B-B14F-4D97-AF65-F5344CB8AC3E}">
        <p14:creationId xmlns:p14="http://schemas.microsoft.com/office/powerpoint/2010/main" val="1408200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A610B-8EBE-4A6C-84D8-D6AC9F9D7AA0}"/>
              </a:ext>
            </a:extLst>
          </p:cNvPr>
          <p:cNvSpPr>
            <a:spLocks noGrp="1"/>
          </p:cNvSpPr>
          <p:nvPr>
            <p:ph type="title"/>
          </p:nvPr>
        </p:nvSpPr>
        <p:spPr/>
        <p:txBody>
          <a:bodyPr anchor="ctr"/>
          <a:lstStyle/>
          <a:p>
            <a:pPr marL="914400" indent="-914400" algn="r">
              <a:buFont typeface="+mj-lt"/>
              <a:buAutoNum type="arabicPeriod"/>
            </a:pPr>
            <a:r>
              <a:rPr lang="es-MX" b="1" dirty="0" err="1">
                <a:latin typeface="Bembo Std" panose="02020605060306020A03" pitchFamily="18" charset="0"/>
              </a:rPr>
              <a:t>Main</a:t>
            </a:r>
            <a:r>
              <a:rPr lang="es-MX" b="1" dirty="0">
                <a:latin typeface="Bembo Std" panose="02020605060306020A03" pitchFamily="18" charset="0"/>
              </a:rPr>
              <a:t> </a:t>
            </a:r>
            <a:r>
              <a:rPr lang="es-MX" b="1" dirty="0" err="1">
                <a:latin typeface="Bembo Std" panose="02020605060306020A03" pitchFamily="18" charset="0"/>
              </a:rPr>
              <a:t>Characteristics</a:t>
            </a:r>
            <a:endParaRPr lang="es-MX" b="1" dirty="0">
              <a:latin typeface="Bembo Std" panose="02020605060306020A03" pitchFamily="18" charset="0"/>
            </a:endParaRPr>
          </a:p>
        </p:txBody>
      </p:sp>
      <p:graphicFrame>
        <p:nvGraphicFramePr>
          <p:cNvPr id="6" name="Marcador de contenido 5">
            <a:extLst>
              <a:ext uri="{FF2B5EF4-FFF2-40B4-BE49-F238E27FC236}">
                <a16:creationId xmlns:a16="http://schemas.microsoft.com/office/drawing/2014/main" id="{2AF673B7-113D-47F4-8BD2-7F079549B9A6}"/>
              </a:ext>
            </a:extLst>
          </p:cNvPr>
          <p:cNvGraphicFramePr>
            <a:graphicFrameLocks noGrp="1"/>
          </p:cNvGraphicFramePr>
          <p:nvPr>
            <p:ph idx="1"/>
            <p:extLst>
              <p:ext uri="{D42A27DB-BD31-4B8C-83A1-F6EECF244321}">
                <p14:modId xmlns:p14="http://schemas.microsoft.com/office/powerpoint/2010/main" val="573597215"/>
              </p:ext>
            </p:extLst>
          </p:nvPr>
        </p:nvGraphicFramePr>
        <p:xfrm>
          <a:off x="801189" y="1672047"/>
          <a:ext cx="6182766" cy="4663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pie de página 3">
            <a:extLst>
              <a:ext uri="{FF2B5EF4-FFF2-40B4-BE49-F238E27FC236}">
                <a16:creationId xmlns:a16="http://schemas.microsoft.com/office/drawing/2014/main" id="{E7473D26-16A9-428B-90BD-80CAA112C426}"/>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AA72B510-7C55-42D5-8F78-21364F5EC47A}"/>
              </a:ext>
            </a:extLst>
          </p:cNvPr>
          <p:cNvSpPr>
            <a:spLocks noGrp="1"/>
          </p:cNvSpPr>
          <p:nvPr>
            <p:ph type="sldNum" sz="quarter" idx="12"/>
          </p:nvPr>
        </p:nvSpPr>
        <p:spPr/>
        <p:txBody>
          <a:bodyPr/>
          <a:lstStyle/>
          <a:p>
            <a:fld id="{0D2CF57B-0E8B-4538-A054-4F3F72EF87ED}" type="slidenum">
              <a:rPr lang="es-MX" smtClean="0"/>
              <a:t>3</a:t>
            </a:fld>
            <a:endParaRPr lang="es-MX"/>
          </a:p>
        </p:txBody>
      </p:sp>
      <p:pic>
        <p:nvPicPr>
          <p:cNvPr id="1026" name="Picture 2" descr="What is Bitcoin? | Coinbase">
            <a:extLst>
              <a:ext uri="{FF2B5EF4-FFF2-40B4-BE49-F238E27FC236}">
                <a16:creationId xmlns:a16="http://schemas.microsoft.com/office/drawing/2014/main" id="{9CB41CDA-9F27-48FB-B2E8-A777493818C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92548" y="2166731"/>
            <a:ext cx="3970581" cy="2269642"/>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CB5243AD-AE75-41C0-83DE-4B6019B37C11}"/>
              </a:ext>
            </a:extLst>
          </p:cNvPr>
          <p:cNvSpPr txBox="1"/>
          <p:nvPr/>
        </p:nvSpPr>
        <p:spPr>
          <a:xfrm>
            <a:off x="7492548" y="4542578"/>
            <a:ext cx="4113095" cy="1200329"/>
          </a:xfrm>
          <a:prstGeom prst="rect">
            <a:avLst/>
          </a:prstGeom>
          <a:noFill/>
        </p:spPr>
        <p:txBody>
          <a:bodyPr wrap="square" rtlCol="0">
            <a:spAutoFit/>
          </a:bodyPr>
          <a:lstStyle/>
          <a:p>
            <a:pPr algn="ctr"/>
            <a:r>
              <a:rPr lang="es-MX" dirty="0"/>
              <a:t>Original </a:t>
            </a:r>
            <a:r>
              <a:rPr lang="es-MX" dirty="0" err="1"/>
              <a:t>blockchain-based</a:t>
            </a:r>
            <a:r>
              <a:rPr lang="es-MX" dirty="0"/>
              <a:t> </a:t>
            </a:r>
            <a:r>
              <a:rPr lang="es-MX" dirty="0" err="1"/>
              <a:t>cryptographic</a:t>
            </a:r>
            <a:r>
              <a:rPr lang="es-MX" dirty="0"/>
              <a:t> </a:t>
            </a:r>
            <a:r>
              <a:rPr lang="es-MX" dirty="0" err="1"/>
              <a:t>currency</a:t>
            </a:r>
            <a:r>
              <a:rPr lang="es-MX" dirty="0"/>
              <a:t>, </a:t>
            </a:r>
            <a:r>
              <a:rPr lang="es-MX" dirty="0" err="1"/>
              <a:t>created</a:t>
            </a:r>
            <a:r>
              <a:rPr lang="es-MX" dirty="0"/>
              <a:t> </a:t>
            </a:r>
            <a:r>
              <a:rPr lang="es-MX" dirty="0" err="1"/>
              <a:t>by</a:t>
            </a:r>
            <a:r>
              <a:rPr lang="es-MX" dirty="0"/>
              <a:t> </a:t>
            </a:r>
            <a:r>
              <a:rPr lang="es-MX" dirty="0" err="1"/>
              <a:t>the</a:t>
            </a:r>
            <a:r>
              <a:rPr lang="es-MX" dirty="0"/>
              <a:t> </a:t>
            </a:r>
            <a:r>
              <a:rPr lang="es-MX" dirty="0" err="1"/>
              <a:t>publication</a:t>
            </a:r>
            <a:r>
              <a:rPr lang="es-MX" dirty="0"/>
              <a:t> </a:t>
            </a:r>
            <a:r>
              <a:rPr lang="es-MX" dirty="0" err="1"/>
              <a:t>of</a:t>
            </a:r>
            <a:r>
              <a:rPr lang="es-MX" dirty="0"/>
              <a:t> Satoshi </a:t>
            </a:r>
            <a:r>
              <a:rPr lang="es-MX" dirty="0" err="1"/>
              <a:t>Nakamoto´s</a:t>
            </a:r>
            <a:r>
              <a:rPr lang="es-MX" dirty="0"/>
              <a:t> </a:t>
            </a:r>
            <a:r>
              <a:rPr lang="es-MX" dirty="0" err="1"/>
              <a:t>Whitepaper</a:t>
            </a:r>
            <a:r>
              <a:rPr lang="es-MX" dirty="0"/>
              <a:t> </a:t>
            </a:r>
            <a:r>
              <a:rPr lang="es-MX" dirty="0" err="1"/>
              <a:t>on</a:t>
            </a:r>
            <a:r>
              <a:rPr lang="es-MX" dirty="0"/>
              <a:t> </a:t>
            </a:r>
            <a:r>
              <a:rPr lang="es-MX" dirty="0" err="1"/>
              <a:t>October</a:t>
            </a:r>
            <a:r>
              <a:rPr lang="es-MX" dirty="0"/>
              <a:t> 31</a:t>
            </a:r>
            <a:r>
              <a:rPr lang="es-MX" baseline="30000" dirty="0"/>
              <a:t>st</a:t>
            </a:r>
            <a:r>
              <a:rPr lang="es-MX" dirty="0"/>
              <a:t>, 2008</a:t>
            </a:r>
          </a:p>
        </p:txBody>
      </p:sp>
    </p:spTree>
    <p:extLst>
      <p:ext uri="{BB962C8B-B14F-4D97-AF65-F5344CB8AC3E}">
        <p14:creationId xmlns:p14="http://schemas.microsoft.com/office/powerpoint/2010/main" val="1314086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A610B-8EBE-4A6C-84D8-D6AC9F9D7AA0}"/>
              </a:ext>
            </a:extLst>
          </p:cNvPr>
          <p:cNvSpPr>
            <a:spLocks noGrp="1"/>
          </p:cNvSpPr>
          <p:nvPr>
            <p:ph type="title"/>
          </p:nvPr>
        </p:nvSpPr>
        <p:spPr/>
        <p:txBody>
          <a:bodyPr anchor="ctr"/>
          <a:lstStyle/>
          <a:p>
            <a:pPr marL="914400" indent="-914400" algn="r">
              <a:buFont typeface="+mj-lt"/>
              <a:buAutoNum type="arabicPeriod" startAt="2"/>
            </a:pPr>
            <a:r>
              <a:rPr lang="es-MX" b="1" dirty="0">
                <a:latin typeface="Bembo Std" panose="02020605060306020A03" pitchFamily="18" charset="0"/>
              </a:rPr>
              <a:t>Advantages and </a:t>
            </a:r>
            <a:r>
              <a:rPr lang="es-MX" b="1" dirty="0" err="1">
                <a:latin typeface="Bembo Std" panose="02020605060306020A03" pitchFamily="18" charset="0"/>
              </a:rPr>
              <a:t>Disadvantages</a:t>
            </a:r>
            <a:endParaRPr lang="es-MX" b="1" dirty="0">
              <a:latin typeface="Bembo Std" panose="02020605060306020A03" pitchFamily="18" charset="0"/>
            </a:endParaRPr>
          </a:p>
        </p:txBody>
      </p:sp>
      <p:sp>
        <p:nvSpPr>
          <p:cNvPr id="4" name="Marcador de pie de página 3">
            <a:extLst>
              <a:ext uri="{FF2B5EF4-FFF2-40B4-BE49-F238E27FC236}">
                <a16:creationId xmlns:a16="http://schemas.microsoft.com/office/drawing/2014/main" id="{E7473D26-16A9-428B-90BD-80CAA112C426}"/>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AA72B510-7C55-42D5-8F78-21364F5EC47A}"/>
              </a:ext>
            </a:extLst>
          </p:cNvPr>
          <p:cNvSpPr>
            <a:spLocks noGrp="1"/>
          </p:cNvSpPr>
          <p:nvPr>
            <p:ph type="sldNum" sz="quarter" idx="12"/>
          </p:nvPr>
        </p:nvSpPr>
        <p:spPr/>
        <p:txBody>
          <a:bodyPr/>
          <a:lstStyle/>
          <a:p>
            <a:fld id="{0D2CF57B-0E8B-4538-A054-4F3F72EF87ED}" type="slidenum">
              <a:rPr lang="es-MX" smtClean="0"/>
              <a:t>4</a:t>
            </a:fld>
            <a:endParaRPr lang="es-MX"/>
          </a:p>
        </p:txBody>
      </p:sp>
      <p:graphicFrame>
        <p:nvGraphicFramePr>
          <p:cNvPr id="9" name="Marcador de contenido 8">
            <a:extLst>
              <a:ext uri="{FF2B5EF4-FFF2-40B4-BE49-F238E27FC236}">
                <a16:creationId xmlns:a16="http://schemas.microsoft.com/office/drawing/2014/main" id="{EC90B5AA-51DD-4588-BD3B-62D8ABA12399}"/>
              </a:ext>
            </a:extLst>
          </p:cNvPr>
          <p:cNvGraphicFramePr>
            <a:graphicFrameLocks noGrp="1"/>
          </p:cNvGraphicFramePr>
          <p:nvPr>
            <p:ph idx="1"/>
            <p:extLst>
              <p:ext uri="{D42A27DB-BD31-4B8C-83A1-F6EECF244321}">
                <p14:modId xmlns:p14="http://schemas.microsoft.com/office/powerpoint/2010/main" val="1598976435"/>
              </p:ext>
            </p:extLst>
          </p:nvPr>
        </p:nvGraphicFramePr>
        <p:xfrm>
          <a:off x="1847247" y="1820705"/>
          <a:ext cx="8359912" cy="813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Flecha: a la izquierda, derecha y arriba 9">
            <a:extLst>
              <a:ext uri="{FF2B5EF4-FFF2-40B4-BE49-F238E27FC236}">
                <a16:creationId xmlns:a16="http://schemas.microsoft.com/office/drawing/2014/main" id="{A31D5BAE-68B8-4D86-AA85-18D273597453}"/>
              </a:ext>
            </a:extLst>
          </p:cNvPr>
          <p:cNvSpPr/>
          <p:nvPr/>
        </p:nvSpPr>
        <p:spPr>
          <a:xfrm>
            <a:off x="2769325" y="4925155"/>
            <a:ext cx="5477691" cy="1245326"/>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err="1"/>
              <a:t>Crypto</a:t>
            </a:r>
            <a:r>
              <a:rPr lang="es-MX" dirty="0"/>
              <a:t> </a:t>
            </a:r>
            <a:r>
              <a:rPr lang="es-MX" dirty="0" err="1"/>
              <a:t>Regulation</a:t>
            </a:r>
            <a:r>
              <a:rPr lang="es-MX" dirty="0"/>
              <a:t> </a:t>
            </a:r>
          </a:p>
        </p:txBody>
      </p:sp>
      <p:sp>
        <p:nvSpPr>
          <p:cNvPr id="11" name="CuadroTexto 10">
            <a:extLst>
              <a:ext uri="{FF2B5EF4-FFF2-40B4-BE49-F238E27FC236}">
                <a16:creationId xmlns:a16="http://schemas.microsoft.com/office/drawing/2014/main" id="{4E308C75-D775-441E-9374-2B4C0DD6F55A}"/>
              </a:ext>
            </a:extLst>
          </p:cNvPr>
          <p:cNvSpPr txBox="1"/>
          <p:nvPr/>
        </p:nvSpPr>
        <p:spPr>
          <a:xfrm>
            <a:off x="4619896" y="4154768"/>
            <a:ext cx="177654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err="1"/>
              <a:t>Regulated</a:t>
            </a:r>
            <a:r>
              <a:rPr lang="es-MX" dirty="0"/>
              <a:t> in </a:t>
            </a:r>
            <a:r>
              <a:rPr lang="es-MX" dirty="0" err="1"/>
              <a:t>some</a:t>
            </a:r>
            <a:r>
              <a:rPr lang="es-MX" dirty="0"/>
              <a:t> </a:t>
            </a:r>
            <a:r>
              <a:rPr lang="es-MX" dirty="0" err="1"/>
              <a:t>countries</a:t>
            </a:r>
            <a:endParaRPr lang="es-MX" dirty="0"/>
          </a:p>
        </p:txBody>
      </p:sp>
      <p:sp>
        <p:nvSpPr>
          <p:cNvPr id="13" name="CuadroTexto 12">
            <a:extLst>
              <a:ext uri="{FF2B5EF4-FFF2-40B4-BE49-F238E27FC236}">
                <a16:creationId xmlns:a16="http://schemas.microsoft.com/office/drawing/2014/main" id="{C18C32EF-829F-4BA1-83B7-5D77DDBCF585}"/>
              </a:ext>
            </a:extLst>
          </p:cNvPr>
          <p:cNvSpPr txBox="1"/>
          <p:nvPr/>
        </p:nvSpPr>
        <p:spPr>
          <a:xfrm>
            <a:off x="8438605" y="5565342"/>
            <a:ext cx="177654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err="1"/>
              <a:t>Prohibited</a:t>
            </a:r>
            <a:r>
              <a:rPr lang="es-MX" dirty="0"/>
              <a:t> in </a:t>
            </a:r>
            <a:r>
              <a:rPr lang="es-MX" dirty="0" err="1"/>
              <a:t>some</a:t>
            </a:r>
            <a:r>
              <a:rPr lang="es-MX" dirty="0"/>
              <a:t> </a:t>
            </a:r>
            <a:r>
              <a:rPr lang="es-MX" dirty="0" err="1"/>
              <a:t>countries</a:t>
            </a:r>
            <a:endParaRPr lang="es-MX" dirty="0"/>
          </a:p>
        </p:txBody>
      </p:sp>
      <p:sp>
        <p:nvSpPr>
          <p:cNvPr id="14" name="CuadroTexto 13">
            <a:extLst>
              <a:ext uri="{FF2B5EF4-FFF2-40B4-BE49-F238E27FC236}">
                <a16:creationId xmlns:a16="http://schemas.microsoft.com/office/drawing/2014/main" id="{8449F876-5E10-4396-B0E4-6D7AF19312AB}"/>
              </a:ext>
            </a:extLst>
          </p:cNvPr>
          <p:cNvSpPr txBox="1"/>
          <p:nvPr/>
        </p:nvSpPr>
        <p:spPr>
          <a:xfrm>
            <a:off x="801188" y="5288343"/>
            <a:ext cx="1776548"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err="1"/>
              <a:t>Most</a:t>
            </a:r>
            <a:r>
              <a:rPr lang="es-MX" dirty="0"/>
              <a:t> </a:t>
            </a:r>
            <a:r>
              <a:rPr lang="es-MX" dirty="0" err="1"/>
              <a:t>countries</a:t>
            </a:r>
            <a:r>
              <a:rPr lang="es-MX" dirty="0"/>
              <a:t> </a:t>
            </a:r>
            <a:r>
              <a:rPr lang="es-MX" dirty="0" err="1"/>
              <a:t>have</a:t>
            </a:r>
            <a:r>
              <a:rPr lang="es-MX" dirty="0"/>
              <a:t> </a:t>
            </a:r>
            <a:r>
              <a:rPr lang="es-MX" dirty="0" err="1"/>
              <a:t>taken</a:t>
            </a:r>
            <a:r>
              <a:rPr lang="es-MX" dirty="0"/>
              <a:t> no </a:t>
            </a:r>
            <a:r>
              <a:rPr lang="es-MX" dirty="0" err="1"/>
              <a:t>action</a:t>
            </a:r>
            <a:r>
              <a:rPr lang="es-MX" dirty="0"/>
              <a:t>.</a:t>
            </a:r>
          </a:p>
        </p:txBody>
      </p:sp>
      <p:pic>
        <p:nvPicPr>
          <p:cNvPr id="6" name="Imagen 5">
            <a:extLst>
              <a:ext uri="{FF2B5EF4-FFF2-40B4-BE49-F238E27FC236}">
                <a16:creationId xmlns:a16="http://schemas.microsoft.com/office/drawing/2014/main" id="{A4B08487-23C6-48D7-85E5-3C6066549546}"/>
              </a:ext>
            </a:extLst>
          </p:cNvPr>
          <p:cNvPicPr>
            <a:picLocks noChangeAspect="1"/>
          </p:cNvPicPr>
          <p:nvPr/>
        </p:nvPicPr>
        <p:blipFill>
          <a:blip r:embed="rId7"/>
          <a:stretch>
            <a:fillRect/>
          </a:stretch>
        </p:blipFill>
        <p:spPr>
          <a:xfrm>
            <a:off x="9326879" y="3820089"/>
            <a:ext cx="2456340" cy="1315688"/>
          </a:xfrm>
          <a:prstGeom prst="rect">
            <a:avLst/>
          </a:prstGeom>
        </p:spPr>
      </p:pic>
    </p:spTree>
    <p:extLst>
      <p:ext uri="{BB962C8B-B14F-4D97-AF65-F5344CB8AC3E}">
        <p14:creationId xmlns:p14="http://schemas.microsoft.com/office/powerpoint/2010/main" val="2977105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5510D-E255-4BC9-94AC-7EEF8993AEB9}"/>
              </a:ext>
            </a:extLst>
          </p:cNvPr>
          <p:cNvSpPr>
            <a:spLocks noGrp="1"/>
          </p:cNvSpPr>
          <p:nvPr>
            <p:ph type="title"/>
          </p:nvPr>
        </p:nvSpPr>
        <p:spPr/>
        <p:txBody>
          <a:bodyPr anchor="ctr"/>
          <a:lstStyle/>
          <a:p>
            <a:pPr marL="914400" indent="-914400" algn="r">
              <a:buFont typeface="+mj-lt"/>
              <a:buAutoNum type="arabicPeriod" startAt="3"/>
            </a:pPr>
            <a:r>
              <a:rPr lang="en-US" b="1" dirty="0">
                <a:latin typeface="Museo Sans 300" panose="02000000000000000000" pitchFamily="50" charset="0"/>
              </a:rPr>
              <a:t>Used for good and for bad</a:t>
            </a:r>
          </a:p>
        </p:txBody>
      </p:sp>
      <p:sp>
        <p:nvSpPr>
          <p:cNvPr id="4" name="Marcador de pie de página 3">
            <a:extLst>
              <a:ext uri="{FF2B5EF4-FFF2-40B4-BE49-F238E27FC236}">
                <a16:creationId xmlns:a16="http://schemas.microsoft.com/office/drawing/2014/main" id="{E4F83A51-8EC4-4CA5-9ABB-AA866821E5DD}"/>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D20666F7-7B11-4A65-A156-1E4E43376748}"/>
              </a:ext>
            </a:extLst>
          </p:cNvPr>
          <p:cNvSpPr>
            <a:spLocks noGrp="1"/>
          </p:cNvSpPr>
          <p:nvPr>
            <p:ph type="sldNum" sz="quarter" idx="12"/>
          </p:nvPr>
        </p:nvSpPr>
        <p:spPr/>
        <p:txBody>
          <a:bodyPr/>
          <a:lstStyle/>
          <a:p>
            <a:fld id="{0D2CF57B-0E8B-4538-A054-4F3F72EF87ED}" type="slidenum">
              <a:rPr lang="es-MX" smtClean="0"/>
              <a:t>5</a:t>
            </a:fld>
            <a:endParaRPr lang="es-MX"/>
          </a:p>
        </p:txBody>
      </p:sp>
      <p:graphicFrame>
        <p:nvGraphicFramePr>
          <p:cNvPr id="9" name="Marcador de contenido 8">
            <a:extLst>
              <a:ext uri="{FF2B5EF4-FFF2-40B4-BE49-F238E27FC236}">
                <a16:creationId xmlns:a16="http://schemas.microsoft.com/office/drawing/2014/main" id="{62D3F956-DA1A-4460-AD45-55D708B780AA}"/>
              </a:ext>
            </a:extLst>
          </p:cNvPr>
          <p:cNvGraphicFramePr>
            <a:graphicFrameLocks noGrp="1"/>
          </p:cNvGraphicFramePr>
          <p:nvPr>
            <p:ph idx="1"/>
            <p:extLst>
              <p:ext uri="{D42A27DB-BD31-4B8C-83A1-F6EECF244321}">
                <p14:modId xmlns:p14="http://schemas.microsoft.com/office/powerpoint/2010/main" val="1794997936"/>
              </p:ext>
            </p:extLst>
          </p:nvPr>
        </p:nvGraphicFramePr>
        <p:xfrm>
          <a:off x="1096963" y="1783201"/>
          <a:ext cx="10058400" cy="11954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uadroTexto 9">
            <a:extLst>
              <a:ext uri="{FF2B5EF4-FFF2-40B4-BE49-F238E27FC236}">
                <a16:creationId xmlns:a16="http://schemas.microsoft.com/office/drawing/2014/main" id="{D2644F6B-C031-4FF4-86A9-B384F50A95CB}"/>
              </a:ext>
            </a:extLst>
          </p:cNvPr>
          <p:cNvSpPr txBox="1"/>
          <p:nvPr/>
        </p:nvSpPr>
        <p:spPr>
          <a:xfrm>
            <a:off x="7574604" y="5033853"/>
            <a:ext cx="4113095"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s-MX" dirty="0" err="1"/>
              <a:t>Crypto</a:t>
            </a:r>
            <a:r>
              <a:rPr lang="es-MX" dirty="0"/>
              <a:t> are </a:t>
            </a:r>
            <a:r>
              <a:rPr lang="es-MX" dirty="0" err="1"/>
              <a:t>seldom</a:t>
            </a:r>
            <a:r>
              <a:rPr lang="es-MX" dirty="0"/>
              <a:t> </a:t>
            </a:r>
            <a:r>
              <a:rPr lang="es-MX" dirty="0" err="1"/>
              <a:t>used</a:t>
            </a:r>
            <a:r>
              <a:rPr lang="es-MX" dirty="0"/>
              <a:t> </a:t>
            </a:r>
            <a:r>
              <a:rPr lang="es-MX" dirty="0" err="1"/>
              <a:t>for</a:t>
            </a:r>
            <a:r>
              <a:rPr lang="es-MX" dirty="0"/>
              <a:t> </a:t>
            </a:r>
            <a:r>
              <a:rPr lang="es-MX" dirty="0" err="1"/>
              <a:t>money</a:t>
            </a:r>
            <a:r>
              <a:rPr lang="es-MX" dirty="0"/>
              <a:t> </a:t>
            </a:r>
            <a:r>
              <a:rPr lang="es-MX" dirty="0" err="1"/>
              <a:t>laundering</a:t>
            </a:r>
            <a:r>
              <a:rPr lang="es-MX" dirty="0"/>
              <a:t> </a:t>
            </a:r>
            <a:r>
              <a:rPr lang="es-MX" dirty="0" err="1"/>
              <a:t>activities</a:t>
            </a:r>
            <a:r>
              <a:rPr lang="es-MX" dirty="0"/>
              <a:t> </a:t>
            </a:r>
            <a:r>
              <a:rPr lang="es-MX" dirty="0" err="1"/>
              <a:t>compared</a:t>
            </a:r>
            <a:r>
              <a:rPr lang="es-MX" dirty="0"/>
              <a:t> </a:t>
            </a:r>
            <a:r>
              <a:rPr lang="es-MX" dirty="0" err="1"/>
              <a:t>to</a:t>
            </a:r>
            <a:r>
              <a:rPr lang="es-MX" dirty="0"/>
              <a:t> </a:t>
            </a:r>
            <a:r>
              <a:rPr lang="es-MX" dirty="0" err="1"/>
              <a:t>fiat</a:t>
            </a:r>
            <a:r>
              <a:rPr lang="es-MX" dirty="0"/>
              <a:t> </a:t>
            </a:r>
            <a:r>
              <a:rPr lang="es-MX" dirty="0" err="1"/>
              <a:t>or</a:t>
            </a:r>
            <a:r>
              <a:rPr lang="es-MX" dirty="0"/>
              <a:t> </a:t>
            </a:r>
            <a:r>
              <a:rPr lang="es-MX" dirty="0" err="1"/>
              <a:t>national</a:t>
            </a:r>
            <a:r>
              <a:rPr lang="es-MX" dirty="0"/>
              <a:t> </a:t>
            </a:r>
            <a:r>
              <a:rPr lang="es-MX" dirty="0" err="1"/>
              <a:t>currencie</a:t>
            </a:r>
            <a:r>
              <a:rPr lang="es-MX" dirty="0"/>
              <a:t>.</a:t>
            </a:r>
          </a:p>
          <a:p>
            <a:pPr algn="just"/>
            <a:r>
              <a:rPr lang="es-MX" dirty="0"/>
              <a:t>SWIFT </a:t>
            </a:r>
            <a:r>
              <a:rPr lang="es-MX" dirty="0" err="1"/>
              <a:t>Report</a:t>
            </a:r>
            <a:r>
              <a:rPr lang="es-MX" dirty="0"/>
              <a:t>, </a:t>
            </a:r>
            <a:r>
              <a:rPr lang="es-MX" dirty="0" err="1"/>
              <a:t>September</a:t>
            </a:r>
            <a:r>
              <a:rPr lang="es-MX" dirty="0"/>
              <a:t> 2020</a:t>
            </a:r>
          </a:p>
        </p:txBody>
      </p:sp>
      <p:sp>
        <p:nvSpPr>
          <p:cNvPr id="11" name="CuadroTexto 10">
            <a:extLst>
              <a:ext uri="{FF2B5EF4-FFF2-40B4-BE49-F238E27FC236}">
                <a16:creationId xmlns:a16="http://schemas.microsoft.com/office/drawing/2014/main" id="{15B071AA-3B6D-419B-B66A-CCB8DC01B1FF}"/>
              </a:ext>
            </a:extLst>
          </p:cNvPr>
          <p:cNvSpPr txBox="1"/>
          <p:nvPr/>
        </p:nvSpPr>
        <p:spPr>
          <a:xfrm>
            <a:off x="7574604" y="3543439"/>
            <a:ext cx="4113095"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err="1"/>
              <a:t>Blockchain</a:t>
            </a:r>
            <a:r>
              <a:rPr lang="es-MX" dirty="0"/>
              <a:t> </a:t>
            </a:r>
            <a:r>
              <a:rPr lang="es-MX" dirty="0" err="1"/>
              <a:t>forensic</a:t>
            </a:r>
            <a:r>
              <a:rPr lang="es-MX" dirty="0"/>
              <a:t> </a:t>
            </a:r>
            <a:r>
              <a:rPr lang="es-MX" dirty="0" err="1"/>
              <a:t>tools</a:t>
            </a:r>
            <a:r>
              <a:rPr lang="es-MX" dirty="0"/>
              <a:t> </a:t>
            </a:r>
            <a:r>
              <a:rPr lang="es-MX" dirty="0" err="1"/>
              <a:t>make</a:t>
            </a:r>
            <a:r>
              <a:rPr lang="es-MX" dirty="0"/>
              <a:t> </a:t>
            </a:r>
            <a:r>
              <a:rPr lang="es-MX" dirty="0" err="1"/>
              <a:t>it</a:t>
            </a:r>
            <a:r>
              <a:rPr lang="es-MX" dirty="0"/>
              <a:t> posible </a:t>
            </a:r>
            <a:r>
              <a:rPr lang="es-MX" dirty="0" err="1"/>
              <a:t>to</a:t>
            </a:r>
            <a:r>
              <a:rPr lang="es-MX" dirty="0"/>
              <a:t> </a:t>
            </a:r>
            <a:r>
              <a:rPr lang="es-MX" dirty="0" err="1"/>
              <a:t>track</a:t>
            </a:r>
            <a:r>
              <a:rPr lang="es-MX" dirty="0"/>
              <a:t> </a:t>
            </a:r>
            <a:r>
              <a:rPr lang="es-MX" dirty="0" err="1"/>
              <a:t>movement</a:t>
            </a:r>
            <a:r>
              <a:rPr lang="es-MX" dirty="0"/>
              <a:t> </a:t>
            </a:r>
            <a:r>
              <a:rPr lang="es-MX" dirty="0" err="1"/>
              <a:t>of</a:t>
            </a:r>
            <a:r>
              <a:rPr lang="es-MX" dirty="0"/>
              <a:t> </a:t>
            </a:r>
            <a:r>
              <a:rPr lang="es-MX" dirty="0" err="1"/>
              <a:t>criptocurrencies</a:t>
            </a:r>
            <a:r>
              <a:rPr lang="es-MX" dirty="0"/>
              <a:t>.</a:t>
            </a:r>
          </a:p>
        </p:txBody>
      </p:sp>
      <p:graphicFrame>
        <p:nvGraphicFramePr>
          <p:cNvPr id="12" name="Diagrama 11">
            <a:extLst>
              <a:ext uri="{FF2B5EF4-FFF2-40B4-BE49-F238E27FC236}">
                <a16:creationId xmlns:a16="http://schemas.microsoft.com/office/drawing/2014/main" id="{B265E3A1-B36C-42D0-91E7-60F07015B74E}"/>
              </a:ext>
            </a:extLst>
          </p:cNvPr>
          <p:cNvGraphicFramePr/>
          <p:nvPr>
            <p:extLst>
              <p:ext uri="{D42A27DB-BD31-4B8C-83A1-F6EECF244321}">
                <p14:modId xmlns:p14="http://schemas.microsoft.com/office/powerpoint/2010/main" val="1026119780"/>
              </p:ext>
            </p:extLst>
          </p:nvPr>
        </p:nvGraphicFramePr>
        <p:xfrm>
          <a:off x="-763094" y="3186163"/>
          <a:ext cx="8128000" cy="28224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4" name="Gráfico 13" descr="causa y efecto contorno">
            <a:extLst>
              <a:ext uri="{FF2B5EF4-FFF2-40B4-BE49-F238E27FC236}">
                <a16:creationId xmlns:a16="http://schemas.microsoft.com/office/drawing/2014/main" id="{D928136F-4BE5-4A9E-9F34-800AE73DA46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369477" y="4834759"/>
            <a:ext cx="2502771" cy="1029374"/>
          </a:xfrm>
          <a:prstGeom prst="rect">
            <a:avLst/>
          </a:prstGeom>
        </p:spPr>
      </p:pic>
      <p:pic>
        <p:nvPicPr>
          <p:cNvPr id="16" name="Gráfico 15" descr="Flechas de cheurón con relleno sólido">
            <a:extLst>
              <a:ext uri="{FF2B5EF4-FFF2-40B4-BE49-F238E27FC236}">
                <a16:creationId xmlns:a16="http://schemas.microsoft.com/office/drawing/2014/main" id="{0C0C48C2-0A84-4D1E-8C3B-A72B14E427F7}"/>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5400000">
            <a:off x="8791627" y="2728963"/>
            <a:ext cx="464735" cy="914400"/>
          </a:xfrm>
          <a:prstGeom prst="rect">
            <a:avLst/>
          </a:prstGeom>
        </p:spPr>
      </p:pic>
      <p:pic>
        <p:nvPicPr>
          <p:cNvPr id="18" name="Gráfico 17" descr="Bombilla y equipo con relleno sólido">
            <a:extLst>
              <a:ext uri="{FF2B5EF4-FFF2-40B4-BE49-F238E27FC236}">
                <a16:creationId xmlns:a16="http://schemas.microsoft.com/office/drawing/2014/main" id="{6870599F-9078-4AAB-8DE1-6E93B4E5C757}"/>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0938869" y="2535660"/>
            <a:ext cx="914400" cy="914400"/>
          </a:xfrm>
          <a:prstGeom prst="rect">
            <a:avLst/>
          </a:prstGeom>
        </p:spPr>
      </p:pic>
    </p:spTree>
    <p:extLst>
      <p:ext uri="{BB962C8B-B14F-4D97-AF65-F5344CB8AC3E}">
        <p14:creationId xmlns:p14="http://schemas.microsoft.com/office/powerpoint/2010/main" val="3020007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5510D-E255-4BC9-94AC-7EEF8993AEB9}"/>
              </a:ext>
            </a:extLst>
          </p:cNvPr>
          <p:cNvSpPr>
            <a:spLocks noGrp="1"/>
          </p:cNvSpPr>
          <p:nvPr>
            <p:ph type="title"/>
          </p:nvPr>
        </p:nvSpPr>
        <p:spPr/>
        <p:txBody>
          <a:bodyPr anchor="ctr"/>
          <a:lstStyle/>
          <a:p>
            <a:pPr marL="914400" indent="-914400" algn="r">
              <a:buFont typeface="+mj-lt"/>
              <a:buAutoNum type="arabicPeriod" startAt="4"/>
            </a:pPr>
            <a:r>
              <a:rPr lang="en-US" b="1" dirty="0">
                <a:latin typeface="Museo Sans 300" panose="02000000000000000000" pitchFamily="50" charset="0"/>
              </a:rPr>
              <a:t>Challenges</a:t>
            </a:r>
          </a:p>
        </p:txBody>
      </p:sp>
      <p:sp>
        <p:nvSpPr>
          <p:cNvPr id="4" name="Marcador de pie de página 3">
            <a:extLst>
              <a:ext uri="{FF2B5EF4-FFF2-40B4-BE49-F238E27FC236}">
                <a16:creationId xmlns:a16="http://schemas.microsoft.com/office/drawing/2014/main" id="{E4F83A51-8EC4-4CA5-9ABB-AA866821E5DD}"/>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D20666F7-7B11-4A65-A156-1E4E43376748}"/>
              </a:ext>
            </a:extLst>
          </p:cNvPr>
          <p:cNvSpPr>
            <a:spLocks noGrp="1"/>
          </p:cNvSpPr>
          <p:nvPr>
            <p:ph type="sldNum" sz="quarter" idx="12"/>
          </p:nvPr>
        </p:nvSpPr>
        <p:spPr/>
        <p:txBody>
          <a:bodyPr/>
          <a:lstStyle/>
          <a:p>
            <a:fld id="{0D2CF57B-0E8B-4538-A054-4F3F72EF87ED}" type="slidenum">
              <a:rPr lang="es-MX" smtClean="0"/>
              <a:t>6</a:t>
            </a:fld>
            <a:endParaRPr lang="es-MX"/>
          </a:p>
        </p:txBody>
      </p:sp>
      <p:sp>
        <p:nvSpPr>
          <p:cNvPr id="6" name="Marcador de contenido 5">
            <a:extLst>
              <a:ext uri="{FF2B5EF4-FFF2-40B4-BE49-F238E27FC236}">
                <a16:creationId xmlns:a16="http://schemas.microsoft.com/office/drawing/2014/main" id="{8C1B6DB8-D480-4AAF-9793-48ACF99A8812}"/>
              </a:ext>
            </a:extLst>
          </p:cNvPr>
          <p:cNvSpPr>
            <a:spLocks noGrp="1"/>
          </p:cNvSpPr>
          <p:nvPr>
            <p:ph idx="1"/>
          </p:nvPr>
        </p:nvSpPr>
        <p:spPr/>
        <p:txBody>
          <a:bodyPr>
            <a:normAutofit fontScale="92500" lnSpcReduction="10000"/>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r>
              <a:rPr lang="es-MX" sz="2600" b="1" dirty="0" err="1">
                <a:solidFill>
                  <a:schemeClr val="accent2">
                    <a:lumMod val="75000"/>
                  </a:schemeClr>
                </a:solidFill>
                <a:latin typeface="Museo Sans 300" panose="02000000000000000000" pitchFamily="50" charset="0"/>
              </a:rPr>
              <a:t>Shutting</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down</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the</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blockchain</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on</a:t>
            </a:r>
            <a:r>
              <a:rPr lang="es-MX" sz="2600" b="1" dirty="0">
                <a:solidFill>
                  <a:schemeClr val="accent2">
                    <a:lumMod val="75000"/>
                  </a:schemeClr>
                </a:solidFill>
                <a:latin typeface="Museo Sans 300" panose="02000000000000000000" pitchFamily="50" charset="0"/>
              </a:rPr>
              <a:t> a global </a:t>
            </a:r>
            <a:r>
              <a:rPr lang="es-MX" sz="2600" b="1" dirty="0" err="1">
                <a:solidFill>
                  <a:schemeClr val="accent2">
                    <a:lumMod val="75000"/>
                  </a:schemeClr>
                </a:solidFill>
                <a:latin typeface="Museo Sans 300" panose="02000000000000000000" pitchFamily="50" charset="0"/>
              </a:rPr>
              <a:t>scale</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is</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an</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impossible</a:t>
            </a:r>
            <a:r>
              <a:rPr lang="es-MX" sz="2600" b="1" dirty="0">
                <a:solidFill>
                  <a:schemeClr val="accent2">
                    <a:lumMod val="75000"/>
                  </a:schemeClr>
                </a:solidFill>
                <a:latin typeface="Museo Sans 300" panose="02000000000000000000" pitchFamily="50" charset="0"/>
              </a:rPr>
              <a:t> </a:t>
            </a:r>
            <a:r>
              <a:rPr lang="es-MX" sz="2600" b="1" dirty="0" err="1">
                <a:solidFill>
                  <a:schemeClr val="accent2">
                    <a:lumMod val="75000"/>
                  </a:schemeClr>
                </a:solidFill>
                <a:latin typeface="Museo Sans 300" panose="02000000000000000000" pitchFamily="50" charset="0"/>
              </a:rPr>
              <a:t>task</a:t>
            </a:r>
            <a:r>
              <a:rPr lang="es-MX" sz="2600" b="1" dirty="0">
                <a:solidFill>
                  <a:schemeClr val="accent2">
                    <a:lumMod val="75000"/>
                  </a:schemeClr>
                </a:solidFill>
                <a:latin typeface="Museo Sans 300" panose="02000000000000000000" pitchFamily="50" charset="0"/>
              </a:rPr>
              <a:t>.</a:t>
            </a:r>
          </a:p>
          <a:p>
            <a:pPr marL="457200" indent="-457200">
              <a:buFont typeface="+mj-lt"/>
              <a:buAutoNum type="arabicPeriod"/>
            </a:pPr>
            <a:endParaRPr lang="es-MX" dirty="0"/>
          </a:p>
        </p:txBody>
      </p:sp>
      <p:graphicFrame>
        <p:nvGraphicFramePr>
          <p:cNvPr id="7" name="Diagrama 6">
            <a:extLst>
              <a:ext uri="{FF2B5EF4-FFF2-40B4-BE49-F238E27FC236}">
                <a16:creationId xmlns:a16="http://schemas.microsoft.com/office/drawing/2014/main" id="{C2444EC3-5D23-47BE-83B7-7AE568A315EA}"/>
              </a:ext>
            </a:extLst>
          </p:cNvPr>
          <p:cNvGraphicFramePr/>
          <p:nvPr>
            <p:extLst>
              <p:ext uri="{D42A27DB-BD31-4B8C-83A1-F6EECF244321}">
                <p14:modId xmlns:p14="http://schemas.microsoft.com/office/powerpoint/2010/main" val="3960325140"/>
              </p:ext>
            </p:extLst>
          </p:nvPr>
        </p:nvGraphicFramePr>
        <p:xfrm>
          <a:off x="940526" y="1576251"/>
          <a:ext cx="10215153" cy="33602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593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5510D-E255-4BC9-94AC-7EEF8993AEB9}"/>
              </a:ext>
            </a:extLst>
          </p:cNvPr>
          <p:cNvSpPr>
            <a:spLocks noGrp="1"/>
          </p:cNvSpPr>
          <p:nvPr>
            <p:ph type="title"/>
          </p:nvPr>
        </p:nvSpPr>
        <p:spPr/>
        <p:txBody>
          <a:bodyPr anchor="ctr"/>
          <a:lstStyle/>
          <a:p>
            <a:pPr marL="914400" indent="-914400" algn="r">
              <a:buFont typeface="+mj-lt"/>
              <a:buAutoNum type="arabicPeriod" startAt="4"/>
            </a:pPr>
            <a:r>
              <a:rPr lang="en-US" b="1" dirty="0">
                <a:latin typeface="Museo Sans 300" panose="02000000000000000000" pitchFamily="50" charset="0"/>
              </a:rPr>
              <a:t>Challenges</a:t>
            </a:r>
          </a:p>
        </p:txBody>
      </p:sp>
      <p:sp>
        <p:nvSpPr>
          <p:cNvPr id="4" name="Marcador de pie de página 3">
            <a:extLst>
              <a:ext uri="{FF2B5EF4-FFF2-40B4-BE49-F238E27FC236}">
                <a16:creationId xmlns:a16="http://schemas.microsoft.com/office/drawing/2014/main" id="{E4F83A51-8EC4-4CA5-9ABB-AA866821E5DD}"/>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D20666F7-7B11-4A65-A156-1E4E43376748}"/>
              </a:ext>
            </a:extLst>
          </p:cNvPr>
          <p:cNvSpPr>
            <a:spLocks noGrp="1"/>
          </p:cNvSpPr>
          <p:nvPr>
            <p:ph type="sldNum" sz="quarter" idx="12"/>
          </p:nvPr>
        </p:nvSpPr>
        <p:spPr/>
        <p:txBody>
          <a:bodyPr/>
          <a:lstStyle/>
          <a:p>
            <a:fld id="{0D2CF57B-0E8B-4538-A054-4F3F72EF87ED}" type="slidenum">
              <a:rPr lang="es-MX" smtClean="0"/>
              <a:t>7</a:t>
            </a:fld>
            <a:endParaRPr lang="es-MX"/>
          </a:p>
        </p:txBody>
      </p:sp>
      <p:sp>
        <p:nvSpPr>
          <p:cNvPr id="6" name="Marcador de contenido 5">
            <a:extLst>
              <a:ext uri="{FF2B5EF4-FFF2-40B4-BE49-F238E27FC236}">
                <a16:creationId xmlns:a16="http://schemas.microsoft.com/office/drawing/2014/main" id="{8C1B6DB8-D480-4AAF-9793-48ACF99A8812}"/>
              </a:ext>
            </a:extLst>
          </p:cNvPr>
          <p:cNvSpPr>
            <a:spLocks noGrp="1"/>
          </p:cNvSpPr>
          <p:nvPr>
            <p:ph idx="1"/>
          </p:nvPr>
        </p:nvSpPr>
        <p:spPr/>
        <p:txBody>
          <a:bodyPr>
            <a:normAutofit/>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graphicFrame>
        <p:nvGraphicFramePr>
          <p:cNvPr id="3" name="Diagrama 2">
            <a:extLst>
              <a:ext uri="{FF2B5EF4-FFF2-40B4-BE49-F238E27FC236}">
                <a16:creationId xmlns:a16="http://schemas.microsoft.com/office/drawing/2014/main" id="{E5CBB163-773C-4EDA-89C3-79DC51FE6EF3}"/>
              </a:ext>
            </a:extLst>
          </p:cNvPr>
          <p:cNvGraphicFramePr/>
          <p:nvPr>
            <p:extLst>
              <p:ext uri="{D42A27DB-BD31-4B8C-83A1-F6EECF244321}">
                <p14:modId xmlns:p14="http://schemas.microsoft.com/office/powerpoint/2010/main" val="474945812"/>
              </p:ext>
            </p:extLst>
          </p:nvPr>
        </p:nvGraphicFramePr>
        <p:xfrm>
          <a:off x="930303" y="1845733"/>
          <a:ext cx="10282179" cy="4292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50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132AC8-9338-4D2D-8572-7E6406B88DD9}"/>
              </a:ext>
            </a:extLst>
          </p:cNvPr>
          <p:cNvSpPr>
            <a:spLocks noGrp="1"/>
          </p:cNvSpPr>
          <p:nvPr>
            <p:ph type="title"/>
          </p:nvPr>
        </p:nvSpPr>
        <p:spPr/>
        <p:txBody>
          <a:bodyPr anchor="ctr"/>
          <a:lstStyle/>
          <a:p>
            <a:pPr marL="914400" indent="-914400" algn="r">
              <a:buFont typeface="+mj-lt"/>
              <a:buAutoNum type="arabicPeriod" startAt="5"/>
            </a:pPr>
            <a:r>
              <a:rPr lang="es-MX" b="1" dirty="0">
                <a:latin typeface="Museo Sans 300" panose="02000000000000000000" pitchFamily="50" charset="0"/>
              </a:rPr>
              <a:t>Regulatory </a:t>
            </a:r>
            <a:r>
              <a:rPr lang="es-MX" b="1" dirty="0" err="1">
                <a:latin typeface="Museo Sans 300" panose="02000000000000000000" pitchFamily="50" charset="0"/>
              </a:rPr>
              <a:t>framework</a:t>
            </a:r>
            <a:r>
              <a:rPr lang="es-MX" b="1" dirty="0">
                <a:latin typeface="Museo Sans 300" panose="02000000000000000000" pitchFamily="50" charset="0"/>
              </a:rPr>
              <a:t> El Salvador</a:t>
            </a:r>
          </a:p>
        </p:txBody>
      </p:sp>
      <p:graphicFrame>
        <p:nvGraphicFramePr>
          <p:cNvPr id="6" name="Marcador de contenido 5">
            <a:extLst>
              <a:ext uri="{FF2B5EF4-FFF2-40B4-BE49-F238E27FC236}">
                <a16:creationId xmlns:a16="http://schemas.microsoft.com/office/drawing/2014/main" id="{E793AB8B-7580-422B-8756-3DB061420B5D}"/>
              </a:ext>
            </a:extLst>
          </p:cNvPr>
          <p:cNvGraphicFramePr>
            <a:graphicFrameLocks noGrp="1"/>
          </p:cNvGraphicFramePr>
          <p:nvPr>
            <p:ph idx="1"/>
            <p:extLst>
              <p:ext uri="{D42A27DB-BD31-4B8C-83A1-F6EECF244321}">
                <p14:modId xmlns:p14="http://schemas.microsoft.com/office/powerpoint/2010/main" val="1666253113"/>
              </p:ext>
            </p:extLst>
          </p:nvPr>
        </p:nvGraphicFramePr>
        <p:xfrm>
          <a:off x="548798" y="1737360"/>
          <a:ext cx="11155363" cy="4613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pie de página 3">
            <a:extLst>
              <a:ext uri="{FF2B5EF4-FFF2-40B4-BE49-F238E27FC236}">
                <a16:creationId xmlns:a16="http://schemas.microsoft.com/office/drawing/2014/main" id="{FCBA268A-69F8-48EE-8650-C0C0EE0B0C29}"/>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705CAEC9-9D5C-48F0-B845-92C9A69D9A04}"/>
              </a:ext>
            </a:extLst>
          </p:cNvPr>
          <p:cNvSpPr>
            <a:spLocks noGrp="1"/>
          </p:cNvSpPr>
          <p:nvPr>
            <p:ph type="sldNum" sz="quarter" idx="12"/>
          </p:nvPr>
        </p:nvSpPr>
        <p:spPr/>
        <p:txBody>
          <a:bodyPr/>
          <a:lstStyle/>
          <a:p>
            <a:fld id="{0D2CF57B-0E8B-4538-A054-4F3F72EF87ED}" type="slidenum">
              <a:rPr lang="es-MX" smtClean="0"/>
              <a:t>8</a:t>
            </a:fld>
            <a:endParaRPr lang="es-MX"/>
          </a:p>
        </p:txBody>
      </p:sp>
      <p:grpSp>
        <p:nvGrpSpPr>
          <p:cNvPr id="3" name="Grupo 2">
            <a:extLst>
              <a:ext uri="{FF2B5EF4-FFF2-40B4-BE49-F238E27FC236}">
                <a16:creationId xmlns:a16="http://schemas.microsoft.com/office/drawing/2014/main" id="{B35D0E87-F674-45F3-A4C6-52B1A6FAA64B}"/>
              </a:ext>
            </a:extLst>
          </p:cNvPr>
          <p:cNvGrpSpPr/>
          <p:nvPr/>
        </p:nvGrpSpPr>
        <p:grpSpPr>
          <a:xfrm>
            <a:off x="9186125" y="4040776"/>
            <a:ext cx="2631406" cy="1475935"/>
            <a:chOff x="9186125" y="4040776"/>
            <a:chExt cx="2631406" cy="1475935"/>
          </a:xfrm>
        </p:grpSpPr>
        <p:pic>
          <p:nvPicPr>
            <p:cNvPr id="7" name="Imagen 6">
              <a:extLst>
                <a:ext uri="{FF2B5EF4-FFF2-40B4-BE49-F238E27FC236}">
                  <a16:creationId xmlns:a16="http://schemas.microsoft.com/office/drawing/2014/main" id="{F7C41B15-0AE6-4C88-9A91-1904AEEECAD0}"/>
                </a:ext>
              </a:extLst>
            </p:cNvPr>
            <p:cNvPicPr>
              <a:picLocks noChangeAspect="1"/>
            </p:cNvPicPr>
            <p:nvPr/>
          </p:nvPicPr>
          <p:blipFill>
            <a:blip r:embed="rId7"/>
            <a:stretch>
              <a:fillRect/>
            </a:stretch>
          </p:blipFill>
          <p:spPr>
            <a:xfrm>
              <a:off x="9186125" y="4040776"/>
              <a:ext cx="2631406" cy="1475935"/>
            </a:xfrm>
            <a:prstGeom prst="rect">
              <a:avLst/>
            </a:prstGeom>
          </p:spPr>
        </p:pic>
        <p:sp>
          <p:nvSpPr>
            <p:cNvPr id="8" name="Rombo 7">
              <a:extLst>
                <a:ext uri="{FF2B5EF4-FFF2-40B4-BE49-F238E27FC236}">
                  <a16:creationId xmlns:a16="http://schemas.microsoft.com/office/drawing/2014/main" id="{6CB5E5B0-7FF5-45C3-9AEB-083BA31D5EAB}"/>
                </a:ext>
              </a:extLst>
            </p:cNvPr>
            <p:cNvSpPr/>
            <p:nvPr/>
          </p:nvSpPr>
          <p:spPr>
            <a:xfrm>
              <a:off x="11443063" y="5164179"/>
              <a:ext cx="374468" cy="337312"/>
            </a:xfrm>
            <a:prstGeom prst="diamond">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400100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5510D-E255-4BC9-94AC-7EEF8993AEB9}"/>
              </a:ext>
            </a:extLst>
          </p:cNvPr>
          <p:cNvSpPr>
            <a:spLocks noGrp="1"/>
          </p:cNvSpPr>
          <p:nvPr>
            <p:ph type="title"/>
          </p:nvPr>
        </p:nvSpPr>
        <p:spPr/>
        <p:txBody>
          <a:bodyPr anchor="ctr"/>
          <a:lstStyle/>
          <a:p>
            <a:pPr marL="914400" indent="-914400" algn="r">
              <a:buFont typeface="+mj-lt"/>
              <a:buAutoNum type="arabicPeriod" startAt="5"/>
            </a:pPr>
            <a:r>
              <a:rPr lang="es-MX" b="1" dirty="0">
                <a:latin typeface="Museo Sans 300" panose="02000000000000000000" pitchFamily="50" charset="0"/>
              </a:rPr>
              <a:t>Regulatory Framework El Salvador</a:t>
            </a:r>
          </a:p>
        </p:txBody>
      </p:sp>
      <p:graphicFrame>
        <p:nvGraphicFramePr>
          <p:cNvPr id="6" name="Marcador de contenido 5">
            <a:extLst>
              <a:ext uri="{FF2B5EF4-FFF2-40B4-BE49-F238E27FC236}">
                <a16:creationId xmlns:a16="http://schemas.microsoft.com/office/drawing/2014/main" id="{D91A541D-8025-4C20-B716-FE228E875C07}"/>
              </a:ext>
            </a:extLst>
          </p:cNvPr>
          <p:cNvGraphicFramePr>
            <a:graphicFrameLocks noGrp="1"/>
          </p:cNvGraphicFramePr>
          <p:nvPr>
            <p:ph idx="1"/>
            <p:extLst>
              <p:ext uri="{D42A27DB-BD31-4B8C-83A1-F6EECF244321}">
                <p14:modId xmlns:p14="http://schemas.microsoft.com/office/powerpoint/2010/main" val="623809787"/>
              </p:ext>
            </p:extLst>
          </p:nvPr>
        </p:nvGraphicFramePr>
        <p:xfrm>
          <a:off x="2325188" y="2113167"/>
          <a:ext cx="9422358"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pie de página 3">
            <a:extLst>
              <a:ext uri="{FF2B5EF4-FFF2-40B4-BE49-F238E27FC236}">
                <a16:creationId xmlns:a16="http://schemas.microsoft.com/office/drawing/2014/main" id="{E4F83A51-8EC4-4CA5-9ABB-AA866821E5DD}"/>
              </a:ext>
            </a:extLst>
          </p:cNvPr>
          <p:cNvSpPr>
            <a:spLocks noGrp="1"/>
          </p:cNvSpPr>
          <p:nvPr>
            <p:ph type="ftr" sz="quarter" idx="11"/>
          </p:nvPr>
        </p:nvSpPr>
        <p:spPr/>
        <p:txBody>
          <a:bodyPr/>
          <a:lstStyle/>
          <a:p>
            <a:r>
              <a:rPr lang="es-MX"/>
              <a:t>Febrero 2022</a:t>
            </a:r>
          </a:p>
        </p:txBody>
      </p:sp>
      <p:sp>
        <p:nvSpPr>
          <p:cNvPr id="5" name="Marcador de número de diapositiva 4">
            <a:extLst>
              <a:ext uri="{FF2B5EF4-FFF2-40B4-BE49-F238E27FC236}">
                <a16:creationId xmlns:a16="http://schemas.microsoft.com/office/drawing/2014/main" id="{D20666F7-7B11-4A65-A156-1E4E43376748}"/>
              </a:ext>
            </a:extLst>
          </p:cNvPr>
          <p:cNvSpPr>
            <a:spLocks noGrp="1"/>
          </p:cNvSpPr>
          <p:nvPr>
            <p:ph type="sldNum" sz="quarter" idx="12"/>
          </p:nvPr>
        </p:nvSpPr>
        <p:spPr/>
        <p:txBody>
          <a:bodyPr/>
          <a:lstStyle/>
          <a:p>
            <a:fld id="{0D2CF57B-0E8B-4538-A054-4F3F72EF87ED}" type="slidenum">
              <a:rPr lang="es-MX" smtClean="0"/>
              <a:t>9</a:t>
            </a:fld>
            <a:endParaRPr lang="es-MX"/>
          </a:p>
        </p:txBody>
      </p:sp>
      <p:pic>
        <p:nvPicPr>
          <p:cNvPr id="8" name="Imagen 7">
            <a:extLst>
              <a:ext uri="{FF2B5EF4-FFF2-40B4-BE49-F238E27FC236}">
                <a16:creationId xmlns:a16="http://schemas.microsoft.com/office/drawing/2014/main" id="{F8AB4EB6-F192-4304-BA29-13468C297988}"/>
              </a:ext>
            </a:extLst>
          </p:cNvPr>
          <p:cNvPicPr>
            <a:picLocks noChangeAspect="1"/>
          </p:cNvPicPr>
          <p:nvPr/>
        </p:nvPicPr>
        <p:blipFill>
          <a:blip r:embed="rId7"/>
          <a:stretch>
            <a:fillRect/>
          </a:stretch>
        </p:blipFill>
        <p:spPr>
          <a:xfrm>
            <a:off x="444454" y="1965116"/>
            <a:ext cx="2880984" cy="1112786"/>
          </a:xfrm>
          <a:prstGeom prst="rect">
            <a:avLst/>
          </a:prstGeom>
        </p:spPr>
      </p:pic>
    </p:spTree>
    <p:extLst>
      <p:ext uri="{BB962C8B-B14F-4D97-AF65-F5344CB8AC3E}">
        <p14:creationId xmlns:p14="http://schemas.microsoft.com/office/powerpoint/2010/main" val="2457227681"/>
      </p:ext>
    </p:extLst>
  </p:cSld>
  <p:clrMapOvr>
    <a:masterClrMapping/>
  </p:clrMapOvr>
</p:sld>
</file>

<file path=ppt/theme/theme1.xml><?xml version="1.0" encoding="utf-8"?>
<a:theme xmlns:a="http://schemas.openxmlformats.org/drawingml/2006/main" name="Retrospecció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717</TotalTime>
  <Words>736</Words>
  <Application>Microsoft Office PowerPoint</Application>
  <PresentationFormat>Panorámica</PresentationFormat>
  <Paragraphs>128</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Bembo Std</vt:lpstr>
      <vt:lpstr>Calibri</vt:lpstr>
      <vt:lpstr>Calibri Light</vt:lpstr>
      <vt:lpstr>Museo Sans 300</vt:lpstr>
      <vt:lpstr>Retrospección</vt:lpstr>
      <vt:lpstr>Cryptocurrency Challenges</vt:lpstr>
      <vt:lpstr>Agenda</vt:lpstr>
      <vt:lpstr>Main Characteristics</vt:lpstr>
      <vt:lpstr>Advantages and Disadvantages</vt:lpstr>
      <vt:lpstr>Used for good and for bad</vt:lpstr>
      <vt:lpstr>Challenges</vt:lpstr>
      <vt:lpstr>Challenges</vt:lpstr>
      <vt:lpstr>Regulatory framework El Salvador</vt:lpstr>
      <vt:lpstr>Regulatory Framework El Salvador</vt:lpstr>
      <vt:lpstr>Regulatory Framework El Salvador</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Crypto Currency Challenges</dc:title>
  <dc:creator>Claudia Ivonne Argueta Torres</dc:creator>
  <cp:lastModifiedBy>Claudia Ivonne Argueta Torres</cp:lastModifiedBy>
  <cp:revision>49</cp:revision>
  <dcterms:created xsi:type="dcterms:W3CDTF">2022-02-08T09:13:34Z</dcterms:created>
  <dcterms:modified xsi:type="dcterms:W3CDTF">2022-02-15T11:09:18Z</dcterms:modified>
</cp:coreProperties>
</file>