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5"/>
  </p:notesMasterIdLst>
  <p:sldIdLst>
    <p:sldId id="256" r:id="rId2"/>
    <p:sldId id="259" r:id="rId3"/>
    <p:sldId id="260" r:id="rId4"/>
    <p:sldId id="339" r:id="rId5"/>
    <p:sldId id="320" r:id="rId6"/>
    <p:sldId id="322" r:id="rId7"/>
    <p:sldId id="332" r:id="rId8"/>
    <p:sldId id="336" r:id="rId9"/>
    <p:sldId id="337" r:id="rId10"/>
    <p:sldId id="347" r:id="rId11"/>
    <p:sldId id="265" r:id="rId12"/>
    <p:sldId id="324" r:id="rId13"/>
    <p:sldId id="346" r:id="rId14"/>
    <p:sldId id="345" r:id="rId15"/>
    <p:sldId id="325" r:id="rId16"/>
    <p:sldId id="326" r:id="rId17"/>
    <p:sldId id="327" r:id="rId18"/>
    <p:sldId id="335" r:id="rId19"/>
    <p:sldId id="263" r:id="rId20"/>
    <p:sldId id="317" r:id="rId21"/>
    <p:sldId id="343" r:id="rId22"/>
    <p:sldId id="341" r:id="rId23"/>
    <p:sldId id="291" r:id="rId24"/>
  </p:sldIdLst>
  <p:sldSz cx="9144000" cy="5143500" type="screen16x9"/>
  <p:notesSz cx="6858000" cy="9144000"/>
  <p:embeddedFontLst>
    <p:embeddedFont>
      <p:font typeface="Barlow" panose="020B0604020202020204" charset="0"/>
      <p:regular r:id="rId26"/>
      <p:bold r:id="rId27"/>
      <p:italic r:id="rId28"/>
      <p:boldItalic r:id="rId29"/>
    </p:embeddedFont>
    <p:embeddedFont>
      <p:font typeface="DM Serif Text" panose="020B0604020202020204" charset="0"/>
      <p:regular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769266-013E-46D1-9C63-8B8525424E6F}">
  <a:tblStyle styleId="{3B769266-013E-46D1-9C63-8B8525424E6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91" autoAdjust="0"/>
  </p:normalViewPr>
  <p:slideViewPr>
    <p:cSldViewPr snapToGrid="0">
      <p:cViewPr varScale="1">
        <p:scale>
          <a:sx n="115" d="100"/>
          <a:sy n="115" d="100"/>
        </p:scale>
        <p:origin x="14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4"/>
        <p:cNvGrpSpPr/>
        <p:nvPr/>
      </p:nvGrpSpPr>
      <p:grpSpPr>
        <a:xfrm>
          <a:off x="0" y="0"/>
          <a:ext cx="0" cy="0"/>
          <a:chOff x="0" y="0"/>
          <a:chExt cx="0" cy="0"/>
        </a:xfrm>
      </p:grpSpPr>
      <p:sp>
        <p:nvSpPr>
          <p:cNvPr id="24725" name="Google Shape;24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26" name="Google Shape;24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86192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20"/>
        <p:cNvGrpSpPr/>
        <p:nvPr/>
      </p:nvGrpSpPr>
      <p:grpSpPr>
        <a:xfrm>
          <a:off x="0" y="0"/>
          <a:ext cx="0" cy="0"/>
          <a:chOff x="0" y="0"/>
          <a:chExt cx="0" cy="0"/>
        </a:xfrm>
      </p:grpSpPr>
      <p:sp>
        <p:nvSpPr>
          <p:cNvPr id="24821" name="Google Shape;24821;gdf78eb165e_1_1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2" name="Google Shape;24822;gdf78eb165e_1_1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35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9"/>
        <p:cNvGrpSpPr/>
        <p:nvPr/>
      </p:nvGrpSpPr>
      <p:grpSpPr>
        <a:xfrm>
          <a:off x="0" y="0"/>
          <a:ext cx="0" cy="0"/>
          <a:chOff x="0" y="0"/>
          <a:chExt cx="0" cy="0"/>
        </a:xfrm>
      </p:grpSpPr>
      <p:sp>
        <p:nvSpPr>
          <p:cNvPr id="24760" name="Google Shape;24760;gdf3b5910d5_0_4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1" name="Google Shape;24761;gdf3b5910d5_0_4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62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55232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3703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6"/>
        <p:cNvGrpSpPr/>
        <p:nvPr/>
      </p:nvGrpSpPr>
      <p:grpSpPr>
        <a:xfrm>
          <a:off x="0" y="0"/>
          <a:ext cx="0" cy="0"/>
          <a:chOff x="0" y="0"/>
          <a:chExt cx="0" cy="0"/>
        </a:xfrm>
      </p:grpSpPr>
      <p:sp>
        <p:nvSpPr>
          <p:cNvPr id="24737" name="Google Shape;24737;gdf78eb165e_1_18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8" name="Google Shape;24738;gdf78eb165e_1_18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470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3"/>
        <p:cNvGrpSpPr/>
        <p:nvPr/>
      </p:nvGrpSpPr>
      <p:grpSpPr>
        <a:xfrm>
          <a:off x="0" y="0"/>
          <a:ext cx="0" cy="0"/>
          <a:chOff x="0" y="0"/>
          <a:chExt cx="0" cy="0"/>
        </a:xfrm>
      </p:grpSpPr>
      <p:sp>
        <p:nvSpPr>
          <p:cNvPr id="24904" name="Google Shape;24904;gdf83a04855_0_19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05" name="Google Shape;24905;gdf83a04855_0_19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648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6"/>
        <p:cNvGrpSpPr/>
        <p:nvPr/>
      </p:nvGrpSpPr>
      <p:grpSpPr>
        <a:xfrm>
          <a:off x="0" y="0"/>
          <a:ext cx="0" cy="0"/>
          <a:chOff x="0" y="0"/>
          <a:chExt cx="0" cy="0"/>
        </a:xfrm>
      </p:grpSpPr>
      <p:sp>
        <p:nvSpPr>
          <p:cNvPr id="24737" name="Google Shape;24737;gdf78eb165e_1_18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8" name="Google Shape;24738;gdf78eb165e_1_18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4069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1"/>
        <p:cNvGrpSpPr/>
        <p:nvPr/>
      </p:nvGrpSpPr>
      <p:grpSpPr>
        <a:xfrm>
          <a:off x="0" y="0"/>
          <a:ext cx="0" cy="0"/>
          <a:chOff x="0" y="0"/>
          <a:chExt cx="0" cy="0"/>
        </a:xfrm>
      </p:grpSpPr>
      <p:sp>
        <p:nvSpPr>
          <p:cNvPr id="25012" name="Google Shape;25012;gdf78eb165e_1_15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3" name="Google Shape;25013;gdf78eb165e_1_15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85929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79"/>
        <p:cNvGrpSpPr/>
        <p:nvPr/>
      </p:nvGrpSpPr>
      <p:grpSpPr>
        <a:xfrm>
          <a:off x="0" y="0"/>
          <a:ext cx="0" cy="0"/>
          <a:chOff x="0" y="0"/>
          <a:chExt cx="0" cy="0"/>
        </a:xfrm>
      </p:grpSpPr>
      <p:sp>
        <p:nvSpPr>
          <p:cNvPr id="24780" name="Google Shape;24780;gdf3b5910d5_0_4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81" name="Google Shape;24781;gdf3b5910d5_0_4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42"/>
        <p:cNvGrpSpPr/>
        <p:nvPr/>
      </p:nvGrpSpPr>
      <p:grpSpPr>
        <a:xfrm>
          <a:off x="0" y="0"/>
          <a:ext cx="0" cy="0"/>
          <a:chOff x="0" y="0"/>
          <a:chExt cx="0" cy="0"/>
        </a:xfrm>
      </p:grpSpPr>
      <p:sp>
        <p:nvSpPr>
          <p:cNvPr id="24743" name="Google Shape;24743;gdf3b5910d5_0_5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4" name="Google Shape;24744;gdf3b5910d5_0_5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2"/>
        <p:cNvGrpSpPr/>
        <p:nvPr/>
      </p:nvGrpSpPr>
      <p:grpSpPr>
        <a:xfrm>
          <a:off x="0" y="0"/>
          <a:ext cx="0" cy="0"/>
          <a:chOff x="0" y="0"/>
          <a:chExt cx="0" cy="0"/>
        </a:xfrm>
      </p:grpSpPr>
      <p:sp>
        <p:nvSpPr>
          <p:cNvPr id="24953" name="Google Shape;24953;gdf78eb165e_1_4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4" name="Google Shape;24954;gdf78eb165e_1_4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6924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4"/>
        <p:cNvGrpSpPr/>
        <p:nvPr/>
      </p:nvGrpSpPr>
      <p:grpSpPr>
        <a:xfrm>
          <a:off x="0" y="0"/>
          <a:ext cx="0" cy="0"/>
          <a:chOff x="0" y="0"/>
          <a:chExt cx="0" cy="0"/>
        </a:xfrm>
      </p:grpSpPr>
      <p:sp>
        <p:nvSpPr>
          <p:cNvPr id="24785" name="Google Shape;24785;gdf78eb165e_1_1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86" name="Google Shape;24786;gdf78eb165e_1_1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77425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4"/>
        <p:cNvGrpSpPr/>
        <p:nvPr/>
      </p:nvGrpSpPr>
      <p:grpSpPr>
        <a:xfrm>
          <a:off x="0" y="0"/>
          <a:ext cx="0" cy="0"/>
          <a:chOff x="0" y="0"/>
          <a:chExt cx="0" cy="0"/>
        </a:xfrm>
      </p:grpSpPr>
      <p:sp>
        <p:nvSpPr>
          <p:cNvPr id="24785" name="Google Shape;24785;gdf78eb165e_1_1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86" name="Google Shape;24786;gdf78eb165e_1_1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275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5"/>
        <p:cNvGrpSpPr/>
        <p:nvPr/>
      </p:nvGrpSpPr>
      <p:grpSpPr>
        <a:xfrm>
          <a:off x="0" y="0"/>
          <a:ext cx="0" cy="0"/>
          <a:chOff x="0" y="0"/>
          <a:chExt cx="0" cy="0"/>
        </a:xfrm>
      </p:grpSpPr>
      <p:sp>
        <p:nvSpPr>
          <p:cNvPr id="25386" name="Google Shape;25386;gdf83a04855_0_3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87" name="Google Shape;25387;gdf83a04855_0_3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9"/>
        <p:cNvGrpSpPr/>
        <p:nvPr/>
      </p:nvGrpSpPr>
      <p:grpSpPr>
        <a:xfrm>
          <a:off x="0" y="0"/>
          <a:ext cx="0" cy="0"/>
          <a:chOff x="0" y="0"/>
          <a:chExt cx="0" cy="0"/>
        </a:xfrm>
      </p:grpSpPr>
      <p:sp>
        <p:nvSpPr>
          <p:cNvPr id="24760" name="Google Shape;24760;gdf3b5910d5_0_4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1" name="Google Shape;24761;gdf3b5910d5_0_4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3"/>
        <p:cNvGrpSpPr/>
        <p:nvPr/>
      </p:nvGrpSpPr>
      <p:grpSpPr>
        <a:xfrm>
          <a:off x="0" y="0"/>
          <a:ext cx="0" cy="0"/>
          <a:chOff x="0" y="0"/>
          <a:chExt cx="0" cy="0"/>
        </a:xfrm>
      </p:grpSpPr>
      <p:sp>
        <p:nvSpPr>
          <p:cNvPr id="24904" name="Google Shape;24904;gdf83a04855_0_19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05" name="Google Shape;24905;gdf83a04855_0_19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393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52"/>
        <p:cNvGrpSpPr/>
        <p:nvPr/>
      </p:nvGrpSpPr>
      <p:grpSpPr>
        <a:xfrm>
          <a:off x="0" y="0"/>
          <a:ext cx="0" cy="0"/>
          <a:chOff x="0" y="0"/>
          <a:chExt cx="0" cy="0"/>
        </a:xfrm>
      </p:grpSpPr>
      <p:sp>
        <p:nvSpPr>
          <p:cNvPr id="24953" name="Google Shape;24953;gdf78eb165e_1_4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54" name="Google Shape;24954;gdf78eb165e_1_4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646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9"/>
        <p:cNvGrpSpPr/>
        <p:nvPr/>
      </p:nvGrpSpPr>
      <p:grpSpPr>
        <a:xfrm>
          <a:off x="0" y="0"/>
          <a:ext cx="0" cy="0"/>
          <a:chOff x="0" y="0"/>
          <a:chExt cx="0" cy="0"/>
        </a:xfrm>
      </p:grpSpPr>
      <p:sp>
        <p:nvSpPr>
          <p:cNvPr id="24760" name="Google Shape;24760;gdf3b5910d5_0_4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61" name="Google Shape;24761;gdf3b5910d5_0_4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105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6"/>
        <p:cNvGrpSpPr/>
        <p:nvPr/>
      </p:nvGrpSpPr>
      <p:grpSpPr>
        <a:xfrm>
          <a:off x="0" y="0"/>
          <a:ext cx="0" cy="0"/>
          <a:chOff x="0" y="0"/>
          <a:chExt cx="0" cy="0"/>
        </a:xfrm>
      </p:grpSpPr>
      <p:sp>
        <p:nvSpPr>
          <p:cNvPr id="24737" name="Google Shape;24737;gdf78eb165e_1_18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38" name="Google Shape;24738;gdf78eb165e_1_18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756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11"/>
        <p:cNvGrpSpPr/>
        <p:nvPr/>
      </p:nvGrpSpPr>
      <p:grpSpPr>
        <a:xfrm>
          <a:off x="0" y="0"/>
          <a:ext cx="0" cy="0"/>
          <a:chOff x="0" y="0"/>
          <a:chExt cx="0" cy="0"/>
        </a:xfrm>
      </p:grpSpPr>
      <p:sp>
        <p:nvSpPr>
          <p:cNvPr id="25012" name="Google Shape;25012;gdf78eb165e_1_15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13" name="Google Shape;25013;gdf78eb165e_1_15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937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6376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71562" y="-4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85143" y="-4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41848" y="-4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41848" y="85666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5143" y="85666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71562" y="85666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141848" y="171336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5143" y="171336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1562" y="171336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383478" y="136964"/>
            <a:ext cx="661684" cy="623846"/>
            <a:chOff x="383478" y="136964"/>
            <a:chExt cx="661684" cy="623846"/>
          </a:xfrm>
        </p:grpSpPr>
        <p:sp>
          <p:nvSpPr>
            <p:cNvPr id="19" name="Google Shape;19;p2"/>
            <p:cNvSpPr/>
            <p:nvPr/>
          </p:nvSpPr>
          <p:spPr>
            <a:xfrm>
              <a:off x="524214" y="66984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2824" y="74185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71126" y="61759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91687" y="41265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91687" y="33695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2207" y="37603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3832" y="26001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3767" y="26535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3478" y="44393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61664" y="23324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46395" y="26001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82603" y="26535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2313" y="44393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4030" y="24107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77697" y="17318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77697" y="13696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a:off x="1334844" y="13037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334844" y="45546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334844" y="40649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50886" y="65048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679648" y="66447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422483" y="13037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546742" y="181581"/>
            <a:ext cx="766473" cy="573450"/>
            <a:chOff x="-546742" y="181581"/>
            <a:chExt cx="766473" cy="573450"/>
          </a:xfrm>
        </p:grpSpPr>
        <p:sp>
          <p:nvSpPr>
            <p:cNvPr id="42" name="Google Shape;42;p2"/>
            <p:cNvSpPr/>
            <p:nvPr/>
          </p:nvSpPr>
          <p:spPr>
            <a:xfrm>
              <a:off x="-315639" y="28920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67484" y="19332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15639" y="23038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01217" y="37193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742" y="44371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93393" y="39909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5450" y="23713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23696" y="18158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46923" y="18798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04241" y="41041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3701" y="41349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28018" y="25236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9348" y="25752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p:nvPr/>
        </p:nvSpPr>
        <p:spPr>
          <a:xfrm>
            <a:off x="1326606" y="100890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580477" y="143273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36473" y="111177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06441" y="121135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406441" y="124632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406441" y="128208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06441" y="131711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781710" y="106197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81710" y="113111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750030" y="133974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780062" y="152325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11742" y="137471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26315" y="113891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26315" y="117308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6315" y="113891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60894" y="100436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9008" y="133436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61318" y="135208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55970" y="134014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87591" y="200221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87591" y="229024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21324" y="205325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21324" y="224662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29966" y="206559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2805" y="205325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02805" y="224662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1448" y="206559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84287" y="205325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84287" y="224662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92929" y="206559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65742" y="205325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65742" y="224662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74789" y="206559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47223" y="205325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47223" y="224662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6271" y="206559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3717" y="234210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3312" y="196928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43137" y="237337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95397" y="183352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00388" y="193020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84346" y="194873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02459" y="204788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72022" y="207629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13859" y="232686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313859" y="244127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324554" y="235568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630684" y="212771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14236" y="209644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07241" y="208288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561572" y="203389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485843" y="193369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457458" y="199532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627821" y="190768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380919" y="199562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651264" y="184462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781305" y="242809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2"/>
          <p:cNvGrpSpPr/>
          <p:nvPr/>
        </p:nvGrpSpPr>
        <p:grpSpPr>
          <a:xfrm>
            <a:off x="2000213" y="-45"/>
            <a:ext cx="2571789" cy="2571789"/>
            <a:chOff x="-12" y="5"/>
            <a:chExt cx="2571789" cy="2571789"/>
          </a:xfrm>
        </p:grpSpPr>
        <p:sp>
          <p:nvSpPr>
            <p:cNvPr id="113" name="Google Shape;113;p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2"/>
          <p:cNvGrpSpPr/>
          <p:nvPr/>
        </p:nvGrpSpPr>
        <p:grpSpPr>
          <a:xfrm>
            <a:off x="4571988" y="-45"/>
            <a:ext cx="2571789" cy="2571789"/>
            <a:chOff x="-12" y="5"/>
            <a:chExt cx="2571789" cy="2571789"/>
          </a:xfrm>
        </p:grpSpPr>
        <p:sp>
          <p:nvSpPr>
            <p:cNvPr id="215" name="Google Shape;215;p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
          <p:cNvGrpSpPr/>
          <p:nvPr/>
        </p:nvGrpSpPr>
        <p:grpSpPr>
          <a:xfrm>
            <a:off x="7143763" y="-45"/>
            <a:ext cx="2571789" cy="2571789"/>
            <a:chOff x="-12" y="5"/>
            <a:chExt cx="2571789" cy="2571789"/>
          </a:xfrm>
        </p:grpSpPr>
        <p:sp>
          <p:nvSpPr>
            <p:cNvPr id="317" name="Google Shape;317;p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
          <p:cNvGrpSpPr/>
          <p:nvPr/>
        </p:nvGrpSpPr>
        <p:grpSpPr>
          <a:xfrm>
            <a:off x="-571562" y="2571755"/>
            <a:ext cx="2571789" cy="2571789"/>
            <a:chOff x="-12" y="5"/>
            <a:chExt cx="2571789" cy="2571789"/>
          </a:xfrm>
        </p:grpSpPr>
        <p:sp>
          <p:nvSpPr>
            <p:cNvPr id="419" name="Google Shape;419;p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
          <p:cNvGrpSpPr/>
          <p:nvPr/>
        </p:nvGrpSpPr>
        <p:grpSpPr>
          <a:xfrm>
            <a:off x="2000213" y="2571755"/>
            <a:ext cx="2571789" cy="2571789"/>
            <a:chOff x="-12" y="5"/>
            <a:chExt cx="2571789" cy="2571789"/>
          </a:xfrm>
        </p:grpSpPr>
        <p:sp>
          <p:nvSpPr>
            <p:cNvPr id="521" name="Google Shape;521;p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2"/>
          <p:cNvGrpSpPr/>
          <p:nvPr/>
        </p:nvGrpSpPr>
        <p:grpSpPr>
          <a:xfrm>
            <a:off x="4571988" y="2571755"/>
            <a:ext cx="2571789" cy="2571789"/>
            <a:chOff x="-12" y="5"/>
            <a:chExt cx="2571789" cy="2571789"/>
          </a:xfrm>
        </p:grpSpPr>
        <p:sp>
          <p:nvSpPr>
            <p:cNvPr id="623" name="Google Shape;623;p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2"/>
          <p:cNvGrpSpPr/>
          <p:nvPr/>
        </p:nvGrpSpPr>
        <p:grpSpPr>
          <a:xfrm>
            <a:off x="7143763" y="2571755"/>
            <a:ext cx="2571789" cy="2571789"/>
            <a:chOff x="-12" y="5"/>
            <a:chExt cx="2571789" cy="2571789"/>
          </a:xfrm>
        </p:grpSpPr>
        <p:sp>
          <p:nvSpPr>
            <p:cNvPr id="725" name="Google Shape;725;p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2"/>
          <p:cNvSpPr/>
          <p:nvPr/>
        </p:nvSpPr>
        <p:spPr>
          <a:xfrm>
            <a:off x="712650" y="544350"/>
            <a:ext cx="7718700" cy="405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txBox="1">
            <a:spLocks noGrp="1"/>
          </p:cNvSpPr>
          <p:nvPr>
            <p:ph type="ctrTitle"/>
          </p:nvPr>
        </p:nvSpPr>
        <p:spPr>
          <a:xfrm>
            <a:off x="1447800" y="1090825"/>
            <a:ext cx="6278700" cy="2258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8000">
                <a:latin typeface="DM Serif Text"/>
                <a:ea typeface="DM Serif Text"/>
                <a:cs typeface="DM Serif Text"/>
                <a:sym typeface="DM Serif Tex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28" name="Google Shape;828;p2"/>
          <p:cNvSpPr txBox="1">
            <a:spLocks noGrp="1"/>
          </p:cNvSpPr>
          <p:nvPr>
            <p:ph type="subTitle" idx="1"/>
          </p:nvPr>
        </p:nvSpPr>
        <p:spPr>
          <a:xfrm>
            <a:off x="2123775" y="3571875"/>
            <a:ext cx="4896600" cy="480900"/>
          </a:xfrm>
          <a:prstGeom prst="rect">
            <a:avLst/>
          </a:prstGeom>
          <a:solidFill>
            <a:schemeClr val="accent1"/>
          </a:solidFill>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lt1"/>
                </a:solidFill>
                <a:latin typeface="Barlow"/>
                <a:ea typeface="Barlow"/>
                <a:cs typeface="Barlow"/>
                <a:sym typeface="Barlow"/>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3083"/>
        <p:cNvGrpSpPr/>
        <p:nvPr/>
      </p:nvGrpSpPr>
      <p:grpSpPr>
        <a:xfrm>
          <a:off x="0" y="0"/>
          <a:ext cx="0" cy="0"/>
          <a:chOff x="0" y="0"/>
          <a:chExt cx="0" cy="0"/>
        </a:xfrm>
      </p:grpSpPr>
      <p:grpSp>
        <p:nvGrpSpPr>
          <p:cNvPr id="23084" name="Google Shape;23084;p32"/>
          <p:cNvGrpSpPr/>
          <p:nvPr/>
        </p:nvGrpSpPr>
        <p:grpSpPr>
          <a:xfrm>
            <a:off x="-571562" y="-45"/>
            <a:ext cx="10287114" cy="5143589"/>
            <a:chOff x="-571562" y="5"/>
            <a:chExt cx="10287114" cy="5143589"/>
          </a:xfrm>
        </p:grpSpPr>
        <p:grpSp>
          <p:nvGrpSpPr>
            <p:cNvPr id="23085" name="Google Shape;23085;p32"/>
            <p:cNvGrpSpPr/>
            <p:nvPr/>
          </p:nvGrpSpPr>
          <p:grpSpPr>
            <a:xfrm>
              <a:off x="-571562" y="5"/>
              <a:ext cx="2571789" cy="2571789"/>
              <a:chOff x="-12" y="5"/>
              <a:chExt cx="2571789" cy="2571789"/>
            </a:xfrm>
          </p:grpSpPr>
          <p:sp>
            <p:nvSpPr>
              <p:cNvPr id="23086" name="Google Shape;23086;p3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7" name="Google Shape;23087;p3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8" name="Google Shape;23088;p3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9" name="Google Shape;23089;p3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0" name="Google Shape;23090;p3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1" name="Google Shape;23091;p3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2" name="Google Shape;23092;p3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3" name="Google Shape;23093;p3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4" name="Google Shape;23094;p3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5" name="Google Shape;23095;p3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6" name="Google Shape;23096;p3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7" name="Google Shape;23097;p3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8" name="Google Shape;23098;p3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9" name="Google Shape;23099;p3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0" name="Google Shape;23100;p3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1" name="Google Shape;23101;p3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2" name="Google Shape;23102;p3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3" name="Google Shape;23103;p3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4" name="Google Shape;23104;p3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5" name="Google Shape;23105;p3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6" name="Google Shape;23106;p3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7" name="Google Shape;23107;p3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8" name="Google Shape;23108;p3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9" name="Google Shape;23109;p3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0" name="Google Shape;23110;p3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1" name="Google Shape;23111;p3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2" name="Google Shape;23112;p3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3" name="Google Shape;23113;p3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4" name="Google Shape;23114;p3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5" name="Google Shape;23115;p3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6" name="Google Shape;23116;p3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7" name="Google Shape;23117;p3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8" name="Google Shape;23118;p3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9" name="Google Shape;23119;p3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0" name="Google Shape;23120;p3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1" name="Google Shape;23121;p3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2" name="Google Shape;23122;p3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3" name="Google Shape;23123;p3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4" name="Google Shape;23124;p3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5" name="Google Shape;23125;p3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6" name="Google Shape;23126;p3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7" name="Google Shape;23127;p3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8" name="Google Shape;23128;p3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9" name="Google Shape;23129;p3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0" name="Google Shape;23130;p3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1" name="Google Shape;23131;p3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2" name="Google Shape;23132;p3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3" name="Google Shape;23133;p3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4" name="Google Shape;23134;p3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5" name="Google Shape;23135;p3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6" name="Google Shape;23136;p3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7" name="Google Shape;23137;p3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8" name="Google Shape;23138;p3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9" name="Google Shape;23139;p3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0" name="Google Shape;23140;p3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1" name="Google Shape;23141;p3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2" name="Google Shape;23142;p3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3" name="Google Shape;23143;p3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4" name="Google Shape;23144;p3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5" name="Google Shape;23145;p3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6" name="Google Shape;23146;p3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7" name="Google Shape;23147;p3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8" name="Google Shape;23148;p3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9" name="Google Shape;23149;p3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0" name="Google Shape;23150;p3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1" name="Google Shape;23151;p3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2" name="Google Shape;23152;p3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3" name="Google Shape;23153;p3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4" name="Google Shape;23154;p3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5" name="Google Shape;23155;p3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6" name="Google Shape;23156;p3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7" name="Google Shape;23157;p3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8" name="Google Shape;23158;p3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9" name="Google Shape;23159;p3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0" name="Google Shape;23160;p3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1" name="Google Shape;23161;p3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2" name="Google Shape;23162;p3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3" name="Google Shape;23163;p3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4" name="Google Shape;23164;p3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5" name="Google Shape;23165;p3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6" name="Google Shape;23166;p3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7" name="Google Shape;23167;p3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8" name="Google Shape;23168;p3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9" name="Google Shape;23169;p3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0" name="Google Shape;23170;p3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1" name="Google Shape;23171;p3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2" name="Google Shape;23172;p3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3" name="Google Shape;23173;p3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4" name="Google Shape;23174;p3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5" name="Google Shape;23175;p3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6" name="Google Shape;23176;p3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7" name="Google Shape;23177;p3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8" name="Google Shape;23178;p3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9" name="Google Shape;23179;p3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0" name="Google Shape;23180;p3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1" name="Google Shape;23181;p3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2" name="Google Shape;23182;p3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3" name="Google Shape;23183;p3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4" name="Google Shape;23184;p3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5" name="Google Shape;23185;p3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6" name="Google Shape;23186;p3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87" name="Google Shape;23187;p32"/>
            <p:cNvGrpSpPr/>
            <p:nvPr/>
          </p:nvGrpSpPr>
          <p:grpSpPr>
            <a:xfrm>
              <a:off x="2000213" y="5"/>
              <a:ext cx="2571789" cy="2571789"/>
              <a:chOff x="-12" y="5"/>
              <a:chExt cx="2571789" cy="2571789"/>
            </a:xfrm>
          </p:grpSpPr>
          <p:sp>
            <p:nvSpPr>
              <p:cNvPr id="23188" name="Google Shape;23188;p3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9" name="Google Shape;23189;p3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0" name="Google Shape;23190;p3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1" name="Google Shape;23191;p3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2" name="Google Shape;23192;p3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3" name="Google Shape;23193;p3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4" name="Google Shape;23194;p3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5" name="Google Shape;23195;p3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6" name="Google Shape;23196;p3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7" name="Google Shape;23197;p3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8" name="Google Shape;23198;p3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9" name="Google Shape;23199;p3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0" name="Google Shape;23200;p3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1" name="Google Shape;23201;p3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2" name="Google Shape;23202;p3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3" name="Google Shape;23203;p3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4" name="Google Shape;23204;p3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5" name="Google Shape;23205;p3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6" name="Google Shape;23206;p3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7" name="Google Shape;23207;p3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8" name="Google Shape;23208;p3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9" name="Google Shape;23209;p3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0" name="Google Shape;23210;p3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1" name="Google Shape;23211;p3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2" name="Google Shape;23212;p3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3" name="Google Shape;23213;p3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4" name="Google Shape;23214;p3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5" name="Google Shape;23215;p3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6" name="Google Shape;23216;p3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7" name="Google Shape;23217;p3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8" name="Google Shape;23218;p3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9" name="Google Shape;23219;p3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0" name="Google Shape;23220;p3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1" name="Google Shape;23221;p3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2" name="Google Shape;23222;p3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3" name="Google Shape;23223;p3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4" name="Google Shape;23224;p3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5" name="Google Shape;23225;p3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6" name="Google Shape;23226;p3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7" name="Google Shape;23227;p3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8" name="Google Shape;23228;p3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9" name="Google Shape;23229;p3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0" name="Google Shape;23230;p3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1" name="Google Shape;23231;p3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2" name="Google Shape;23232;p3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3" name="Google Shape;23233;p3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4" name="Google Shape;23234;p3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5" name="Google Shape;23235;p3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6" name="Google Shape;23236;p3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7" name="Google Shape;23237;p3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8" name="Google Shape;23238;p3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9" name="Google Shape;23239;p3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0" name="Google Shape;23240;p3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1" name="Google Shape;23241;p3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2" name="Google Shape;23242;p3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3" name="Google Shape;23243;p3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4" name="Google Shape;23244;p3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5" name="Google Shape;23245;p3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6" name="Google Shape;23246;p3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7" name="Google Shape;23247;p3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8" name="Google Shape;23248;p3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9" name="Google Shape;23249;p3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0" name="Google Shape;23250;p3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1" name="Google Shape;23251;p3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2" name="Google Shape;23252;p3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3" name="Google Shape;23253;p3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4" name="Google Shape;23254;p3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5" name="Google Shape;23255;p3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6" name="Google Shape;23256;p3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7" name="Google Shape;23257;p3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8" name="Google Shape;23258;p3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9" name="Google Shape;23259;p3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0" name="Google Shape;23260;p3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1" name="Google Shape;23261;p3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2" name="Google Shape;23262;p3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3" name="Google Shape;23263;p3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4" name="Google Shape;23264;p3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5" name="Google Shape;23265;p3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6" name="Google Shape;23266;p3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7" name="Google Shape;23267;p3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8" name="Google Shape;23268;p3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9" name="Google Shape;23269;p3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0" name="Google Shape;23270;p3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1" name="Google Shape;23271;p3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2" name="Google Shape;23272;p3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3" name="Google Shape;23273;p3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4" name="Google Shape;23274;p3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5" name="Google Shape;23275;p3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6" name="Google Shape;23276;p3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7" name="Google Shape;23277;p3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8" name="Google Shape;23278;p3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9" name="Google Shape;23279;p3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0" name="Google Shape;23280;p3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1" name="Google Shape;23281;p3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2" name="Google Shape;23282;p3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3" name="Google Shape;23283;p3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4" name="Google Shape;23284;p3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5" name="Google Shape;23285;p3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6" name="Google Shape;23286;p3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7" name="Google Shape;23287;p3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8" name="Google Shape;23288;p3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89" name="Google Shape;23289;p32"/>
            <p:cNvGrpSpPr/>
            <p:nvPr/>
          </p:nvGrpSpPr>
          <p:grpSpPr>
            <a:xfrm>
              <a:off x="4571988" y="5"/>
              <a:ext cx="2571789" cy="2571789"/>
              <a:chOff x="-12" y="5"/>
              <a:chExt cx="2571789" cy="2571789"/>
            </a:xfrm>
          </p:grpSpPr>
          <p:sp>
            <p:nvSpPr>
              <p:cNvPr id="23290" name="Google Shape;23290;p3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1" name="Google Shape;23291;p3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2" name="Google Shape;23292;p3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3" name="Google Shape;23293;p3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4" name="Google Shape;23294;p3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5" name="Google Shape;23295;p3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6" name="Google Shape;23296;p3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7" name="Google Shape;23297;p3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8" name="Google Shape;23298;p3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9" name="Google Shape;23299;p3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0" name="Google Shape;23300;p3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1" name="Google Shape;23301;p3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2" name="Google Shape;23302;p3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3" name="Google Shape;23303;p3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4" name="Google Shape;23304;p3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5" name="Google Shape;23305;p3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6" name="Google Shape;23306;p3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7" name="Google Shape;23307;p3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8" name="Google Shape;23308;p3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9" name="Google Shape;23309;p3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0" name="Google Shape;23310;p3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1" name="Google Shape;23311;p3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2" name="Google Shape;23312;p3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3" name="Google Shape;23313;p3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4" name="Google Shape;23314;p3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5" name="Google Shape;23315;p3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6" name="Google Shape;23316;p3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7" name="Google Shape;23317;p3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8" name="Google Shape;23318;p3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9" name="Google Shape;23319;p3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0" name="Google Shape;23320;p3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1" name="Google Shape;23321;p3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2" name="Google Shape;23322;p3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3" name="Google Shape;23323;p3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4" name="Google Shape;23324;p3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5" name="Google Shape;23325;p3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6" name="Google Shape;23326;p3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7" name="Google Shape;23327;p3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8" name="Google Shape;23328;p3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9" name="Google Shape;23329;p3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0" name="Google Shape;23330;p3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1" name="Google Shape;23331;p3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2" name="Google Shape;23332;p3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3" name="Google Shape;23333;p3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4" name="Google Shape;23334;p3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5" name="Google Shape;23335;p3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6" name="Google Shape;23336;p3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7" name="Google Shape;23337;p3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8" name="Google Shape;23338;p3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9" name="Google Shape;23339;p3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0" name="Google Shape;23340;p3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1" name="Google Shape;23341;p3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2" name="Google Shape;23342;p3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3" name="Google Shape;23343;p3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4" name="Google Shape;23344;p3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5" name="Google Shape;23345;p3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6" name="Google Shape;23346;p3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7" name="Google Shape;23347;p3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8" name="Google Shape;23348;p3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9" name="Google Shape;23349;p3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0" name="Google Shape;23350;p3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1" name="Google Shape;23351;p3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2" name="Google Shape;23352;p3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3" name="Google Shape;23353;p3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4" name="Google Shape;23354;p3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5" name="Google Shape;23355;p3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6" name="Google Shape;23356;p3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7" name="Google Shape;23357;p3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8" name="Google Shape;23358;p3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9" name="Google Shape;23359;p3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0" name="Google Shape;23360;p3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1" name="Google Shape;23361;p3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2" name="Google Shape;23362;p3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3" name="Google Shape;23363;p3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4" name="Google Shape;23364;p3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5" name="Google Shape;23365;p3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6" name="Google Shape;23366;p3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7" name="Google Shape;23367;p3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8" name="Google Shape;23368;p3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9" name="Google Shape;23369;p3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0" name="Google Shape;23370;p3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1" name="Google Shape;23371;p3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2" name="Google Shape;23372;p3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3" name="Google Shape;23373;p3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4" name="Google Shape;23374;p3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5" name="Google Shape;23375;p3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6" name="Google Shape;23376;p3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7" name="Google Shape;23377;p3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8" name="Google Shape;23378;p3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9" name="Google Shape;23379;p3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0" name="Google Shape;23380;p3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1" name="Google Shape;23381;p3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2" name="Google Shape;23382;p3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3" name="Google Shape;23383;p3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4" name="Google Shape;23384;p3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5" name="Google Shape;23385;p3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6" name="Google Shape;23386;p3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7" name="Google Shape;23387;p3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8" name="Google Shape;23388;p3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9" name="Google Shape;23389;p3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0" name="Google Shape;23390;p3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91" name="Google Shape;23391;p32"/>
            <p:cNvGrpSpPr/>
            <p:nvPr/>
          </p:nvGrpSpPr>
          <p:grpSpPr>
            <a:xfrm>
              <a:off x="7143763" y="5"/>
              <a:ext cx="2571789" cy="2571789"/>
              <a:chOff x="-12" y="5"/>
              <a:chExt cx="2571789" cy="2571789"/>
            </a:xfrm>
          </p:grpSpPr>
          <p:sp>
            <p:nvSpPr>
              <p:cNvPr id="23392" name="Google Shape;23392;p3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3" name="Google Shape;23393;p3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4" name="Google Shape;23394;p3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5" name="Google Shape;23395;p3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6" name="Google Shape;23396;p3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7" name="Google Shape;23397;p3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8" name="Google Shape;23398;p3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9" name="Google Shape;23399;p3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0" name="Google Shape;23400;p3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1" name="Google Shape;23401;p3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2" name="Google Shape;23402;p3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3" name="Google Shape;23403;p3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4" name="Google Shape;23404;p3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5" name="Google Shape;23405;p3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6" name="Google Shape;23406;p3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7" name="Google Shape;23407;p3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8" name="Google Shape;23408;p3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9" name="Google Shape;23409;p3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0" name="Google Shape;23410;p3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1" name="Google Shape;23411;p3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2" name="Google Shape;23412;p3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3" name="Google Shape;23413;p3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4" name="Google Shape;23414;p3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5" name="Google Shape;23415;p3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6" name="Google Shape;23416;p3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7" name="Google Shape;23417;p3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8" name="Google Shape;23418;p3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9" name="Google Shape;23419;p3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0" name="Google Shape;23420;p3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1" name="Google Shape;23421;p3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2" name="Google Shape;23422;p3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3" name="Google Shape;23423;p3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4" name="Google Shape;23424;p3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5" name="Google Shape;23425;p3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6" name="Google Shape;23426;p3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7" name="Google Shape;23427;p3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8" name="Google Shape;23428;p3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9" name="Google Shape;23429;p3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0" name="Google Shape;23430;p3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1" name="Google Shape;23431;p3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2" name="Google Shape;23432;p3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3" name="Google Shape;23433;p3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4" name="Google Shape;23434;p3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5" name="Google Shape;23435;p3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6" name="Google Shape;23436;p3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7" name="Google Shape;23437;p3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8" name="Google Shape;23438;p3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9" name="Google Shape;23439;p3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0" name="Google Shape;23440;p3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1" name="Google Shape;23441;p3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2" name="Google Shape;23442;p3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3" name="Google Shape;23443;p3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4" name="Google Shape;23444;p3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5" name="Google Shape;23445;p3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6" name="Google Shape;23446;p3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7" name="Google Shape;23447;p3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8" name="Google Shape;23448;p3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9" name="Google Shape;23449;p3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0" name="Google Shape;23450;p3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1" name="Google Shape;23451;p3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2" name="Google Shape;23452;p3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3" name="Google Shape;23453;p3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4" name="Google Shape;23454;p3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5" name="Google Shape;23455;p3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6" name="Google Shape;23456;p3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7" name="Google Shape;23457;p3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8" name="Google Shape;23458;p3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9" name="Google Shape;23459;p3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0" name="Google Shape;23460;p3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1" name="Google Shape;23461;p3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2" name="Google Shape;23462;p3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3" name="Google Shape;23463;p3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4" name="Google Shape;23464;p3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5" name="Google Shape;23465;p3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6" name="Google Shape;23466;p3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7" name="Google Shape;23467;p3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8" name="Google Shape;23468;p3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9" name="Google Shape;23469;p3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0" name="Google Shape;23470;p3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1" name="Google Shape;23471;p3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2" name="Google Shape;23472;p3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3" name="Google Shape;23473;p3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4" name="Google Shape;23474;p3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5" name="Google Shape;23475;p3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6" name="Google Shape;23476;p3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7" name="Google Shape;23477;p3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8" name="Google Shape;23478;p3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9" name="Google Shape;23479;p3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0" name="Google Shape;23480;p3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1" name="Google Shape;23481;p3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2" name="Google Shape;23482;p3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3" name="Google Shape;23483;p3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4" name="Google Shape;23484;p3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5" name="Google Shape;23485;p3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6" name="Google Shape;23486;p3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7" name="Google Shape;23487;p3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8" name="Google Shape;23488;p3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9" name="Google Shape;23489;p3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0" name="Google Shape;23490;p3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1" name="Google Shape;23491;p3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2" name="Google Shape;23492;p3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93" name="Google Shape;23493;p32"/>
            <p:cNvGrpSpPr/>
            <p:nvPr/>
          </p:nvGrpSpPr>
          <p:grpSpPr>
            <a:xfrm>
              <a:off x="-571562" y="2571805"/>
              <a:ext cx="2571789" cy="2571789"/>
              <a:chOff x="-12" y="5"/>
              <a:chExt cx="2571789" cy="2571789"/>
            </a:xfrm>
          </p:grpSpPr>
          <p:sp>
            <p:nvSpPr>
              <p:cNvPr id="23494" name="Google Shape;23494;p3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5" name="Google Shape;23495;p3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6" name="Google Shape;23496;p3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7" name="Google Shape;23497;p3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8" name="Google Shape;23498;p3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9" name="Google Shape;23499;p3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0" name="Google Shape;23500;p3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1" name="Google Shape;23501;p3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2" name="Google Shape;23502;p3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3" name="Google Shape;23503;p3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4" name="Google Shape;23504;p3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5" name="Google Shape;23505;p3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6" name="Google Shape;23506;p3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7" name="Google Shape;23507;p3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8" name="Google Shape;23508;p3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9" name="Google Shape;23509;p3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0" name="Google Shape;23510;p3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1" name="Google Shape;23511;p3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2" name="Google Shape;23512;p3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3" name="Google Shape;23513;p3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4" name="Google Shape;23514;p3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5" name="Google Shape;23515;p3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6" name="Google Shape;23516;p3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7" name="Google Shape;23517;p3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8" name="Google Shape;23518;p3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9" name="Google Shape;23519;p3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0" name="Google Shape;23520;p3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1" name="Google Shape;23521;p3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2" name="Google Shape;23522;p3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3" name="Google Shape;23523;p3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4" name="Google Shape;23524;p3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5" name="Google Shape;23525;p3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6" name="Google Shape;23526;p3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7" name="Google Shape;23527;p3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8" name="Google Shape;23528;p3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9" name="Google Shape;23529;p3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0" name="Google Shape;23530;p3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1" name="Google Shape;23531;p3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2" name="Google Shape;23532;p3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3" name="Google Shape;23533;p3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4" name="Google Shape;23534;p3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5" name="Google Shape;23535;p3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6" name="Google Shape;23536;p3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7" name="Google Shape;23537;p3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8" name="Google Shape;23538;p3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9" name="Google Shape;23539;p3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0" name="Google Shape;23540;p3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1" name="Google Shape;23541;p3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2" name="Google Shape;23542;p3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3" name="Google Shape;23543;p3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4" name="Google Shape;23544;p3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5" name="Google Shape;23545;p3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6" name="Google Shape;23546;p3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7" name="Google Shape;23547;p3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8" name="Google Shape;23548;p3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9" name="Google Shape;23549;p3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0" name="Google Shape;23550;p3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1" name="Google Shape;23551;p3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2" name="Google Shape;23552;p3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3" name="Google Shape;23553;p3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4" name="Google Shape;23554;p3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5" name="Google Shape;23555;p3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6" name="Google Shape;23556;p3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7" name="Google Shape;23557;p3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8" name="Google Shape;23558;p3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9" name="Google Shape;23559;p3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0" name="Google Shape;23560;p3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1" name="Google Shape;23561;p3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2" name="Google Shape;23562;p3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3" name="Google Shape;23563;p3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4" name="Google Shape;23564;p3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5" name="Google Shape;23565;p3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6" name="Google Shape;23566;p3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7" name="Google Shape;23567;p3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8" name="Google Shape;23568;p3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9" name="Google Shape;23569;p3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0" name="Google Shape;23570;p3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1" name="Google Shape;23571;p3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2" name="Google Shape;23572;p3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3" name="Google Shape;23573;p3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4" name="Google Shape;23574;p3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5" name="Google Shape;23575;p3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6" name="Google Shape;23576;p3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7" name="Google Shape;23577;p3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8" name="Google Shape;23578;p3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9" name="Google Shape;23579;p3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0" name="Google Shape;23580;p3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1" name="Google Shape;23581;p3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2" name="Google Shape;23582;p3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3" name="Google Shape;23583;p3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4" name="Google Shape;23584;p3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5" name="Google Shape;23585;p3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6" name="Google Shape;23586;p3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7" name="Google Shape;23587;p3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8" name="Google Shape;23588;p3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9" name="Google Shape;23589;p3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0" name="Google Shape;23590;p3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1" name="Google Shape;23591;p3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2" name="Google Shape;23592;p3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3" name="Google Shape;23593;p3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4" name="Google Shape;23594;p3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95" name="Google Shape;23595;p32"/>
            <p:cNvGrpSpPr/>
            <p:nvPr/>
          </p:nvGrpSpPr>
          <p:grpSpPr>
            <a:xfrm>
              <a:off x="2000213" y="2571805"/>
              <a:ext cx="2571789" cy="2571789"/>
              <a:chOff x="-12" y="5"/>
              <a:chExt cx="2571789" cy="2571789"/>
            </a:xfrm>
          </p:grpSpPr>
          <p:sp>
            <p:nvSpPr>
              <p:cNvPr id="23596" name="Google Shape;23596;p3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7" name="Google Shape;23597;p3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8" name="Google Shape;23598;p3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9" name="Google Shape;23599;p3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0" name="Google Shape;23600;p3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1" name="Google Shape;23601;p3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2" name="Google Shape;23602;p3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3" name="Google Shape;23603;p3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4" name="Google Shape;23604;p3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5" name="Google Shape;23605;p3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6" name="Google Shape;23606;p3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7" name="Google Shape;23607;p3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8" name="Google Shape;23608;p3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9" name="Google Shape;23609;p3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0" name="Google Shape;23610;p3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1" name="Google Shape;23611;p3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2" name="Google Shape;23612;p3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3" name="Google Shape;23613;p3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4" name="Google Shape;23614;p3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5" name="Google Shape;23615;p3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6" name="Google Shape;23616;p3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7" name="Google Shape;23617;p3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8" name="Google Shape;23618;p3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9" name="Google Shape;23619;p3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0" name="Google Shape;23620;p3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1" name="Google Shape;23621;p3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2" name="Google Shape;23622;p3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3" name="Google Shape;23623;p3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4" name="Google Shape;23624;p3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5" name="Google Shape;23625;p3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6" name="Google Shape;23626;p3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7" name="Google Shape;23627;p3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8" name="Google Shape;23628;p3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9" name="Google Shape;23629;p3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0" name="Google Shape;23630;p3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1" name="Google Shape;23631;p3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2" name="Google Shape;23632;p3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3" name="Google Shape;23633;p3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4" name="Google Shape;23634;p3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5" name="Google Shape;23635;p3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6" name="Google Shape;23636;p3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7" name="Google Shape;23637;p3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8" name="Google Shape;23638;p3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9" name="Google Shape;23639;p3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0" name="Google Shape;23640;p3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1" name="Google Shape;23641;p3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2" name="Google Shape;23642;p3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3" name="Google Shape;23643;p3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4" name="Google Shape;23644;p3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5" name="Google Shape;23645;p3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6" name="Google Shape;23646;p3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7" name="Google Shape;23647;p3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8" name="Google Shape;23648;p3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9" name="Google Shape;23649;p3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0" name="Google Shape;23650;p3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1" name="Google Shape;23651;p3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2" name="Google Shape;23652;p3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3" name="Google Shape;23653;p3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4" name="Google Shape;23654;p3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5" name="Google Shape;23655;p3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6" name="Google Shape;23656;p3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7" name="Google Shape;23657;p3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8" name="Google Shape;23658;p3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9" name="Google Shape;23659;p3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0" name="Google Shape;23660;p3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1" name="Google Shape;23661;p3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2" name="Google Shape;23662;p3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3" name="Google Shape;23663;p3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4" name="Google Shape;23664;p3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5" name="Google Shape;23665;p3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6" name="Google Shape;23666;p3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7" name="Google Shape;23667;p3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8" name="Google Shape;23668;p3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9" name="Google Shape;23669;p3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0" name="Google Shape;23670;p3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1" name="Google Shape;23671;p3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2" name="Google Shape;23672;p3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3" name="Google Shape;23673;p3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4" name="Google Shape;23674;p3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5" name="Google Shape;23675;p3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6" name="Google Shape;23676;p3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7" name="Google Shape;23677;p3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8" name="Google Shape;23678;p3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9" name="Google Shape;23679;p3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0" name="Google Shape;23680;p3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1" name="Google Shape;23681;p3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2" name="Google Shape;23682;p3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3" name="Google Shape;23683;p3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4" name="Google Shape;23684;p3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5" name="Google Shape;23685;p3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6" name="Google Shape;23686;p3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7" name="Google Shape;23687;p3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8" name="Google Shape;23688;p3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9" name="Google Shape;23689;p3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0" name="Google Shape;23690;p3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1" name="Google Shape;23691;p3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2" name="Google Shape;23692;p3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3" name="Google Shape;23693;p3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4" name="Google Shape;23694;p3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5" name="Google Shape;23695;p3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6" name="Google Shape;23696;p3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7" name="Google Shape;23697;p32"/>
            <p:cNvGrpSpPr/>
            <p:nvPr/>
          </p:nvGrpSpPr>
          <p:grpSpPr>
            <a:xfrm>
              <a:off x="4571988" y="2571805"/>
              <a:ext cx="2571789" cy="2571789"/>
              <a:chOff x="-12" y="5"/>
              <a:chExt cx="2571789" cy="2571789"/>
            </a:xfrm>
          </p:grpSpPr>
          <p:sp>
            <p:nvSpPr>
              <p:cNvPr id="23698" name="Google Shape;23698;p3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9" name="Google Shape;23699;p3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0" name="Google Shape;23700;p3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1" name="Google Shape;23701;p3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2" name="Google Shape;23702;p3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3" name="Google Shape;23703;p3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4" name="Google Shape;23704;p3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5" name="Google Shape;23705;p3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6" name="Google Shape;23706;p3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7" name="Google Shape;23707;p3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8" name="Google Shape;23708;p3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9" name="Google Shape;23709;p3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0" name="Google Shape;23710;p3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1" name="Google Shape;23711;p3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2" name="Google Shape;23712;p3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3" name="Google Shape;23713;p3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4" name="Google Shape;23714;p3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5" name="Google Shape;23715;p3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6" name="Google Shape;23716;p3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7" name="Google Shape;23717;p3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8" name="Google Shape;23718;p3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9" name="Google Shape;23719;p3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0" name="Google Shape;23720;p3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1" name="Google Shape;23721;p3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2" name="Google Shape;23722;p3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3" name="Google Shape;23723;p3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4" name="Google Shape;23724;p3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5" name="Google Shape;23725;p3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6" name="Google Shape;23726;p3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7" name="Google Shape;23727;p3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8" name="Google Shape;23728;p3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9" name="Google Shape;23729;p3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0" name="Google Shape;23730;p3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1" name="Google Shape;23731;p3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2" name="Google Shape;23732;p3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3" name="Google Shape;23733;p3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4" name="Google Shape;23734;p3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5" name="Google Shape;23735;p3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6" name="Google Shape;23736;p3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7" name="Google Shape;23737;p3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8" name="Google Shape;23738;p3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9" name="Google Shape;23739;p3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0" name="Google Shape;23740;p3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1" name="Google Shape;23741;p3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2" name="Google Shape;23742;p3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3" name="Google Shape;23743;p3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4" name="Google Shape;23744;p3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5" name="Google Shape;23745;p3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6" name="Google Shape;23746;p3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7" name="Google Shape;23747;p3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8" name="Google Shape;23748;p3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9" name="Google Shape;23749;p3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0" name="Google Shape;23750;p3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1" name="Google Shape;23751;p3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2" name="Google Shape;23752;p3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3" name="Google Shape;23753;p3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4" name="Google Shape;23754;p3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5" name="Google Shape;23755;p3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6" name="Google Shape;23756;p3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7" name="Google Shape;23757;p3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8" name="Google Shape;23758;p3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9" name="Google Shape;23759;p3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0" name="Google Shape;23760;p3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1" name="Google Shape;23761;p3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2" name="Google Shape;23762;p3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3" name="Google Shape;23763;p3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4" name="Google Shape;23764;p3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5" name="Google Shape;23765;p3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6" name="Google Shape;23766;p3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7" name="Google Shape;23767;p3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8" name="Google Shape;23768;p3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9" name="Google Shape;23769;p3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0" name="Google Shape;23770;p3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1" name="Google Shape;23771;p3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2" name="Google Shape;23772;p3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3" name="Google Shape;23773;p3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4" name="Google Shape;23774;p3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5" name="Google Shape;23775;p3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6" name="Google Shape;23776;p3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7" name="Google Shape;23777;p3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8" name="Google Shape;23778;p3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9" name="Google Shape;23779;p3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0" name="Google Shape;23780;p3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1" name="Google Shape;23781;p3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2" name="Google Shape;23782;p3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3" name="Google Shape;23783;p3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4" name="Google Shape;23784;p3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5" name="Google Shape;23785;p3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6" name="Google Shape;23786;p3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7" name="Google Shape;23787;p3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8" name="Google Shape;23788;p3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9" name="Google Shape;23789;p3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0" name="Google Shape;23790;p3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1" name="Google Shape;23791;p3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2" name="Google Shape;23792;p3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3" name="Google Shape;23793;p3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4" name="Google Shape;23794;p3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5" name="Google Shape;23795;p3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6" name="Google Shape;23796;p3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7" name="Google Shape;23797;p3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8" name="Google Shape;23798;p3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9" name="Google Shape;23799;p32"/>
            <p:cNvGrpSpPr/>
            <p:nvPr/>
          </p:nvGrpSpPr>
          <p:grpSpPr>
            <a:xfrm>
              <a:off x="7143763" y="2571805"/>
              <a:ext cx="2571789" cy="2571789"/>
              <a:chOff x="-12" y="5"/>
              <a:chExt cx="2571789" cy="2571789"/>
            </a:xfrm>
          </p:grpSpPr>
          <p:sp>
            <p:nvSpPr>
              <p:cNvPr id="23800" name="Google Shape;23800;p32"/>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1" name="Google Shape;23801;p32"/>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2" name="Google Shape;23802;p32"/>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3" name="Google Shape;23803;p32"/>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4" name="Google Shape;23804;p32"/>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5" name="Google Shape;23805;p32"/>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6" name="Google Shape;23806;p32"/>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7" name="Google Shape;23807;p32"/>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8" name="Google Shape;23808;p32"/>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9" name="Google Shape;23809;p32"/>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0" name="Google Shape;23810;p32"/>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1" name="Google Shape;23811;p32"/>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2" name="Google Shape;23812;p32"/>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3" name="Google Shape;23813;p32"/>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4" name="Google Shape;23814;p32"/>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5" name="Google Shape;23815;p32"/>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6" name="Google Shape;23816;p32"/>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7" name="Google Shape;23817;p32"/>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8" name="Google Shape;23818;p32"/>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9" name="Google Shape;23819;p32"/>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0" name="Google Shape;23820;p32"/>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1" name="Google Shape;23821;p32"/>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2" name="Google Shape;23822;p32"/>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3" name="Google Shape;23823;p32"/>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4" name="Google Shape;23824;p32"/>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5" name="Google Shape;23825;p32"/>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6" name="Google Shape;23826;p32"/>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7" name="Google Shape;23827;p32"/>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8" name="Google Shape;23828;p32"/>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9" name="Google Shape;23829;p32"/>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0" name="Google Shape;23830;p32"/>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1" name="Google Shape;23831;p32"/>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2" name="Google Shape;23832;p32"/>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3" name="Google Shape;23833;p32"/>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4" name="Google Shape;23834;p32"/>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5" name="Google Shape;23835;p32"/>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6" name="Google Shape;23836;p32"/>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7" name="Google Shape;23837;p32"/>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8" name="Google Shape;23838;p32"/>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9" name="Google Shape;23839;p32"/>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0" name="Google Shape;23840;p32"/>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1" name="Google Shape;23841;p32"/>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2" name="Google Shape;23842;p32"/>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3" name="Google Shape;23843;p32"/>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4" name="Google Shape;23844;p32"/>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5" name="Google Shape;23845;p32"/>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6" name="Google Shape;23846;p32"/>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7" name="Google Shape;23847;p32"/>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8" name="Google Shape;23848;p32"/>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9" name="Google Shape;23849;p32"/>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0" name="Google Shape;23850;p32"/>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1" name="Google Shape;23851;p32"/>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2" name="Google Shape;23852;p32"/>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3" name="Google Shape;23853;p32"/>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4" name="Google Shape;23854;p32"/>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5" name="Google Shape;23855;p32"/>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6" name="Google Shape;23856;p32"/>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7" name="Google Shape;23857;p32"/>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8" name="Google Shape;23858;p32"/>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9" name="Google Shape;23859;p32"/>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0" name="Google Shape;23860;p32"/>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1" name="Google Shape;23861;p32"/>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2" name="Google Shape;23862;p32"/>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3" name="Google Shape;23863;p32"/>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4" name="Google Shape;23864;p32"/>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5" name="Google Shape;23865;p32"/>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6" name="Google Shape;23866;p32"/>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7" name="Google Shape;23867;p32"/>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8" name="Google Shape;23868;p32"/>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9" name="Google Shape;23869;p32"/>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0" name="Google Shape;23870;p32"/>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1" name="Google Shape;23871;p32"/>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2" name="Google Shape;23872;p32"/>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3" name="Google Shape;23873;p32"/>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4" name="Google Shape;23874;p32"/>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5" name="Google Shape;23875;p32"/>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6" name="Google Shape;23876;p32"/>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7" name="Google Shape;23877;p32"/>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8" name="Google Shape;23878;p32"/>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9" name="Google Shape;23879;p32"/>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0" name="Google Shape;23880;p32"/>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1" name="Google Shape;23881;p32"/>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2" name="Google Shape;23882;p32"/>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3" name="Google Shape;23883;p32"/>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4" name="Google Shape;23884;p32"/>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5" name="Google Shape;23885;p32"/>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6" name="Google Shape;23886;p32"/>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7" name="Google Shape;23887;p32"/>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8" name="Google Shape;23888;p32"/>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9" name="Google Shape;23889;p32"/>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0" name="Google Shape;23890;p32"/>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1" name="Google Shape;23891;p32"/>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2" name="Google Shape;23892;p32"/>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3" name="Google Shape;23893;p32"/>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4" name="Google Shape;23894;p32"/>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5" name="Google Shape;23895;p32"/>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6" name="Google Shape;23896;p32"/>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7" name="Google Shape;23897;p32"/>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8" name="Google Shape;23898;p32"/>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9" name="Google Shape;23899;p32"/>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0" name="Google Shape;23900;p32"/>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901" name="Google Shape;23901;p32"/>
          <p:cNvSpPr/>
          <p:nvPr/>
        </p:nvSpPr>
        <p:spPr>
          <a:xfrm>
            <a:off x="712650" y="544350"/>
            <a:ext cx="7718700" cy="405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23902"/>
        <p:cNvGrpSpPr/>
        <p:nvPr/>
      </p:nvGrpSpPr>
      <p:grpSpPr>
        <a:xfrm>
          <a:off x="0" y="0"/>
          <a:ext cx="0" cy="0"/>
          <a:chOff x="0" y="0"/>
          <a:chExt cx="0" cy="0"/>
        </a:xfrm>
      </p:grpSpPr>
      <p:grpSp>
        <p:nvGrpSpPr>
          <p:cNvPr id="23903" name="Google Shape;23903;p33"/>
          <p:cNvGrpSpPr/>
          <p:nvPr/>
        </p:nvGrpSpPr>
        <p:grpSpPr>
          <a:xfrm>
            <a:off x="-571562" y="-45"/>
            <a:ext cx="10287114" cy="5143589"/>
            <a:chOff x="-571562" y="5"/>
            <a:chExt cx="10287114" cy="5143589"/>
          </a:xfrm>
        </p:grpSpPr>
        <p:grpSp>
          <p:nvGrpSpPr>
            <p:cNvPr id="23904" name="Google Shape;23904;p33"/>
            <p:cNvGrpSpPr/>
            <p:nvPr/>
          </p:nvGrpSpPr>
          <p:grpSpPr>
            <a:xfrm>
              <a:off x="-571562" y="5"/>
              <a:ext cx="2571789" cy="2571789"/>
              <a:chOff x="-12" y="5"/>
              <a:chExt cx="2571789" cy="2571789"/>
            </a:xfrm>
          </p:grpSpPr>
          <p:sp>
            <p:nvSpPr>
              <p:cNvPr id="23905" name="Google Shape;23905;p3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6" name="Google Shape;23906;p3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7" name="Google Shape;23907;p3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8" name="Google Shape;23908;p3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9" name="Google Shape;23909;p3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0" name="Google Shape;23910;p3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1" name="Google Shape;23911;p3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2" name="Google Shape;23912;p3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3" name="Google Shape;23913;p3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4" name="Google Shape;23914;p3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5" name="Google Shape;23915;p3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6" name="Google Shape;23916;p3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7" name="Google Shape;23917;p3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8" name="Google Shape;23918;p3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9" name="Google Shape;23919;p3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0" name="Google Shape;23920;p3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1" name="Google Shape;23921;p3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2" name="Google Shape;23922;p3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3" name="Google Shape;23923;p3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4" name="Google Shape;23924;p3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5" name="Google Shape;23925;p3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6" name="Google Shape;23926;p3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7" name="Google Shape;23927;p3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8" name="Google Shape;23928;p3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9" name="Google Shape;23929;p3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0" name="Google Shape;23930;p3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1" name="Google Shape;23931;p3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2" name="Google Shape;23932;p3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3" name="Google Shape;23933;p3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4" name="Google Shape;23934;p3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5" name="Google Shape;23935;p3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6" name="Google Shape;23936;p3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7" name="Google Shape;23937;p3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8" name="Google Shape;23938;p3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9" name="Google Shape;23939;p3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0" name="Google Shape;23940;p3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1" name="Google Shape;23941;p3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2" name="Google Shape;23942;p3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3" name="Google Shape;23943;p3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4" name="Google Shape;23944;p3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5" name="Google Shape;23945;p3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6" name="Google Shape;23946;p3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7" name="Google Shape;23947;p3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8" name="Google Shape;23948;p3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9" name="Google Shape;23949;p3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0" name="Google Shape;23950;p3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1" name="Google Shape;23951;p3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2" name="Google Shape;23952;p3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3" name="Google Shape;23953;p3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4" name="Google Shape;23954;p3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5" name="Google Shape;23955;p3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6" name="Google Shape;23956;p3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7" name="Google Shape;23957;p3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8" name="Google Shape;23958;p3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9" name="Google Shape;23959;p3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0" name="Google Shape;23960;p3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1" name="Google Shape;23961;p3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2" name="Google Shape;23962;p3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3" name="Google Shape;23963;p3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4" name="Google Shape;23964;p3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5" name="Google Shape;23965;p3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6" name="Google Shape;23966;p3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7" name="Google Shape;23967;p3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8" name="Google Shape;23968;p3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9" name="Google Shape;23969;p3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0" name="Google Shape;23970;p3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1" name="Google Shape;23971;p3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2" name="Google Shape;23972;p3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3" name="Google Shape;23973;p3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4" name="Google Shape;23974;p3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5" name="Google Shape;23975;p3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6" name="Google Shape;23976;p3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7" name="Google Shape;23977;p3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8" name="Google Shape;23978;p3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9" name="Google Shape;23979;p3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0" name="Google Shape;23980;p3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1" name="Google Shape;23981;p3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2" name="Google Shape;23982;p3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3" name="Google Shape;23983;p3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4" name="Google Shape;23984;p3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5" name="Google Shape;23985;p3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6" name="Google Shape;23986;p3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7" name="Google Shape;23987;p3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8" name="Google Shape;23988;p3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9" name="Google Shape;23989;p3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0" name="Google Shape;23990;p3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1" name="Google Shape;23991;p3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2" name="Google Shape;23992;p3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3" name="Google Shape;23993;p3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4" name="Google Shape;23994;p3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5" name="Google Shape;23995;p3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6" name="Google Shape;23996;p3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7" name="Google Shape;23997;p3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8" name="Google Shape;23998;p3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9" name="Google Shape;23999;p3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0" name="Google Shape;24000;p3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1" name="Google Shape;24001;p3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2" name="Google Shape;24002;p3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3" name="Google Shape;24003;p3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4" name="Google Shape;24004;p3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5" name="Google Shape;24005;p3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06" name="Google Shape;24006;p33"/>
            <p:cNvGrpSpPr/>
            <p:nvPr/>
          </p:nvGrpSpPr>
          <p:grpSpPr>
            <a:xfrm>
              <a:off x="2000213" y="5"/>
              <a:ext cx="2571789" cy="2571789"/>
              <a:chOff x="-12" y="5"/>
              <a:chExt cx="2571789" cy="2571789"/>
            </a:xfrm>
          </p:grpSpPr>
          <p:sp>
            <p:nvSpPr>
              <p:cNvPr id="24007" name="Google Shape;24007;p3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8" name="Google Shape;24008;p3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9" name="Google Shape;24009;p3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0" name="Google Shape;24010;p3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1" name="Google Shape;24011;p3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2" name="Google Shape;24012;p3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3" name="Google Shape;24013;p3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4" name="Google Shape;24014;p3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5" name="Google Shape;24015;p3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6" name="Google Shape;24016;p3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7" name="Google Shape;24017;p3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8" name="Google Shape;24018;p3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9" name="Google Shape;24019;p3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0" name="Google Shape;24020;p3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1" name="Google Shape;24021;p3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2" name="Google Shape;24022;p3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3" name="Google Shape;24023;p3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4" name="Google Shape;24024;p3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5" name="Google Shape;24025;p3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6" name="Google Shape;24026;p3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7" name="Google Shape;24027;p3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8" name="Google Shape;24028;p3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9" name="Google Shape;24029;p3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0" name="Google Shape;24030;p3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1" name="Google Shape;24031;p3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2" name="Google Shape;24032;p3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3" name="Google Shape;24033;p3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4" name="Google Shape;24034;p3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5" name="Google Shape;24035;p3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6" name="Google Shape;24036;p3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7" name="Google Shape;24037;p3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8" name="Google Shape;24038;p3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9" name="Google Shape;24039;p3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0" name="Google Shape;24040;p3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1" name="Google Shape;24041;p3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2" name="Google Shape;24042;p3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3" name="Google Shape;24043;p3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4" name="Google Shape;24044;p3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5" name="Google Shape;24045;p3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6" name="Google Shape;24046;p3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7" name="Google Shape;24047;p3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8" name="Google Shape;24048;p3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9" name="Google Shape;24049;p3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0" name="Google Shape;24050;p3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1" name="Google Shape;24051;p3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2" name="Google Shape;24052;p3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3" name="Google Shape;24053;p3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4" name="Google Shape;24054;p3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5" name="Google Shape;24055;p3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6" name="Google Shape;24056;p3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7" name="Google Shape;24057;p3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8" name="Google Shape;24058;p3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9" name="Google Shape;24059;p3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0" name="Google Shape;24060;p3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1" name="Google Shape;24061;p3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2" name="Google Shape;24062;p3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3" name="Google Shape;24063;p3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4" name="Google Shape;24064;p3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5" name="Google Shape;24065;p3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6" name="Google Shape;24066;p3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7" name="Google Shape;24067;p3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8" name="Google Shape;24068;p3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9" name="Google Shape;24069;p3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0" name="Google Shape;24070;p3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1" name="Google Shape;24071;p3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2" name="Google Shape;24072;p3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3" name="Google Shape;24073;p3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4" name="Google Shape;24074;p3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5" name="Google Shape;24075;p3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6" name="Google Shape;24076;p3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7" name="Google Shape;24077;p3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8" name="Google Shape;24078;p3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9" name="Google Shape;24079;p3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0" name="Google Shape;24080;p3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1" name="Google Shape;24081;p3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2" name="Google Shape;24082;p3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3" name="Google Shape;24083;p3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4" name="Google Shape;24084;p3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5" name="Google Shape;24085;p3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6" name="Google Shape;24086;p3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7" name="Google Shape;24087;p3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8" name="Google Shape;24088;p3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9" name="Google Shape;24089;p3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0" name="Google Shape;24090;p3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1" name="Google Shape;24091;p3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2" name="Google Shape;24092;p3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3" name="Google Shape;24093;p3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4" name="Google Shape;24094;p3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5" name="Google Shape;24095;p3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6" name="Google Shape;24096;p3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7" name="Google Shape;24097;p3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8" name="Google Shape;24098;p3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9" name="Google Shape;24099;p3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0" name="Google Shape;24100;p3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1" name="Google Shape;24101;p3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2" name="Google Shape;24102;p3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3" name="Google Shape;24103;p3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4" name="Google Shape;24104;p3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5" name="Google Shape;24105;p3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6" name="Google Shape;24106;p3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7" name="Google Shape;24107;p3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8" name="Google Shape;24108;p33"/>
            <p:cNvGrpSpPr/>
            <p:nvPr/>
          </p:nvGrpSpPr>
          <p:grpSpPr>
            <a:xfrm>
              <a:off x="4571988" y="5"/>
              <a:ext cx="2571789" cy="2571789"/>
              <a:chOff x="-12" y="5"/>
              <a:chExt cx="2571789" cy="2571789"/>
            </a:xfrm>
          </p:grpSpPr>
          <p:sp>
            <p:nvSpPr>
              <p:cNvPr id="24109" name="Google Shape;24109;p3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0" name="Google Shape;24110;p3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1" name="Google Shape;24111;p3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2" name="Google Shape;24112;p3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3" name="Google Shape;24113;p3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4" name="Google Shape;24114;p3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5" name="Google Shape;24115;p3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6" name="Google Shape;24116;p3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7" name="Google Shape;24117;p3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8" name="Google Shape;24118;p3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9" name="Google Shape;24119;p3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0" name="Google Shape;24120;p3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1" name="Google Shape;24121;p3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2" name="Google Shape;24122;p3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3" name="Google Shape;24123;p3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4" name="Google Shape;24124;p3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5" name="Google Shape;24125;p3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6" name="Google Shape;24126;p3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7" name="Google Shape;24127;p3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8" name="Google Shape;24128;p3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9" name="Google Shape;24129;p3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0" name="Google Shape;24130;p3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1" name="Google Shape;24131;p3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2" name="Google Shape;24132;p3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3" name="Google Shape;24133;p3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4" name="Google Shape;24134;p3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5" name="Google Shape;24135;p3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6" name="Google Shape;24136;p3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7" name="Google Shape;24137;p3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8" name="Google Shape;24138;p3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9" name="Google Shape;24139;p3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0" name="Google Shape;24140;p3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1" name="Google Shape;24141;p3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2" name="Google Shape;24142;p3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3" name="Google Shape;24143;p3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4" name="Google Shape;24144;p3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5" name="Google Shape;24145;p3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6" name="Google Shape;24146;p3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7" name="Google Shape;24147;p3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8" name="Google Shape;24148;p3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9" name="Google Shape;24149;p3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0" name="Google Shape;24150;p3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1" name="Google Shape;24151;p3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2" name="Google Shape;24152;p3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3" name="Google Shape;24153;p3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4" name="Google Shape;24154;p3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5" name="Google Shape;24155;p3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6" name="Google Shape;24156;p3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7" name="Google Shape;24157;p3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8" name="Google Shape;24158;p3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9" name="Google Shape;24159;p3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0" name="Google Shape;24160;p3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1" name="Google Shape;24161;p3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2" name="Google Shape;24162;p3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3" name="Google Shape;24163;p3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4" name="Google Shape;24164;p3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5" name="Google Shape;24165;p3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6" name="Google Shape;24166;p3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7" name="Google Shape;24167;p3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8" name="Google Shape;24168;p3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9" name="Google Shape;24169;p3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0" name="Google Shape;24170;p3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1" name="Google Shape;24171;p3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2" name="Google Shape;24172;p3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3" name="Google Shape;24173;p3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4" name="Google Shape;24174;p3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5" name="Google Shape;24175;p3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6" name="Google Shape;24176;p3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7" name="Google Shape;24177;p3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8" name="Google Shape;24178;p3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9" name="Google Shape;24179;p3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0" name="Google Shape;24180;p3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1" name="Google Shape;24181;p3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2" name="Google Shape;24182;p3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3" name="Google Shape;24183;p3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4" name="Google Shape;24184;p3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5" name="Google Shape;24185;p3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6" name="Google Shape;24186;p3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7" name="Google Shape;24187;p3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8" name="Google Shape;24188;p3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9" name="Google Shape;24189;p3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0" name="Google Shape;24190;p3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1" name="Google Shape;24191;p3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2" name="Google Shape;24192;p3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3" name="Google Shape;24193;p3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4" name="Google Shape;24194;p3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5" name="Google Shape;24195;p3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6" name="Google Shape;24196;p3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7" name="Google Shape;24197;p3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8" name="Google Shape;24198;p3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9" name="Google Shape;24199;p3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0" name="Google Shape;24200;p3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1" name="Google Shape;24201;p3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2" name="Google Shape;24202;p3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3" name="Google Shape;24203;p3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4" name="Google Shape;24204;p3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5" name="Google Shape;24205;p3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6" name="Google Shape;24206;p3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7" name="Google Shape;24207;p3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8" name="Google Shape;24208;p3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9" name="Google Shape;24209;p3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0" name="Google Shape;24210;p33"/>
            <p:cNvGrpSpPr/>
            <p:nvPr/>
          </p:nvGrpSpPr>
          <p:grpSpPr>
            <a:xfrm>
              <a:off x="7143763" y="5"/>
              <a:ext cx="2571789" cy="2571789"/>
              <a:chOff x="-12" y="5"/>
              <a:chExt cx="2571789" cy="2571789"/>
            </a:xfrm>
          </p:grpSpPr>
          <p:sp>
            <p:nvSpPr>
              <p:cNvPr id="24211" name="Google Shape;24211;p3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2" name="Google Shape;24212;p3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3" name="Google Shape;24213;p3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4" name="Google Shape;24214;p3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5" name="Google Shape;24215;p3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6" name="Google Shape;24216;p3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7" name="Google Shape;24217;p3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8" name="Google Shape;24218;p3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9" name="Google Shape;24219;p3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0" name="Google Shape;24220;p3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1" name="Google Shape;24221;p3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2" name="Google Shape;24222;p3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3" name="Google Shape;24223;p3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4" name="Google Shape;24224;p3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5" name="Google Shape;24225;p3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6" name="Google Shape;24226;p3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7" name="Google Shape;24227;p3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8" name="Google Shape;24228;p3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9" name="Google Shape;24229;p3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0" name="Google Shape;24230;p3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1" name="Google Shape;24231;p3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2" name="Google Shape;24232;p3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3" name="Google Shape;24233;p3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4" name="Google Shape;24234;p3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5" name="Google Shape;24235;p3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6" name="Google Shape;24236;p3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7" name="Google Shape;24237;p3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8" name="Google Shape;24238;p3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9" name="Google Shape;24239;p3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0" name="Google Shape;24240;p3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1" name="Google Shape;24241;p3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2" name="Google Shape;24242;p3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3" name="Google Shape;24243;p3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4" name="Google Shape;24244;p3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5" name="Google Shape;24245;p3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6" name="Google Shape;24246;p3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7" name="Google Shape;24247;p3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8" name="Google Shape;24248;p3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9" name="Google Shape;24249;p3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0" name="Google Shape;24250;p3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1" name="Google Shape;24251;p3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2" name="Google Shape;24252;p3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3" name="Google Shape;24253;p3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4" name="Google Shape;24254;p3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5" name="Google Shape;24255;p3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6" name="Google Shape;24256;p3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7" name="Google Shape;24257;p3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8" name="Google Shape;24258;p3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9" name="Google Shape;24259;p3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0" name="Google Shape;24260;p3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1" name="Google Shape;24261;p3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2" name="Google Shape;24262;p3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3" name="Google Shape;24263;p3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4" name="Google Shape;24264;p3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5" name="Google Shape;24265;p3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6" name="Google Shape;24266;p3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7" name="Google Shape;24267;p3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8" name="Google Shape;24268;p3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9" name="Google Shape;24269;p3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0" name="Google Shape;24270;p3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1" name="Google Shape;24271;p3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2" name="Google Shape;24272;p3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3" name="Google Shape;24273;p3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4" name="Google Shape;24274;p3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5" name="Google Shape;24275;p3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6" name="Google Shape;24276;p3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7" name="Google Shape;24277;p3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8" name="Google Shape;24278;p3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9" name="Google Shape;24279;p3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0" name="Google Shape;24280;p3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1" name="Google Shape;24281;p3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2" name="Google Shape;24282;p3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3" name="Google Shape;24283;p3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4" name="Google Shape;24284;p3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5" name="Google Shape;24285;p3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6" name="Google Shape;24286;p3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7" name="Google Shape;24287;p3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8" name="Google Shape;24288;p3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9" name="Google Shape;24289;p3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0" name="Google Shape;24290;p3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1" name="Google Shape;24291;p3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2" name="Google Shape;24292;p3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3" name="Google Shape;24293;p3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4" name="Google Shape;24294;p3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5" name="Google Shape;24295;p3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6" name="Google Shape;24296;p3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7" name="Google Shape;24297;p3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8" name="Google Shape;24298;p3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9" name="Google Shape;24299;p3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0" name="Google Shape;24300;p3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1" name="Google Shape;24301;p3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2" name="Google Shape;24302;p3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3" name="Google Shape;24303;p3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4" name="Google Shape;24304;p3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5" name="Google Shape;24305;p3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6" name="Google Shape;24306;p3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7" name="Google Shape;24307;p3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8" name="Google Shape;24308;p3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9" name="Google Shape;24309;p3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0" name="Google Shape;24310;p3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1" name="Google Shape;24311;p3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12" name="Google Shape;24312;p33"/>
            <p:cNvGrpSpPr/>
            <p:nvPr/>
          </p:nvGrpSpPr>
          <p:grpSpPr>
            <a:xfrm>
              <a:off x="-571562" y="2571805"/>
              <a:ext cx="2571789" cy="2571789"/>
              <a:chOff x="-12" y="5"/>
              <a:chExt cx="2571789" cy="2571789"/>
            </a:xfrm>
          </p:grpSpPr>
          <p:sp>
            <p:nvSpPr>
              <p:cNvPr id="24313" name="Google Shape;24313;p3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4" name="Google Shape;24314;p3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5" name="Google Shape;24315;p3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6" name="Google Shape;24316;p3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7" name="Google Shape;24317;p3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8" name="Google Shape;24318;p3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9" name="Google Shape;24319;p3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0" name="Google Shape;24320;p3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1" name="Google Shape;24321;p3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2" name="Google Shape;24322;p3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3" name="Google Shape;24323;p3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4" name="Google Shape;24324;p3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5" name="Google Shape;24325;p3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6" name="Google Shape;24326;p3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7" name="Google Shape;24327;p3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8" name="Google Shape;24328;p3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9" name="Google Shape;24329;p3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0" name="Google Shape;24330;p3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1" name="Google Shape;24331;p3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2" name="Google Shape;24332;p3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3" name="Google Shape;24333;p3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4" name="Google Shape;24334;p3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5" name="Google Shape;24335;p3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6" name="Google Shape;24336;p3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7" name="Google Shape;24337;p3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8" name="Google Shape;24338;p3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9" name="Google Shape;24339;p3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0" name="Google Shape;24340;p3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1" name="Google Shape;24341;p3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2" name="Google Shape;24342;p3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3" name="Google Shape;24343;p3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4" name="Google Shape;24344;p3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5" name="Google Shape;24345;p3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6" name="Google Shape;24346;p3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7" name="Google Shape;24347;p3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8" name="Google Shape;24348;p3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9" name="Google Shape;24349;p3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0" name="Google Shape;24350;p3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1" name="Google Shape;24351;p3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2" name="Google Shape;24352;p3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3" name="Google Shape;24353;p3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4" name="Google Shape;24354;p3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5" name="Google Shape;24355;p3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6" name="Google Shape;24356;p3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7" name="Google Shape;24357;p3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8" name="Google Shape;24358;p3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9" name="Google Shape;24359;p3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0" name="Google Shape;24360;p3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1" name="Google Shape;24361;p3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2" name="Google Shape;24362;p3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3" name="Google Shape;24363;p3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4" name="Google Shape;24364;p3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5" name="Google Shape;24365;p3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6" name="Google Shape;24366;p3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7" name="Google Shape;24367;p3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8" name="Google Shape;24368;p3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9" name="Google Shape;24369;p3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0" name="Google Shape;24370;p3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1" name="Google Shape;24371;p3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2" name="Google Shape;24372;p3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3" name="Google Shape;24373;p3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4" name="Google Shape;24374;p3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5" name="Google Shape;24375;p3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6" name="Google Shape;24376;p3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7" name="Google Shape;24377;p3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8" name="Google Shape;24378;p3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9" name="Google Shape;24379;p3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0" name="Google Shape;24380;p3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1" name="Google Shape;24381;p3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2" name="Google Shape;24382;p3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3" name="Google Shape;24383;p3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4" name="Google Shape;24384;p3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5" name="Google Shape;24385;p3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6" name="Google Shape;24386;p3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7" name="Google Shape;24387;p3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8" name="Google Shape;24388;p3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9" name="Google Shape;24389;p3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0" name="Google Shape;24390;p3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1" name="Google Shape;24391;p3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2" name="Google Shape;24392;p3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3" name="Google Shape;24393;p3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4" name="Google Shape;24394;p3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5" name="Google Shape;24395;p3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6" name="Google Shape;24396;p3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7" name="Google Shape;24397;p3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8" name="Google Shape;24398;p3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9" name="Google Shape;24399;p3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0" name="Google Shape;24400;p3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1" name="Google Shape;24401;p3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2" name="Google Shape;24402;p3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3" name="Google Shape;24403;p3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4" name="Google Shape;24404;p3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5" name="Google Shape;24405;p3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6" name="Google Shape;24406;p3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7" name="Google Shape;24407;p3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8" name="Google Shape;24408;p3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9" name="Google Shape;24409;p3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0" name="Google Shape;24410;p3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1" name="Google Shape;24411;p3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2" name="Google Shape;24412;p3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3" name="Google Shape;24413;p3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14" name="Google Shape;24414;p33"/>
            <p:cNvGrpSpPr/>
            <p:nvPr/>
          </p:nvGrpSpPr>
          <p:grpSpPr>
            <a:xfrm>
              <a:off x="2000213" y="2571805"/>
              <a:ext cx="2571789" cy="2571789"/>
              <a:chOff x="-12" y="5"/>
              <a:chExt cx="2571789" cy="2571789"/>
            </a:xfrm>
          </p:grpSpPr>
          <p:sp>
            <p:nvSpPr>
              <p:cNvPr id="24415" name="Google Shape;24415;p3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6" name="Google Shape;24416;p3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7" name="Google Shape;24417;p3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8" name="Google Shape;24418;p3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9" name="Google Shape;24419;p3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0" name="Google Shape;24420;p3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1" name="Google Shape;24421;p3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2" name="Google Shape;24422;p3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3" name="Google Shape;24423;p3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4" name="Google Shape;24424;p3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5" name="Google Shape;24425;p3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6" name="Google Shape;24426;p3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7" name="Google Shape;24427;p3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8" name="Google Shape;24428;p3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9" name="Google Shape;24429;p3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0" name="Google Shape;24430;p3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1" name="Google Shape;24431;p3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2" name="Google Shape;24432;p3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3" name="Google Shape;24433;p3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4" name="Google Shape;24434;p3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5" name="Google Shape;24435;p3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6" name="Google Shape;24436;p3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7" name="Google Shape;24437;p3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8" name="Google Shape;24438;p3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9" name="Google Shape;24439;p3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0" name="Google Shape;24440;p3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1" name="Google Shape;24441;p3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2" name="Google Shape;24442;p3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3" name="Google Shape;24443;p3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4" name="Google Shape;24444;p3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5" name="Google Shape;24445;p3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6" name="Google Shape;24446;p3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7" name="Google Shape;24447;p3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8" name="Google Shape;24448;p3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9" name="Google Shape;24449;p3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0" name="Google Shape;24450;p3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1" name="Google Shape;24451;p3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2" name="Google Shape;24452;p3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3" name="Google Shape;24453;p3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4" name="Google Shape;24454;p3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5" name="Google Shape;24455;p3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6" name="Google Shape;24456;p3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7" name="Google Shape;24457;p3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8" name="Google Shape;24458;p3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9" name="Google Shape;24459;p3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0" name="Google Shape;24460;p3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1" name="Google Shape;24461;p3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2" name="Google Shape;24462;p3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3" name="Google Shape;24463;p3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4" name="Google Shape;24464;p3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5" name="Google Shape;24465;p3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6" name="Google Shape;24466;p3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7" name="Google Shape;24467;p3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8" name="Google Shape;24468;p3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9" name="Google Shape;24469;p3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0" name="Google Shape;24470;p3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1" name="Google Shape;24471;p3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2" name="Google Shape;24472;p3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3" name="Google Shape;24473;p3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4" name="Google Shape;24474;p3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5" name="Google Shape;24475;p3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6" name="Google Shape;24476;p3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7" name="Google Shape;24477;p3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8" name="Google Shape;24478;p3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9" name="Google Shape;24479;p3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0" name="Google Shape;24480;p3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1" name="Google Shape;24481;p3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2" name="Google Shape;24482;p3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3" name="Google Shape;24483;p3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4" name="Google Shape;24484;p3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5" name="Google Shape;24485;p3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6" name="Google Shape;24486;p3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7" name="Google Shape;24487;p3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8" name="Google Shape;24488;p3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9" name="Google Shape;24489;p3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0" name="Google Shape;24490;p3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1" name="Google Shape;24491;p3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2" name="Google Shape;24492;p3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3" name="Google Shape;24493;p3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4" name="Google Shape;24494;p3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5" name="Google Shape;24495;p3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6" name="Google Shape;24496;p3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7" name="Google Shape;24497;p3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8" name="Google Shape;24498;p3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9" name="Google Shape;24499;p3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0" name="Google Shape;24500;p3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1" name="Google Shape;24501;p3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2" name="Google Shape;24502;p3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3" name="Google Shape;24503;p3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4" name="Google Shape;24504;p3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5" name="Google Shape;24505;p3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6" name="Google Shape;24506;p3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7" name="Google Shape;24507;p3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8" name="Google Shape;24508;p3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9" name="Google Shape;24509;p3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0" name="Google Shape;24510;p3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1" name="Google Shape;24511;p3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2" name="Google Shape;24512;p3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3" name="Google Shape;24513;p3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4" name="Google Shape;24514;p3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5" name="Google Shape;24515;p3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16" name="Google Shape;24516;p33"/>
            <p:cNvGrpSpPr/>
            <p:nvPr/>
          </p:nvGrpSpPr>
          <p:grpSpPr>
            <a:xfrm>
              <a:off x="4571988" y="2571805"/>
              <a:ext cx="2571789" cy="2571789"/>
              <a:chOff x="-12" y="5"/>
              <a:chExt cx="2571789" cy="2571789"/>
            </a:xfrm>
          </p:grpSpPr>
          <p:sp>
            <p:nvSpPr>
              <p:cNvPr id="24517" name="Google Shape;24517;p3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8" name="Google Shape;24518;p3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9" name="Google Shape;24519;p3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0" name="Google Shape;24520;p3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1" name="Google Shape;24521;p3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2" name="Google Shape;24522;p3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3" name="Google Shape;24523;p3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4" name="Google Shape;24524;p3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5" name="Google Shape;24525;p3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6" name="Google Shape;24526;p3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7" name="Google Shape;24527;p3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8" name="Google Shape;24528;p3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9" name="Google Shape;24529;p3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0" name="Google Shape;24530;p3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1" name="Google Shape;24531;p3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2" name="Google Shape;24532;p3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3" name="Google Shape;24533;p3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4" name="Google Shape;24534;p3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5" name="Google Shape;24535;p3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6" name="Google Shape;24536;p3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7" name="Google Shape;24537;p3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8" name="Google Shape;24538;p3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9" name="Google Shape;24539;p3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0" name="Google Shape;24540;p3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1" name="Google Shape;24541;p3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2" name="Google Shape;24542;p3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3" name="Google Shape;24543;p3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4" name="Google Shape;24544;p3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5" name="Google Shape;24545;p3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6" name="Google Shape;24546;p3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7" name="Google Shape;24547;p3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8" name="Google Shape;24548;p3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9" name="Google Shape;24549;p3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0" name="Google Shape;24550;p3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1" name="Google Shape;24551;p3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2" name="Google Shape;24552;p3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3" name="Google Shape;24553;p3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4" name="Google Shape;24554;p3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5" name="Google Shape;24555;p3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6" name="Google Shape;24556;p3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7" name="Google Shape;24557;p3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8" name="Google Shape;24558;p3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9" name="Google Shape;24559;p3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0" name="Google Shape;24560;p3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1" name="Google Shape;24561;p3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2" name="Google Shape;24562;p3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3" name="Google Shape;24563;p3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4" name="Google Shape;24564;p3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5" name="Google Shape;24565;p3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6" name="Google Shape;24566;p3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7" name="Google Shape;24567;p3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8" name="Google Shape;24568;p3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9" name="Google Shape;24569;p3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0" name="Google Shape;24570;p3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1" name="Google Shape;24571;p3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2" name="Google Shape;24572;p3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3" name="Google Shape;24573;p3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4" name="Google Shape;24574;p3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5" name="Google Shape;24575;p3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6" name="Google Shape;24576;p3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7" name="Google Shape;24577;p3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8" name="Google Shape;24578;p3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9" name="Google Shape;24579;p3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0" name="Google Shape;24580;p3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1" name="Google Shape;24581;p3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2" name="Google Shape;24582;p3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3" name="Google Shape;24583;p3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4" name="Google Shape;24584;p3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5" name="Google Shape;24585;p3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6" name="Google Shape;24586;p3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7" name="Google Shape;24587;p3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8" name="Google Shape;24588;p3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9" name="Google Shape;24589;p3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0" name="Google Shape;24590;p3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1" name="Google Shape;24591;p3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2" name="Google Shape;24592;p3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3" name="Google Shape;24593;p3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4" name="Google Shape;24594;p3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5" name="Google Shape;24595;p3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6" name="Google Shape;24596;p3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7" name="Google Shape;24597;p3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8" name="Google Shape;24598;p3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9" name="Google Shape;24599;p3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0" name="Google Shape;24600;p3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1" name="Google Shape;24601;p3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2" name="Google Shape;24602;p3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3" name="Google Shape;24603;p3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4" name="Google Shape;24604;p3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5" name="Google Shape;24605;p3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6" name="Google Shape;24606;p3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7" name="Google Shape;24607;p3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8" name="Google Shape;24608;p3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9" name="Google Shape;24609;p3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0" name="Google Shape;24610;p3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1" name="Google Shape;24611;p3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2" name="Google Shape;24612;p3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3" name="Google Shape;24613;p3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4" name="Google Shape;24614;p3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5" name="Google Shape;24615;p3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6" name="Google Shape;24616;p3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7" name="Google Shape;24617;p3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18" name="Google Shape;24618;p33"/>
            <p:cNvGrpSpPr/>
            <p:nvPr/>
          </p:nvGrpSpPr>
          <p:grpSpPr>
            <a:xfrm>
              <a:off x="7143763" y="2571805"/>
              <a:ext cx="2571789" cy="2571789"/>
              <a:chOff x="-12" y="5"/>
              <a:chExt cx="2571789" cy="2571789"/>
            </a:xfrm>
          </p:grpSpPr>
          <p:sp>
            <p:nvSpPr>
              <p:cNvPr id="24619" name="Google Shape;24619;p3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0" name="Google Shape;24620;p3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1" name="Google Shape;24621;p3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2" name="Google Shape;24622;p3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3" name="Google Shape;24623;p3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4" name="Google Shape;24624;p3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5" name="Google Shape;24625;p3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6" name="Google Shape;24626;p3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7" name="Google Shape;24627;p3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8" name="Google Shape;24628;p3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9" name="Google Shape;24629;p3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0" name="Google Shape;24630;p3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1" name="Google Shape;24631;p3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2" name="Google Shape;24632;p3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3" name="Google Shape;24633;p3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4" name="Google Shape;24634;p3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5" name="Google Shape;24635;p3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6" name="Google Shape;24636;p3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7" name="Google Shape;24637;p3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8" name="Google Shape;24638;p3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9" name="Google Shape;24639;p3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0" name="Google Shape;24640;p3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1" name="Google Shape;24641;p3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2" name="Google Shape;24642;p3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3" name="Google Shape;24643;p3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4" name="Google Shape;24644;p3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5" name="Google Shape;24645;p3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6" name="Google Shape;24646;p3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7" name="Google Shape;24647;p3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8" name="Google Shape;24648;p3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9" name="Google Shape;24649;p3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0" name="Google Shape;24650;p3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1" name="Google Shape;24651;p3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2" name="Google Shape;24652;p3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3" name="Google Shape;24653;p3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4" name="Google Shape;24654;p3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5" name="Google Shape;24655;p3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6" name="Google Shape;24656;p3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7" name="Google Shape;24657;p3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8" name="Google Shape;24658;p3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9" name="Google Shape;24659;p3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0" name="Google Shape;24660;p3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1" name="Google Shape;24661;p3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2" name="Google Shape;24662;p3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3" name="Google Shape;24663;p3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4" name="Google Shape;24664;p3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5" name="Google Shape;24665;p3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6" name="Google Shape;24666;p3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7" name="Google Shape;24667;p3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8" name="Google Shape;24668;p3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9" name="Google Shape;24669;p3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0" name="Google Shape;24670;p3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1" name="Google Shape;24671;p3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2" name="Google Shape;24672;p3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3" name="Google Shape;24673;p3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4" name="Google Shape;24674;p3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5" name="Google Shape;24675;p3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6" name="Google Shape;24676;p3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7" name="Google Shape;24677;p3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8" name="Google Shape;24678;p3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9" name="Google Shape;24679;p3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0" name="Google Shape;24680;p3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1" name="Google Shape;24681;p3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2" name="Google Shape;24682;p3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3" name="Google Shape;24683;p3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4" name="Google Shape;24684;p3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5" name="Google Shape;24685;p3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6" name="Google Shape;24686;p3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7" name="Google Shape;24687;p3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8" name="Google Shape;24688;p3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9" name="Google Shape;24689;p3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0" name="Google Shape;24690;p3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1" name="Google Shape;24691;p3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2" name="Google Shape;24692;p3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3" name="Google Shape;24693;p3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4" name="Google Shape;24694;p3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5" name="Google Shape;24695;p3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6" name="Google Shape;24696;p3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7" name="Google Shape;24697;p3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8" name="Google Shape;24698;p3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9" name="Google Shape;24699;p3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0" name="Google Shape;24700;p3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1" name="Google Shape;24701;p3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2" name="Google Shape;24702;p3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3" name="Google Shape;24703;p3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4" name="Google Shape;24704;p3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5" name="Google Shape;24705;p3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6" name="Google Shape;24706;p3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7" name="Google Shape;24707;p3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8" name="Google Shape;24708;p3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9" name="Google Shape;24709;p3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0" name="Google Shape;24710;p3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1" name="Google Shape;24711;p3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2" name="Google Shape;24712;p3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3" name="Google Shape;24713;p3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4" name="Google Shape;24714;p3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5" name="Google Shape;24715;p3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6" name="Google Shape;24716;p3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7" name="Google Shape;24717;p3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8" name="Google Shape;24718;p3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9" name="Google Shape;24719;p3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18156"/>
        <p:cNvGrpSpPr/>
        <p:nvPr/>
      </p:nvGrpSpPr>
      <p:grpSpPr>
        <a:xfrm>
          <a:off x="0" y="0"/>
          <a:ext cx="0" cy="0"/>
          <a:chOff x="0" y="0"/>
          <a:chExt cx="0" cy="0"/>
        </a:xfrm>
      </p:grpSpPr>
      <p:grpSp>
        <p:nvGrpSpPr>
          <p:cNvPr id="18157" name="Google Shape;18157;p26"/>
          <p:cNvGrpSpPr/>
          <p:nvPr/>
        </p:nvGrpSpPr>
        <p:grpSpPr>
          <a:xfrm>
            <a:off x="-571562" y="-45"/>
            <a:ext cx="10287114" cy="5143589"/>
            <a:chOff x="-571562" y="5"/>
            <a:chExt cx="10287114" cy="5143589"/>
          </a:xfrm>
        </p:grpSpPr>
        <p:grpSp>
          <p:nvGrpSpPr>
            <p:cNvPr id="18158" name="Google Shape;18158;p26"/>
            <p:cNvGrpSpPr/>
            <p:nvPr/>
          </p:nvGrpSpPr>
          <p:grpSpPr>
            <a:xfrm>
              <a:off x="-571562" y="5"/>
              <a:ext cx="2571789" cy="2571789"/>
              <a:chOff x="-12" y="5"/>
              <a:chExt cx="2571789" cy="2571789"/>
            </a:xfrm>
          </p:grpSpPr>
          <p:sp>
            <p:nvSpPr>
              <p:cNvPr id="18159" name="Google Shape;18159;p2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0" name="Google Shape;18160;p2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1" name="Google Shape;18161;p2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2" name="Google Shape;18162;p2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3" name="Google Shape;18163;p2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4" name="Google Shape;18164;p2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5" name="Google Shape;18165;p2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6" name="Google Shape;18166;p2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7" name="Google Shape;18167;p2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8" name="Google Shape;18168;p2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9" name="Google Shape;18169;p2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0" name="Google Shape;18170;p2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1" name="Google Shape;18171;p2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2" name="Google Shape;18172;p2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3" name="Google Shape;18173;p2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4" name="Google Shape;18174;p2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5" name="Google Shape;18175;p2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6" name="Google Shape;18176;p2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7" name="Google Shape;18177;p2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8" name="Google Shape;18178;p2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9" name="Google Shape;18179;p2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0" name="Google Shape;18180;p2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1" name="Google Shape;18181;p2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2" name="Google Shape;18182;p2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3" name="Google Shape;18183;p2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4" name="Google Shape;18184;p2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5" name="Google Shape;18185;p2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6" name="Google Shape;18186;p2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7" name="Google Shape;18187;p2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8" name="Google Shape;18188;p2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9" name="Google Shape;18189;p2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0" name="Google Shape;18190;p2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1" name="Google Shape;18191;p2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2" name="Google Shape;18192;p2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3" name="Google Shape;18193;p2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4" name="Google Shape;18194;p2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5" name="Google Shape;18195;p2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6" name="Google Shape;18196;p2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7" name="Google Shape;18197;p2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8" name="Google Shape;18198;p2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9" name="Google Shape;18199;p2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0" name="Google Shape;18200;p2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1" name="Google Shape;18201;p2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2" name="Google Shape;18202;p2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3" name="Google Shape;18203;p2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4" name="Google Shape;18204;p2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5" name="Google Shape;18205;p2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6" name="Google Shape;18206;p2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7" name="Google Shape;18207;p2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8" name="Google Shape;18208;p2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9" name="Google Shape;18209;p2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0" name="Google Shape;18210;p2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1" name="Google Shape;18211;p2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2" name="Google Shape;18212;p2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3" name="Google Shape;18213;p2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4" name="Google Shape;18214;p2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5" name="Google Shape;18215;p2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6" name="Google Shape;18216;p2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7" name="Google Shape;18217;p2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8" name="Google Shape;18218;p2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9" name="Google Shape;18219;p2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0" name="Google Shape;18220;p2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1" name="Google Shape;18221;p2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2" name="Google Shape;18222;p2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3" name="Google Shape;18223;p2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4" name="Google Shape;18224;p2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5" name="Google Shape;18225;p2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6" name="Google Shape;18226;p2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7" name="Google Shape;18227;p2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8" name="Google Shape;18228;p2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9" name="Google Shape;18229;p2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0" name="Google Shape;18230;p2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1" name="Google Shape;18231;p2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2" name="Google Shape;18232;p2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3" name="Google Shape;18233;p2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4" name="Google Shape;18234;p2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5" name="Google Shape;18235;p2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6" name="Google Shape;18236;p2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7" name="Google Shape;18237;p2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8" name="Google Shape;18238;p2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9" name="Google Shape;18239;p2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0" name="Google Shape;18240;p2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1" name="Google Shape;18241;p2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2" name="Google Shape;18242;p2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3" name="Google Shape;18243;p2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4" name="Google Shape;18244;p2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5" name="Google Shape;18245;p2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6" name="Google Shape;18246;p2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7" name="Google Shape;18247;p2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8" name="Google Shape;18248;p2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9" name="Google Shape;18249;p2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0" name="Google Shape;18250;p2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1" name="Google Shape;18251;p2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2" name="Google Shape;18252;p2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3" name="Google Shape;18253;p2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4" name="Google Shape;18254;p2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5" name="Google Shape;18255;p2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6" name="Google Shape;18256;p2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7" name="Google Shape;18257;p2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8" name="Google Shape;18258;p2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9" name="Google Shape;18259;p2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0" name="Google Shape;18260;p26"/>
            <p:cNvGrpSpPr/>
            <p:nvPr/>
          </p:nvGrpSpPr>
          <p:grpSpPr>
            <a:xfrm>
              <a:off x="2000213" y="5"/>
              <a:ext cx="2571789" cy="2571789"/>
              <a:chOff x="-12" y="5"/>
              <a:chExt cx="2571789" cy="2571789"/>
            </a:xfrm>
          </p:grpSpPr>
          <p:sp>
            <p:nvSpPr>
              <p:cNvPr id="18261" name="Google Shape;18261;p2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2" name="Google Shape;18262;p2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3" name="Google Shape;18263;p2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4" name="Google Shape;18264;p2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5" name="Google Shape;18265;p2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6" name="Google Shape;18266;p2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7" name="Google Shape;18267;p2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8" name="Google Shape;18268;p2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9" name="Google Shape;18269;p2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0" name="Google Shape;18270;p2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1" name="Google Shape;18271;p2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2" name="Google Shape;18272;p2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3" name="Google Shape;18273;p2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4" name="Google Shape;18274;p2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5" name="Google Shape;18275;p2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6" name="Google Shape;18276;p2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7" name="Google Shape;18277;p2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8" name="Google Shape;18278;p2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9" name="Google Shape;18279;p2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0" name="Google Shape;18280;p2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1" name="Google Shape;18281;p2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2" name="Google Shape;18282;p2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3" name="Google Shape;18283;p2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4" name="Google Shape;18284;p2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5" name="Google Shape;18285;p2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6" name="Google Shape;18286;p2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7" name="Google Shape;18287;p2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8" name="Google Shape;18288;p2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9" name="Google Shape;18289;p2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0" name="Google Shape;18290;p2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1" name="Google Shape;18291;p2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2" name="Google Shape;18292;p2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3" name="Google Shape;18293;p2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4" name="Google Shape;18294;p2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5" name="Google Shape;18295;p2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6" name="Google Shape;18296;p2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7" name="Google Shape;18297;p2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8" name="Google Shape;18298;p2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9" name="Google Shape;18299;p2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0" name="Google Shape;18300;p2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1" name="Google Shape;18301;p2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2" name="Google Shape;18302;p2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3" name="Google Shape;18303;p2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4" name="Google Shape;18304;p2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5" name="Google Shape;18305;p2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6" name="Google Shape;18306;p2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7" name="Google Shape;18307;p2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8" name="Google Shape;18308;p2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9" name="Google Shape;18309;p2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0" name="Google Shape;18310;p2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1" name="Google Shape;18311;p2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2" name="Google Shape;18312;p2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3" name="Google Shape;18313;p2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4" name="Google Shape;18314;p2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5" name="Google Shape;18315;p2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6" name="Google Shape;18316;p2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7" name="Google Shape;18317;p2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8" name="Google Shape;18318;p2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9" name="Google Shape;18319;p2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0" name="Google Shape;18320;p2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1" name="Google Shape;18321;p2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2" name="Google Shape;18322;p2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3" name="Google Shape;18323;p2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4" name="Google Shape;18324;p2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5" name="Google Shape;18325;p2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6" name="Google Shape;18326;p2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7" name="Google Shape;18327;p2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8" name="Google Shape;18328;p2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9" name="Google Shape;18329;p2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0" name="Google Shape;18330;p2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1" name="Google Shape;18331;p2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2" name="Google Shape;18332;p2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3" name="Google Shape;18333;p2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4" name="Google Shape;18334;p2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5" name="Google Shape;18335;p2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6" name="Google Shape;18336;p2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7" name="Google Shape;18337;p2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8" name="Google Shape;18338;p2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9" name="Google Shape;18339;p2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0" name="Google Shape;18340;p2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1" name="Google Shape;18341;p2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2" name="Google Shape;18342;p2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3" name="Google Shape;18343;p2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4" name="Google Shape;18344;p2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5" name="Google Shape;18345;p2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6" name="Google Shape;18346;p2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7" name="Google Shape;18347;p2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8" name="Google Shape;18348;p2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9" name="Google Shape;18349;p2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0" name="Google Shape;18350;p2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1" name="Google Shape;18351;p2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2" name="Google Shape;18352;p2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3" name="Google Shape;18353;p2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4" name="Google Shape;18354;p2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5" name="Google Shape;18355;p2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6" name="Google Shape;18356;p2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7" name="Google Shape;18357;p2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8" name="Google Shape;18358;p2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9" name="Google Shape;18359;p2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0" name="Google Shape;18360;p2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1" name="Google Shape;18361;p2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2" name="Google Shape;18362;p26"/>
            <p:cNvGrpSpPr/>
            <p:nvPr/>
          </p:nvGrpSpPr>
          <p:grpSpPr>
            <a:xfrm>
              <a:off x="4571988" y="5"/>
              <a:ext cx="2571789" cy="2571789"/>
              <a:chOff x="-12" y="5"/>
              <a:chExt cx="2571789" cy="2571789"/>
            </a:xfrm>
          </p:grpSpPr>
          <p:sp>
            <p:nvSpPr>
              <p:cNvPr id="18363" name="Google Shape;18363;p2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4" name="Google Shape;18364;p2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5" name="Google Shape;18365;p2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6" name="Google Shape;18366;p2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7" name="Google Shape;18367;p2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8" name="Google Shape;18368;p2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9" name="Google Shape;18369;p2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0" name="Google Shape;18370;p2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1" name="Google Shape;18371;p2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2" name="Google Shape;18372;p2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3" name="Google Shape;18373;p2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4" name="Google Shape;18374;p2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5" name="Google Shape;18375;p2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6" name="Google Shape;18376;p2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7" name="Google Shape;18377;p2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8" name="Google Shape;18378;p2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9" name="Google Shape;18379;p2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0" name="Google Shape;18380;p2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1" name="Google Shape;18381;p2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2" name="Google Shape;18382;p2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3" name="Google Shape;18383;p2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4" name="Google Shape;18384;p2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5" name="Google Shape;18385;p2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6" name="Google Shape;18386;p2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7" name="Google Shape;18387;p2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8" name="Google Shape;18388;p2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9" name="Google Shape;18389;p2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0" name="Google Shape;18390;p2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1" name="Google Shape;18391;p2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2" name="Google Shape;18392;p2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3" name="Google Shape;18393;p2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4" name="Google Shape;18394;p2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5" name="Google Shape;18395;p2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6" name="Google Shape;18396;p2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7" name="Google Shape;18397;p2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8" name="Google Shape;18398;p2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9" name="Google Shape;18399;p2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0" name="Google Shape;18400;p2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1" name="Google Shape;18401;p2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2" name="Google Shape;18402;p2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3" name="Google Shape;18403;p2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4" name="Google Shape;18404;p2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5" name="Google Shape;18405;p2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6" name="Google Shape;18406;p2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7" name="Google Shape;18407;p2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8" name="Google Shape;18408;p2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9" name="Google Shape;18409;p2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0" name="Google Shape;18410;p2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1" name="Google Shape;18411;p2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2" name="Google Shape;18412;p2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3" name="Google Shape;18413;p2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4" name="Google Shape;18414;p2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5" name="Google Shape;18415;p2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6" name="Google Shape;18416;p2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7" name="Google Shape;18417;p2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8" name="Google Shape;18418;p2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9" name="Google Shape;18419;p2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0" name="Google Shape;18420;p2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1" name="Google Shape;18421;p2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2" name="Google Shape;18422;p2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3" name="Google Shape;18423;p2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4" name="Google Shape;18424;p2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5" name="Google Shape;18425;p2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6" name="Google Shape;18426;p2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7" name="Google Shape;18427;p2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8" name="Google Shape;18428;p2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9" name="Google Shape;18429;p2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0" name="Google Shape;18430;p2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1" name="Google Shape;18431;p2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2" name="Google Shape;18432;p2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3" name="Google Shape;18433;p2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4" name="Google Shape;18434;p2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5" name="Google Shape;18435;p2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6" name="Google Shape;18436;p2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7" name="Google Shape;18437;p2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8" name="Google Shape;18438;p2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9" name="Google Shape;18439;p2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0" name="Google Shape;18440;p2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1" name="Google Shape;18441;p2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2" name="Google Shape;18442;p2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3" name="Google Shape;18443;p2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4" name="Google Shape;18444;p2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5" name="Google Shape;18445;p2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6" name="Google Shape;18446;p2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7" name="Google Shape;18447;p2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8" name="Google Shape;18448;p2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9" name="Google Shape;18449;p2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0" name="Google Shape;18450;p2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1" name="Google Shape;18451;p2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2" name="Google Shape;18452;p2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3" name="Google Shape;18453;p2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4" name="Google Shape;18454;p2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5" name="Google Shape;18455;p2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6" name="Google Shape;18456;p2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7" name="Google Shape;18457;p2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8" name="Google Shape;18458;p2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9" name="Google Shape;18459;p2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0" name="Google Shape;18460;p2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1" name="Google Shape;18461;p2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2" name="Google Shape;18462;p2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3" name="Google Shape;18463;p2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64" name="Google Shape;18464;p26"/>
            <p:cNvGrpSpPr/>
            <p:nvPr/>
          </p:nvGrpSpPr>
          <p:grpSpPr>
            <a:xfrm>
              <a:off x="7143763" y="5"/>
              <a:ext cx="2571789" cy="2571789"/>
              <a:chOff x="-12" y="5"/>
              <a:chExt cx="2571789" cy="2571789"/>
            </a:xfrm>
          </p:grpSpPr>
          <p:sp>
            <p:nvSpPr>
              <p:cNvPr id="18465" name="Google Shape;18465;p2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6" name="Google Shape;18466;p2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7" name="Google Shape;18467;p2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8" name="Google Shape;18468;p2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9" name="Google Shape;18469;p2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0" name="Google Shape;18470;p2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1" name="Google Shape;18471;p2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2" name="Google Shape;18472;p2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3" name="Google Shape;18473;p2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4" name="Google Shape;18474;p2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5" name="Google Shape;18475;p2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6" name="Google Shape;18476;p2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7" name="Google Shape;18477;p2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8" name="Google Shape;18478;p2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9" name="Google Shape;18479;p2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0" name="Google Shape;18480;p2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1" name="Google Shape;18481;p2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2" name="Google Shape;18482;p2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3" name="Google Shape;18483;p2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4" name="Google Shape;18484;p2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5" name="Google Shape;18485;p2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6" name="Google Shape;18486;p2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7" name="Google Shape;18487;p2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8" name="Google Shape;18488;p2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9" name="Google Shape;18489;p2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0" name="Google Shape;18490;p2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1" name="Google Shape;18491;p2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2" name="Google Shape;18492;p2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3" name="Google Shape;18493;p2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4" name="Google Shape;18494;p2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5" name="Google Shape;18495;p2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6" name="Google Shape;18496;p2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7" name="Google Shape;18497;p2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8" name="Google Shape;18498;p2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9" name="Google Shape;18499;p2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0" name="Google Shape;18500;p2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1" name="Google Shape;18501;p2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2" name="Google Shape;18502;p2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3" name="Google Shape;18503;p2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4" name="Google Shape;18504;p2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5" name="Google Shape;18505;p2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6" name="Google Shape;18506;p2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7" name="Google Shape;18507;p2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8" name="Google Shape;18508;p2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9" name="Google Shape;18509;p2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0" name="Google Shape;18510;p2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1" name="Google Shape;18511;p2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2" name="Google Shape;18512;p2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3" name="Google Shape;18513;p2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4" name="Google Shape;18514;p2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5" name="Google Shape;18515;p2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6" name="Google Shape;18516;p2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7" name="Google Shape;18517;p2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8" name="Google Shape;18518;p2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9" name="Google Shape;18519;p2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0" name="Google Shape;18520;p2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1" name="Google Shape;18521;p2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2" name="Google Shape;18522;p2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3" name="Google Shape;18523;p2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4" name="Google Shape;18524;p2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5" name="Google Shape;18525;p2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6" name="Google Shape;18526;p2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7" name="Google Shape;18527;p2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8" name="Google Shape;18528;p2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9" name="Google Shape;18529;p2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0" name="Google Shape;18530;p2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1" name="Google Shape;18531;p2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2" name="Google Shape;18532;p2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3" name="Google Shape;18533;p2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4" name="Google Shape;18534;p2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5" name="Google Shape;18535;p2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6" name="Google Shape;18536;p2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7" name="Google Shape;18537;p2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8" name="Google Shape;18538;p2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9" name="Google Shape;18539;p2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0" name="Google Shape;18540;p2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1" name="Google Shape;18541;p2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2" name="Google Shape;18542;p2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3" name="Google Shape;18543;p2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4" name="Google Shape;18544;p2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5" name="Google Shape;18545;p2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6" name="Google Shape;18546;p2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7" name="Google Shape;18547;p2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8" name="Google Shape;18548;p2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9" name="Google Shape;18549;p2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0" name="Google Shape;18550;p2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1" name="Google Shape;18551;p2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2" name="Google Shape;18552;p2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3" name="Google Shape;18553;p2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4" name="Google Shape;18554;p2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5" name="Google Shape;18555;p2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6" name="Google Shape;18556;p2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7" name="Google Shape;18557;p2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8" name="Google Shape;18558;p2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9" name="Google Shape;18559;p2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0" name="Google Shape;18560;p2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1" name="Google Shape;18561;p2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2" name="Google Shape;18562;p2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3" name="Google Shape;18563;p2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4" name="Google Shape;18564;p2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5" name="Google Shape;18565;p2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6" name="Google Shape;18566;p26"/>
            <p:cNvGrpSpPr/>
            <p:nvPr/>
          </p:nvGrpSpPr>
          <p:grpSpPr>
            <a:xfrm>
              <a:off x="-571562" y="2571805"/>
              <a:ext cx="2571789" cy="2571789"/>
              <a:chOff x="-12" y="5"/>
              <a:chExt cx="2571789" cy="2571789"/>
            </a:xfrm>
          </p:grpSpPr>
          <p:sp>
            <p:nvSpPr>
              <p:cNvPr id="18567" name="Google Shape;18567;p2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8" name="Google Shape;18568;p2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9" name="Google Shape;18569;p2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0" name="Google Shape;18570;p2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1" name="Google Shape;18571;p2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2" name="Google Shape;18572;p2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3" name="Google Shape;18573;p2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4" name="Google Shape;18574;p2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5" name="Google Shape;18575;p2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6" name="Google Shape;18576;p2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7" name="Google Shape;18577;p2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8" name="Google Shape;18578;p2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9" name="Google Shape;18579;p2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0" name="Google Shape;18580;p2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1" name="Google Shape;18581;p2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2" name="Google Shape;18582;p2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3" name="Google Shape;18583;p2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4" name="Google Shape;18584;p2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5" name="Google Shape;18585;p2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6" name="Google Shape;18586;p2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7" name="Google Shape;18587;p2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8" name="Google Shape;18588;p2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9" name="Google Shape;18589;p2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0" name="Google Shape;18590;p2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1" name="Google Shape;18591;p2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2" name="Google Shape;18592;p2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3" name="Google Shape;18593;p2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4" name="Google Shape;18594;p2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5" name="Google Shape;18595;p2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6" name="Google Shape;18596;p2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7" name="Google Shape;18597;p2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8" name="Google Shape;18598;p2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9" name="Google Shape;18599;p2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0" name="Google Shape;18600;p2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1" name="Google Shape;18601;p2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2" name="Google Shape;18602;p2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3" name="Google Shape;18603;p2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4" name="Google Shape;18604;p2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5" name="Google Shape;18605;p2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6" name="Google Shape;18606;p2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7" name="Google Shape;18607;p2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8" name="Google Shape;18608;p2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9" name="Google Shape;18609;p2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0" name="Google Shape;18610;p2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1" name="Google Shape;18611;p2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2" name="Google Shape;18612;p2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3" name="Google Shape;18613;p2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4" name="Google Shape;18614;p2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5" name="Google Shape;18615;p2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6" name="Google Shape;18616;p2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7" name="Google Shape;18617;p2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8" name="Google Shape;18618;p2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9" name="Google Shape;18619;p2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0" name="Google Shape;18620;p2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1" name="Google Shape;18621;p2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2" name="Google Shape;18622;p2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3" name="Google Shape;18623;p2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4" name="Google Shape;18624;p2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5" name="Google Shape;18625;p2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6" name="Google Shape;18626;p2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7" name="Google Shape;18627;p2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8" name="Google Shape;18628;p2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9" name="Google Shape;18629;p2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0" name="Google Shape;18630;p2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1" name="Google Shape;18631;p2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2" name="Google Shape;18632;p2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3" name="Google Shape;18633;p2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4" name="Google Shape;18634;p2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5" name="Google Shape;18635;p2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6" name="Google Shape;18636;p2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7" name="Google Shape;18637;p2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8" name="Google Shape;18638;p2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9" name="Google Shape;18639;p2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0" name="Google Shape;18640;p2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1" name="Google Shape;18641;p2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2" name="Google Shape;18642;p2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3" name="Google Shape;18643;p2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4" name="Google Shape;18644;p2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5" name="Google Shape;18645;p2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6" name="Google Shape;18646;p2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7" name="Google Shape;18647;p2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8" name="Google Shape;18648;p2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9" name="Google Shape;18649;p2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0" name="Google Shape;18650;p2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1" name="Google Shape;18651;p2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2" name="Google Shape;18652;p2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3" name="Google Shape;18653;p2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4" name="Google Shape;18654;p2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5" name="Google Shape;18655;p2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6" name="Google Shape;18656;p2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7" name="Google Shape;18657;p2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8" name="Google Shape;18658;p2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9" name="Google Shape;18659;p2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0" name="Google Shape;18660;p2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1" name="Google Shape;18661;p2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2" name="Google Shape;18662;p2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3" name="Google Shape;18663;p2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4" name="Google Shape;18664;p2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5" name="Google Shape;18665;p2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6" name="Google Shape;18666;p2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7" name="Google Shape;18667;p2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8" name="Google Shape;18668;p26"/>
            <p:cNvGrpSpPr/>
            <p:nvPr/>
          </p:nvGrpSpPr>
          <p:grpSpPr>
            <a:xfrm>
              <a:off x="2000213" y="2571805"/>
              <a:ext cx="2571789" cy="2571789"/>
              <a:chOff x="-12" y="5"/>
              <a:chExt cx="2571789" cy="2571789"/>
            </a:xfrm>
          </p:grpSpPr>
          <p:sp>
            <p:nvSpPr>
              <p:cNvPr id="18669" name="Google Shape;18669;p2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0" name="Google Shape;18670;p2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1" name="Google Shape;18671;p2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2" name="Google Shape;18672;p2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3" name="Google Shape;18673;p2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4" name="Google Shape;18674;p2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5" name="Google Shape;18675;p2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6" name="Google Shape;18676;p2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7" name="Google Shape;18677;p2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8" name="Google Shape;18678;p2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9" name="Google Shape;18679;p2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0" name="Google Shape;18680;p2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1" name="Google Shape;18681;p2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2" name="Google Shape;18682;p2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3" name="Google Shape;18683;p2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4" name="Google Shape;18684;p2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5" name="Google Shape;18685;p2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6" name="Google Shape;18686;p2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7" name="Google Shape;18687;p2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8" name="Google Shape;18688;p2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9" name="Google Shape;18689;p2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0" name="Google Shape;18690;p2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1" name="Google Shape;18691;p2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2" name="Google Shape;18692;p2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3" name="Google Shape;18693;p2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4" name="Google Shape;18694;p2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5" name="Google Shape;18695;p2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6" name="Google Shape;18696;p2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7" name="Google Shape;18697;p2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8" name="Google Shape;18698;p2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9" name="Google Shape;18699;p2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0" name="Google Shape;18700;p2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1" name="Google Shape;18701;p2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2" name="Google Shape;18702;p2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3" name="Google Shape;18703;p2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4" name="Google Shape;18704;p2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5" name="Google Shape;18705;p2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6" name="Google Shape;18706;p2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7" name="Google Shape;18707;p2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8" name="Google Shape;18708;p2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9" name="Google Shape;18709;p2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0" name="Google Shape;18710;p2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1" name="Google Shape;18711;p2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2" name="Google Shape;18712;p2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3" name="Google Shape;18713;p2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4" name="Google Shape;18714;p2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5" name="Google Shape;18715;p2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6" name="Google Shape;18716;p2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7" name="Google Shape;18717;p2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8" name="Google Shape;18718;p2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9" name="Google Shape;18719;p2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0" name="Google Shape;18720;p2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1" name="Google Shape;18721;p2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2" name="Google Shape;18722;p2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3" name="Google Shape;18723;p2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4" name="Google Shape;18724;p2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5" name="Google Shape;18725;p2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6" name="Google Shape;18726;p2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7" name="Google Shape;18727;p2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8" name="Google Shape;18728;p2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9" name="Google Shape;18729;p2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0" name="Google Shape;18730;p2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1" name="Google Shape;18731;p2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2" name="Google Shape;18732;p2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3" name="Google Shape;18733;p2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4" name="Google Shape;18734;p2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5" name="Google Shape;18735;p2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6" name="Google Shape;18736;p2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7" name="Google Shape;18737;p2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8" name="Google Shape;18738;p2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9" name="Google Shape;18739;p2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0" name="Google Shape;18740;p2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1" name="Google Shape;18741;p2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2" name="Google Shape;18742;p2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3" name="Google Shape;18743;p2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4" name="Google Shape;18744;p2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5" name="Google Shape;18745;p2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6" name="Google Shape;18746;p2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7" name="Google Shape;18747;p2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8" name="Google Shape;18748;p2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9" name="Google Shape;18749;p2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0" name="Google Shape;18750;p2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1" name="Google Shape;18751;p2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2" name="Google Shape;18752;p2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3" name="Google Shape;18753;p2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4" name="Google Shape;18754;p2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5" name="Google Shape;18755;p2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6" name="Google Shape;18756;p2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7" name="Google Shape;18757;p2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8" name="Google Shape;18758;p2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9" name="Google Shape;18759;p2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0" name="Google Shape;18760;p2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1" name="Google Shape;18761;p2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2" name="Google Shape;18762;p2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3" name="Google Shape;18763;p2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4" name="Google Shape;18764;p2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5" name="Google Shape;18765;p2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6" name="Google Shape;18766;p2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7" name="Google Shape;18767;p2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8" name="Google Shape;18768;p2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9" name="Google Shape;18769;p2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70" name="Google Shape;18770;p26"/>
            <p:cNvGrpSpPr/>
            <p:nvPr/>
          </p:nvGrpSpPr>
          <p:grpSpPr>
            <a:xfrm>
              <a:off x="4571988" y="2571805"/>
              <a:ext cx="2571789" cy="2571789"/>
              <a:chOff x="-12" y="5"/>
              <a:chExt cx="2571789" cy="2571789"/>
            </a:xfrm>
          </p:grpSpPr>
          <p:sp>
            <p:nvSpPr>
              <p:cNvPr id="18771" name="Google Shape;18771;p2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2" name="Google Shape;18772;p2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3" name="Google Shape;18773;p2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4" name="Google Shape;18774;p2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5" name="Google Shape;18775;p2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6" name="Google Shape;18776;p2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7" name="Google Shape;18777;p2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8" name="Google Shape;18778;p2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9" name="Google Shape;18779;p2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0" name="Google Shape;18780;p2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1" name="Google Shape;18781;p2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2" name="Google Shape;18782;p2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3" name="Google Shape;18783;p2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4" name="Google Shape;18784;p2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5" name="Google Shape;18785;p2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6" name="Google Shape;18786;p2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7" name="Google Shape;18787;p2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8" name="Google Shape;18788;p2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9" name="Google Shape;18789;p2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0" name="Google Shape;18790;p2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1" name="Google Shape;18791;p2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2" name="Google Shape;18792;p2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3" name="Google Shape;18793;p2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4" name="Google Shape;18794;p2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5" name="Google Shape;18795;p2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6" name="Google Shape;18796;p2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7" name="Google Shape;18797;p2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8" name="Google Shape;18798;p2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9" name="Google Shape;18799;p2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0" name="Google Shape;18800;p2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1" name="Google Shape;18801;p2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2" name="Google Shape;18802;p2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3" name="Google Shape;18803;p2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4" name="Google Shape;18804;p2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5" name="Google Shape;18805;p2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6" name="Google Shape;18806;p2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7" name="Google Shape;18807;p2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8" name="Google Shape;18808;p2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9" name="Google Shape;18809;p2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0" name="Google Shape;18810;p2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1" name="Google Shape;18811;p2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2" name="Google Shape;18812;p2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3" name="Google Shape;18813;p2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4" name="Google Shape;18814;p2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5" name="Google Shape;18815;p2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6" name="Google Shape;18816;p2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7" name="Google Shape;18817;p2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8" name="Google Shape;18818;p2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9" name="Google Shape;18819;p2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0" name="Google Shape;18820;p2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1" name="Google Shape;18821;p2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2" name="Google Shape;18822;p2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3" name="Google Shape;18823;p2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4" name="Google Shape;18824;p2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5" name="Google Shape;18825;p2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6" name="Google Shape;18826;p2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7" name="Google Shape;18827;p2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8" name="Google Shape;18828;p2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9" name="Google Shape;18829;p2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0" name="Google Shape;18830;p2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1" name="Google Shape;18831;p2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2" name="Google Shape;18832;p2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3" name="Google Shape;18833;p2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4" name="Google Shape;18834;p2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5" name="Google Shape;18835;p2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6" name="Google Shape;18836;p2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7" name="Google Shape;18837;p2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8" name="Google Shape;18838;p2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9" name="Google Shape;18839;p2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0" name="Google Shape;18840;p2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1" name="Google Shape;18841;p2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2" name="Google Shape;18842;p2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3" name="Google Shape;18843;p2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4" name="Google Shape;18844;p2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5" name="Google Shape;18845;p2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6" name="Google Shape;18846;p2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7" name="Google Shape;18847;p2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8" name="Google Shape;18848;p2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9" name="Google Shape;18849;p2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0" name="Google Shape;18850;p2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1" name="Google Shape;18851;p2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2" name="Google Shape;18852;p2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3" name="Google Shape;18853;p2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4" name="Google Shape;18854;p2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5" name="Google Shape;18855;p2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6" name="Google Shape;18856;p2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7" name="Google Shape;18857;p2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8" name="Google Shape;18858;p2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9" name="Google Shape;18859;p2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0" name="Google Shape;18860;p2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1" name="Google Shape;18861;p2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2" name="Google Shape;18862;p2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3" name="Google Shape;18863;p2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4" name="Google Shape;18864;p2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5" name="Google Shape;18865;p2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6" name="Google Shape;18866;p2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7" name="Google Shape;18867;p2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8" name="Google Shape;18868;p2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9" name="Google Shape;18869;p2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0" name="Google Shape;18870;p2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1" name="Google Shape;18871;p2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2" name="Google Shape;18872;p26"/>
            <p:cNvGrpSpPr/>
            <p:nvPr/>
          </p:nvGrpSpPr>
          <p:grpSpPr>
            <a:xfrm>
              <a:off x="7143763" y="2571805"/>
              <a:ext cx="2571789" cy="2571789"/>
              <a:chOff x="-12" y="5"/>
              <a:chExt cx="2571789" cy="2571789"/>
            </a:xfrm>
          </p:grpSpPr>
          <p:sp>
            <p:nvSpPr>
              <p:cNvPr id="18873" name="Google Shape;18873;p2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4" name="Google Shape;18874;p2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5" name="Google Shape;18875;p2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6" name="Google Shape;18876;p2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7" name="Google Shape;18877;p2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8" name="Google Shape;18878;p2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9" name="Google Shape;18879;p2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0" name="Google Shape;18880;p2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1" name="Google Shape;18881;p2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2" name="Google Shape;18882;p2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3" name="Google Shape;18883;p2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4" name="Google Shape;18884;p2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5" name="Google Shape;18885;p2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6" name="Google Shape;18886;p2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7" name="Google Shape;18887;p2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8" name="Google Shape;18888;p2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9" name="Google Shape;18889;p2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0" name="Google Shape;18890;p2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1" name="Google Shape;18891;p2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2" name="Google Shape;18892;p2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3" name="Google Shape;18893;p2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4" name="Google Shape;18894;p2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5" name="Google Shape;18895;p2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6" name="Google Shape;18896;p2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7" name="Google Shape;18897;p2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8" name="Google Shape;18898;p2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9" name="Google Shape;18899;p2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0" name="Google Shape;18900;p2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1" name="Google Shape;18901;p2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2" name="Google Shape;18902;p2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3" name="Google Shape;18903;p2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4" name="Google Shape;18904;p2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5" name="Google Shape;18905;p2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6" name="Google Shape;18906;p2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7" name="Google Shape;18907;p2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8" name="Google Shape;18908;p2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9" name="Google Shape;18909;p2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0" name="Google Shape;18910;p2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1" name="Google Shape;18911;p2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2" name="Google Shape;18912;p2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3" name="Google Shape;18913;p2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4" name="Google Shape;18914;p2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5" name="Google Shape;18915;p2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6" name="Google Shape;18916;p2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7" name="Google Shape;18917;p2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8" name="Google Shape;18918;p2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9" name="Google Shape;18919;p2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0" name="Google Shape;18920;p2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1" name="Google Shape;18921;p2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2" name="Google Shape;18922;p2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3" name="Google Shape;18923;p2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4" name="Google Shape;18924;p2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5" name="Google Shape;18925;p2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6" name="Google Shape;18926;p2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7" name="Google Shape;18927;p2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8" name="Google Shape;18928;p2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9" name="Google Shape;18929;p2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0" name="Google Shape;18930;p2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1" name="Google Shape;18931;p2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2" name="Google Shape;18932;p2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3" name="Google Shape;18933;p2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4" name="Google Shape;18934;p2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5" name="Google Shape;18935;p2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6" name="Google Shape;18936;p2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7" name="Google Shape;18937;p2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8" name="Google Shape;18938;p2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9" name="Google Shape;18939;p2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0" name="Google Shape;18940;p2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1" name="Google Shape;18941;p2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2" name="Google Shape;18942;p2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3" name="Google Shape;18943;p2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4" name="Google Shape;18944;p2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5" name="Google Shape;18945;p2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6" name="Google Shape;18946;p2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7" name="Google Shape;18947;p2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8" name="Google Shape;18948;p2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9" name="Google Shape;18949;p2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0" name="Google Shape;18950;p2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1" name="Google Shape;18951;p2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2" name="Google Shape;18952;p2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3" name="Google Shape;18953;p2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4" name="Google Shape;18954;p2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5" name="Google Shape;18955;p2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6" name="Google Shape;18956;p2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7" name="Google Shape;18957;p2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8" name="Google Shape;18958;p2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9" name="Google Shape;18959;p2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0" name="Google Shape;18960;p2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1" name="Google Shape;18961;p2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2" name="Google Shape;18962;p2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3" name="Google Shape;18963;p2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4" name="Google Shape;18964;p2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5" name="Google Shape;18965;p2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6" name="Google Shape;18966;p2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7" name="Google Shape;18967;p2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8" name="Google Shape;18968;p2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9" name="Google Shape;18969;p2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0" name="Google Shape;18970;p2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1" name="Google Shape;18971;p2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2" name="Google Shape;18972;p2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3" name="Google Shape;18973;p2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974" name="Google Shape;18974;p26"/>
          <p:cNvSpPr/>
          <p:nvPr/>
        </p:nvSpPr>
        <p:spPr>
          <a:xfrm>
            <a:off x="1099350" y="664650"/>
            <a:ext cx="6945300" cy="3814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5" name="Google Shape;18975;p26"/>
          <p:cNvSpPr txBox="1">
            <a:spLocks noGrp="1"/>
          </p:cNvSpPr>
          <p:nvPr>
            <p:ph type="title"/>
          </p:nvPr>
        </p:nvSpPr>
        <p:spPr>
          <a:xfrm>
            <a:off x="2195225" y="1208096"/>
            <a:ext cx="4753500" cy="135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0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976" name="Google Shape;18976;p26"/>
          <p:cNvSpPr txBox="1">
            <a:spLocks noGrp="1"/>
          </p:cNvSpPr>
          <p:nvPr>
            <p:ph type="subTitle" idx="1"/>
          </p:nvPr>
        </p:nvSpPr>
        <p:spPr>
          <a:xfrm>
            <a:off x="2195300" y="2567983"/>
            <a:ext cx="4753500" cy="9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87737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582"/>
        <p:cNvGrpSpPr/>
        <p:nvPr/>
      </p:nvGrpSpPr>
      <p:grpSpPr>
        <a:xfrm>
          <a:off x="0" y="0"/>
          <a:ext cx="0" cy="0"/>
          <a:chOff x="0" y="0"/>
          <a:chExt cx="0" cy="0"/>
        </a:xfrm>
      </p:grpSpPr>
      <p:grpSp>
        <p:nvGrpSpPr>
          <p:cNvPr id="6583" name="Google Shape;6583;p11"/>
          <p:cNvGrpSpPr/>
          <p:nvPr/>
        </p:nvGrpSpPr>
        <p:grpSpPr>
          <a:xfrm>
            <a:off x="-571562" y="-45"/>
            <a:ext cx="10287114" cy="5143589"/>
            <a:chOff x="-571562" y="5"/>
            <a:chExt cx="10287114" cy="5143589"/>
          </a:xfrm>
        </p:grpSpPr>
        <p:grpSp>
          <p:nvGrpSpPr>
            <p:cNvPr id="6584" name="Google Shape;6584;p11"/>
            <p:cNvGrpSpPr/>
            <p:nvPr/>
          </p:nvGrpSpPr>
          <p:grpSpPr>
            <a:xfrm>
              <a:off x="-571562" y="5"/>
              <a:ext cx="2571789" cy="2571789"/>
              <a:chOff x="-12" y="5"/>
              <a:chExt cx="2571789" cy="2571789"/>
            </a:xfrm>
          </p:grpSpPr>
          <p:sp>
            <p:nvSpPr>
              <p:cNvPr id="6585" name="Google Shape;6585;p1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1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1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1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1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1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1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1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1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1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1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1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1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1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1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1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1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1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1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1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1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1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1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1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1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1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1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1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1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1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1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1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1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1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1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1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1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1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1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1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1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1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1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1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1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1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1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1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1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1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1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1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1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1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1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1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1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1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1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1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1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1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1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1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1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1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1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1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1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1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1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1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1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1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1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1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1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1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1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1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1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1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1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1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1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1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1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1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1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1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1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1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1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1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1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1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1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1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1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1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1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6" name="Google Shape;6686;p11"/>
            <p:cNvGrpSpPr/>
            <p:nvPr/>
          </p:nvGrpSpPr>
          <p:grpSpPr>
            <a:xfrm>
              <a:off x="2000213" y="5"/>
              <a:ext cx="2571789" cy="2571789"/>
              <a:chOff x="-12" y="5"/>
              <a:chExt cx="2571789" cy="2571789"/>
            </a:xfrm>
          </p:grpSpPr>
          <p:sp>
            <p:nvSpPr>
              <p:cNvPr id="6687" name="Google Shape;6687;p1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1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1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1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1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1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1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1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1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1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1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1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1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1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1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1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1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1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1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1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1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1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1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1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1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1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1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1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1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1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1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1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1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1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1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1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1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1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1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1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1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1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1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1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1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1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1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1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1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1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1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1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1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1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1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1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1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1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1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1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1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1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1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1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1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1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1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1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1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1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1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1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1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1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1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1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1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1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1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1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1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1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1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1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1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1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1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1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1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1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1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1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1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1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1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1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1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1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1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1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1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8" name="Google Shape;6788;p11"/>
            <p:cNvGrpSpPr/>
            <p:nvPr/>
          </p:nvGrpSpPr>
          <p:grpSpPr>
            <a:xfrm>
              <a:off x="4571988" y="5"/>
              <a:ext cx="2571789" cy="2571789"/>
              <a:chOff x="-12" y="5"/>
              <a:chExt cx="2571789" cy="2571789"/>
            </a:xfrm>
          </p:grpSpPr>
          <p:sp>
            <p:nvSpPr>
              <p:cNvPr id="6789" name="Google Shape;6789;p1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1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1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1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1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1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1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1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1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1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1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1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1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1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1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1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1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1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1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1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1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1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1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1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1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1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1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1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1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1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1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1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1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1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1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1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1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1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1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1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1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1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1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1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1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1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1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1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1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1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1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1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1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1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1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1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1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1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1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1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1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1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1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1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1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1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1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1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1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1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1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1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1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1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1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1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1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1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1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1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1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1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1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1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1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1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1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1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1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1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1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1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1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1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1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1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1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1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1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1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1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0" name="Google Shape;6890;p11"/>
            <p:cNvGrpSpPr/>
            <p:nvPr/>
          </p:nvGrpSpPr>
          <p:grpSpPr>
            <a:xfrm>
              <a:off x="7143763" y="5"/>
              <a:ext cx="2571789" cy="2571789"/>
              <a:chOff x="-12" y="5"/>
              <a:chExt cx="2571789" cy="2571789"/>
            </a:xfrm>
          </p:grpSpPr>
          <p:sp>
            <p:nvSpPr>
              <p:cNvPr id="6891" name="Google Shape;6891;p1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1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1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1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1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1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1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1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1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1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1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1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1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1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1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1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1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1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1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1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1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1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1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1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1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1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1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1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1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1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1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1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1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1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1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1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1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1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1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1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1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1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1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1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1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1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1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1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1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1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1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1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1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1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1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1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1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1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1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1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1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1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1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1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1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1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1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1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1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1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1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1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1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1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1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1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1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1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1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1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1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1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1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1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1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1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1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1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1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1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1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1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1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1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1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1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1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1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1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1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1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2" name="Google Shape;6992;p11"/>
            <p:cNvGrpSpPr/>
            <p:nvPr/>
          </p:nvGrpSpPr>
          <p:grpSpPr>
            <a:xfrm>
              <a:off x="-571562" y="2571805"/>
              <a:ext cx="2571789" cy="2571789"/>
              <a:chOff x="-12" y="5"/>
              <a:chExt cx="2571789" cy="2571789"/>
            </a:xfrm>
          </p:grpSpPr>
          <p:sp>
            <p:nvSpPr>
              <p:cNvPr id="6993" name="Google Shape;6993;p1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1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1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1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1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1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1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1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1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1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1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1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1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1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1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1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1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1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1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1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1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1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1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1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1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1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1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1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1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1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1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1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1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1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1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1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1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1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1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1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1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1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1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1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1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1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1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1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1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1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1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1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1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1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1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1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1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1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1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1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1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1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1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1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1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1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1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1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1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1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1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1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1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1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1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1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1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1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1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1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1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1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1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1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1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1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1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1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1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1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1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1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1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1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1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1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1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1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1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1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1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4" name="Google Shape;7094;p11"/>
            <p:cNvGrpSpPr/>
            <p:nvPr/>
          </p:nvGrpSpPr>
          <p:grpSpPr>
            <a:xfrm>
              <a:off x="2000213" y="2571805"/>
              <a:ext cx="2571789" cy="2571789"/>
              <a:chOff x="-12" y="5"/>
              <a:chExt cx="2571789" cy="2571789"/>
            </a:xfrm>
          </p:grpSpPr>
          <p:sp>
            <p:nvSpPr>
              <p:cNvPr id="7095" name="Google Shape;7095;p1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1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1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1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1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1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1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1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1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1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1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1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1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1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1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1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1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1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1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1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1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1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1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1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1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1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1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1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1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1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1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1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1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1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1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1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1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1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1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1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1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1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1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1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1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1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1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1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1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1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1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1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1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1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1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1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1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1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6" name="Google Shape;7196;p11"/>
            <p:cNvGrpSpPr/>
            <p:nvPr/>
          </p:nvGrpSpPr>
          <p:grpSpPr>
            <a:xfrm>
              <a:off x="4571988" y="2571805"/>
              <a:ext cx="2571789" cy="2571789"/>
              <a:chOff x="-12" y="5"/>
              <a:chExt cx="2571789" cy="2571789"/>
            </a:xfrm>
          </p:grpSpPr>
          <p:sp>
            <p:nvSpPr>
              <p:cNvPr id="7197" name="Google Shape;7197;p1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8" name="Google Shape;7298;p11"/>
            <p:cNvGrpSpPr/>
            <p:nvPr/>
          </p:nvGrpSpPr>
          <p:grpSpPr>
            <a:xfrm>
              <a:off x="7143763" y="2571805"/>
              <a:ext cx="2571789" cy="2571789"/>
              <a:chOff x="-12" y="5"/>
              <a:chExt cx="2571789" cy="2571789"/>
            </a:xfrm>
          </p:grpSpPr>
          <p:sp>
            <p:nvSpPr>
              <p:cNvPr id="7299" name="Google Shape;7299;p1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1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1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00" name="Google Shape;7400;p11"/>
          <p:cNvSpPr/>
          <p:nvPr/>
        </p:nvSpPr>
        <p:spPr>
          <a:xfrm>
            <a:off x="714300" y="832350"/>
            <a:ext cx="7718700" cy="3478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1"/>
          <p:cNvSpPr txBox="1">
            <a:spLocks noGrp="1"/>
          </p:cNvSpPr>
          <p:nvPr>
            <p:ph type="title" hasCustomPrompt="1"/>
          </p:nvPr>
        </p:nvSpPr>
        <p:spPr>
          <a:xfrm>
            <a:off x="1465050" y="1294491"/>
            <a:ext cx="6213900" cy="1621800"/>
          </a:xfrm>
          <a:prstGeom prst="rect">
            <a:avLst/>
          </a:prstGeom>
        </p:spPr>
        <p:txBody>
          <a:bodyPr spcFirstLastPara="1" wrap="square" lIns="91425" tIns="91425" rIns="91425" bIns="91425" anchor="t" anchorCtr="0">
            <a:noAutofit/>
          </a:bodyPr>
          <a:lstStyle>
            <a:lvl1pPr lvl="0" algn="ctr">
              <a:spcBef>
                <a:spcPts val="0"/>
              </a:spcBef>
              <a:spcAft>
                <a:spcPts val="0"/>
              </a:spcAft>
              <a:buSzPts val="10000"/>
              <a:buNone/>
              <a:defRPr sz="10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7402" name="Google Shape;7402;p11"/>
          <p:cNvSpPr txBox="1">
            <a:spLocks noGrp="1"/>
          </p:cNvSpPr>
          <p:nvPr>
            <p:ph type="subTitle" idx="1"/>
          </p:nvPr>
        </p:nvSpPr>
        <p:spPr>
          <a:xfrm>
            <a:off x="2123775" y="3030591"/>
            <a:ext cx="4896600" cy="433200"/>
          </a:xfrm>
          <a:prstGeom prst="rect">
            <a:avLst/>
          </a:prstGeom>
          <a:solidFill>
            <a:schemeClr val="accen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solidFill>
                  <a:schemeClr val="lt1"/>
                </a:solidFill>
                <a:latin typeface="Barlow"/>
                <a:ea typeface="Barlow"/>
                <a:cs typeface="Barlow"/>
                <a:sym typeface="Barlow"/>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29618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9"/>
        <p:cNvGrpSpPr/>
        <p:nvPr/>
      </p:nvGrpSpPr>
      <p:grpSpPr>
        <a:xfrm>
          <a:off x="0" y="0"/>
          <a:ext cx="0" cy="0"/>
          <a:chOff x="0" y="0"/>
          <a:chExt cx="0" cy="0"/>
        </a:xfrm>
      </p:grpSpPr>
      <p:grpSp>
        <p:nvGrpSpPr>
          <p:cNvPr id="830" name="Google Shape;830;p3"/>
          <p:cNvGrpSpPr/>
          <p:nvPr/>
        </p:nvGrpSpPr>
        <p:grpSpPr>
          <a:xfrm>
            <a:off x="-571562" y="-45"/>
            <a:ext cx="10287114" cy="5143589"/>
            <a:chOff x="-571562" y="5"/>
            <a:chExt cx="10287114" cy="5143589"/>
          </a:xfrm>
        </p:grpSpPr>
        <p:grpSp>
          <p:nvGrpSpPr>
            <p:cNvPr id="831" name="Google Shape;831;p3"/>
            <p:cNvGrpSpPr/>
            <p:nvPr/>
          </p:nvGrpSpPr>
          <p:grpSpPr>
            <a:xfrm>
              <a:off x="-571562" y="5"/>
              <a:ext cx="2571789" cy="2571789"/>
              <a:chOff x="-12" y="5"/>
              <a:chExt cx="2571789" cy="2571789"/>
            </a:xfrm>
          </p:grpSpPr>
          <p:sp>
            <p:nvSpPr>
              <p:cNvPr id="832" name="Google Shape;832;p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3"/>
            <p:cNvGrpSpPr/>
            <p:nvPr/>
          </p:nvGrpSpPr>
          <p:grpSpPr>
            <a:xfrm>
              <a:off x="2000213" y="5"/>
              <a:ext cx="2571789" cy="2571789"/>
              <a:chOff x="-12" y="5"/>
              <a:chExt cx="2571789" cy="2571789"/>
            </a:xfrm>
          </p:grpSpPr>
          <p:sp>
            <p:nvSpPr>
              <p:cNvPr id="934" name="Google Shape;934;p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3"/>
            <p:cNvGrpSpPr/>
            <p:nvPr/>
          </p:nvGrpSpPr>
          <p:grpSpPr>
            <a:xfrm>
              <a:off x="4571988" y="5"/>
              <a:ext cx="2571789" cy="2571789"/>
              <a:chOff x="-12" y="5"/>
              <a:chExt cx="2571789" cy="2571789"/>
            </a:xfrm>
          </p:grpSpPr>
          <p:sp>
            <p:nvSpPr>
              <p:cNvPr id="1036" name="Google Shape;1036;p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3"/>
            <p:cNvGrpSpPr/>
            <p:nvPr/>
          </p:nvGrpSpPr>
          <p:grpSpPr>
            <a:xfrm>
              <a:off x="7143763" y="5"/>
              <a:ext cx="2571789" cy="2571789"/>
              <a:chOff x="-12" y="5"/>
              <a:chExt cx="2571789" cy="2571789"/>
            </a:xfrm>
          </p:grpSpPr>
          <p:sp>
            <p:nvSpPr>
              <p:cNvPr id="1138" name="Google Shape;1138;p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3"/>
            <p:cNvGrpSpPr/>
            <p:nvPr/>
          </p:nvGrpSpPr>
          <p:grpSpPr>
            <a:xfrm>
              <a:off x="-571562" y="2571805"/>
              <a:ext cx="2571789" cy="2571789"/>
              <a:chOff x="-12" y="5"/>
              <a:chExt cx="2571789" cy="2571789"/>
            </a:xfrm>
          </p:grpSpPr>
          <p:sp>
            <p:nvSpPr>
              <p:cNvPr id="1240" name="Google Shape;1240;p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
            <p:cNvGrpSpPr/>
            <p:nvPr/>
          </p:nvGrpSpPr>
          <p:grpSpPr>
            <a:xfrm>
              <a:off x="2000213" y="2571805"/>
              <a:ext cx="2571789" cy="2571789"/>
              <a:chOff x="-12" y="5"/>
              <a:chExt cx="2571789" cy="2571789"/>
            </a:xfrm>
          </p:grpSpPr>
          <p:sp>
            <p:nvSpPr>
              <p:cNvPr id="1342" name="Google Shape;1342;p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
            <p:cNvGrpSpPr/>
            <p:nvPr/>
          </p:nvGrpSpPr>
          <p:grpSpPr>
            <a:xfrm>
              <a:off x="4571988" y="2571805"/>
              <a:ext cx="2571789" cy="2571789"/>
              <a:chOff x="-12" y="5"/>
              <a:chExt cx="2571789" cy="2571789"/>
            </a:xfrm>
          </p:grpSpPr>
          <p:sp>
            <p:nvSpPr>
              <p:cNvPr id="1444" name="Google Shape;1444;p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5" name="Google Shape;1545;p3"/>
            <p:cNvGrpSpPr/>
            <p:nvPr/>
          </p:nvGrpSpPr>
          <p:grpSpPr>
            <a:xfrm>
              <a:off x="7143763" y="2571805"/>
              <a:ext cx="2571789" cy="2571789"/>
              <a:chOff x="-12" y="5"/>
              <a:chExt cx="2571789" cy="2571789"/>
            </a:xfrm>
          </p:grpSpPr>
          <p:sp>
            <p:nvSpPr>
              <p:cNvPr id="1546" name="Google Shape;1546;p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7" name="Google Shape;1647;p3"/>
          <p:cNvSpPr/>
          <p:nvPr/>
        </p:nvSpPr>
        <p:spPr>
          <a:xfrm>
            <a:off x="714300" y="549600"/>
            <a:ext cx="3857700" cy="405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
          <p:cNvSpPr txBox="1">
            <a:spLocks noGrp="1"/>
          </p:cNvSpPr>
          <p:nvPr>
            <p:ph type="title"/>
          </p:nvPr>
        </p:nvSpPr>
        <p:spPr>
          <a:xfrm>
            <a:off x="904161" y="2151763"/>
            <a:ext cx="3276600" cy="1426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49" name="Google Shape;1649;p3"/>
          <p:cNvSpPr txBox="1">
            <a:spLocks noGrp="1"/>
          </p:cNvSpPr>
          <p:nvPr>
            <p:ph type="subTitle" idx="1"/>
          </p:nvPr>
        </p:nvSpPr>
        <p:spPr>
          <a:xfrm>
            <a:off x="904161" y="3745113"/>
            <a:ext cx="2599500" cy="58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
          <p:cNvSpPr txBox="1">
            <a:spLocks noGrp="1"/>
          </p:cNvSpPr>
          <p:nvPr>
            <p:ph type="title" idx="2" hasCustomPrompt="1"/>
          </p:nvPr>
        </p:nvSpPr>
        <p:spPr>
          <a:xfrm>
            <a:off x="904150" y="813388"/>
            <a:ext cx="1863000" cy="1171800"/>
          </a:xfrm>
          <a:prstGeom prst="rect">
            <a:avLst/>
          </a:prstGeom>
        </p:spPr>
        <p:txBody>
          <a:bodyPr spcFirstLastPara="1" wrap="square" lIns="91425" tIns="91425" rIns="91425" bIns="91425" anchor="ctr" anchorCtr="0">
            <a:noAutofit/>
          </a:bodyPr>
          <a:lstStyle>
            <a:lvl1pPr lvl="0" rtl="0">
              <a:spcBef>
                <a:spcPts val="0"/>
              </a:spcBef>
              <a:spcAft>
                <a:spcPts val="0"/>
              </a:spcAft>
              <a:buSzPts val="10000"/>
              <a:buNone/>
              <a:defRPr sz="10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96"/>
        <p:cNvGrpSpPr/>
        <p:nvPr/>
      </p:nvGrpSpPr>
      <p:grpSpPr>
        <a:xfrm>
          <a:off x="0" y="0"/>
          <a:ext cx="0" cy="0"/>
          <a:chOff x="0" y="0"/>
          <a:chExt cx="0" cy="0"/>
        </a:xfrm>
      </p:grpSpPr>
      <p:grpSp>
        <p:nvGrpSpPr>
          <p:cNvPr id="3297" name="Google Shape;3297;p6"/>
          <p:cNvGrpSpPr/>
          <p:nvPr/>
        </p:nvGrpSpPr>
        <p:grpSpPr>
          <a:xfrm>
            <a:off x="-571562" y="-45"/>
            <a:ext cx="10287114" cy="5143589"/>
            <a:chOff x="-571562" y="5"/>
            <a:chExt cx="10287114" cy="5143589"/>
          </a:xfrm>
        </p:grpSpPr>
        <p:grpSp>
          <p:nvGrpSpPr>
            <p:cNvPr id="3298" name="Google Shape;3298;p6"/>
            <p:cNvGrpSpPr/>
            <p:nvPr/>
          </p:nvGrpSpPr>
          <p:grpSpPr>
            <a:xfrm>
              <a:off x="-571562" y="5"/>
              <a:ext cx="2571789" cy="2571789"/>
              <a:chOff x="-12" y="5"/>
              <a:chExt cx="2571789" cy="2571789"/>
            </a:xfrm>
          </p:grpSpPr>
          <p:sp>
            <p:nvSpPr>
              <p:cNvPr id="3299" name="Google Shape;3299;p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0" name="Google Shape;3400;p6"/>
            <p:cNvGrpSpPr/>
            <p:nvPr/>
          </p:nvGrpSpPr>
          <p:grpSpPr>
            <a:xfrm>
              <a:off x="2000213" y="5"/>
              <a:ext cx="2571789" cy="2571789"/>
              <a:chOff x="-12" y="5"/>
              <a:chExt cx="2571789" cy="2571789"/>
            </a:xfrm>
          </p:grpSpPr>
          <p:sp>
            <p:nvSpPr>
              <p:cNvPr id="3401" name="Google Shape;3401;p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2" name="Google Shape;3502;p6"/>
            <p:cNvGrpSpPr/>
            <p:nvPr/>
          </p:nvGrpSpPr>
          <p:grpSpPr>
            <a:xfrm>
              <a:off x="4571988" y="5"/>
              <a:ext cx="2571789" cy="2571789"/>
              <a:chOff x="-12" y="5"/>
              <a:chExt cx="2571789" cy="2571789"/>
            </a:xfrm>
          </p:grpSpPr>
          <p:sp>
            <p:nvSpPr>
              <p:cNvPr id="3503" name="Google Shape;3503;p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4" name="Google Shape;3604;p6"/>
            <p:cNvGrpSpPr/>
            <p:nvPr/>
          </p:nvGrpSpPr>
          <p:grpSpPr>
            <a:xfrm>
              <a:off x="7143763" y="5"/>
              <a:ext cx="2571789" cy="2571789"/>
              <a:chOff x="-12" y="5"/>
              <a:chExt cx="2571789" cy="2571789"/>
            </a:xfrm>
          </p:grpSpPr>
          <p:sp>
            <p:nvSpPr>
              <p:cNvPr id="3605" name="Google Shape;3605;p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6" name="Google Shape;3706;p6"/>
            <p:cNvGrpSpPr/>
            <p:nvPr/>
          </p:nvGrpSpPr>
          <p:grpSpPr>
            <a:xfrm>
              <a:off x="-571562" y="2571805"/>
              <a:ext cx="2571789" cy="2571789"/>
              <a:chOff x="-12" y="5"/>
              <a:chExt cx="2571789" cy="2571789"/>
            </a:xfrm>
          </p:grpSpPr>
          <p:sp>
            <p:nvSpPr>
              <p:cNvPr id="3707" name="Google Shape;3707;p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8" name="Google Shape;3808;p6"/>
            <p:cNvGrpSpPr/>
            <p:nvPr/>
          </p:nvGrpSpPr>
          <p:grpSpPr>
            <a:xfrm>
              <a:off x="2000213" y="2571805"/>
              <a:ext cx="2571789" cy="2571789"/>
              <a:chOff x="-12" y="5"/>
              <a:chExt cx="2571789" cy="2571789"/>
            </a:xfrm>
          </p:grpSpPr>
          <p:sp>
            <p:nvSpPr>
              <p:cNvPr id="3809" name="Google Shape;3809;p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0" name="Google Shape;3910;p6"/>
            <p:cNvGrpSpPr/>
            <p:nvPr/>
          </p:nvGrpSpPr>
          <p:grpSpPr>
            <a:xfrm>
              <a:off x="4571988" y="2571805"/>
              <a:ext cx="2571789" cy="2571789"/>
              <a:chOff x="-12" y="5"/>
              <a:chExt cx="2571789" cy="2571789"/>
            </a:xfrm>
          </p:grpSpPr>
          <p:sp>
            <p:nvSpPr>
              <p:cNvPr id="3911" name="Google Shape;3911;p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2" name="Google Shape;4012;p6"/>
            <p:cNvGrpSpPr/>
            <p:nvPr/>
          </p:nvGrpSpPr>
          <p:grpSpPr>
            <a:xfrm>
              <a:off x="7143763" y="2571805"/>
              <a:ext cx="2571789" cy="2571789"/>
              <a:chOff x="-12" y="5"/>
              <a:chExt cx="2571789" cy="2571789"/>
            </a:xfrm>
          </p:grpSpPr>
          <p:sp>
            <p:nvSpPr>
              <p:cNvPr id="4013" name="Google Shape;4013;p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14" name="Google Shape;4114;p6"/>
          <p:cNvSpPr/>
          <p:nvPr/>
        </p:nvSpPr>
        <p:spPr>
          <a:xfrm>
            <a:off x="714300" y="549600"/>
            <a:ext cx="7715400" cy="405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
          <p:cNvSpPr txBox="1">
            <a:spLocks noGrp="1"/>
          </p:cNvSpPr>
          <p:nvPr>
            <p:ph type="title"/>
          </p:nvPr>
        </p:nvSpPr>
        <p:spPr>
          <a:xfrm>
            <a:off x="861300" y="549600"/>
            <a:ext cx="7421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37"/>
        <p:cNvGrpSpPr/>
        <p:nvPr/>
      </p:nvGrpSpPr>
      <p:grpSpPr>
        <a:xfrm>
          <a:off x="0" y="0"/>
          <a:ext cx="0" cy="0"/>
          <a:chOff x="0" y="0"/>
          <a:chExt cx="0" cy="0"/>
        </a:xfrm>
      </p:grpSpPr>
      <p:grpSp>
        <p:nvGrpSpPr>
          <p:cNvPr id="4938" name="Google Shape;4938;p8"/>
          <p:cNvGrpSpPr/>
          <p:nvPr/>
        </p:nvGrpSpPr>
        <p:grpSpPr>
          <a:xfrm>
            <a:off x="-571562" y="-45"/>
            <a:ext cx="10287114" cy="5143589"/>
            <a:chOff x="-571562" y="5"/>
            <a:chExt cx="10287114" cy="5143589"/>
          </a:xfrm>
        </p:grpSpPr>
        <p:grpSp>
          <p:nvGrpSpPr>
            <p:cNvPr id="4939" name="Google Shape;4939;p8"/>
            <p:cNvGrpSpPr/>
            <p:nvPr/>
          </p:nvGrpSpPr>
          <p:grpSpPr>
            <a:xfrm>
              <a:off x="-571562" y="5"/>
              <a:ext cx="2571789" cy="2571789"/>
              <a:chOff x="-12" y="5"/>
              <a:chExt cx="2571789" cy="2571789"/>
            </a:xfrm>
          </p:grpSpPr>
          <p:sp>
            <p:nvSpPr>
              <p:cNvPr id="4940" name="Google Shape;4940;p8"/>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8"/>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8"/>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8"/>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8"/>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8"/>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8"/>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8"/>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8"/>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8"/>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8"/>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8"/>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8"/>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8"/>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8"/>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8"/>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8"/>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8"/>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8"/>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8"/>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8"/>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8"/>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8"/>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8"/>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8"/>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8"/>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8"/>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8"/>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8"/>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8"/>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8"/>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8"/>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8"/>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8"/>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8"/>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8"/>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8"/>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8"/>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8"/>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8"/>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8"/>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8"/>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8"/>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8"/>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8"/>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8"/>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8"/>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8"/>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8"/>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8"/>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8"/>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8"/>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8"/>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8"/>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8"/>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8"/>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8"/>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8"/>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8"/>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8"/>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8"/>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8"/>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8"/>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8"/>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8"/>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8"/>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8"/>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8"/>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8"/>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8"/>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8"/>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8"/>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8"/>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8"/>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8"/>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8"/>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8"/>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8"/>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8"/>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8"/>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8"/>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8"/>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8"/>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8"/>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8"/>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8"/>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8"/>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8"/>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8"/>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8"/>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8"/>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8"/>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8"/>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8"/>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8"/>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8"/>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8"/>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8"/>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8"/>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8"/>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8"/>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1" name="Google Shape;5041;p8"/>
            <p:cNvGrpSpPr/>
            <p:nvPr/>
          </p:nvGrpSpPr>
          <p:grpSpPr>
            <a:xfrm>
              <a:off x="2000213" y="5"/>
              <a:ext cx="2571789" cy="2571789"/>
              <a:chOff x="-12" y="5"/>
              <a:chExt cx="2571789" cy="2571789"/>
            </a:xfrm>
          </p:grpSpPr>
          <p:sp>
            <p:nvSpPr>
              <p:cNvPr id="5042" name="Google Shape;5042;p8"/>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8"/>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8"/>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8"/>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8"/>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8"/>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8"/>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8"/>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8"/>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8"/>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8"/>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8"/>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8"/>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8"/>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8"/>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8"/>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8"/>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8"/>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8"/>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8"/>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8"/>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8"/>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8"/>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8"/>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8"/>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8"/>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8"/>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8"/>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8"/>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8"/>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8"/>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8"/>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8"/>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8"/>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8"/>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8"/>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8"/>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8"/>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8"/>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8"/>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8"/>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8"/>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8"/>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8"/>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8"/>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8"/>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8"/>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8"/>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8"/>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8"/>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8"/>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8"/>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8"/>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8"/>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8"/>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8"/>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8"/>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8"/>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8"/>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8"/>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8"/>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8"/>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8"/>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8"/>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8"/>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8"/>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8"/>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8"/>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8"/>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8"/>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8"/>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8"/>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8"/>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8"/>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8"/>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8"/>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8"/>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8"/>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8"/>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8"/>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8"/>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8"/>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8"/>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8"/>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8"/>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8"/>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8"/>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8"/>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8"/>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8"/>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8"/>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8"/>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8"/>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8"/>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8"/>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8"/>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8"/>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8"/>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8"/>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8"/>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8"/>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3" name="Google Shape;5143;p8"/>
            <p:cNvGrpSpPr/>
            <p:nvPr/>
          </p:nvGrpSpPr>
          <p:grpSpPr>
            <a:xfrm>
              <a:off x="4571988" y="5"/>
              <a:ext cx="2571789" cy="2571789"/>
              <a:chOff x="-12" y="5"/>
              <a:chExt cx="2571789" cy="2571789"/>
            </a:xfrm>
          </p:grpSpPr>
          <p:sp>
            <p:nvSpPr>
              <p:cNvPr id="5144" name="Google Shape;5144;p8"/>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8"/>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8"/>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8"/>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8"/>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8"/>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8"/>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8"/>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8"/>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8"/>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8"/>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8"/>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8"/>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8"/>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8"/>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8"/>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8"/>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8"/>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8"/>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8"/>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8"/>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8"/>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8"/>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8"/>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8"/>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8"/>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8"/>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8"/>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8"/>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8"/>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8"/>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8"/>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8"/>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8"/>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8"/>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8"/>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8"/>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8"/>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8"/>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8"/>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8"/>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8"/>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8"/>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8"/>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8"/>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8"/>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8"/>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8"/>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8"/>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8"/>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8"/>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8"/>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8"/>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8"/>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8"/>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8"/>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8"/>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8"/>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8"/>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8"/>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8"/>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8"/>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8"/>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8"/>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8"/>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8"/>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8"/>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8"/>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8"/>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8"/>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8"/>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8"/>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8"/>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8"/>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8"/>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8"/>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8"/>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8"/>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8"/>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8"/>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8"/>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8"/>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8"/>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8"/>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8"/>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8"/>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8"/>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8"/>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8"/>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8"/>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8"/>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8"/>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8"/>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8"/>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8"/>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8"/>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8"/>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5" name="Google Shape;5245;p8"/>
            <p:cNvGrpSpPr/>
            <p:nvPr/>
          </p:nvGrpSpPr>
          <p:grpSpPr>
            <a:xfrm>
              <a:off x="7143763" y="5"/>
              <a:ext cx="2571789" cy="2571789"/>
              <a:chOff x="-12" y="5"/>
              <a:chExt cx="2571789" cy="2571789"/>
            </a:xfrm>
          </p:grpSpPr>
          <p:sp>
            <p:nvSpPr>
              <p:cNvPr id="5246" name="Google Shape;5246;p8"/>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8"/>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8"/>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8"/>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8"/>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8"/>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8"/>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8"/>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8"/>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8"/>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8"/>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8"/>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8"/>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8"/>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8"/>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8"/>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8"/>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8"/>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8"/>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8"/>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8"/>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8"/>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8"/>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8"/>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8"/>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8"/>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8"/>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8"/>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8"/>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8"/>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8"/>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8"/>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8"/>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8"/>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8"/>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8"/>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8"/>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8"/>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8"/>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8"/>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8"/>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8"/>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8"/>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8"/>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8"/>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8"/>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8"/>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8"/>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8"/>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8"/>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8"/>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8"/>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8"/>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8"/>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8"/>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8"/>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8"/>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8"/>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8"/>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8"/>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8"/>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8"/>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8"/>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8"/>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8"/>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8"/>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8"/>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8"/>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8"/>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8"/>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8"/>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8"/>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8"/>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8"/>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8"/>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8"/>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8"/>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8"/>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8"/>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8"/>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8"/>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8"/>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8"/>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8"/>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8"/>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8"/>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8"/>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8"/>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8"/>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8"/>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8"/>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8"/>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8"/>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8"/>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8"/>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8"/>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8"/>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8"/>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8"/>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8"/>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8"/>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7" name="Google Shape;5347;p8"/>
            <p:cNvGrpSpPr/>
            <p:nvPr/>
          </p:nvGrpSpPr>
          <p:grpSpPr>
            <a:xfrm>
              <a:off x="-571562" y="2571805"/>
              <a:ext cx="2571789" cy="2571789"/>
              <a:chOff x="-12" y="5"/>
              <a:chExt cx="2571789" cy="2571789"/>
            </a:xfrm>
          </p:grpSpPr>
          <p:sp>
            <p:nvSpPr>
              <p:cNvPr id="5348" name="Google Shape;5348;p8"/>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8"/>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8"/>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8"/>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8"/>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8"/>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8"/>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8"/>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8"/>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8"/>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8"/>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8"/>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8"/>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8"/>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8"/>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8"/>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8"/>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8"/>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8"/>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8"/>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8"/>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8"/>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8"/>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8"/>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8"/>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8"/>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8"/>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8"/>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8"/>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8"/>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8"/>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8"/>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8"/>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8"/>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8"/>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8"/>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8"/>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8"/>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8"/>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8"/>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8"/>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8"/>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8"/>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8"/>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8"/>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8"/>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8"/>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8"/>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8"/>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8"/>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8"/>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8"/>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8"/>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8"/>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8"/>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8"/>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8"/>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8"/>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8"/>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8"/>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8"/>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8"/>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8"/>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8"/>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8"/>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8"/>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8"/>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8"/>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8"/>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8"/>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8"/>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8"/>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8"/>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8"/>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8"/>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8"/>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8"/>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8"/>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8"/>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8"/>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8"/>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8"/>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8"/>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8"/>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8"/>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8"/>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8"/>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8"/>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8"/>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8"/>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8"/>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8"/>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8"/>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8"/>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8"/>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8"/>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8"/>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8"/>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8"/>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8"/>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8"/>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9" name="Google Shape;5449;p8"/>
            <p:cNvGrpSpPr/>
            <p:nvPr/>
          </p:nvGrpSpPr>
          <p:grpSpPr>
            <a:xfrm>
              <a:off x="2000213" y="2571805"/>
              <a:ext cx="2571789" cy="2571789"/>
              <a:chOff x="-12" y="5"/>
              <a:chExt cx="2571789" cy="2571789"/>
            </a:xfrm>
          </p:grpSpPr>
          <p:sp>
            <p:nvSpPr>
              <p:cNvPr id="5450" name="Google Shape;5450;p8"/>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8"/>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8"/>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8"/>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8"/>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8"/>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8"/>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8"/>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8"/>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8"/>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8"/>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8"/>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8"/>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8"/>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8"/>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8"/>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8"/>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8"/>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8"/>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8"/>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8"/>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8"/>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8"/>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8"/>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8"/>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8"/>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8"/>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8"/>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8"/>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8"/>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8"/>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8"/>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8"/>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8"/>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8"/>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8"/>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8"/>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8"/>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8"/>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8"/>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8"/>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8"/>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8"/>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8"/>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8"/>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8"/>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8"/>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8"/>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8"/>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8"/>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8"/>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8"/>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8"/>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8"/>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8"/>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8"/>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8"/>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8"/>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8"/>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8"/>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8"/>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8"/>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8"/>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8"/>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8"/>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8"/>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8"/>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8"/>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8"/>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8"/>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8"/>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8"/>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8"/>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8"/>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8"/>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8"/>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8"/>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8"/>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8"/>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8"/>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8"/>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8"/>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8"/>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8"/>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8"/>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8"/>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8"/>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8"/>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8"/>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8"/>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8"/>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8"/>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8"/>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8"/>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8"/>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8"/>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8"/>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8"/>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8"/>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8"/>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8"/>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1" name="Google Shape;5551;p8"/>
            <p:cNvGrpSpPr/>
            <p:nvPr/>
          </p:nvGrpSpPr>
          <p:grpSpPr>
            <a:xfrm>
              <a:off x="4571988" y="2571805"/>
              <a:ext cx="2571789" cy="2571789"/>
              <a:chOff x="-12" y="5"/>
              <a:chExt cx="2571789" cy="2571789"/>
            </a:xfrm>
          </p:grpSpPr>
          <p:sp>
            <p:nvSpPr>
              <p:cNvPr id="5552" name="Google Shape;5552;p8"/>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8"/>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8"/>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8"/>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8"/>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8"/>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8"/>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8"/>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8"/>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8"/>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8"/>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8"/>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8"/>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8"/>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8"/>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8"/>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8"/>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8"/>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8"/>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8"/>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8"/>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8"/>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8"/>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8"/>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8"/>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8"/>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8"/>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8"/>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8"/>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8"/>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8"/>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8"/>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8"/>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8"/>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8"/>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8"/>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8"/>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8"/>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8"/>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8"/>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8"/>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8"/>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8"/>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8"/>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8"/>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8"/>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8"/>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8"/>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8"/>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8"/>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8"/>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8"/>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8"/>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8"/>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8"/>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8"/>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8"/>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8"/>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8"/>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8"/>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8"/>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8"/>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8"/>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8"/>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8"/>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8"/>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8"/>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8"/>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8"/>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8"/>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8"/>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8"/>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8"/>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8"/>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8"/>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8"/>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8"/>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8"/>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8"/>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8"/>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8"/>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8"/>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8"/>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8"/>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8"/>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8"/>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8"/>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8"/>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8"/>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8"/>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8"/>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8"/>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8"/>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8"/>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8"/>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8"/>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8"/>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8"/>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8"/>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8"/>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8"/>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3" name="Google Shape;5653;p8"/>
            <p:cNvGrpSpPr/>
            <p:nvPr/>
          </p:nvGrpSpPr>
          <p:grpSpPr>
            <a:xfrm>
              <a:off x="7143763" y="2571805"/>
              <a:ext cx="2571789" cy="2571789"/>
              <a:chOff x="-12" y="5"/>
              <a:chExt cx="2571789" cy="2571789"/>
            </a:xfrm>
          </p:grpSpPr>
          <p:sp>
            <p:nvSpPr>
              <p:cNvPr id="5654" name="Google Shape;5654;p8"/>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8"/>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8"/>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8"/>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8"/>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8"/>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8"/>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8"/>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8"/>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8"/>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8"/>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8"/>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8"/>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8"/>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8"/>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8"/>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8"/>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8"/>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8"/>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8"/>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8"/>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8"/>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8"/>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8"/>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8"/>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8"/>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8"/>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8"/>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8"/>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8"/>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8"/>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8"/>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8"/>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8"/>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8"/>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8"/>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8"/>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8"/>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8"/>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8"/>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8"/>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8"/>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8"/>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8"/>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8"/>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8"/>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8"/>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8"/>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8"/>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8"/>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8"/>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8"/>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8"/>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8"/>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8"/>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8"/>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8"/>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8"/>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8"/>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8"/>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8"/>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8"/>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8"/>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8"/>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8"/>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8"/>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8"/>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8"/>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8"/>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8"/>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8"/>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8"/>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8"/>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8"/>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8"/>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8"/>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8"/>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8"/>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8"/>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8"/>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8"/>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8"/>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8"/>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8"/>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8"/>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8"/>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8"/>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8"/>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8"/>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8"/>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8"/>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8"/>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8"/>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8"/>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8"/>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8"/>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8"/>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8"/>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8"/>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8"/>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8"/>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55" name="Google Shape;5755;p8"/>
          <p:cNvSpPr/>
          <p:nvPr/>
        </p:nvSpPr>
        <p:spPr>
          <a:xfrm>
            <a:off x="714300" y="832350"/>
            <a:ext cx="7718700" cy="3478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8"/>
          <p:cNvSpPr/>
          <p:nvPr/>
        </p:nvSpPr>
        <p:spPr>
          <a:xfrm>
            <a:off x="714300" y="871500"/>
            <a:ext cx="7718700" cy="3400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8"/>
          <p:cNvSpPr txBox="1">
            <a:spLocks noGrp="1"/>
          </p:cNvSpPr>
          <p:nvPr>
            <p:ph type="title"/>
          </p:nvPr>
        </p:nvSpPr>
        <p:spPr>
          <a:xfrm>
            <a:off x="1538250" y="1001880"/>
            <a:ext cx="6067500" cy="2833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404"/>
        <p:cNvGrpSpPr/>
        <p:nvPr/>
      </p:nvGrpSpPr>
      <p:grpSpPr>
        <a:xfrm>
          <a:off x="0" y="0"/>
          <a:ext cx="0" cy="0"/>
          <a:chOff x="0" y="0"/>
          <a:chExt cx="0" cy="0"/>
        </a:xfrm>
      </p:grpSpPr>
      <p:grpSp>
        <p:nvGrpSpPr>
          <p:cNvPr id="7405" name="Google Shape;7405;p13"/>
          <p:cNvGrpSpPr/>
          <p:nvPr/>
        </p:nvGrpSpPr>
        <p:grpSpPr>
          <a:xfrm>
            <a:off x="-571562" y="-45"/>
            <a:ext cx="10287114" cy="5143589"/>
            <a:chOff x="-571562" y="5"/>
            <a:chExt cx="10287114" cy="5143589"/>
          </a:xfrm>
        </p:grpSpPr>
        <p:grpSp>
          <p:nvGrpSpPr>
            <p:cNvPr id="7406" name="Google Shape;7406;p13"/>
            <p:cNvGrpSpPr/>
            <p:nvPr/>
          </p:nvGrpSpPr>
          <p:grpSpPr>
            <a:xfrm>
              <a:off x="-571562" y="5"/>
              <a:ext cx="2571789" cy="2571789"/>
              <a:chOff x="-12" y="5"/>
              <a:chExt cx="2571789" cy="2571789"/>
            </a:xfrm>
          </p:grpSpPr>
          <p:sp>
            <p:nvSpPr>
              <p:cNvPr id="7407" name="Google Shape;7407;p1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8" name="Google Shape;7508;p13"/>
            <p:cNvGrpSpPr/>
            <p:nvPr/>
          </p:nvGrpSpPr>
          <p:grpSpPr>
            <a:xfrm>
              <a:off x="2000213" y="5"/>
              <a:ext cx="2571789" cy="2571789"/>
              <a:chOff x="-12" y="5"/>
              <a:chExt cx="2571789" cy="2571789"/>
            </a:xfrm>
          </p:grpSpPr>
          <p:sp>
            <p:nvSpPr>
              <p:cNvPr id="7509" name="Google Shape;7509;p1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1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1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0" name="Google Shape;7610;p13"/>
            <p:cNvGrpSpPr/>
            <p:nvPr/>
          </p:nvGrpSpPr>
          <p:grpSpPr>
            <a:xfrm>
              <a:off x="4571988" y="5"/>
              <a:ext cx="2571789" cy="2571789"/>
              <a:chOff x="-12" y="5"/>
              <a:chExt cx="2571789" cy="2571789"/>
            </a:xfrm>
          </p:grpSpPr>
          <p:sp>
            <p:nvSpPr>
              <p:cNvPr id="7611" name="Google Shape;7611;p1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1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1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1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1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1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1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1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1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1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1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1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1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1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1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670;p1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671;p1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672;p1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673;p1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674;p1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675;p1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676;p1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677;p1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678;p1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679;p1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680;p1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681;p1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682;p1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1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1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1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1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1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1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1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1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1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692;p1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693;p1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1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1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1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697;p1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698;p1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1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700;p1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701;p1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1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1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1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705;p1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706;p1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1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1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1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1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1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2" name="Google Shape;7712;p13"/>
            <p:cNvGrpSpPr/>
            <p:nvPr/>
          </p:nvGrpSpPr>
          <p:grpSpPr>
            <a:xfrm>
              <a:off x="7143763" y="5"/>
              <a:ext cx="2571789" cy="2571789"/>
              <a:chOff x="-12" y="5"/>
              <a:chExt cx="2571789" cy="2571789"/>
            </a:xfrm>
          </p:grpSpPr>
          <p:sp>
            <p:nvSpPr>
              <p:cNvPr id="7713" name="Google Shape;7713;p1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1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1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1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1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1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1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1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1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1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1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1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1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1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1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1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1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1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1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1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1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1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1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1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1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1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1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1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1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1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1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1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1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1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1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1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1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1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1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1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1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4" name="Google Shape;7754;p1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5" name="Google Shape;7755;p1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756;p1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757;p1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758;p1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759;p1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760;p1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761;p1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762;p1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763;p1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764;p1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5" name="Google Shape;7765;p1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6" name="Google Shape;7766;p1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7" name="Google Shape;7767;p1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8" name="Google Shape;7768;p1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9" name="Google Shape;7769;p1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0" name="Google Shape;7770;p1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1" name="Google Shape;7771;p1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2" name="Google Shape;7772;p1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3" name="Google Shape;7773;p1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4" name="Google Shape;7774;p1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5" name="Google Shape;7775;p1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6" name="Google Shape;7776;p1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7" name="Google Shape;7777;p1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8" name="Google Shape;7778;p1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9" name="Google Shape;7779;p1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0" name="Google Shape;7780;p1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1" name="Google Shape;7781;p1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2" name="Google Shape;7782;p1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3" name="Google Shape;7783;p1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4" name="Google Shape;7784;p1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1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1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1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1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1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1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1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1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1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1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1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1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1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1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1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1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1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1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1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1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1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1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1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1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1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1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1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1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1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4" name="Google Shape;7814;p13"/>
            <p:cNvGrpSpPr/>
            <p:nvPr/>
          </p:nvGrpSpPr>
          <p:grpSpPr>
            <a:xfrm>
              <a:off x="-571562" y="2571805"/>
              <a:ext cx="2571789" cy="2571789"/>
              <a:chOff x="-12" y="5"/>
              <a:chExt cx="2571789" cy="2571789"/>
            </a:xfrm>
          </p:grpSpPr>
          <p:sp>
            <p:nvSpPr>
              <p:cNvPr id="7815" name="Google Shape;7815;p1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6" name="Google Shape;7816;p1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7" name="Google Shape;7817;p1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8" name="Google Shape;7818;p1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9" name="Google Shape;7819;p1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0" name="Google Shape;7820;p1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1" name="Google Shape;7821;p1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2" name="Google Shape;7822;p1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3" name="Google Shape;7823;p1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4" name="Google Shape;7824;p1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5" name="Google Shape;7825;p1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6" name="Google Shape;7826;p1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7" name="Google Shape;7827;p1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8" name="Google Shape;7828;p1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9" name="Google Shape;7829;p1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0" name="Google Shape;7830;p1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1" name="Google Shape;7831;p1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2" name="Google Shape;7832;p1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3" name="Google Shape;7833;p1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4" name="Google Shape;7834;p1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5" name="Google Shape;7835;p1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6" name="Google Shape;7836;p1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7" name="Google Shape;7837;p1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8" name="Google Shape;7838;p1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9" name="Google Shape;7839;p1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0" name="Google Shape;7840;p1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1" name="Google Shape;7841;p1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2" name="Google Shape;7842;p1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3" name="Google Shape;7843;p1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4" name="Google Shape;7844;p1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5" name="Google Shape;7845;p1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6" name="Google Shape;7846;p1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7" name="Google Shape;7847;p1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8" name="Google Shape;7848;p1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9" name="Google Shape;7849;p1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0" name="Google Shape;7850;p1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1" name="Google Shape;7851;p1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2" name="Google Shape;7852;p1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3" name="Google Shape;7853;p1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4" name="Google Shape;7854;p1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5" name="Google Shape;7855;p1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6" name="Google Shape;7856;p1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7" name="Google Shape;7857;p1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8" name="Google Shape;7858;p1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9" name="Google Shape;7859;p1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0" name="Google Shape;7860;p1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1" name="Google Shape;7861;p1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2" name="Google Shape;7862;p1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3" name="Google Shape;7863;p1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4" name="Google Shape;7864;p1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5" name="Google Shape;7865;p1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6" name="Google Shape;7866;p1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7" name="Google Shape;7867;p1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8" name="Google Shape;7868;p1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9" name="Google Shape;7869;p1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0" name="Google Shape;7870;p1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1" name="Google Shape;7871;p1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2" name="Google Shape;7872;p1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3" name="Google Shape;7873;p1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1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1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1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1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1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1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1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1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1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1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1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1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1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1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1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1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1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1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1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1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1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1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1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1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1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1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1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1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1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1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1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1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1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1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1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1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1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1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1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1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1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1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6" name="Google Shape;7916;p13"/>
            <p:cNvGrpSpPr/>
            <p:nvPr/>
          </p:nvGrpSpPr>
          <p:grpSpPr>
            <a:xfrm>
              <a:off x="2000213" y="2571805"/>
              <a:ext cx="2571789" cy="2571789"/>
              <a:chOff x="-12" y="5"/>
              <a:chExt cx="2571789" cy="2571789"/>
            </a:xfrm>
          </p:grpSpPr>
          <p:sp>
            <p:nvSpPr>
              <p:cNvPr id="7917" name="Google Shape;7917;p1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1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1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1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1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1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1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1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1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1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1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1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1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1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1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1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1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1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1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1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1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1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1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1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1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1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1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1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1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1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1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1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1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1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1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1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1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1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1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1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1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1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1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1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1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1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1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1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1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1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1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1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1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1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1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1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1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1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1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1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1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1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1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1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1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1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1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1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1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1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1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1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1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1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1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1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1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1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1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1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1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1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1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1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1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1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1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1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1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1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1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1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1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1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1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1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1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1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1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1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1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8" name="Google Shape;8018;p13"/>
            <p:cNvGrpSpPr/>
            <p:nvPr/>
          </p:nvGrpSpPr>
          <p:grpSpPr>
            <a:xfrm>
              <a:off x="4571988" y="2571805"/>
              <a:ext cx="2571789" cy="2571789"/>
              <a:chOff x="-12" y="5"/>
              <a:chExt cx="2571789" cy="2571789"/>
            </a:xfrm>
          </p:grpSpPr>
          <p:sp>
            <p:nvSpPr>
              <p:cNvPr id="8019" name="Google Shape;8019;p1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1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1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1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1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1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1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1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1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1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1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1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1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1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1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1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1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1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1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1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1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1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1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1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1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1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1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1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1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1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1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1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1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1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1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1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1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1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1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1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1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1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1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1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1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1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1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1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1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1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1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1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1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1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1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1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1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1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1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1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1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1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1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1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1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1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1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1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1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1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1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1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1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1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1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1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1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1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1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1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1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1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1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1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1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1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1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1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1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1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1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1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1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1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1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1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1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1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1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1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1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0" name="Google Shape;8120;p13"/>
            <p:cNvGrpSpPr/>
            <p:nvPr/>
          </p:nvGrpSpPr>
          <p:grpSpPr>
            <a:xfrm>
              <a:off x="7143763" y="2571805"/>
              <a:ext cx="2571789" cy="2571789"/>
              <a:chOff x="-12" y="5"/>
              <a:chExt cx="2571789" cy="2571789"/>
            </a:xfrm>
          </p:grpSpPr>
          <p:sp>
            <p:nvSpPr>
              <p:cNvPr id="8121" name="Google Shape;8121;p13"/>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13"/>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13"/>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13"/>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13"/>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13"/>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13"/>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13"/>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13"/>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13"/>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13"/>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13"/>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13"/>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13"/>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13"/>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13"/>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13"/>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13"/>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13"/>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13"/>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13"/>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13"/>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13"/>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13"/>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13"/>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13"/>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13"/>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13"/>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13"/>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13"/>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13"/>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13"/>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13"/>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13"/>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13"/>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13"/>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13"/>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13"/>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13"/>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13"/>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13"/>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13"/>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13"/>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13"/>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13"/>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13"/>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13"/>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13"/>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13"/>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13"/>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13"/>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13"/>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13"/>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13"/>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13"/>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13"/>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13"/>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13"/>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13"/>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13"/>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13"/>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13"/>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13"/>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13"/>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13"/>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13"/>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13"/>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13"/>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13"/>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13"/>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13"/>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13"/>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13"/>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13"/>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13"/>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13"/>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13"/>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13"/>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13"/>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13"/>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13"/>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13"/>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13"/>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13"/>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13"/>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13"/>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13"/>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13"/>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13"/>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13"/>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13"/>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13"/>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13"/>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13"/>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13"/>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13"/>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13"/>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13"/>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13"/>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13"/>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13"/>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22" name="Google Shape;8222;p13"/>
          <p:cNvSpPr/>
          <p:nvPr/>
        </p:nvSpPr>
        <p:spPr>
          <a:xfrm>
            <a:off x="714300" y="549600"/>
            <a:ext cx="7715400" cy="405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13"/>
          <p:cNvSpPr txBox="1">
            <a:spLocks noGrp="1"/>
          </p:cNvSpPr>
          <p:nvPr>
            <p:ph type="title"/>
          </p:nvPr>
        </p:nvSpPr>
        <p:spPr>
          <a:xfrm>
            <a:off x="2194725" y="1435425"/>
            <a:ext cx="2172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224" name="Google Shape;8224;p13"/>
          <p:cNvSpPr txBox="1">
            <a:spLocks noGrp="1"/>
          </p:cNvSpPr>
          <p:nvPr>
            <p:ph type="subTitle" idx="1"/>
          </p:nvPr>
        </p:nvSpPr>
        <p:spPr>
          <a:xfrm>
            <a:off x="2194713" y="1781175"/>
            <a:ext cx="2172000" cy="619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25" name="Google Shape;8225;p13"/>
          <p:cNvSpPr txBox="1">
            <a:spLocks noGrp="1"/>
          </p:cNvSpPr>
          <p:nvPr>
            <p:ph type="title" idx="2" hasCustomPrompt="1"/>
          </p:nvPr>
        </p:nvSpPr>
        <p:spPr>
          <a:xfrm>
            <a:off x="1181800" y="1436000"/>
            <a:ext cx="10128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226" name="Google Shape;8226;p13"/>
          <p:cNvSpPr txBox="1">
            <a:spLocks noGrp="1"/>
          </p:cNvSpPr>
          <p:nvPr>
            <p:ph type="title" idx="3"/>
          </p:nvPr>
        </p:nvSpPr>
        <p:spPr>
          <a:xfrm>
            <a:off x="861300" y="549600"/>
            <a:ext cx="7421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27" name="Google Shape;8227;p13"/>
          <p:cNvSpPr txBox="1">
            <a:spLocks noGrp="1"/>
          </p:cNvSpPr>
          <p:nvPr>
            <p:ph type="title" idx="4"/>
          </p:nvPr>
        </p:nvSpPr>
        <p:spPr>
          <a:xfrm>
            <a:off x="5790200" y="1435425"/>
            <a:ext cx="2172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228" name="Google Shape;8228;p13"/>
          <p:cNvSpPr txBox="1">
            <a:spLocks noGrp="1"/>
          </p:cNvSpPr>
          <p:nvPr>
            <p:ph type="subTitle" idx="5"/>
          </p:nvPr>
        </p:nvSpPr>
        <p:spPr>
          <a:xfrm>
            <a:off x="5790188" y="1781175"/>
            <a:ext cx="2172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229" name="Google Shape;8229;p13"/>
          <p:cNvSpPr txBox="1">
            <a:spLocks noGrp="1"/>
          </p:cNvSpPr>
          <p:nvPr>
            <p:ph type="title" idx="6" hasCustomPrompt="1"/>
          </p:nvPr>
        </p:nvSpPr>
        <p:spPr>
          <a:xfrm>
            <a:off x="4777275" y="1436000"/>
            <a:ext cx="10128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230" name="Google Shape;8230;p13"/>
          <p:cNvSpPr txBox="1">
            <a:spLocks noGrp="1"/>
          </p:cNvSpPr>
          <p:nvPr>
            <p:ph type="title" idx="7"/>
          </p:nvPr>
        </p:nvSpPr>
        <p:spPr>
          <a:xfrm>
            <a:off x="2194725" y="3086175"/>
            <a:ext cx="2172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231" name="Google Shape;8231;p13"/>
          <p:cNvSpPr txBox="1">
            <a:spLocks noGrp="1"/>
          </p:cNvSpPr>
          <p:nvPr>
            <p:ph type="subTitle" idx="8"/>
          </p:nvPr>
        </p:nvSpPr>
        <p:spPr>
          <a:xfrm>
            <a:off x="2194713" y="3431925"/>
            <a:ext cx="2172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232" name="Google Shape;8232;p13"/>
          <p:cNvSpPr txBox="1">
            <a:spLocks noGrp="1"/>
          </p:cNvSpPr>
          <p:nvPr>
            <p:ph type="title" idx="9" hasCustomPrompt="1"/>
          </p:nvPr>
        </p:nvSpPr>
        <p:spPr>
          <a:xfrm>
            <a:off x="1181800" y="3086750"/>
            <a:ext cx="10128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233" name="Google Shape;8233;p13"/>
          <p:cNvSpPr txBox="1">
            <a:spLocks noGrp="1"/>
          </p:cNvSpPr>
          <p:nvPr>
            <p:ph type="title" idx="13"/>
          </p:nvPr>
        </p:nvSpPr>
        <p:spPr>
          <a:xfrm>
            <a:off x="5790200" y="3086175"/>
            <a:ext cx="2172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234" name="Google Shape;8234;p13"/>
          <p:cNvSpPr txBox="1">
            <a:spLocks noGrp="1"/>
          </p:cNvSpPr>
          <p:nvPr>
            <p:ph type="subTitle" idx="14"/>
          </p:nvPr>
        </p:nvSpPr>
        <p:spPr>
          <a:xfrm>
            <a:off x="5790200" y="3431925"/>
            <a:ext cx="2172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235" name="Google Shape;8235;p13"/>
          <p:cNvSpPr txBox="1">
            <a:spLocks noGrp="1"/>
          </p:cNvSpPr>
          <p:nvPr>
            <p:ph type="title" idx="15" hasCustomPrompt="1"/>
          </p:nvPr>
        </p:nvSpPr>
        <p:spPr>
          <a:xfrm>
            <a:off x="4777275" y="3086750"/>
            <a:ext cx="10128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1_3_1">
    <p:spTree>
      <p:nvGrpSpPr>
        <p:cNvPr id="1" name="Shape 8236"/>
        <p:cNvGrpSpPr/>
        <p:nvPr/>
      </p:nvGrpSpPr>
      <p:grpSpPr>
        <a:xfrm>
          <a:off x="0" y="0"/>
          <a:ext cx="0" cy="0"/>
          <a:chOff x="0" y="0"/>
          <a:chExt cx="0" cy="0"/>
        </a:xfrm>
      </p:grpSpPr>
      <p:grpSp>
        <p:nvGrpSpPr>
          <p:cNvPr id="8237" name="Google Shape;8237;p14"/>
          <p:cNvGrpSpPr/>
          <p:nvPr/>
        </p:nvGrpSpPr>
        <p:grpSpPr>
          <a:xfrm>
            <a:off x="-571562" y="-45"/>
            <a:ext cx="10287114" cy="5143589"/>
            <a:chOff x="-571562" y="5"/>
            <a:chExt cx="10287114" cy="5143589"/>
          </a:xfrm>
        </p:grpSpPr>
        <p:grpSp>
          <p:nvGrpSpPr>
            <p:cNvPr id="8238" name="Google Shape;8238;p14"/>
            <p:cNvGrpSpPr/>
            <p:nvPr/>
          </p:nvGrpSpPr>
          <p:grpSpPr>
            <a:xfrm>
              <a:off x="-571562" y="5"/>
              <a:ext cx="2571789" cy="2571789"/>
              <a:chOff x="-12" y="5"/>
              <a:chExt cx="2571789" cy="2571789"/>
            </a:xfrm>
          </p:grpSpPr>
          <p:sp>
            <p:nvSpPr>
              <p:cNvPr id="8239" name="Google Shape;8239;p14"/>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14"/>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14"/>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14"/>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14"/>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14"/>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14"/>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14"/>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14"/>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14"/>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14"/>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14"/>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14"/>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14"/>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14"/>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14"/>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14"/>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14"/>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14"/>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14"/>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14"/>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14"/>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14"/>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14"/>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14"/>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14"/>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14"/>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14"/>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14"/>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14"/>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14"/>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14"/>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14"/>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14"/>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14"/>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14"/>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14"/>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14"/>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14"/>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14"/>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14"/>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14"/>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14"/>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14"/>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14"/>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14"/>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14"/>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14"/>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14"/>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14"/>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14"/>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14"/>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14"/>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14"/>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14"/>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14"/>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14"/>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14"/>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14"/>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14"/>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14"/>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14"/>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14"/>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14"/>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14"/>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14"/>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14"/>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14"/>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14"/>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14"/>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14"/>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14"/>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14"/>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14"/>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14"/>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14"/>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14"/>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14"/>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14"/>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14"/>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14"/>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14"/>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14"/>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14"/>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14"/>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14"/>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14"/>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14"/>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14"/>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14"/>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14"/>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14"/>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14"/>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14"/>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14"/>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14"/>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14"/>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14"/>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14"/>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14"/>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14"/>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0" name="Google Shape;8340;p14"/>
            <p:cNvGrpSpPr/>
            <p:nvPr/>
          </p:nvGrpSpPr>
          <p:grpSpPr>
            <a:xfrm>
              <a:off x="2000213" y="5"/>
              <a:ext cx="2571789" cy="2571789"/>
              <a:chOff x="-12" y="5"/>
              <a:chExt cx="2571789" cy="2571789"/>
            </a:xfrm>
          </p:grpSpPr>
          <p:sp>
            <p:nvSpPr>
              <p:cNvPr id="8341" name="Google Shape;8341;p14"/>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14"/>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14"/>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14"/>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14"/>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14"/>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14"/>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14"/>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14"/>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14"/>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14"/>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14"/>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14"/>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14"/>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14"/>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14"/>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14"/>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14"/>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14"/>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14"/>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14"/>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14"/>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14"/>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14"/>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14"/>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14"/>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14"/>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14"/>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14"/>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14"/>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14"/>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14"/>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14"/>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14"/>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14"/>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14"/>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14"/>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14"/>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14"/>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14"/>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14"/>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14"/>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14"/>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14"/>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14"/>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14"/>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14"/>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14"/>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14"/>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14"/>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14"/>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14"/>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14"/>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14"/>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14"/>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14"/>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14"/>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14"/>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14"/>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14"/>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14"/>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14"/>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14"/>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14"/>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14"/>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14"/>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14"/>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14"/>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14"/>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14"/>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14"/>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14"/>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14"/>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14"/>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14"/>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14"/>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14"/>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14"/>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14"/>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14"/>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14"/>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14"/>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14"/>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14"/>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14"/>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14"/>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14"/>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14"/>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14"/>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14"/>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14"/>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14"/>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14"/>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14"/>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14"/>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14"/>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14"/>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14"/>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14"/>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14"/>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14"/>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2" name="Google Shape;8442;p14"/>
            <p:cNvGrpSpPr/>
            <p:nvPr/>
          </p:nvGrpSpPr>
          <p:grpSpPr>
            <a:xfrm>
              <a:off x="4571988" y="5"/>
              <a:ext cx="2571789" cy="2571789"/>
              <a:chOff x="-12" y="5"/>
              <a:chExt cx="2571789" cy="2571789"/>
            </a:xfrm>
          </p:grpSpPr>
          <p:sp>
            <p:nvSpPr>
              <p:cNvPr id="8443" name="Google Shape;8443;p14"/>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14"/>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14"/>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14"/>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14"/>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14"/>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14"/>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14"/>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14"/>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14"/>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14"/>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14"/>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14"/>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14"/>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14"/>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14"/>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14"/>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14"/>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14"/>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14"/>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14"/>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14"/>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14"/>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14"/>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14"/>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14"/>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14"/>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14"/>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14"/>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14"/>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14"/>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14"/>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14"/>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14"/>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14"/>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14"/>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14"/>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14"/>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14"/>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14"/>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14"/>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14"/>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14"/>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14"/>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14"/>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14"/>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14"/>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14"/>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14"/>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14"/>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14"/>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14"/>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14"/>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14"/>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14"/>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14"/>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14"/>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14"/>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14"/>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14"/>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14"/>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14"/>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14"/>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14"/>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14"/>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14"/>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14"/>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14"/>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14"/>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14"/>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14"/>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14"/>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14"/>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14"/>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14"/>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14"/>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14"/>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14"/>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14"/>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14"/>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14"/>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14"/>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14"/>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14"/>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14"/>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14"/>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14"/>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14"/>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14"/>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14"/>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14"/>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14"/>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14"/>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14"/>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14"/>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14"/>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14"/>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14"/>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14"/>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14"/>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14"/>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4" name="Google Shape;8544;p14"/>
            <p:cNvGrpSpPr/>
            <p:nvPr/>
          </p:nvGrpSpPr>
          <p:grpSpPr>
            <a:xfrm>
              <a:off x="7143763" y="5"/>
              <a:ext cx="2571789" cy="2571789"/>
              <a:chOff x="-12" y="5"/>
              <a:chExt cx="2571789" cy="2571789"/>
            </a:xfrm>
          </p:grpSpPr>
          <p:sp>
            <p:nvSpPr>
              <p:cNvPr id="8545" name="Google Shape;8545;p14"/>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14"/>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14"/>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14"/>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14"/>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14"/>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14"/>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14"/>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14"/>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14"/>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14"/>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14"/>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14"/>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14"/>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14"/>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14"/>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14"/>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14"/>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14"/>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14"/>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14"/>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14"/>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14"/>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14"/>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14"/>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14"/>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14"/>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14"/>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14"/>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14"/>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14"/>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14"/>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14"/>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14"/>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14"/>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14"/>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14"/>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14"/>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14"/>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14"/>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14"/>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14"/>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14"/>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14"/>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14"/>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14"/>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14"/>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14"/>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14"/>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14"/>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14"/>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14"/>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14"/>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14"/>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14"/>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14"/>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14"/>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14"/>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14"/>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14"/>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14"/>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14"/>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14"/>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14"/>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14"/>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14"/>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14"/>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14"/>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14"/>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14"/>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14"/>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14"/>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14"/>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14"/>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14"/>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14"/>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14"/>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14"/>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14"/>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14"/>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14"/>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14"/>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14"/>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14"/>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14"/>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14"/>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14"/>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14"/>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14"/>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14"/>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14"/>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14"/>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14"/>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14"/>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14"/>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14"/>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14"/>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14"/>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14"/>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14"/>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14"/>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6" name="Google Shape;8646;p14"/>
            <p:cNvGrpSpPr/>
            <p:nvPr/>
          </p:nvGrpSpPr>
          <p:grpSpPr>
            <a:xfrm>
              <a:off x="-571562" y="2571805"/>
              <a:ext cx="2571789" cy="2571789"/>
              <a:chOff x="-12" y="5"/>
              <a:chExt cx="2571789" cy="2571789"/>
            </a:xfrm>
          </p:grpSpPr>
          <p:sp>
            <p:nvSpPr>
              <p:cNvPr id="8647" name="Google Shape;8647;p14"/>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14"/>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14"/>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14"/>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14"/>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14"/>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14"/>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14"/>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14"/>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14"/>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14"/>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14"/>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14"/>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14"/>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14"/>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14"/>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14"/>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14"/>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14"/>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14"/>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14"/>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14"/>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14"/>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14"/>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14"/>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14"/>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14"/>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14"/>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14"/>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14"/>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14"/>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14"/>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14"/>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14"/>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14"/>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14"/>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14"/>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14"/>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14"/>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14"/>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14"/>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14"/>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14"/>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14"/>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14"/>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14"/>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14"/>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14"/>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14"/>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14"/>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14"/>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14"/>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14"/>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14"/>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14"/>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14"/>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14"/>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14"/>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14"/>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14"/>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14"/>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14"/>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14"/>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14"/>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14"/>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14"/>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14"/>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14"/>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14"/>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14"/>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14"/>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14"/>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14"/>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14"/>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14"/>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14"/>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14"/>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14"/>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14"/>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14"/>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14"/>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14"/>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14"/>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14"/>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14"/>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14"/>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14"/>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14"/>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14"/>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14"/>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14"/>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14"/>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14"/>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14"/>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14"/>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14"/>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14"/>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14"/>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14"/>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14"/>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14"/>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8" name="Google Shape;8748;p14"/>
            <p:cNvGrpSpPr/>
            <p:nvPr/>
          </p:nvGrpSpPr>
          <p:grpSpPr>
            <a:xfrm>
              <a:off x="2000213" y="2571805"/>
              <a:ext cx="2571789" cy="2571789"/>
              <a:chOff x="-12" y="5"/>
              <a:chExt cx="2571789" cy="2571789"/>
            </a:xfrm>
          </p:grpSpPr>
          <p:sp>
            <p:nvSpPr>
              <p:cNvPr id="8749" name="Google Shape;8749;p14"/>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14"/>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14"/>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14"/>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14"/>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14"/>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14"/>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14"/>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14"/>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14"/>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14"/>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14"/>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14"/>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14"/>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14"/>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14"/>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14"/>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14"/>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14"/>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14"/>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14"/>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14"/>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14"/>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14"/>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14"/>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14"/>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14"/>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14"/>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14"/>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14"/>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14"/>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14"/>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14"/>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14"/>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14"/>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14"/>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14"/>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14"/>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14"/>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14"/>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14"/>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14"/>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14"/>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14"/>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14"/>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14"/>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14"/>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14"/>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14"/>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14"/>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14"/>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14"/>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14"/>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14"/>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14"/>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14"/>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14"/>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14"/>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14"/>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14"/>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14"/>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14"/>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14"/>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14"/>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14"/>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14"/>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14"/>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14"/>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14"/>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14"/>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14"/>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14"/>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14"/>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14"/>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14"/>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14"/>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14"/>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14"/>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14"/>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14"/>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14"/>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14"/>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14"/>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14"/>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14"/>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14"/>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14"/>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14"/>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14"/>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14"/>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14"/>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14"/>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14"/>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14"/>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14"/>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14"/>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14"/>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14"/>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14"/>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14"/>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14"/>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0" name="Google Shape;8850;p14"/>
            <p:cNvGrpSpPr/>
            <p:nvPr/>
          </p:nvGrpSpPr>
          <p:grpSpPr>
            <a:xfrm>
              <a:off x="4571988" y="2571805"/>
              <a:ext cx="2571789" cy="2571789"/>
              <a:chOff x="-12" y="5"/>
              <a:chExt cx="2571789" cy="2571789"/>
            </a:xfrm>
          </p:grpSpPr>
          <p:sp>
            <p:nvSpPr>
              <p:cNvPr id="8851" name="Google Shape;8851;p14"/>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14"/>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14"/>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14"/>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14"/>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14"/>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14"/>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14"/>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14"/>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14"/>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14"/>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14"/>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14"/>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14"/>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14"/>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14"/>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14"/>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14"/>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14"/>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14"/>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14"/>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14"/>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14"/>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14"/>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14"/>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14"/>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14"/>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14"/>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14"/>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14"/>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14"/>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14"/>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14"/>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14"/>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14"/>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14"/>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14"/>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14"/>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14"/>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14"/>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14"/>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14"/>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14"/>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14"/>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14"/>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14"/>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14"/>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14"/>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14"/>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14"/>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14"/>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14"/>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14"/>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14"/>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14"/>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14"/>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14"/>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14"/>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14"/>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14"/>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14"/>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14"/>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14"/>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14"/>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14"/>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14"/>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14"/>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14"/>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14"/>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14"/>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14"/>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14"/>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14"/>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14"/>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14"/>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14"/>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14"/>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14"/>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14"/>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14"/>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14"/>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14"/>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14"/>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14"/>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14"/>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14"/>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14"/>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14"/>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14"/>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14"/>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14"/>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14"/>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14"/>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14"/>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14"/>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14"/>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14"/>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14"/>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14"/>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14"/>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14"/>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2" name="Google Shape;8952;p14"/>
            <p:cNvGrpSpPr/>
            <p:nvPr/>
          </p:nvGrpSpPr>
          <p:grpSpPr>
            <a:xfrm>
              <a:off x="7143763" y="2571805"/>
              <a:ext cx="2571789" cy="2571789"/>
              <a:chOff x="-12" y="5"/>
              <a:chExt cx="2571789" cy="2571789"/>
            </a:xfrm>
          </p:grpSpPr>
          <p:sp>
            <p:nvSpPr>
              <p:cNvPr id="8953" name="Google Shape;8953;p14"/>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14"/>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14"/>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14"/>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14"/>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14"/>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14"/>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14"/>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14"/>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14"/>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14"/>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14"/>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14"/>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14"/>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14"/>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14"/>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14"/>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14"/>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14"/>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14"/>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14"/>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14"/>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14"/>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14"/>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14"/>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14"/>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14"/>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14"/>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14"/>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14"/>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14"/>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14"/>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14"/>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14"/>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14"/>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14"/>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14"/>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14"/>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14"/>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14"/>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14"/>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14"/>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14"/>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14"/>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14"/>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14"/>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14"/>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14"/>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14"/>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14"/>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14"/>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4"/>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14"/>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14"/>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14"/>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14"/>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14"/>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14"/>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14"/>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14"/>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14"/>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14"/>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14"/>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14"/>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14"/>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14"/>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14"/>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14"/>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14"/>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14"/>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14"/>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14"/>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14"/>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14"/>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14"/>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14"/>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14"/>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14"/>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14"/>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14"/>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14"/>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14"/>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14"/>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14"/>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14"/>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14"/>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14"/>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14"/>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14"/>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14"/>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14"/>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14"/>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14"/>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14"/>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14"/>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14"/>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14"/>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14"/>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14"/>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14"/>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14"/>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54" name="Google Shape;9054;p14"/>
          <p:cNvSpPr/>
          <p:nvPr/>
        </p:nvSpPr>
        <p:spPr>
          <a:xfrm>
            <a:off x="714300" y="549600"/>
            <a:ext cx="7715400" cy="405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14"/>
          <p:cNvSpPr txBox="1">
            <a:spLocks noGrp="1"/>
          </p:cNvSpPr>
          <p:nvPr>
            <p:ph type="title"/>
          </p:nvPr>
        </p:nvSpPr>
        <p:spPr>
          <a:xfrm>
            <a:off x="2062950" y="2768925"/>
            <a:ext cx="21606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056" name="Google Shape;9056;p14"/>
          <p:cNvSpPr txBox="1">
            <a:spLocks noGrp="1"/>
          </p:cNvSpPr>
          <p:nvPr>
            <p:ph type="subTitle" idx="1"/>
          </p:nvPr>
        </p:nvSpPr>
        <p:spPr>
          <a:xfrm>
            <a:off x="2057250" y="3190875"/>
            <a:ext cx="2172000" cy="7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057" name="Google Shape;9057;p14"/>
          <p:cNvSpPr txBox="1">
            <a:spLocks noGrp="1"/>
          </p:cNvSpPr>
          <p:nvPr>
            <p:ph type="title" idx="2"/>
          </p:nvPr>
        </p:nvSpPr>
        <p:spPr>
          <a:xfrm>
            <a:off x="4920450" y="2768925"/>
            <a:ext cx="21606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058" name="Google Shape;9058;p14"/>
          <p:cNvSpPr txBox="1">
            <a:spLocks noGrp="1"/>
          </p:cNvSpPr>
          <p:nvPr>
            <p:ph type="subTitle" idx="3"/>
          </p:nvPr>
        </p:nvSpPr>
        <p:spPr>
          <a:xfrm>
            <a:off x="4914750" y="3190875"/>
            <a:ext cx="2172000" cy="7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059" name="Google Shape;9059;p14"/>
          <p:cNvSpPr txBox="1">
            <a:spLocks noGrp="1"/>
          </p:cNvSpPr>
          <p:nvPr>
            <p:ph type="title" idx="4"/>
          </p:nvPr>
        </p:nvSpPr>
        <p:spPr>
          <a:xfrm>
            <a:off x="861300" y="549600"/>
            <a:ext cx="7421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9884"/>
        <p:cNvGrpSpPr/>
        <p:nvPr/>
      </p:nvGrpSpPr>
      <p:grpSpPr>
        <a:xfrm>
          <a:off x="0" y="0"/>
          <a:ext cx="0" cy="0"/>
          <a:chOff x="0" y="0"/>
          <a:chExt cx="0" cy="0"/>
        </a:xfrm>
      </p:grpSpPr>
      <p:grpSp>
        <p:nvGrpSpPr>
          <p:cNvPr id="9885" name="Google Shape;9885;p16"/>
          <p:cNvGrpSpPr/>
          <p:nvPr/>
        </p:nvGrpSpPr>
        <p:grpSpPr>
          <a:xfrm>
            <a:off x="-571562" y="-45"/>
            <a:ext cx="10287114" cy="5143589"/>
            <a:chOff x="-571562" y="5"/>
            <a:chExt cx="10287114" cy="5143589"/>
          </a:xfrm>
        </p:grpSpPr>
        <p:grpSp>
          <p:nvGrpSpPr>
            <p:cNvPr id="9886" name="Google Shape;9886;p16"/>
            <p:cNvGrpSpPr/>
            <p:nvPr/>
          </p:nvGrpSpPr>
          <p:grpSpPr>
            <a:xfrm>
              <a:off x="-571562" y="5"/>
              <a:ext cx="2571789" cy="2571789"/>
              <a:chOff x="-12" y="5"/>
              <a:chExt cx="2571789" cy="2571789"/>
            </a:xfrm>
          </p:grpSpPr>
          <p:sp>
            <p:nvSpPr>
              <p:cNvPr id="9887" name="Google Shape;9887;p1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1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1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1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1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1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1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1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1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1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1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1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1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1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1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1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1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1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1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1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1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1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1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1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1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1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1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1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1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1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1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1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1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1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1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1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1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1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1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1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1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1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1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1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1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1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1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1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1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1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1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1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1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1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1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1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1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1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1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1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1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1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1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1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1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1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1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1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1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1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1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1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1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1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1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1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1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1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1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1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1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1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1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1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1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1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1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1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1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1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1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1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1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1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1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1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1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1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1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1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1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8" name="Google Shape;9988;p16"/>
            <p:cNvGrpSpPr/>
            <p:nvPr/>
          </p:nvGrpSpPr>
          <p:grpSpPr>
            <a:xfrm>
              <a:off x="2000213" y="5"/>
              <a:ext cx="2571789" cy="2571789"/>
              <a:chOff x="-12" y="5"/>
              <a:chExt cx="2571789" cy="2571789"/>
            </a:xfrm>
          </p:grpSpPr>
          <p:sp>
            <p:nvSpPr>
              <p:cNvPr id="9989" name="Google Shape;9989;p1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1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1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1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1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1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1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1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1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1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1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1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1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1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1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1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1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1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1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1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1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1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1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1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1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1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1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1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1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1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1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1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1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1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1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1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1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1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1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1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1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1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1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1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1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1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1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1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1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1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1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1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1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1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1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1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1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1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1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1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1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1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1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1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1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1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1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1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1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1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1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1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1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1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1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1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1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1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1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1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1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1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1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1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1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1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1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1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1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1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1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1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1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1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1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1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1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1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1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1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1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0" name="Google Shape;10090;p16"/>
            <p:cNvGrpSpPr/>
            <p:nvPr/>
          </p:nvGrpSpPr>
          <p:grpSpPr>
            <a:xfrm>
              <a:off x="4571988" y="5"/>
              <a:ext cx="2571789" cy="2571789"/>
              <a:chOff x="-12" y="5"/>
              <a:chExt cx="2571789" cy="2571789"/>
            </a:xfrm>
          </p:grpSpPr>
          <p:sp>
            <p:nvSpPr>
              <p:cNvPr id="10091" name="Google Shape;10091;p1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1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3" name="Google Shape;10093;p1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4" name="Google Shape;10094;p1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1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1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1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1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1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1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1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1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1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1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1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1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1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1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1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1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1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1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1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4" name="Google Shape;10114;p1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1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1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1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1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1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1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1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1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1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1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1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1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1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1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1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1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1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1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1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1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1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1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7" name="Google Shape;10137;p1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1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1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1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1" name="Google Shape;10141;p1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1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1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4" name="Google Shape;10144;p1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5" name="Google Shape;10145;p1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1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1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1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1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0" name="Google Shape;10150;p1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1" name="Google Shape;10151;p1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1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1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4" name="Google Shape;10154;p1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5" name="Google Shape;10155;p1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1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1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1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9" name="Google Shape;10159;p1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0" name="Google Shape;10160;p1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1" name="Google Shape;10161;p1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2" name="Google Shape;10162;p1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3" name="Google Shape;10163;p1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1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5" name="Google Shape;10165;p1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6" name="Google Shape;10166;p1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1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1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1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0" name="Google Shape;10170;p1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1" name="Google Shape;10171;p1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1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1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4" name="Google Shape;10174;p1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1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6" name="Google Shape;10176;p1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7" name="Google Shape;10177;p1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1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1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1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1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1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1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1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5" name="Google Shape;10185;p1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1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1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1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1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1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1" name="Google Shape;10191;p1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2" name="Google Shape;10192;p16"/>
            <p:cNvGrpSpPr/>
            <p:nvPr/>
          </p:nvGrpSpPr>
          <p:grpSpPr>
            <a:xfrm>
              <a:off x="7143763" y="5"/>
              <a:ext cx="2571789" cy="2571789"/>
              <a:chOff x="-12" y="5"/>
              <a:chExt cx="2571789" cy="2571789"/>
            </a:xfrm>
          </p:grpSpPr>
          <p:sp>
            <p:nvSpPr>
              <p:cNvPr id="10193" name="Google Shape;10193;p1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1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1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1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1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1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1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1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1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1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1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1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1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1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1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8" name="Google Shape;10208;p1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1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1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1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1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3" name="Google Shape;10213;p1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4" name="Google Shape;10214;p1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1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1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1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1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1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1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1" name="Google Shape;10221;p1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2" name="Google Shape;10222;p1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3" name="Google Shape;10223;p1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1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1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1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1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1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9" name="Google Shape;10229;p1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0" name="Google Shape;10230;p1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1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1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1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1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1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1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1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1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1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0" name="Google Shape;10240;p1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1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1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1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1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1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1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1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1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1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1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1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1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1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1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1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1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1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1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9" name="Google Shape;10259;p1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0" name="Google Shape;10260;p1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1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1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1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1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1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1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1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1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1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1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1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1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1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1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1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1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1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1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1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1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1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1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1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1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1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1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7" name="Google Shape;10287;p1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1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1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1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1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1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1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4" name="Google Shape;10294;p16"/>
            <p:cNvGrpSpPr/>
            <p:nvPr/>
          </p:nvGrpSpPr>
          <p:grpSpPr>
            <a:xfrm>
              <a:off x="-571562" y="2571805"/>
              <a:ext cx="2571789" cy="2571789"/>
              <a:chOff x="-12" y="5"/>
              <a:chExt cx="2571789" cy="2571789"/>
            </a:xfrm>
          </p:grpSpPr>
          <p:sp>
            <p:nvSpPr>
              <p:cNvPr id="10295" name="Google Shape;10295;p1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1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1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8" name="Google Shape;10298;p1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1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1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1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1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1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1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1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1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1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1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1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1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1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1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1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1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1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1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1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1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1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1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1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1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1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1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1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1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1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1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1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1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1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1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1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1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1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1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7" name="Google Shape;10337;p1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1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1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1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1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1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1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1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1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1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1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1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1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1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1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2" name="Google Shape;10352;p1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1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1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1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1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1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1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1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1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1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1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1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1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1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1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7" name="Google Shape;10367;p1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1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1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1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1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1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1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1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1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1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1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1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1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1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1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2" name="Google Shape;10382;p1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1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1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1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1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1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1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1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1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1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1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1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1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1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6" name="Google Shape;10396;p16"/>
            <p:cNvGrpSpPr/>
            <p:nvPr/>
          </p:nvGrpSpPr>
          <p:grpSpPr>
            <a:xfrm>
              <a:off x="2000213" y="2571805"/>
              <a:ext cx="2571789" cy="2571789"/>
              <a:chOff x="-12" y="5"/>
              <a:chExt cx="2571789" cy="2571789"/>
            </a:xfrm>
          </p:grpSpPr>
          <p:sp>
            <p:nvSpPr>
              <p:cNvPr id="10397" name="Google Shape;10397;p1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1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1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1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1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1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1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1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1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1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1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1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1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1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1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1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1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1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1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1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1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1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1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1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1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1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1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1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1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1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1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1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1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1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1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1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1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1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1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1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1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1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1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1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1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1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1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1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1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1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1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1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1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1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1" name="Google Shape;10451;p1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1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1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1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1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1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1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1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1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1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1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1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1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1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1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1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1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1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1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1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1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1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1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1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1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1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1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1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1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1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1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1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1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1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1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1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1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1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1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1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1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1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1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1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1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1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1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8" name="Google Shape;10498;p16"/>
            <p:cNvGrpSpPr/>
            <p:nvPr/>
          </p:nvGrpSpPr>
          <p:grpSpPr>
            <a:xfrm>
              <a:off x="4571988" y="2571805"/>
              <a:ext cx="2571789" cy="2571789"/>
              <a:chOff x="-12" y="5"/>
              <a:chExt cx="2571789" cy="2571789"/>
            </a:xfrm>
          </p:grpSpPr>
          <p:sp>
            <p:nvSpPr>
              <p:cNvPr id="10499" name="Google Shape;10499;p1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1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1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1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1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1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5" name="Google Shape;10505;p1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1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1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1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1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1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1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1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1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1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1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1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1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1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1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1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1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1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1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1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1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1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1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1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9" name="Google Shape;10529;p1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0" name="Google Shape;10530;p1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1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1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1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1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1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1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1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8" name="Google Shape;10538;p1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9" name="Google Shape;10539;p1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1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1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1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1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1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1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1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1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1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1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1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1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2" name="Google Shape;10552;p1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3" name="Google Shape;10553;p1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1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1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1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1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1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1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1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1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1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1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1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1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1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1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1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1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1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1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1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1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1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1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1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1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1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1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1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1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1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3" name="Google Shape;10583;p1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4" name="Google Shape;10584;p1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1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1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1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1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1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1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1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2" name="Google Shape;10592;p1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3" name="Google Shape;10593;p1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1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1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1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1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1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1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0" name="Google Shape;10600;p16"/>
            <p:cNvGrpSpPr/>
            <p:nvPr/>
          </p:nvGrpSpPr>
          <p:grpSpPr>
            <a:xfrm>
              <a:off x="7143763" y="2571805"/>
              <a:ext cx="2571789" cy="2571789"/>
              <a:chOff x="-12" y="5"/>
              <a:chExt cx="2571789" cy="2571789"/>
            </a:xfrm>
          </p:grpSpPr>
          <p:sp>
            <p:nvSpPr>
              <p:cNvPr id="10601" name="Google Shape;10601;p16"/>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16"/>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16"/>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16"/>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16"/>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16"/>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16"/>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16"/>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16"/>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16"/>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16"/>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16"/>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16"/>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16"/>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16"/>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16"/>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16"/>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16"/>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16"/>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16"/>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16"/>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16"/>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16"/>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16"/>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16"/>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16"/>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16"/>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16"/>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16"/>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16"/>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16"/>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16"/>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16"/>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16"/>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16"/>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16"/>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16"/>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16"/>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16"/>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16"/>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16"/>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16"/>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16"/>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16"/>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16"/>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16"/>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16"/>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16"/>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16"/>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16"/>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16"/>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16"/>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16"/>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16"/>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16"/>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16"/>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16"/>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16"/>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16"/>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16"/>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16"/>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16"/>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16"/>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16"/>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16"/>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16"/>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16"/>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16"/>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16"/>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16"/>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16"/>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16"/>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16"/>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16"/>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16"/>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16"/>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16"/>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16"/>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16"/>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16"/>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16"/>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16"/>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16"/>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16"/>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16"/>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16"/>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16"/>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16"/>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16"/>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16"/>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16"/>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16"/>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16"/>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16"/>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16"/>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16"/>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16"/>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16"/>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16"/>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16"/>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16"/>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02" name="Google Shape;10702;p16"/>
          <p:cNvSpPr/>
          <p:nvPr/>
        </p:nvSpPr>
        <p:spPr>
          <a:xfrm>
            <a:off x="714300" y="549600"/>
            <a:ext cx="7715400" cy="405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16"/>
          <p:cNvSpPr txBox="1">
            <a:spLocks noGrp="1"/>
          </p:cNvSpPr>
          <p:nvPr>
            <p:ph type="title"/>
          </p:nvPr>
        </p:nvSpPr>
        <p:spPr>
          <a:xfrm>
            <a:off x="939000" y="2692725"/>
            <a:ext cx="21606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704" name="Google Shape;10704;p16"/>
          <p:cNvSpPr txBox="1">
            <a:spLocks noGrp="1"/>
          </p:cNvSpPr>
          <p:nvPr>
            <p:ph type="subTitle" idx="1"/>
          </p:nvPr>
        </p:nvSpPr>
        <p:spPr>
          <a:xfrm>
            <a:off x="933300" y="3190875"/>
            <a:ext cx="2172000" cy="7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05" name="Google Shape;10705;p16"/>
          <p:cNvSpPr txBox="1">
            <a:spLocks noGrp="1"/>
          </p:cNvSpPr>
          <p:nvPr>
            <p:ph type="title" idx="2"/>
          </p:nvPr>
        </p:nvSpPr>
        <p:spPr>
          <a:xfrm>
            <a:off x="3491700" y="2692725"/>
            <a:ext cx="21606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706" name="Google Shape;10706;p16"/>
          <p:cNvSpPr txBox="1">
            <a:spLocks noGrp="1"/>
          </p:cNvSpPr>
          <p:nvPr>
            <p:ph type="subTitle" idx="3"/>
          </p:nvPr>
        </p:nvSpPr>
        <p:spPr>
          <a:xfrm>
            <a:off x="3486000" y="3190875"/>
            <a:ext cx="2172000" cy="7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07" name="Google Shape;10707;p16"/>
          <p:cNvSpPr txBox="1">
            <a:spLocks noGrp="1"/>
          </p:cNvSpPr>
          <p:nvPr>
            <p:ph type="title" idx="4"/>
          </p:nvPr>
        </p:nvSpPr>
        <p:spPr>
          <a:xfrm>
            <a:off x="6044400" y="2692725"/>
            <a:ext cx="21606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708" name="Google Shape;10708;p16"/>
          <p:cNvSpPr txBox="1">
            <a:spLocks noGrp="1"/>
          </p:cNvSpPr>
          <p:nvPr>
            <p:ph type="subTitle" idx="5"/>
          </p:nvPr>
        </p:nvSpPr>
        <p:spPr>
          <a:xfrm>
            <a:off x="6038700" y="3190875"/>
            <a:ext cx="2172000" cy="7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09" name="Google Shape;10709;p16"/>
          <p:cNvSpPr txBox="1">
            <a:spLocks noGrp="1"/>
          </p:cNvSpPr>
          <p:nvPr>
            <p:ph type="title" idx="6"/>
          </p:nvPr>
        </p:nvSpPr>
        <p:spPr>
          <a:xfrm>
            <a:off x="861300" y="549600"/>
            <a:ext cx="7421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3">
    <p:spTree>
      <p:nvGrpSpPr>
        <p:cNvPr id="1" name="Shape 10710"/>
        <p:cNvGrpSpPr/>
        <p:nvPr/>
      </p:nvGrpSpPr>
      <p:grpSpPr>
        <a:xfrm>
          <a:off x="0" y="0"/>
          <a:ext cx="0" cy="0"/>
          <a:chOff x="0" y="0"/>
          <a:chExt cx="0" cy="0"/>
        </a:xfrm>
      </p:grpSpPr>
      <p:grpSp>
        <p:nvGrpSpPr>
          <p:cNvPr id="10711" name="Google Shape;10711;p17"/>
          <p:cNvGrpSpPr/>
          <p:nvPr/>
        </p:nvGrpSpPr>
        <p:grpSpPr>
          <a:xfrm>
            <a:off x="-571562" y="-45"/>
            <a:ext cx="10287114" cy="5143589"/>
            <a:chOff x="-571562" y="5"/>
            <a:chExt cx="10287114" cy="5143589"/>
          </a:xfrm>
        </p:grpSpPr>
        <p:grpSp>
          <p:nvGrpSpPr>
            <p:cNvPr id="10712" name="Google Shape;10712;p17"/>
            <p:cNvGrpSpPr/>
            <p:nvPr/>
          </p:nvGrpSpPr>
          <p:grpSpPr>
            <a:xfrm>
              <a:off x="-571562" y="5"/>
              <a:ext cx="2571789" cy="2571789"/>
              <a:chOff x="-12" y="5"/>
              <a:chExt cx="2571789" cy="2571789"/>
            </a:xfrm>
          </p:grpSpPr>
          <p:sp>
            <p:nvSpPr>
              <p:cNvPr id="10713" name="Google Shape;10713;p17"/>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17"/>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17"/>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17"/>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17"/>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17"/>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17"/>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17"/>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17"/>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17"/>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17"/>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17"/>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17"/>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17"/>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17"/>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17"/>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17"/>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17"/>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17"/>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17"/>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17"/>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17"/>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17"/>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17"/>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17"/>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17"/>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17"/>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17"/>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17"/>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17"/>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17"/>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17"/>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17"/>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17"/>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17"/>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17"/>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17"/>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17"/>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17"/>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17"/>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17"/>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17"/>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17"/>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17"/>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17"/>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17"/>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17"/>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17"/>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17"/>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17"/>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17"/>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17"/>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17"/>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17"/>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17"/>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17"/>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17"/>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17"/>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17"/>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17"/>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17"/>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17"/>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17"/>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17"/>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17"/>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17"/>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17"/>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17"/>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17"/>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17"/>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17"/>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17"/>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17"/>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17"/>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17"/>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17"/>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17"/>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17"/>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17"/>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17"/>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17"/>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17"/>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17"/>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17"/>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17"/>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17"/>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17"/>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17"/>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17"/>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17"/>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17"/>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17"/>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17"/>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17"/>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17"/>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17"/>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17"/>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17"/>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17"/>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17"/>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17"/>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4" name="Google Shape;10814;p17"/>
            <p:cNvGrpSpPr/>
            <p:nvPr/>
          </p:nvGrpSpPr>
          <p:grpSpPr>
            <a:xfrm>
              <a:off x="2000213" y="5"/>
              <a:ext cx="2571789" cy="2571789"/>
              <a:chOff x="-12" y="5"/>
              <a:chExt cx="2571789" cy="2571789"/>
            </a:xfrm>
          </p:grpSpPr>
          <p:sp>
            <p:nvSpPr>
              <p:cNvPr id="10815" name="Google Shape;10815;p17"/>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17"/>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17"/>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17"/>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17"/>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17"/>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17"/>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17"/>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17"/>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17"/>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17"/>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17"/>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17"/>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17"/>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17"/>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17"/>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17"/>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17"/>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17"/>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17"/>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17"/>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17"/>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17"/>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17"/>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17"/>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17"/>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17"/>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17"/>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17"/>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17"/>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17"/>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17"/>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17"/>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17"/>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17"/>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17"/>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17"/>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17"/>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17"/>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17"/>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17"/>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17"/>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17"/>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17"/>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17"/>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17"/>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17"/>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17"/>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17"/>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17"/>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17"/>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17"/>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17"/>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17"/>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17"/>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17"/>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17"/>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17"/>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17"/>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17"/>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5" name="Google Shape;10875;p17"/>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17"/>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17"/>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17"/>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17"/>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17"/>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17"/>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17"/>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17"/>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17"/>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17"/>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17"/>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17"/>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17"/>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17"/>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17"/>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17"/>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17"/>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17"/>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17"/>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17"/>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17"/>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17"/>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17"/>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17"/>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17"/>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17"/>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17"/>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17"/>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17"/>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17"/>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17"/>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17"/>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17"/>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17"/>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17"/>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17"/>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17"/>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17"/>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17"/>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17"/>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6" name="Google Shape;10916;p17"/>
            <p:cNvGrpSpPr/>
            <p:nvPr/>
          </p:nvGrpSpPr>
          <p:grpSpPr>
            <a:xfrm>
              <a:off x="4571988" y="5"/>
              <a:ext cx="2571789" cy="2571789"/>
              <a:chOff x="-12" y="5"/>
              <a:chExt cx="2571789" cy="2571789"/>
            </a:xfrm>
          </p:grpSpPr>
          <p:sp>
            <p:nvSpPr>
              <p:cNvPr id="10917" name="Google Shape;10917;p17"/>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17"/>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17"/>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17"/>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17"/>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17"/>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17"/>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17"/>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17"/>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17"/>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17"/>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17"/>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17"/>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17"/>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17"/>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17"/>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17"/>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17"/>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17"/>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17"/>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17"/>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17"/>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17"/>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17"/>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17"/>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17"/>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17"/>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17"/>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17"/>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17"/>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17"/>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17"/>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17"/>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17"/>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17"/>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17"/>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17"/>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17"/>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17"/>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17"/>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17"/>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17"/>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17"/>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17"/>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17"/>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17"/>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17"/>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17"/>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17"/>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17"/>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17"/>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17"/>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17"/>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17"/>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17"/>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17"/>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17"/>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17"/>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17"/>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17"/>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17"/>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17"/>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17"/>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17"/>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17"/>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17"/>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17"/>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17"/>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17"/>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17"/>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17"/>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17"/>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17"/>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17"/>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17"/>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17"/>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17"/>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17"/>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17"/>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17"/>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17"/>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17"/>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17"/>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17"/>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17"/>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17"/>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17"/>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17"/>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17"/>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17"/>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17"/>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17"/>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17"/>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17"/>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17"/>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17"/>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17"/>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17"/>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17"/>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17"/>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17"/>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8" name="Google Shape;11018;p17"/>
            <p:cNvGrpSpPr/>
            <p:nvPr/>
          </p:nvGrpSpPr>
          <p:grpSpPr>
            <a:xfrm>
              <a:off x="7143763" y="5"/>
              <a:ext cx="2571789" cy="2571789"/>
              <a:chOff x="-12" y="5"/>
              <a:chExt cx="2571789" cy="2571789"/>
            </a:xfrm>
          </p:grpSpPr>
          <p:sp>
            <p:nvSpPr>
              <p:cNvPr id="11019" name="Google Shape;11019;p17"/>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17"/>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17"/>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17"/>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17"/>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17"/>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17"/>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17"/>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17"/>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17"/>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17"/>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17"/>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17"/>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17"/>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17"/>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17"/>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17"/>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17"/>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17"/>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17"/>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17"/>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17"/>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17"/>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17"/>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17"/>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4" name="Google Shape;11044;p17"/>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5" name="Google Shape;11045;p17"/>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17"/>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17"/>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17"/>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17"/>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17"/>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17"/>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17"/>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17"/>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17"/>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17"/>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17"/>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17"/>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17"/>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17"/>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17"/>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17"/>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17"/>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17"/>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17"/>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17"/>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17"/>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17"/>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17"/>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17"/>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0" name="Google Shape;11070;p17"/>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1" name="Google Shape;11071;p17"/>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17"/>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17"/>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17"/>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17"/>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17"/>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17"/>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17"/>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17"/>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17"/>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17"/>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17"/>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17"/>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17"/>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17"/>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17"/>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17"/>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17"/>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17"/>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17"/>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17"/>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17"/>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17"/>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17"/>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17"/>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17"/>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17"/>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17"/>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17"/>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17"/>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17"/>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17"/>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17"/>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17"/>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17"/>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17"/>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17"/>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17"/>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17"/>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17"/>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1" name="Google Shape;11111;p17"/>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2" name="Google Shape;11112;p17"/>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17"/>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17"/>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17"/>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17"/>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17"/>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17"/>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17"/>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0" name="Google Shape;11120;p17"/>
            <p:cNvGrpSpPr/>
            <p:nvPr/>
          </p:nvGrpSpPr>
          <p:grpSpPr>
            <a:xfrm>
              <a:off x="-571562" y="2571805"/>
              <a:ext cx="2571789" cy="2571789"/>
              <a:chOff x="-12" y="5"/>
              <a:chExt cx="2571789" cy="2571789"/>
            </a:xfrm>
          </p:grpSpPr>
          <p:sp>
            <p:nvSpPr>
              <p:cNvPr id="11121" name="Google Shape;11121;p17"/>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17"/>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17"/>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17"/>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17"/>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17"/>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17"/>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17"/>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17"/>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17"/>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17"/>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17"/>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17"/>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17"/>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17"/>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17"/>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17"/>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17"/>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17"/>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17"/>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17"/>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17"/>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17"/>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17"/>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17"/>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17"/>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7" name="Google Shape;11147;p17"/>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17"/>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17"/>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17"/>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17"/>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17"/>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17"/>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17"/>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17"/>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17"/>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17"/>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17"/>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17"/>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17"/>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17"/>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17"/>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17"/>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17"/>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17"/>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17"/>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17"/>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17"/>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17"/>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17"/>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17"/>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17"/>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17"/>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17"/>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17"/>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17"/>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17"/>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17"/>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17"/>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17"/>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17"/>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17"/>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17"/>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17"/>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17"/>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17"/>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17"/>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8" name="Google Shape;11188;p17"/>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17"/>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17"/>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17"/>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17"/>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17"/>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17"/>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17"/>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17"/>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17"/>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17"/>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17"/>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17"/>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17"/>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17"/>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17"/>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17"/>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17"/>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17"/>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17"/>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17"/>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17"/>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17"/>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17"/>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17"/>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17"/>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17"/>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17"/>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17"/>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17"/>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17"/>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17"/>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17"/>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17"/>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2" name="Google Shape;11222;p17"/>
            <p:cNvGrpSpPr/>
            <p:nvPr/>
          </p:nvGrpSpPr>
          <p:grpSpPr>
            <a:xfrm>
              <a:off x="2000213" y="2571805"/>
              <a:ext cx="2571789" cy="2571789"/>
              <a:chOff x="-12" y="5"/>
              <a:chExt cx="2571789" cy="2571789"/>
            </a:xfrm>
          </p:grpSpPr>
          <p:sp>
            <p:nvSpPr>
              <p:cNvPr id="11223" name="Google Shape;11223;p17"/>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17"/>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17"/>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17"/>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17"/>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17"/>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17"/>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17"/>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17"/>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17"/>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17"/>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17"/>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17"/>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17"/>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17"/>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17"/>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17"/>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17"/>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17"/>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17"/>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17"/>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17"/>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17"/>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17"/>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17"/>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17"/>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17"/>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17"/>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17"/>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17"/>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17"/>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17"/>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17"/>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17"/>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17"/>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8" name="Google Shape;11258;p17"/>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17"/>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17"/>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17"/>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17"/>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17"/>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17"/>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17"/>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17"/>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17"/>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17"/>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17"/>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17"/>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17"/>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17"/>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17"/>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17"/>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17"/>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17"/>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17"/>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8" name="Google Shape;11278;p17"/>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9" name="Google Shape;11279;p17"/>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17"/>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17"/>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17"/>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17"/>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17"/>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17"/>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17"/>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17"/>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17"/>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17"/>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17"/>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17"/>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17"/>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17"/>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17"/>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17"/>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17"/>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17"/>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8" name="Google Shape;11298;p17"/>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9" name="Google Shape;11299;p17"/>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17"/>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17"/>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17"/>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17"/>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17"/>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17"/>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17"/>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17"/>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17"/>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17"/>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17"/>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17"/>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17"/>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17"/>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17"/>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17"/>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17"/>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17"/>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17"/>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9" name="Google Shape;11319;p17"/>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0" name="Google Shape;11320;p17"/>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17"/>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17"/>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17"/>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4" name="Google Shape;11324;p17"/>
            <p:cNvGrpSpPr/>
            <p:nvPr/>
          </p:nvGrpSpPr>
          <p:grpSpPr>
            <a:xfrm>
              <a:off x="4571988" y="2571805"/>
              <a:ext cx="2571789" cy="2571789"/>
              <a:chOff x="-12" y="5"/>
              <a:chExt cx="2571789" cy="2571789"/>
            </a:xfrm>
          </p:grpSpPr>
          <p:sp>
            <p:nvSpPr>
              <p:cNvPr id="11325" name="Google Shape;11325;p17"/>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17"/>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17"/>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17"/>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17"/>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17"/>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17"/>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17"/>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17"/>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17"/>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17"/>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17"/>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17"/>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17"/>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17"/>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0" name="Google Shape;11340;p17"/>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1" name="Google Shape;11341;p17"/>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17"/>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17"/>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17"/>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17"/>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17"/>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17"/>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17"/>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17"/>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17"/>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17"/>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17"/>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17"/>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17"/>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17"/>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17"/>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17"/>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17"/>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17"/>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17"/>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17"/>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17"/>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17"/>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17"/>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17"/>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17"/>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17"/>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17"/>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17"/>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17"/>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17"/>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17"/>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17"/>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17"/>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17"/>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17"/>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17"/>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17"/>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17"/>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17"/>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17"/>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17"/>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3" name="Google Shape;11383;p17"/>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17"/>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17"/>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17"/>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17"/>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17"/>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17"/>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17"/>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17"/>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17"/>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17"/>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17"/>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17"/>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17"/>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17"/>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17"/>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17"/>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17"/>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17"/>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17"/>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17"/>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4" name="Google Shape;11404;p17"/>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17"/>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17"/>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17"/>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17"/>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17"/>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17"/>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17"/>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17"/>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17"/>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17"/>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17"/>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17"/>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17"/>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17"/>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17"/>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17"/>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17"/>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17"/>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17"/>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17"/>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17"/>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6" name="Google Shape;11426;p17"/>
            <p:cNvGrpSpPr/>
            <p:nvPr/>
          </p:nvGrpSpPr>
          <p:grpSpPr>
            <a:xfrm>
              <a:off x="7143763" y="2571805"/>
              <a:ext cx="2571789" cy="2571789"/>
              <a:chOff x="-12" y="5"/>
              <a:chExt cx="2571789" cy="2571789"/>
            </a:xfrm>
          </p:grpSpPr>
          <p:sp>
            <p:nvSpPr>
              <p:cNvPr id="11427" name="Google Shape;11427;p17"/>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17"/>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17"/>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17"/>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17"/>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17"/>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17"/>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17"/>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17"/>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17"/>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17"/>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17"/>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17"/>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17"/>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17"/>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17"/>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17"/>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17"/>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17"/>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17"/>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17"/>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17"/>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17"/>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17"/>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17"/>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17"/>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17"/>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17"/>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17"/>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17"/>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17"/>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17"/>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17"/>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17"/>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17"/>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17"/>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17"/>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17"/>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17"/>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17"/>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17"/>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17"/>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17"/>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17"/>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17"/>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17"/>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17"/>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17"/>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17"/>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17"/>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17"/>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17"/>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17"/>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17"/>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17"/>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17"/>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17"/>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17"/>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17"/>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17"/>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17"/>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17"/>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17"/>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17"/>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17"/>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17"/>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17"/>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17"/>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17"/>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17"/>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17"/>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17"/>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17"/>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17"/>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17"/>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17"/>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17"/>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17"/>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17"/>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17"/>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17"/>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17"/>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17"/>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17"/>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17"/>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17"/>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17"/>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17"/>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17"/>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17"/>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17"/>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17"/>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17"/>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17"/>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17"/>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17"/>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17"/>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17"/>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17"/>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17"/>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17"/>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28" name="Google Shape;11528;p17"/>
          <p:cNvSpPr/>
          <p:nvPr/>
        </p:nvSpPr>
        <p:spPr>
          <a:xfrm>
            <a:off x="4572000" y="549600"/>
            <a:ext cx="3857700" cy="4055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17"/>
          <p:cNvSpPr txBox="1">
            <a:spLocks noGrp="1"/>
          </p:cNvSpPr>
          <p:nvPr>
            <p:ph type="title"/>
          </p:nvPr>
        </p:nvSpPr>
        <p:spPr>
          <a:xfrm>
            <a:off x="4848225" y="549600"/>
            <a:ext cx="3419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1530" name="Google Shape;11530;p17"/>
          <p:cNvSpPr txBox="1">
            <a:spLocks noGrp="1"/>
          </p:cNvSpPr>
          <p:nvPr>
            <p:ph type="title" idx="2"/>
          </p:nvPr>
        </p:nvSpPr>
        <p:spPr>
          <a:xfrm>
            <a:off x="4853925" y="1216350"/>
            <a:ext cx="21606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1531" name="Google Shape;11531;p17"/>
          <p:cNvSpPr txBox="1">
            <a:spLocks noGrp="1"/>
          </p:cNvSpPr>
          <p:nvPr>
            <p:ph type="subTitle" idx="1"/>
          </p:nvPr>
        </p:nvSpPr>
        <p:spPr>
          <a:xfrm>
            <a:off x="4848225" y="1638300"/>
            <a:ext cx="2172000" cy="561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1532" name="Google Shape;11532;p17"/>
          <p:cNvSpPr txBox="1">
            <a:spLocks noGrp="1"/>
          </p:cNvSpPr>
          <p:nvPr>
            <p:ph type="title" idx="3"/>
          </p:nvPr>
        </p:nvSpPr>
        <p:spPr>
          <a:xfrm>
            <a:off x="4853925" y="2295600"/>
            <a:ext cx="21606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1533" name="Google Shape;11533;p17"/>
          <p:cNvSpPr txBox="1">
            <a:spLocks noGrp="1"/>
          </p:cNvSpPr>
          <p:nvPr>
            <p:ph type="subTitle" idx="4"/>
          </p:nvPr>
        </p:nvSpPr>
        <p:spPr>
          <a:xfrm>
            <a:off x="4848225" y="2717550"/>
            <a:ext cx="2172000" cy="561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1534" name="Google Shape;11534;p17"/>
          <p:cNvSpPr txBox="1">
            <a:spLocks noGrp="1"/>
          </p:cNvSpPr>
          <p:nvPr>
            <p:ph type="title" idx="5"/>
          </p:nvPr>
        </p:nvSpPr>
        <p:spPr>
          <a:xfrm>
            <a:off x="4853925" y="3374850"/>
            <a:ext cx="21606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2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11535" name="Google Shape;11535;p17"/>
          <p:cNvSpPr txBox="1">
            <a:spLocks noGrp="1"/>
          </p:cNvSpPr>
          <p:nvPr>
            <p:ph type="subTitle" idx="6"/>
          </p:nvPr>
        </p:nvSpPr>
        <p:spPr>
          <a:xfrm>
            <a:off x="4848225" y="3796800"/>
            <a:ext cx="2172000" cy="561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1_1_1_1_1_2">
    <p:spTree>
      <p:nvGrpSpPr>
        <p:cNvPr id="1" name="Shape 22261"/>
        <p:cNvGrpSpPr/>
        <p:nvPr/>
      </p:nvGrpSpPr>
      <p:grpSpPr>
        <a:xfrm>
          <a:off x="0" y="0"/>
          <a:ext cx="0" cy="0"/>
          <a:chOff x="0" y="0"/>
          <a:chExt cx="0" cy="0"/>
        </a:xfrm>
      </p:grpSpPr>
      <p:grpSp>
        <p:nvGrpSpPr>
          <p:cNvPr id="22262" name="Google Shape;22262;p31"/>
          <p:cNvGrpSpPr/>
          <p:nvPr/>
        </p:nvGrpSpPr>
        <p:grpSpPr>
          <a:xfrm>
            <a:off x="-571562" y="-45"/>
            <a:ext cx="10287114" cy="5143589"/>
            <a:chOff x="-571562" y="5"/>
            <a:chExt cx="10287114" cy="5143589"/>
          </a:xfrm>
        </p:grpSpPr>
        <p:grpSp>
          <p:nvGrpSpPr>
            <p:cNvPr id="22263" name="Google Shape;22263;p31"/>
            <p:cNvGrpSpPr/>
            <p:nvPr/>
          </p:nvGrpSpPr>
          <p:grpSpPr>
            <a:xfrm>
              <a:off x="-571562" y="5"/>
              <a:ext cx="2571789" cy="2571789"/>
              <a:chOff x="-12" y="5"/>
              <a:chExt cx="2571789" cy="2571789"/>
            </a:xfrm>
          </p:grpSpPr>
          <p:sp>
            <p:nvSpPr>
              <p:cNvPr id="22264" name="Google Shape;22264;p3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5" name="Google Shape;22265;p3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6" name="Google Shape;22266;p3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7" name="Google Shape;22267;p3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8" name="Google Shape;22268;p3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9" name="Google Shape;22269;p3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0" name="Google Shape;22270;p3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1" name="Google Shape;22271;p3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2" name="Google Shape;22272;p3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3" name="Google Shape;22273;p3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4" name="Google Shape;22274;p3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5" name="Google Shape;22275;p3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6" name="Google Shape;22276;p3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7" name="Google Shape;22277;p3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8" name="Google Shape;22278;p3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9" name="Google Shape;22279;p3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0" name="Google Shape;22280;p3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1" name="Google Shape;22281;p3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2" name="Google Shape;22282;p3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3" name="Google Shape;22283;p3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4" name="Google Shape;22284;p3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5" name="Google Shape;22285;p3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6" name="Google Shape;22286;p3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7" name="Google Shape;22287;p3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8" name="Google Shape;22288;p3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9" name="Google Shape;22289;p3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0" name="Google Shape;22290;p3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1" name="Google Shape;22291;p3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2" name="Google Shape;22292;p3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3" name="Google Shape;22293;p3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4" name="Google Shape;22294;p3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5" name="Google Shape;22295;p3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6" name="Google Shape;22296;p3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7" name="Google Shape;22297;p3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8" name="Google Shape;22298;p3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9" name="Google Shape;22299;p3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0" name="Google Shape;22300;p3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1" name="Google Shape;22301;p3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2" name="Google Shape;22302;p3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3" name="Google Shape;22303;p3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4" name="Google Shape;22304;p3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5" name="Google Shape;22305;p3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6" name="Google Shape;22306;p3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7" name="Google Shape;22307;p3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8" name="Google Shape;22308;p3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9" name="Google Shape;22309;p3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0" name="Google Shape;22310;p3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1" name="Google Shape;22311;p3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2" name="Google Shape;22312;p3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3" name="Google Shape;22313;p3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4" name="Google Shape;22314;p3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5" name="Google Shape;22315;p3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6" name="Google Shape;22316;p3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7" name="Google Shape;22317;p3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8" name="Google Shape;22318;p3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9" name="Google Shape;22319;p3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0" name="Google Shape;22320;p3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1" name="Google Shape;22321;p3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2" name="Google Shape;22322;p3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3" name="Google Shape;22323;p3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4" name="Google Shape;22324;p3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5" name="Google Shape;22325;p3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6" name="Google Shape;22326;p3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7" name="Google Shape;22327;p3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8" name="Google Shape;22328;p3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9" name="Google Shape;22329;p3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0" name="Google Shape;22330;p3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1" name="Google Shape;22331;p3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2" name="Google Shape;22332;p3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3" name="Google Shape;22333;p3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4" name="Google Shape;22334;p3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5" name="Google Shape;22335;p3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6" name="Google Shape;22336;p3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7" name="Google Shape;22337;p3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8" name="Google Shape;22338;p3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9" name="Google Shape;22339;p3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0" name="Google Shape;22340;p3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1" name="Google Shape;22341;p3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2" name="Google Shape;22342;p3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3" name="Google Shape;22343;p3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4" name="Google Shape;22344;p3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5" name="Google Shape;22345;p3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6" name="Google Shape;22346;p3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7" name="Google Shape;22347;p3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8" name="Google Shape;22348;p3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9" name="Google Shape;22349;p3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0" name="Google Shape;22350;p3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1" name="Google Shape;22351;p3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2" name="Google Shape;22352;p3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3" name="Google Shape;22353;p3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4" name="Google Shape;22354;p3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5" name="Google Shape;22355;p3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6" name="Google Shape;22356;p3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7" name="Google Shape;22357;p3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8" name="Google Shape;22358;p3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9" name="Google Shape;22359;p3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0" name="Google Shape;22360;p3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1" name="Google Shape;22361;p3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2" name="Google Shape;22362;p3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3" name="Google Shape;22363;p3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4" name="Google Shape;22364;p3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65" name="Google Shape;22365;p31"/>
            <p:cNvGrpSpPr/>
            <p:nvPr/>
          </p:nvGrpSpPr>
          <p:grpSpPr>
            <a:xfrm>
              <a:off x="2000213" y="5"/>
              <a:ext cx="2571789" cy="2571789"/>
              <a:chOff x="-12" y="5"/>
              <a:chExt cx="2571789" cy="2571789"/>
            </a:xfrm>
          </p:grpSpPr>
          <p:sp>
            <p:nvSpPr>
              <p:cNvPr id="22366" name="Google Shape;22366;p3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7" name="Google Shape;22367;p3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8" name="Google Shape;22368;p3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9" name="Google Shape;22369;p3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0" name="Google Shape;22370;p3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1" name="Google Shape;22371;p3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2" name="Google Shape;22372;p3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3" name="Google Shape;22373;p3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4" name="Google Shape;22374;p3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5" name="Google Shape;22375;p3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6" name="Google Shape;22376;p3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7" name="Google Shape;22377;p3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8" name="Google Shape;22378;p3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9" name="Google Shape;22379;p3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0" name="Google Shape;22380;p3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1" name="Google Shape;22381;p3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2" name="Google Shape;22382;p3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3" name="Google Shape;22383;p3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4" name="Google Shape;22384;p3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5" name="Google Shape;22385;p3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6" name="Google Shape;22386;p3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7" name="Google Shape;22387;p3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8" name="Google Shape;22388;p3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9" name="Google Shape;22389;p3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0" name="Google Shape;22390;p3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1" name="Google Shape;22391;p3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2" name="Google Shape;22392;p3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3" name="Google Shape;22393;p3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4" name="Google Shape;22394;p3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5" name="Google Shape;22395;p3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6" name="Google Shape;22396;p3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7" name="Google Shape;22397;p3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8" name="Google Shape;22398;p3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9" name="Google Shape;22399;p3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0" name="Google Shape;22400;p3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1" name="Google Shape;22401;p3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2" name="Google Shape;22402;p3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3" name="Google Shape;22403;p3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4" name="Google Shape;22404;p3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5" name="Google Shape;22405;p3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6" name="Google Shape;22406;p3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7" name="Google Shape;22407;p3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8" name="Google Shape;22408;p3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9" name="Google Shape;22409;p3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0" name="Google Shape;22410;p3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1" name="Google Shape;22411;p3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2" name="Google Shape;22412;p3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3" name="Google Shape;22413;p3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4" name="Google Shape;22414;p3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5" name="Google Shape;22415;p3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6" name="Google Shape;22416;p3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7" name="Google Shape;22417;p3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8" name="Google Shape;22418;p3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9" name="Google Shape;22419;p3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0" name="Google Shape;22420;p3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1" name="Google Shape;22421;p3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2" name="Google Shape;22422;p3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3" name="Google Shape;22423;p3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4" name="Google Shape;22424;p3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5" name="Google Shape;22425;p3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6" name="Google Shape;22426;p3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7" name="Google Shape;22427;p3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8" name="Google Shape;22428;p3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9" name="Google Shape;22429;p3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0" name="Google Shape;22430;p3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1" name="Google Shape;22431;p3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2" name="Google Shape;22432;p3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3" name="Google Shape;22433;p3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4" name="Google Shape;22434;p3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5" name="Google Shape;22435;p3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6" name="Google Shape;22436;p3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7" name="Google Shape;22437;p3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8" name="Google Shape;22438;p3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9" name="Google Shape;22439;p3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0" name="Google Shape;22440;p3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1" name="Google Shape;22441;p3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2" name="Google Shape;22442;p3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3" name="Google Shape;22443;p3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4" name="Google Shape;22444;p3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5" name="Google Shape;22445;p3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6" name="Google Shape;22446;p3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7" name="Google Shape;22447;p3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8" name="Google Shape;22448;p3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9" name="Google Shape;22449;p3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0" name="Google Shape;22450;p3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1" name="Google Shape;22451;p3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2" name="Google Shape;22452;p3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3" name="Google Shape;22453;p3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4" name="Google Shape;22454;p3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5" name="Google Shape;22455;p3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6" name="Google Shape;22456;p3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7" name="Google Shape;22457;p3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8" name="Google Shape;22458;p3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9" name="Google Shape;22459;p3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0" name="Google Shape;22460;p3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1" name="Google Shape;22461;p3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2" name="Google Shape;22462;p3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3" name="Google Shape;22463;p3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4" name="Google Shape;22464;p3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5" name="Google Shape;22465;p3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6" name="Google Shape;22466;p3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7" name="Google Shape;22467;p31"/>
            <p:cNvGrpSpPr/>
            <p:nvPr/>
          </p:nvGrpSpPr>
          <p:grpSpPr>
            <a:xfrm>
              <a:off x="4571988" y="5"/>
              <a:ext cx="2571789" cy="2571789"/>
              <a:chOff x="-12" y="5"/>
              <a:chExt cx="2571789" cy="2571789"/>
            </a:xfrm>
          </p:grpSpPr>
          <p:sp>
            <p:nvSpPr>
              <p:cNvPr id="22468" name="Google Shape;22468;p3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9" name="Google Shape;22469;p3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0" name="Google Shape;22470;p3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1" name="Google Shape;22471;p3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2" name="Google Shape;22472;p3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3" name="Google Shape;22473;p3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4" name="Google Shape;22474;p3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5" name="Google Shape;22475;p3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6" name="Google Shape;22476;p3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7" name="Google Shape;22477;p3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8" name="Google Shape;22478;p3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9" name="Google Shape;22479;p3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0" name="Google Shape;22480;p3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1" name="Google Shape;22481;p3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2" name="Google Shape;22482;p3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3" name="Google Shape;22483;p3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4" name="Google Shape;22484;p3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5" name="Google Shape;22485;p3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6" name="Google Shape;22486;p3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7" name="Google Shape;22487;p3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8" name="Google Shape;22488;p3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9" name="Google Shape;22489;p3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0" name="Google Shape;22490;p3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1" name="Google Shape;22491;p3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2" name="Google Shape;22492;p3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3" name="Google Shape;22493;p3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4" name="Google Shape;22494;p3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5" name="Google Shape;22495;p3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6" name="Google Shape;22496;p3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7" name="Google Shape;22497;p3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8" name="Google Shape;22498;p3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9" name="Google Shape;22499;p3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0" name="Google Shape;22500;p3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1" name="Google Shape;22501;p3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2" name="Google Shape;22502;p3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3" name="Google Shape;22503;p3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4" name="Google Shape;22504;p3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5" name="Google Shape;22505;p3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6" name="Google Shape;22506;p3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7" name="Google Shape;22507;p3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8" name="Google Shape;22508;p3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9" name="Google Shape;22509;p3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0" name="Google Shape;22510;p3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1" name="Google Shape;22511;p3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2" name="Google Shape;22512;p3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3" name="Google Shape;22513;p3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4" name="Google Shape;22514;p3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5" name="Google Shape;22515;p3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6" name="Google Shape;22516;p3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7" name="Google Shape;22517;p3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8" name="Google Shape;22518;p3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9" name="Google Shape;22519;p3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0" name="Google Shape;22520;p3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1" name="Google Shape;22521;p3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2" name="Google Shape;22522;p3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3" name="Google Shape;22523;p3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4" name="Google Shape;22524;p3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5" name="Google Shape;22525;p3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6" name="Google Shape;22526;p3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7" name="Google Shape;22527;p3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8" name="Google Shape;22528;p3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9" name="Google Shape;22529;p3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0" name="Google Shape;22530;p3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1" name="Google Shape;22531;p3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2" name="Google Shape;22532;p3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3" name="Google Shape;22533;p3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4" name="Google Shape;22534;p3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5" name="Google Shape;22535;p3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6" name="Google Shape;22536;p3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7" name="Google Shape;22537;p3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8" name="Google Shape;22538;p3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9" name="Google Shape;22539;p3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0" name="Google Shape;22540;p3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1" name="Google Shape;22541;p3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2" name="Google Shape;22542;p3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3" name="Google Shape;22543;p3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4" name="Google Shape;22544;p3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5" name="Google Shape;22545;p3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6" name="Google Shape;22546;p3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7" name="Google Shape;22547;p3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8" name="Google Shape;22548;p3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9" name="Google Shape;22549;p3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0" name="Google Shape;22550;p3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1" name="Google Shape;22551;p3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2" name="Google Shape;22552;p3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3" name="Google Shape;22553;p3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4" name="Google Shape;22554;p3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5" name="Google Shape;22555;p3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6" name="Google Shape;22556;p3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7" name="Google Shape;22557;p3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8" name="Google Shape;22558;p3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9" name="Google Shape;22559;p3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0" name="Google Shape;22560;p3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1" name="Google Shape;22561;p3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2" name="Google Shape;22562;p3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3" name="Google Shape;22563;p3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4" name="Google Shape;22564;p3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5" name="Google Shape;22565;p3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6" name="Google Shape;22566;p3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7" name="Google Shape;22567;p3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8" name="Google Shape;22568;p3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69" name="Google Shape;22569;p31"/>
            <p:cNvGrpSpPr/>
            <p:nvPr/>
          </p:nvGrpSpPr>
          <p:grpSpPr>
            <a:xfrm>
              <a:off x="7143763" y="5"/>
              <a:ext cx="2571789" cy="2571789"/>
              <a:chOff x="-12" y="5"/>
              <a:chExt cx="2571789" cy="2571789"/>
            </a:xfrm>
          </p:grpSpPr>
          <p:sp>
            <p:nvSpPr>
              <p:cNvPr id="22570" name="Google Shape;22570;p3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1" name="Google Shape;22571;p3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2" name="Google Shape;22572;p3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3" name="Google Shape;22573;p3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4" name="Google Shape;22574;p3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5" name="Google Shape;22575;p3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6" name="Google Shape;22576;p3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7" name="Google Shape;22577;p3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8" name="Google Shape;22578;p3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9" name="Google Shape;22579;p3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0" name="Google Shape;22580;p3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1" name="Google Shape;22581;p3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2" name="Google Shape;22582;p3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3" name="Google Shape;22583;p3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4" name="Google Shape;22584;p3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5" name="Google Shape;22585;p3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6" name="Google Shape;22586;p3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7" name="Google Shape;22587;p3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8" name="Google Shape;22588;p3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9" name="Google Shape;22589;p3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0" name="Google Shape;22590;p3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1" name="Google Shape;22591;p3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2" name="Google Shape;22592;p3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3" name="Google Shape;22593;p3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4" name="Google Shape;22594;p3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5" name="Google Shape;22595;p3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6" name="Google Shape;22596;p3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7" name="Google Shape;22597;p3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8" name="Google Shape;22598;p3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9" name="Google Shape;22599;p3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0" name="Google Shape;22600;p3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1" name="Google Shape;22601;p3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2" name="Google Shape;22602;p3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3" name="Google Shape;22603;p3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4" name="Google Shape;22604;p3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5" name="Google Shape;22605;p3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6" name="Google Shape;22606;p3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7" name="Google Shape;22607;p3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8" name="Google Shape;22608;p3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9" name="Google Shape;22609;p3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0" name="Google Shape;22610;p3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1" name="Google Shape;22611;p3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2" name="Google Shape;22612;p3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3" name="Google Shape;22613;p3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4" name="Google Shape;22614;p3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5" name="Google Shape;22615;p3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6" name="Google Shape;22616;p3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7" name="Google Shape;22617;p3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8" name="Google Shape;22618;p3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9" name="Google Shape;22619;p3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0" name="Google Shape;22620;p3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1" name="Google Shape;22621;p3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2" name="Google Shape;22622;p3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3" name="Google Shape;22623;p3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4" name="Google Shape;22624;p3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5" name="Google Shape;22625;p3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6" name="Google Shape;22626;p3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7" name="Google Shape;22627;p3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8" name="Google Shape;22628;p3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9" name="Google Shape;22629;p3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0" name="Google Shape;22630;p3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1" name="Google Shape;22631;p3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2" name="Google Shape;22632;p3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3" name="Google Shape;22633;p3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4" name="Google Shape;22634;p3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5" name="Google Shape;22635;p3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6" name="Google Shape;22636;p3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7" name="Google Shape;22637;p3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8" name="Google Shape;22638;p3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9" name="Google Shape;22639;p3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0" name="Google Shape;22640;p3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1" name="Google Shape;22641;p3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2" name="Google Shape;22642;p3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3" name="Google Shape;22643;p3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4" name="Google Shape;22644;p3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5" name="Google Shape;22645;p3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6" name="Google Shape;22646;p3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7" name="Google Shape;22647;p3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8" name="Google Shape;22648;p3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9" name="Google Shape;22649;p3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0" name="Google Shape;22650;p3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1" name="Google Shape;22651;p3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2" name="Google Shape;22652;p3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3" name="Google Shape;22653;p3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4" name="Google Shape;22654;p3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5" name="Google Shape;22655;p3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6" name="Google Shape;22656;p3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7" name="Google Shape;22657;p3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8" name="Google Shape;22658;p3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9" name="Google Shape;22659;p3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0" name="Google Shape;22660;p3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1" name="Google Shape;22661;p3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2" name="Google Shape;22662;p3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3" name="Google Shape;22663;p3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4" name="Google Shape;22664;p3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5" name="Google Shape;22665;p3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6" name="Google Shape;22666;p3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7" name="Google Shape;22667;p3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8" name="Google Shape;22668;p3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9" name="Google Shape;22669;p3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0" name="Google Shape;22670;p3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1" name="Google Shape;22671;p31"/>
            <p:cNvGrpSpPr/>
            <p:nvPr/>
          </p:nvGrpSpPr>
          <p:grpSpPr>
            <a:xfrm>
              <a:off x="-571562" y="2571805"/>
              <a:ext cx="2571789" cy="2571789"/>
              <a:chOff x="-12" y="5"/>
              <a:chExt cx="2571789" cy="2571789"/>
            </a:xfrm>
          </p:grpSpPr>
          <p:sp>
            <p:nvSpPr>
              <p:cNvPr id="22672" name="Google Shape;22672;p3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3" name="Google Shape;22673;p3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4" name="Google Shape;22674;p3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5" name="Google Shape;22675;p3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6" name="Google Shape;22676;p3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7" name="Google Shape;22677;p3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8" name="Google Shape;22678;p3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9" name="Google Shape;22679;p3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0" name="Google Shape;22680;p3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1" name="Google Shape;22681;p3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2" name="Google Shape;22682;p3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3" name="Google Shape;22683;p3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4" name="Google Shape;22684;p3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5" name="Google Shape;22685;p3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6" name="Google Shape;22686;p3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7" name="Google Shape;22687;p3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8" name="Google Shape;22688;p3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9" name="Google Shape;22689;p3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0" name="Google Shape;22690;p3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1" name="Google Shape;22691;p3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2" name="Google Shape;22692;p3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3" name="Google Shape;22693;p3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4" name="Google Shape;22694;p3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5" name="Google Shape;22695;p3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6" name="Google Shape;22696;p3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7" name="Google Shape;22697;p3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8" name="Google Shape;22698;p3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9" name="Google Shape;22699;p3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0" name="Google Shape;22700;p3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1" name="Google Shape;22701;p3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2" name="Google Shape;22702;p3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3" name="Google Shape;22703;p3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4" name="Google Shape;22704;p3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5" name="Google Shape;22705;p3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6" name="Google Shape;22706;p3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7" name="Google Shape;22707;p3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8" name="Google Shape;22708;p3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9" name="Google Shape;22709;p3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0" name="Google Shape;22710;p3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1" name="Google Shape;22711;p3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2" name="Google Shape;22712;p3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3" name="Google Shape;22713;p3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4" name="Google Shape;22714;p3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5" name="Google Shape;22715;p3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6" name="Google Shape;22716;p3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7" name="Google Shape;22717;p3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8" name="Google Shape;22718;p3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9" name="Google Shape;22719;p3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0" name="Google Shape;22720;p3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1" name="Google Shape;22721;p3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2" name="Google Shape;22722;p3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3" name="Google Shape;22723;p3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4" name="Google Shape;22724;p3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5" name="Google Shape;22725;p3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6" name="Google Shape;22726;p3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7" name="Google Shape;22727;p3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8" name="Google Shape;22728;p3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9" name="Google Shape;22729;p3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0" name="Google Shape;22730;p3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1" name="Google Shape;22731;p3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2" name="Google Shape;22732;p3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3" name="Google Shape;22733;p3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4" name="Google Shape;22734;p3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5" name="Google Shape;22735;p3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6" name="Google Shape;22736;p3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7" name="Google Shape;22737;p3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8" name="Google Shape;22738;p3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9" name="Google Shape;22739;p3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0" name="Google Shape;22740;p3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1" name="Google Shape;22741;p3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2" name="Google Shape;22742;p3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3" name="Google Shape;22743;p3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4" name="Google Shape;22744;p3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5" name="Google Shape;22745;p3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6" name="Google Shape;22746;p3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7" name="Google Shape;22747;p3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8" name="Google Shape;22748;p3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9" name="Google Shape;22749;p3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0" name="Google Shape;22750;p3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1" name="Google Shape;22751;p3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2" name="Google Shape;22752;p3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3" name="Google Shape;22753;p3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4" name="Google Shape;22754;p3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5" name="Google Shape;22755;p3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6" name="Google Shape;22756;p3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7" name="Google Shape;22757;p3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8" name="Google Shape;22758;p3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9" name="Google Shape;22759;p3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0" name="Google Shape;22760;p3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1" name="Google Shape;22761;p3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2" name="Google Shape;22762;p3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3" name="Google Shape;22763;p3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4" name="Google Shape;22764;p3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5" name="Google Shape;22765;p3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6" name="Google Shape;22766;p3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7" name="Google Shape;22767;p3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8" name="Google Shape;22768;p3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9" name="Google Shape;22769;p3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0" name="Google Shape;22770;p3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1" name="Google Shape;22771;p3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2" name="Google Shape;22772;p3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3" name="Google Shape;22773;p31"/>
            <p:cNvGrpSpPr/>
            <p:nvPr/>
          </p:nvGrpSpPr>
          <p:grpSpPr>
            <a:xfrm>
              <a:off x="2000213" y="2571805"/>
              <a:ext cx="2571789" cy="2571789"/>
              <a:chOff x="-12" y="5"/>
              <a:chExt cx="2571789" cy="2571789"/>
            </a:xfrm>
          </p:grpSpPr>
          <p:sp>
            <p:nvSpPr>
              <p:cNvPr id="22774" name="Google Shape;22774;p3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5" name="Google Shape;22775;p3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6" name="Google Shape;22776;p3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7" name="Google Shape;22777;p3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8" name="Google Shape;22778;p3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9" name="Google Shape;22779;p3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0" name="Google Shape;22780;p3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1" name="Google Shape;22781;p3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2" name="Google Shape;22782;p3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3" name="Google Shape;22783;p3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4" name="Google Shape;22784;p3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5" name="Google Shape;22785;p3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6" name="Google Shape;22786;p3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7" name="Google Shape;22787;p3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8" name="Google Shape;22788;p3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9" name="Google Shape;22789;p3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0" name="Google Shape;22790;p3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1" name="Google Shape;22791;p3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2" name="Google Shape;22792;p3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3" name="Google Shape;22793;p3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4" name="Google Shape;22794;p3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5" name="Google Shape;22795;p3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6" name="Google Shape;22796;p3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7" name="Google Shape;22797;p3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8" name="Google Shape;22798;p3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9" name="Google Shape;22799;p3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0" name="Google Shape;22800;p3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1" name="Google Shape;22801;p3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2" name="Google Shape;22802;p3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3" name="Google Shape;22803;p3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4" name="Google Shape;22804;p3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5" name="Google Shape;22805;p3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6" name="Google Shape;22806;p3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7" name="Google Shape;22807;p3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8" name="Google Shape;22808;p3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9" name="Google Shape;22809;p3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0" name="Google Shape;22810;p3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1" name="Google Shape;22811;p3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2" name="Google Shape;22812;p3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3" name="Google Shape;22813;p3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4" name="Google Shape;22814;p3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5" name="Google Shape;22815;p3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6" name="Google Shape;22816;p3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7" name="Google Shape;22817;p3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8" name="Google Shape;22818;p3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9" name="Google Shape;22819;p3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0" name="Google Shape;22820;p3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1" name="Google Shape;22821;p3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2" name="Google Shape;22822;p3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3" name="Google Shape;22823;p3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4" name="Google Shape;22824;p3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5" name="Google Shape;22825;p3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6" name="Google Shape;22826;p3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7" name="Google Shape;22827;p3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8" name="Google Shape;22828;p3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9" name="Google Shape;22829;p3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0" name="Google Shape;22830;p3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1" name="Google Shape;22831;p3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2" name="Google Shape;22832;p3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3" name="Google Shape;22833;p3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4" name="Google Shape;22834;p3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5" name="Google Shape;22835;p3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6" name="Google Shape;22836;p3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7" name="Google Shape;22837;p3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8" name="Google Shape;22838;p3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9" name="Google Shape;22839;p3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0" name="Google Shape;22840;p3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1" name="Google Shape;22841;p3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2" name="Google Shape;22842;p3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3" name="Google Shape;22843;p3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4" name="Google Shape;22844;p3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5" name="Google Shape;22845;p3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6" name="Google Shape;22846;p3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7" name="Google Shape;22847;p3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8" name="Google Shape;22848;p3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9" name="Google Shape;22849;p3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0" name="Google Shape;22850;p3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1" name="Google Shape;22851;p3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2" name="Google Shape;22852;p3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3" name="Google Shape;22853;p3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4" name="Google Shape;22854;p3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5" name="Google Shape;22855;p3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6" name="Google Shape;22856;p3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7" name="Google Shape;22857;p3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8" name="Google Shape;22858;p3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9" name="Google Shape;22859;p3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0" name="Google Shape;22860;p3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1" name="Google Shape;22861;p3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2" name="Google Shape;22862;p3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3" name="Google Shape;22863;p3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4" name="Google Shape;22864;p3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5" name="Google Shape;22865;p3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6" name="Google Shape;22866;p3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7" name="Google Shape;22867;p3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8" name="Google Shape;22868;p3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9" name="Google Shape;22869;p3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0" name="Google Shape;22870;p3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1" name="Google Shape;22871;p3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2" name="Google Shape;22872;p3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3" name="Google Shape;22873;p3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4" name="Google Shape;22874;p3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75" name="Google Shape;22875;p31"/>
            <p:cNvGrpSpPr/>
            <p:nvPr/>
          </p:nvGrpSpPr>
          <p:grpSpPr>
            <a:xfrm>
              <a:off x="4571988" y="2571805"/>
              <a:ext cx="2571789" cy="2571789"/>
              <a:chOff x="-12" y="5"/>
              <a:chExt cx="2571789" cy="2571789"/>
            </a:xfrm>
          </p:grpSpPr>
          <p:sp>
            <p:nvSpPr>
              <p:cNvPr id="22876" name="Google Shape;22876;p3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7" name="Google Shape;22877;p3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8" name="Google Shape;22878;p3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9" name="Google Shape;22879;p3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0" name="Google Shape;22880;p3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1" name="Google Shape;22881;p3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2" name="Google Shape;22882;p3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3" name="Google Shape;22883;p3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4" name="Google Shape;22884;p3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5" name="Google Shape;22885;p3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6" name="Google Shape;22886;p3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7" name="Google Shape;22887;p3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8" name="Google Shape;22888;p3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9" name="Google Shape;22889;p3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0" name="Google Shape;22890;p3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1" name="Google Shape;22891;p3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2" name="Google Shape;22892;p3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3" name="Google Shape;22893;p3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4" name="Google Shape;22894;p3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5" name="Google Shape;22895;p3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6" name="Google Shape;22896;p3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7" name="Google Shape;22897;p3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8" name="Google Shape;22898;p3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9" name="Google Shape;22899;p3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0" name="Google Shape;22900;p3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1" name="Google Shape;22901;p3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2" name="Google Shape;22902;p3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3" name="Google Shape;22903;p3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4" name="Google Shape;22904;p3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5" name="Google Shape;22905;p3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6" name="Google Shape;22906;p3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7" name="Google Shape;22907;p3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8" name="Google Shape;22908;p3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9" name="Google Shape;22909;p3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0" name="Google Shape;22910;p3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1" name="Google Shape;22911;p3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2" name="Google Shape;22912;p3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3" name="Google Shape;22913;p3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4" name="Google Shape;22914;p3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5" name="Google Shape;22915;p3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6" name="Google Shape;22916;p3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7" name="Google Shape;22917;p3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8" name="Google Shape;22918;p3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9" name="Google Shape;22919;p3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0" name="Google Shape;22920;p3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1" name="Google Shape;22921;p3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2" name="Google Shape;22922;p3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3" name="Google Shape;22923;p3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4" name="Google Shape;22924;p3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5" name="Google Shape;22925;p3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6" name="Google Shape;22926;p3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7" name="Google Shape;22927;p3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8" name="Google Shape;22928;p3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9" name="Google Shape;22929;p3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0" name="Google Shape;22930;p3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1" name="Google Shape;22931;p3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2" name="Google Shape;22932;p3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3" name="Google Shape;22933;p3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4" name="Google Shape;22934;p3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5" name="Google Shape;22935;p3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6" name="Google Shape;22936;p3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7" name="Google Shape;22937;p3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8" name="Google Shape;22938;p3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9" name="Google Shape;22939;p3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0" name="Google Shape;22940;p3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1" name="Google Shape;22941;p3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2" name="Google Shape;22942;p3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3" name="Google Shape;22943;p3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4" name="Google Shape;22944;p3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5" name="Google Shape;22945;p3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6" name="Google Shape;22946;p3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7" name="Google Shape;22947;p3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8" name="Google Shape;22948;p3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9" name="Google Shape;22949;p3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0" name="Google Shape;22950;p3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1" name="Google Shape;22951;p3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2" name="Google Shape;22952;p3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3" name="Google Shape;22953;p3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4" name="Google Shape;22954;p3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5" name="Google Shape;22955;p3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6" name="Google Shape;22956;p3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7" name="Google Shape;22957;p3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8" name="Google Shape;22958;p3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9" name="Google Shape;22959;p3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0" name="Google Shape;22960;p3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1" name="Google Shape;22961;p3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2" name="Google Shape;22962;p3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3" name="Google Shape;22963;p3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4" name="Google Shape;22964;p3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5" name="Google Shape;22965;p3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6" name="Google Shape;22966;p3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7" name="Google Shape;22967;p3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8" name="Google Shape;22968;p3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9" name="Google Shape;22969;p3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0" name="Google Shape;22970;p3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1" name="Google Shape;22971;p3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2" name="Google Shape;22972;p3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3" name="Google Shape;22973;p3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4" name="Google Shape;22974;p3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5" name="Google Shape;22975;p3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6" name="Google Shape;22976;p3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77" name="Google Shape;22977;p31"/>
            <p:cNvGrpSpPr/>
            <p:nvPr/>
          </p:nvGrpSpPr>
          <p:grpSpPr>
            <a:xfrm>
              <a:off x="7143763" y="2571805"/>
              <a:ext cx="2571789" cy="2571789"/>
              <a:chOff x="-12" y="5"/>
              <a:chExt cx="2571789" cy="2571789"/>
            </a:xfrm>
          </p:grpSpPr>
          <p:sp>
            <p:nvSpPr>
              <p:cNvPr id="22978" name="Google Shape;22978;p31"/>
              <p:cNvSpPr/>
              <p:nvPr/>
            </p:nvSpPr>
            <p:spPr>
              <a:xfrm>
                <a:off x="-12"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9" name="Google Shape;22979;p31"/>
              <p:cNvSpPr/>
              <p:nvPr/>
            </p:nvSpPr>
            <p:spPr>
              <a:xfrm>
                <a:off x="255911" y="289256"/>
                <a:ext cx="111946" cy="95823"/>
              </a:xfrm>
              <a:custGeom>
                <a:avLst/>
                <a:gdLst/>
                <a:ahLst/>
                <a:cxnLst/>
                <a:rect l="l" t="t" r="r" b="b"/>
                <a:pathLst>
                  <a:path w="4145" h="3548" extrusionOk="0">
                    <a:moveTo>
                      <a:pt x="2370" y="514"/>
                    </a:moveTo>
                    <a:cubicBezTo>
                      <a:pt x="3013" y="514"/>
                      <a:pt x="3627" y="1015"/>
                      <a:pt x="3627" y="1768"/>
                    </a:cubicBezTo>
                    <a:cubicBezTo>
                      <a:pt x="3627" y="2454"/>
                      <a:pt x="3063" y="3018"/>
                      <a:pt x="2378" y="3018"/>
                    </a:cubicBezTo>
                    <a:cubicBezTo>
                      <a:pt x="1265" y="3018"/>
                      <a:pt x="702" y="1677"/>
                      <a:pt x="1494" y="885"/>
                    </a:cubicBezTo>
                    <a:cubicBezTo>
                      <a:pt x="1750" y="628"/>
                      <a:pt x="2063" y="514"/>
                      <a:pt x="2370" y="514"/>
                    </a:cubicBezTo>
                    <a:close/>
                    <a:moveTo>
                      <a:pt x="2378" y="1"/>
                    </a:moveTo>
                    <a:cubicBezTo>
                      <a:pt x="793" y="1"/>
                      <a:pt x="1" y="1905"/>
                      <a:pt x="1128" y="3018"/>
                    </a:cubicBezTo>
                    <a:cubicBezTo>
                      <a:pt x="1489" y="3383"/>
                      <a:pt x="1934" y="3547"/>
                      <a:pt x="2369" y="3547"/>
                    </a:cubicBezTo>
                    <a:cubicBezTo>
                      <a:pt x="3276" y="3547"/>
                      <a:pt x="4145" y="2838"/>
                      <a:pt x="4145" y="1768"/>
                    </a:cubicBezTo>
                    <a:cubicBezTo>
                      <a:pt x="4145" y="793"/>
                      <a:pt x="3353" y="1"/>
                      <a:pt x="23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0" name="Google Shape;22980;p31"/>
              <p:cNvSpPr/>
              <p:nvPr/>
            </p:nvSpPr>
            <p:spPr>
              <a:xfrm>
                <a:off x="304066" y="193379"/>
                <a:ext cx="111946" cy="95823"/>
              </a:xfrm>
              <a:custGeom>
                <a:avLst/>
                <a:gdLst/>
                <a:ahLst/>
                <a:cxnLst/>
                <a:rect l="l" t="t" r="r" b="b"/>
                <a:pathLst>
                  <a:path w="4145" h="3548" extrusionOk="0">
                    <a:moveTo>
                      <a:pt x="2358" y="514"/>
                    </a:moveTo>
                    <a:cubicBezTo>
                      <a:pt x="3005" y="514"/>
                      <a:pt x="3627" y="1016"/>
                      <a:pt x="3627" y="1768"/>
                    </a:cubicBezTo>
                    <a:cubicBezTo>
                      <a:pt x="3627" y="2454"/>
                      <a:pt x="3063" y="3018"/>
                      <a:pt x="2362" y="3018"/>
                    </a:cubicBezTo>
                    <a:cubicBezTo>
                      <a:pt x="1250" y="3018"/>
                      <a:pt x="686" y="1662"/>
                      <a:pt x="1478" y="885"/>
                    </a:cubicBezTo>
                    <a:cubicBezTo>
                      <a:pt x="1734" y="628"/>
                      <a:pt x="2049" y="514"/>
                      <a:pt x="2358" y="514"/>
                    </a:cubicBezTo>
                    <a:close/>
                    <a:moveTo>
                      <a:pt x="2362" y="1"/>
                    </a:moveTo>
                    <a:cubicBezTo>
                      <a:pt x="793" y="1"/>
                      <a:pt x="0" y="1905"/>
                      <a:pt x="1113" y="3018"/>
                    </a:cubicBezTo>
                    <a:cubicBezTo>
                      <a:pt x="1474" y="3384"/>
                      <a:pt x="1920" y="3547"/>
                      <a:pt x="2358" y="3547"/>
                    </a:cubicBezTo>
                    <a:cubicBezTo>
                      <a:pt x="3269" y="3547"/>
                      <a:pt x="4145" y="2838"/>
                      <a:pt x="4145" y="1768"/>
                    </a:cubicBezTo>
                    <a:cubicBezTo>
                      <a:pt x="4145" y="793"/>
                      <a:pt x="3352" y="1"/>
                      <a:pt x="2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1" name="Google Shape;22981;p31"/>
              <p:cNvSpPr/>
              <p:nvPr/>
            </p:nvSpPr>
            <p:spPr>
              <a:xfrm>
                <a:off x="255911" y="230433"/>
                <a:ext cx="111946" cy="95931"/>
              </a:xfrm>
              <a:custGeom>
                <a:avLst/>
                <a:gdLst/>
                <a:ahLst/>
                <a:cxnLst/>
                <a:rect l="l" t="t" r="r" b="b"/>
                <a:pathLst>
                  <a:path w="4145" h="3552" extrusionOk="0">
                    <a:moveTo>
                      <a:pt x="2364" y="513"/>
                    </a:moveTo>
                    <a:cubicBezTo>
                      <a:pt x="3006" y="513"/>
                      <a:pt x="3627" y="1015"/>
                      <a:pt x="3627" y="1767"/>
                    </a:cubicBezTo>
                    <a:cubicBezTo>
                      <a:pt x="3627" y="2468"/>
                      <a:pt x="3063" y="3017"/>
                      <a:pt x="2378" y="3032"/>
                    </a:cubicBezTo>
                    <a:cubicBezTo>
                      <a:pt x="1265" y="3032"/>
                      <a:pt x="702" y="1676"/>
                      <a:pt x="1494" y="884"/>
                    </a:cubicBezTo>
                    <a:cubicBezTo>
                      <a:pt x="1745" y="628"/>
                      <a:pt x="2057" y="513"/>
                      <a:pt x="2364" y="513"/>
                    </a:cubicBezTo>
                    <a:close/>
                    <a:moveTo>
                      <a:pt x="2378" y="0"/>
                    </a:moveTo>
                    <a:cubicBezTo>
                      <a:pt x="793" y="0"/>
                      <a:pt x="1" y="1905"/>
                      <a:pt x="1128" y="3032"/>
                    </a:cubicBezTo>
                    <a:cubicBezTo>
                      <a:pt x="1487" y="3391"/>
                      <a:pt x="1928" y="3551"/>
                      <a:pt x="2360" y="3551"/>
                    </a:cubicBezTo>
                    <a:cubicBezTo>
                      <a:pt x="3270" y="3551"/>
                      <a:pt x="4145" y="2841"/>
                      <a:pt x="4145" y="1767"/>
                    </a:cubicBezTo>
                    <a:cubicBezTo>
                      <a:pt x="4145" y="792"/>
                      <a:pt x="3353" y="0"/>
                      <a:pt x="23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2" name="Google Shape;22982;p31"/>
              <p:cNvSpPr/>
              <p:nvPr/>
            </p:nvSpPr>
            <p:spPr>
              <a:xfrm>
                <a:off x="270333" y="371980"/>
                <a:ext cx="44454" cy="63198"/>
              </a:xfrm>
              <a:custGeom>
                <a:avLst/>
                <a:gdLst/>
                <a:ahLst/>
                <a:cxnLst/>
                <a:rect l="l" t="t" r="r" b="b"/>
                <a:pathLst>
                  <a:path w="1646" h="2340" extrusionOk="0">
                    <a:moveTo>
                      <a:pt x="1113" y="0"/>
                    </a:moveTo>
                    <a:cubicBezTo>
                      <a:pt x="921" y="0"/>
                      <a:pt x="738" y="116"/>
                      <a:pt x="655" y="305"/>
                    </a:cubicBezTo>
                    <a:lnTo>
                      <a:pt x="107" y="1676"/>
                    </a:lnTo>
                    <a:cubicBezTo>
                      <a:pt x="0" y="1920"/>
                      <a:pt x="122" y="2194"/>
                      <a:pt x="381" y="2301"/>
                    </a:cubicBezTo>
                    <a:cubicBezTo>
                      <a:pt x="441" y="2327"/>
                      <a:pt x="504" y="2340"/>
                      <a:pt x="565" y="2340"/>
                    </a:cubicBezTo>
                    <a:cubicBezTo>
                      <a:pt x="750" y="2340"/>
                      <a:pt x="925" y="2225"/>
                      <a:pt x="1006" y="2042"/>
                    </a:cubicBezTo>
                    <a:lnTo>
                      <a:pt x="1554" y="671"/>
                    </a:lnTo>
                    <a:cubicBezTo>
                      <a:pt x="1645" y="412"/>
                      <a:pt x="1524" y="137"/>
                      <a:pt x="1280" y="31"/>
                    </a:cubicBezTo>
                    <a:cubicBezTo>
                      <a:pt x="1225" y="10"/>
                      <a:pt x="1169" y="0"/>
                      <a:pt x="1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3" name="Google Shape;22983;p31"/>
              <p:cNvSpPr/>
              <p:nvPr/>
            </p:nvSpPr>
            <p:spPr>
              <a:xfrm>
                <a:off x="24808" y="443766"/>
                <a:ext cx="364871" cy="311315"/>
              </a:xfrm>
              <a:custGeom>
                <a:avLst/>
                <a:gdLst/>
                <a:ahLst/>
                <a:cxnLst/>
                <a:rect l="l" t="t" r="r" b="b"/>
                <a:pathLst>
                  <a:path w="13510" h="11527" extrusionOk="0">
                    <a:moveTo>
                      <a:pt x="6996" y="1690"/>
                    </a:moveTo>
                    <a:cubicBezTo>
                      <a:pt x="9693" y="1690"/>
                      <a:pt x="11889" y="4480"/>
                      <a:pt x="10752" y="7291"/>
                    </a:cubicBezTo>
                    <a:cubicBezTo>
                      <a:pt x="10116" y="8874"/>
                      <a:pt x="8605" y="9835"/>
                      <a:pt x="7001" y="9835"/>
                    </a:cubicBezTo>
                    <a:cubicBezTo>
                      <a:pt x="6490" y="9835"/>
                      <a:pt x="5969" y="9737"/>
                      <a:pt x="5465" y="9531"/>
                    </a:cubicBezTo>
                    <a:cubicBezTo>
                      <a:pt x="2113" y="8175"/>
                      <a:pt x="2067" y="3437"/>
                      <a:pt x="5404" y="2020"/>
                    </a:cubicBezTo>
                    <a:cubicBezTo>
                      <a:pt x="5940" y="1794"/>
                      <a:pt x="6477" y="1690"/>
                      <a:pt x="6996" y="1690"/>
                    </a:cubicBezTo>
                    <a:close/>
                    <a:moveTo>
                      <a:pt x="6950" y="0"/>
                    </a:moveTo>
                    <a:cubicBezTo>
                      <a:pt x="3086" y="0"/>
                      <a:pt x="1" y="4033"/>
                      <a:pt x="1686" y="8023"/>
                    </a:cubicBezTo>
                    <a:cubicBezTo>
                      <a:pt x="2596" y="10144"/>
                      <a:pt x="4695" y="11527"/>
                      <a:pt x="6996" y="11527"/>
                    </a:cubicBezTo>
                    <a:cubicBezTo>
                      <a:pt x="7009" y="11527"/>
                      <a:pt x="7022" y="11527"/>
                      <a:pt x="7034" y="11527"/>
                    </a:cubicBezTo>
                    <a:cubicBezTo>
                      <a:pt x="9365" y="11496"/>
                      <a:pt x="11453" y="10079"/>
                      <a:pt x="12321" y="7916"/>
                    </a:cubicBezTo>
                    <a:cubicBezTo>
                      <a:pt x="13509" y="4975"/>
                      <a:pt x="12092" y="1624"/>
                      <a:pt x="9137" y="435"/>
                    </a:cubicBezTo>
                    <a:cubicBezTo>
                      <a:pt x="8398" y="137"/>
                      <a:pt x="7661" y="0"/>
                      <a:pt x="6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4" name="Google Shape;22984;p31"/>
              <p:cNvSpPr/>
              <p:nvPr/>
            </p:nvSpPr>
            <p:spPr>
              <a:xfrm>
                <a:off x="178157" y="399149"/>
                <a:ext cx="185596" cy="109056"/>
              </a:xfrm>
              <a:custGeom>
                <a:avLst/>
                <a:gdLst/>
                <a:ahLst/>
                <a:cxnLst/>
                <a:rect l="l" t="t" r="r" b="b"/>
                <a:pathLst>
                  <a:path w="6872" h="4038" extrusionOk="0">
                    <a:moveTo>
                      <a:pt x="1546" y="1"/>
                    </a:moveTo>
                    <a:cubicBezTo>
                      <a:pt x="783" y="1"/>
                      <a:pt x="427" y="396"/>
                      <a:pt x="427" y="396"/>
                    </a:cubicBezTo>
                    <a:lnTo>
                      <a:pt x="0" y="1447"/>
                    </a:lnTo>
                    <a:cubicBezTo>
                      <a:pt x="479" y="1320"/>
                      <a:pt x="970" y="1258"/>
                      <a:pt x="1459" y="1258"/>
                    </a:cubicBezTo>
                    <a:cubicBezTo>
                      <a:pt x="2200" y="1258"/>
                      <a:pt x="2938" y="1400"/>
                      <a:pt x="3626" y="1676"/>
                    </a:cubicBezTo>
                    <a:cubicBezTo>
                      <a:pt x="4784" y="2148"/>
                      <a:pt x="5744" y="2971"/>
                      <a:pt x="6399" y="4037"/>
                    </a:cubicBezTo>
                    <a:lnTo>
                      <a:pt x="6826" y="2971"/>
                    </a:lnTo>
                    <a:cubicBezTo>
                      <a:pt x="6826" y="2971"/>
                      <a:pt x="6872" y="1935"/>
                      <a:pt x="5318" y="1310"/>
                    </a:cubicBezTo>
                    <a:cubicBezTo>
                      <a:pt x="4954" y="444"/>
                      <a:pt x="4410" y="6"/>
                      <a:pt x="3686" y="6"/>
                    </a:cubicBezTo>
                    <a:cubicBezTo>
                      <a:pt x="3379" y="6"/>
                      <a:pt x="3039" y="85"/>
                      <a:pt x="2666" y="244"/>
                    </a:cubicBezTo>
                    <a:cubicBezTo>
                      <a:pt x="2225" y="64"/>
                      <a:pt x="1853"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5" name="Google Shape;22985;p31"/>
              <p:cNvSpPr/>
              <p:nvPr/>
            </p:nvSpPr>
            <p:spPr>
              <a:xfrm>
                <a:off x="406100" y="237185"/>
                <a:ext cx="66276" cy="41213"/>
              </a:xfrm>
              <a:custGeom>
                <a:avLst/>
                <a:gdLst/>
                <a:ahLst/>
                <a:cxnLst/>
                <a:rect l="l" t="t" r="r" b="b"/>
                <a:pathLst>
                  <a:path w="2454" h="1526" extrusionOk="0">
                    <a:moveTo>
                      <a:pt x="540" y="1"/>
                    </a:moveTo>
                    <a:cubicBezTo>
                      <a:pt x="348" y="1"/>
                      <a:pt x="173" y="115"/>
                      <a:pt x="92" y="299"/>
                    </a:cubicBezTo>
                    <a:cubicBezTo>
                      <a:pt x="1" y="558"/>
                      <a:pt x="123" y="832"/>
                      <a:pt x="367" y="938"/>
                    </a:cubicBezTo>
                    <a:lnTo>
                      <a:pt x="1723" y="1487"/>
                    </a:lnTo>
                    <a:cubicBezTo>
                      <a:pt x="1782" y="1513"/>
                      <a:pt x="1845" y="1526"/>
                      <a:pt x="1907" y="1526"/>
                    </a:cubicBezTo>
                    <a:cubicBezTo>
                      <a:pt x="2097" y="1526"/>
                      <a:pt x="2282" y="1408"/>
                      <a:pt x="2362" y="1213"/>
                    </a:cubicBezTo>
                    <a:cubicBezTo>
                      <a:pt x="2454" y="969"/>
                      <a:pt x="2332" y="695"/>
                      <a:pt x="2088" y="588"/>
                    </a:cubicBezTo>
                    <a:lnTo>
                      <a:pt x="732" y="40"/>
                    </a:lnTo>
                    <a:cubicBezTo>
                      <a:pt x="668" y="13"/>
                      <a:pt x="603" y="1"/>
                      <a:pt x="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6" name="Google Shape;22986;p31"/>
              <p:cNvSpPr/>
              <p:nvPr/>
            </p:nvSpPr>
            <p:spPr>
              <a:xfrm>
                <a:off x="447854" y="181631"/>
                <a:ext cx="343427" cy="311315"/>
              </a:xfrm>
              <a:custGeom>
                <a:avLst/>
                <a:gdLst/>
                <a:ahLst/>
                <a:cxnLst/>
                <a:rect l="l" t="t" r="r" b="b"/>
                <a:pathLst>
                  <a:path w="12716" h="11527" extrusionOk="0">
                    <a:moveTo>
                      <a:pt x="6919" y="1682"/>
                    </a:moveTo>
                    <a:cubicBezTo>
                      <a:pt x="7421" y="1682"/>
                      <a:pt x="7943" y="1779"/>
                      <a:pt x="8465" y="1990"/>
                    </a:cubicBezTo>
                    <a:cubicBezTo>
                      <a:pt x="10552" y="2828"/>
                      <a:pt x="11558" y="5189"/>
                      <a:pt x="10720" y="7277"/>
                    </a:cubicBezTo>
                    <a:cubicBezTo>
                      <a:pt x="10036" y="8966"/>
                      <a:pt x="8490" y="9816"/>
                      <a:pt x="6945" y="9816"/>
                    </a:cubicBezTo>
                    <a:cubicBezTo>
                      <a:pt x="5424" y="9816"/>
                      <a:pt x="3904" y="8993"/>
                      <a:pt x="3208" y="7338"/>
                    </a:cubicBezTo>
                    <a:cubicBezTo>
                      <a:pt x="2012" y="4521"/>
                      <a:pt x="4193" y="1682"/>
                      <a:pt x="6919" y="1682"/>
                    </a:cubicBezTo>
                    <a:close/>
                    <a:moveTo>
                      <a:pt x="6945" y="0"/>
                    </a:moveTo>
                    <a:cubicBezTo>
                      <a:pt x="4666" y="0"/>
                      <a:pt x="2512" y="1358"/>
                      <a:pt x="1609" y="3605"/>
                    </a:cubicBezTo>
                    <a:cubicBezTo>
                      <a:pt x="0" y="7587"/>
                      <a:pt x="3097" y="11527"/>
                      <a:pt x="6921" y="11527"/>
                    </a:cubicBezTo>
                    <a:cubicBezTo>
                      <a:pt x="7662" y="11527"/>
                      <a:pt x="8430" y="11379"/>
                      <a:pt x="9196" y="11055"/>
                    </a:cubicBezTo>
                    <a:cubicBezTo>
                      <a:pt x="11329" y="10141"/>
                      <a:pt x="12716" y="8023"/>
                      <a:pt x="12700" y="5707"/>
                    </a:cubicBezTo>
                    <a:cubicBezTo>
                      <a:pt x="12670" y="3376"/>
                      <a:pt x="11253" y="1289"/>
                      <a:pt x="9105" y="421"/>
                    </a:cubicBezTo>
                    <a:cubicBezTo>
                      <a:pt x="8396" y="136"/>
                      <a:pt x="7664" y="0"/>
                      <a:pt x="6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7" name="Google Shape;22987;p31"/>
              <p:cNvSpPr/>
              <p:nvPr/>
            </p:nvSpPr>
            <p:spPr>
              <a:xfrm>
                <a:off x="424627" y="188032"/>
                <a:ext cx="119346" cy="184380"/>
              </a:xfrm>
              <a:custGeom>
                <a:avLst/>
                <a:gdLst/>
                <a:ahLst/>
                <a:cxnLst/>
                <a:rect l="l" t="t" r="r" b="b"/>
                <a:pathLst>
                  <a:path w="4419" h="6827" extrusionOk="0">
                    <a:moveTo>
                      <a:pt x="3343" y="1"/>
                    </a:moveTo>
                    <a:cubicBezTo>
                      <a:pt x="3239" y="1"/>
                      <a:pt x="2282" y="41"/>
                      <a:pt x="1692" y="1509"/>
                    </a:cubicBezTo>
                    <a:cubicBezTo>
                      <a:pt x="458" y="2027"/>
                      <a:pt x="92" y="2926"/>
                      <a:pt x="625" y="4160"/>
                    </a:cubicBezTo>
                    <a:cubicBezTo>
                      <a:pt x="0" y="5699"/>
                      <a:pt x="778" y="6385"/>
                      <a:pt x="778" y="6385"/>
                    </a:cubicBezTo>
                    <a:lnTo>
                      <a:pt x="1829" y="6826"/>
                    </a:lnTo>
                    <a:cubicBezTo>
                      <a:pt x="1509" y="5623"/>
                      <a:pt x="1600" y="4343"/>
                      <a:pt x="2057" y="3200"/>
                    </a:cubicBezTo>
                    <a:cubicBezTo>
                      <a:pt x="2530" y="2042"/>
                      <a:pt x="3352" y="1067"/>
                      <a:pt x="4419" y="427"/>
                    </a:cubicBezTo>
                    <a:lnTo>
                      <a:pt x="3352" y="1"/>
                    </a:lnTo>
                    <a:cubicBezTo>
                      <a:pt x="3352" y="1"/>
                      <a:pt x="3349" y="1"/>
                      <a:pt x="3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8" name="Google Shape;22988;p31"/>
              <p:cNvSpPr/>
              <p:nvPr/>
            </p:nvSpPr>
            <p:spPr>
              <a:xfrm>
                <a:off x="856693" y="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9" name="Google Shape;22989;p31"/>
              <p:cNvSpPr/>
              <p:nvPr/>
            </p:nvSpPr>
            <p:spPr>
              <a:xfrm>
                <a:off x="1713398" y="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0" name="Google Shape;22990;p31"/>
              <p:cNvSpPr/>
              <p:nvPr/>
            </p:nvSpPr>
            <p:spPr>
              <a:xfrm>
                <a:off x="1713398" y="856710"/>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1" name="Google Shape;22991;p31"/>
              <p:cNvSpPr/>
              <p:nvPr/>
            </p:nvSpPr>
            <p:spPr>
              <a:xfrm>
                <a:off x="856693"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2" name="Google Shape;22992;p31"/>
              <p:cNvSpPr/>
              <p:nvPr/>
            </p:nvSpPr>
            <p:spPr>
              <a:xfrm>
                <a:off x="-12" y="856710"/>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3" name="Google Shape;22993;p31"/>
              <p:cNvSpPr/>
              <p:nvPr/>
            </p:nvSpPr>
            <p:spPr>
              <a:xfrm>
                <a:off x="1713398" y="1713415"/>
                <a:ext cx="858379" cy="858379"/>
              </a:xfrm>
              <a:custGeom>
                <a:avLst/>
                <a:gdLst/>
                <a:ahLst/>
                <a:cxnLst/>
                <a:rect l="l" t="t" r="r" b="b"/>
                <a:pathLst>
                  <a:path w="31783" h="31783" extrusionOk="0">
                    <a:moveTo>
                      <a:pt x="0" y="0"/>
                    </a:moveTo>
                    <a:lnTo>
                      <a:pt x="0" y="31782"/>
                    </a:lnTo>
                    <a:lnTo>
                      <a:pt x="31783" y="31782"/>
                    </a:lnTo>
                    <a:lnTo>
                      <a:pt x="317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4" name="Google Shape;22994;p31"/>
              <p:cNvSpPr/>
              <p:nvPr/>
            </p:nvSpPr>
            <p:spPr>
              <a:xfrm>
                <a:off x="856693"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5" name="Google Shape;22995;p31"/>
              <p:cNvSpPr/>
              <p:nvPr/>
            </p:nvSpPr>
            <p:spPr>
              <a:xfrm>
                <a:off x="-12" y="1713415"/>
                <a:ext cx="858379" cy="858379"/>
              </a:xfrm>
              <a:custGeom>
                <a:avLst/>
                <a:gdLst/>
                <a:ahLst/>
                <a:cxnLst/>
                <a:rect l="l" t="t" r="r" b="b"/>
                <a:pathLst>
                  <a:path w="31783" h="31783" extrusionOk="0">
                    <a:moveTo>
                      <a:pt x="0" y="0"/>
                    </a:moveTo>
                    <a:lnTo>
                      <a:pt x="0" y="31782"/>
                    </a:lnTo>
                    <a:lnTo>
                      <a:pt x="31782" y="31782"/>
                    </a:lnTo>
                    <a:lnTo>
                      <a:pt x="3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6" name="Google Shape;22996;p31"/>
              <p:cNvSpPr/>
              <p:nvPr/>
            </p:nvSpPr>
            <p:spPr>
              <a:xfrm>
                <a:off x="1095764" y="669899"/>
                <a:ext cx="380239" cy="62981"/>
              </a:xfrm>
              <a:custGeom>
                <a:avLst/>
                <a:gdLst/>
                <a:ahLst/>
                <a:cxnLst/>
                <a:rect l="l" t="t" r="r" b="b"/>
                <a:pathLst>
                  <a:path w="14079" h="2332" extrusionOk="0">
                    <a:moveTo>
                      <a:pt x="0" y="0"/>
                    </a:moveTo>
                    <a:lnTo>
                      <a:pt x="0" y="2331"/>
                    </a:lnTo>
                    <a:lnTo>
                      <a:pt x="14078" y="2331"/>
                    </a:lnTo>
                    <a:lnTo>
                      <a:pt x="14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7" name="Google Shape;22997;p31"/>
              <p:cNvSpPr/>
              <p:nvPr/>
            </p:nvSpPr>
            <p:spPr>
              <a:xfrm>
                <a:off x="1074374" y="741901"/>
                <a:ext cx="423018" cy="18959"/>
              </a:xfrm>
              <a:custGeom>
                <a:avLst/>
                <a:gdLst/>
                <a:ahLst/>
                <a:cxnLst/>
                <a:rect l="l" t="t" r="r" b="b"/>
                <a:pathLst>
                  <a:path w="15663" h="702" extrusionOk="0">
                    <a:moveTo>
                      <a:pt x="0" y="0"/>
                    </a:moveTo>
                    <a:lnTo>
                      <a:pt x="0" y="701"/>
                    </a:lnTo>
                    <a:lnTo>
                      <a:pt x="15663" y="701"/>
                    </a:lnTo>
                    <a:lnTo>
                      <a:pt x="156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8" name="Google Shape;22998;p31"/>
              <p:cNvSpPr/>
              <p:nvPr/>
            </p:nvSpPr>
            <p:spPr>
              <a:xfrm>
                <a:off x="1142676" y="617640"/>
                <a:ext cx="286415" cy="43644"/>
              </a:xfrm>
              <a:custGeom>
                <a:avLst/>
                <a:gdLst/>
                <a:ahLst/>
                <a:cxnLst/>
                <a:rect l="l" t="t" r="r" b="b"/>
                <a:pathLst>
                  <a:path w="10605" h="1616" extrusionOk="0">
                    <a:moveTo>
                      <a:pt x="1615" y="0"/>
                    </a:moveTo>
                    <a:cubicBezTo>
                      <a:pt x="716" y="0"/>
                      <a:pt x="0" y="731"/>
                      <a:pt x="0" y="1615"/>
                    </a:cubicBezTo>
                    <a:lnTo>
                      <a:pt x="10604" y="1615"/>
                    </a:lnTo>
                    <a:cubicBezTo>
                      <a:pt x="10604" y="731"/>
                      <a:pt x="9888" y="0"/>
                      <a:pt x="89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9" name="Google Shape;22999;p31"/>
              <p:cNvSpPr/>
              <p:nvPr/>
            </p:nvSpPr>
            <p:spPr>
              <a:xfrm>
                <a:off x="1263237" y="412707"/>
                <a:ext cx="45292" cy="221407"/>
              </a:xfrm>
              <a:custGeom>
                <a:avLst/>
                <a:gdLst/>
                <a:ahLst/>
                <a:cxnLst/>
                <a:rect l="l" t="t" r="r" b="b"/>
                <a:pathLst>
                  <a:path w="1677" h="8198" extrusionOk="0">
                    <a:moveTo>
                      <a:pt x="0" y="1"/>
                    </a:moveTo>
                    <a:lnTo>
                      <a:pt x="0" y="8197"/>
                    </a:lnTo>
                    <a:lnTo>
                      <a:pt x="1676" y="8197"/>
                    </a:lnTo>
                    <a:lnTo>
                      <a:pt x="1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0" name="Google Shape;23000;p31"/>
              <p:cNvSpPr/>
              <p:nvPr/>
            </p:nvSpPr>
            <p:spPr>
              <a:xfrm>
                <a:off x="1263237" y="337005"/>
                <a:ext cx="45292" cy="27170"/>
              </a:xfrm>
              <a:custGeom>
                <a:avLst/>
                <a:gdLst/>
                <a:ahLst/>
                <a:cxnLst/>
                <a:rect l="l" t="t" r="r" b="b"/>
                <a:pathLst>
                  <a:path w="1677" h="1006" extrusionOk="0">
                    <a:moveTo>
                      <a:pt x="0" y="0"/>
                    </a:moveTo>
                    <a:lnTo>
                      <a:pt x="0" y="1006"/>
                    </a:lnTo>
                    <a:lnTo>
                      <a:pt x="1676" y="1006"/>
                    </a:lnTo>
                    <a:lnTo>
                      <a:pt x="1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1" name="Google Shape;23001;p31"/>
              <p:cNvSpPr/>
              <p:nvPr/>
            </p:nvSpPr>
            <p:spPr>
              <a:xfrm>
                <a:off x="1253757" y="376085"/>
                <a:ext cx="64224" cy="27197"/>
              </a:xfrm>
              <a:custGeom>
                <a:avLst/>
                <a:gdLst/>
                <a:ahLst/>
                <a:cxnLst/>
                <a:rect l="l" t="t" r="r" b="b"/>
                <a:pathLst>
                  <a:path w="2378" h="1007" extrusionOk="0">
                    <a:moveTo>
                      <a:pt x="504" y="1"/>
                    </a:moveTo>
                    <a:cubicBezTo>
                      <a:pt x="229" y="1"/>
                      <a:pt x="1" y="214"/>
                      <a:pt x="1" y="503"/>
                    </a:cubicBezTo>
                    <a:cubicBezTo>
                      <a:pt x="1" y="778"/>
                      <a:pt x="229" y="1006"/>
                      <a:pt x="504" y="1006"/>
                    </a:cubicBezTo>
                    <a:lnTo>
                      <a:pt x="1875" y="1006"/>
                    </a:lnTo>
                    <a:cubicBezTo>
                      <a:pt x="2149" y="1006"/>
                      <a:pt x="2378" y="778"/>
                      <a:pt x="2378" y="503"/>
                    </a:cubicBezTo>
                    <a:cubicBezTo>
                      <a:pt x="2378" y="214"/>
                      <a:pt x="2149" y="1"/>
                      <a:pt x="1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2" name="Google Shape;23002;p31"/>
              <p:cNvSpPr/>
              <p:nvPr/>
            </p:nvSpPr>
            <p:spPr>
              <a:xfrm>
                <a:off x="1025382" y="260061"/>
                <a:ext cx="28439" cy="24442"/>
              </a:xfrm>
              <a:custGeom>
                <a:avLst/>
                <a:gdLst/>
                <a:ahLst/>
                <a:cxnLst/>
                <a:rect l="l" t="t" r="r" b="b"/>
                <a:pathLst>
                  <a:path w="1053" h="905" extrusionOk="0">
                    <a:moveTo>
                      <a:pt x="595" y="0"/>
                    </a:moveTo>
                    <a:cubicBezTo>
                      <a:pt x="199" y="0"/>
                      <a:pt x="1" y="488"/>
                      <a:pt x="275" y="777"/>
                    </a:cubicBezTo>
                    <a:cubicBezTo>
                      <a:pt x="368" y="865"/>
                      <a:pt x="481" y="904"/>
                      <a:pt x="592" y="904"/>
                    </a:cubicBezTo>
                    <a:cubicBezTo>
                      <a:pt x="827" y="904"/>
                      <a:pt x="1052" y="726"/>
                      <a:pt x="1052" y="457"/>
                    </a:cubicBezTo>
                    <a:cubicBezTo>
                      <a:pt x="1052" y="198"/>
                      <a:pt x="854" y="0"/>
                      <a:pt x="5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3" name="Google Shape;23003;p31"/>
              <p:cNvSpPr/>
              <p:nvPr/>
            </p:nvSpPr>
            <p:spPr>
              <a:xfrm>
                <a:off x="965317" y="265408"/>
                <a:ext cx="152700" cy="187243"/>
              </a:xfrm>
              <a:custGeom>
                <a:avLst/>
                <a:gdLst/>
                <a:ahLst/>
                <a:cxnLst/>
                <a:rect l="l" t="t" r="r" b="b"/>
                <a:pathLst>
                  <a:path w="5654" h="6933" extrusionOk="0">
                    <a:moveTo>
                      <a:pt x="2819" y="503"/>
                    </a:moveTo>
                    <a:lnTo>
                      <a:pt x="5364" y="6750"/>
                    </a:lnTo>
                    <a:lnTo>
                      <a:pt x="290" y="6750"/>
                    </a:lnTo>
                    <a:lnTo>
                      <a:pt x="2819" y="503"/>
                    </a:lnTo>
                    <a:close/>
                    <a:moveTo>
                      <a:pt x="2819" y="0"/>
                    </a:moveTo>
                    <a:lnTo>
                      <a:pt x="1" y="6932"/>
                    </a:lnTo>
                    <a:lnTo>
                      <a:pt x="5653"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4" name="Google Shape;23004;p31"/>
              <p:cNvSpPr/>
              <p:nvPr/>
            </p:nvSpPr>
            <p:spPr>
              <a:xfrm>
                <a:off x="955028" y="443982"/>
                <a:ext cx="172848" cy="74514"/>
              </a:xfrm>
              <a:custGeom>
                <a:avLst/>
                <a:gdLst/>
                <a:ahLst/>
                <a:cxnLst/>
                <a:rect l="l" t="t" r="r" b="b"/>
                <a:pathLst>
                  <a:path w="6400" h="2759" extrusionOk="0">
                    <a:moveTo>
                      <a:pt x="1" y="1"/>
                    </a:moveTo>
                    <a:cubicBezTo>
                      <a:pt x="1" y="1"/>
                      <a:pt x="442" y="2758"/>
                      <a:pt x="3200" y="2758"/>
                    </a:cubicBezTo>
                    <a:cubicBezTo>
                      <a:pt x="5973"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5" name="Google Shape;23005;p31"/>
              <p:cNvSpPr/>
              <p:nvPr/>
            </p:nvSpPr>
            <p:spPr>
              <a:xfrm>
                <a:off x="1033214" y="233296"/>
                <a:ext cx="505337" cy="95904"/>
              </a:xfrm>
              <a:custGeom>
                <a:avLst/>
                <a:gdLst/>
                <a:ahLst/>
                <a:cxnLst/>
                <a:rect l="l" t="t" r="r" b="b"/>
                <a:pathLst>
                  <a:path w="18711" h="3551" extrusionOk="0">
                    <a:moveTo>
                      <a:pt x="6857" y="1"/>
                    </a:moveTo>
                    <a:cubicBezTo>
                      <a:pt x="4715" y="1"/>
                      <a:pt x="2458" y="1813"/>
                      <a:pt x="511" y="1813"/>
                    </a:cubicBezTo>
                    <a:cubicBezTo>
                      <a:pt x="338" y="1813"/>
                      <a:pt x="168" y="1799"/>
                      <a:pt x="0" y="1768"/>
                    </a:cubicBezTo>
                    <a:lnTo>
                      <a:pt x="0" y="1768"/>
                    </a:lnTo>
                    <a:cubicBezTo>
                      <a:pt x="484" y="2290"/>
                      <a:pt x="1340" y="2545"/>
                      <a:pt x="2431" y="2545"/>
                    </a:cubicBezTo>
                    <a:cubicBezTo>
                      <a:pt x="3538" y="2545"/>
                      <a:pt x="4888" y="2282"/>
                      <a:pt x="6339" y="1768"/>
                    </a:cubicBezTo>
                    <a:cubicBezTo>
                      <a:pt x="6618" y="1669"/>
                      <a:pt x="6862" y="1626"/>
                      <a:pt x="7075" y="1626"/>
                    </a:cubicBezTo>
                    <a:cubicBezTo>
                      <a:pt x="8498" y="1626"/>
                      <a:pt x="8533" y="3551"/>
                      <a:pt x="8533" y="3551"/>
                    </a:cubicBezTo>
                    <a:lnTo>
                      <a:pt x="10193" y="3551"/>
                    </a:lnTo>
                    <a:cubicBezTo>
                      <a:pt x="10193" y="3551"/>
                      <a:pt x="10216" y="1630"/>
                      <a:pt x="11654" y="1630"/>
                    </a:cubicBezTo>
                    <a:cubicBezTo>
                      <a:pt x="11866" y="1630"/>
                      <a:pt x="12109" y="1672"/>
                      <a:pt x="12387" y="1768"/>
                    </a:cubicBezTo>
                    <a:cubicBezTo>
                      <a:pt x="13838" y="2282"/>
                      <a:pt x="15184" y="2545"/>
                      <a:pt x="16287" y="2545"/>
                    </a:cubicBezTo>
                    <a:cubicBezTo>
                      <a:pt x="17374" y="2545"/>
                      <a:pt x="18226" y="2290"/>
                      <a:pt x="18710" y="1768"/>
                    </a:cubicBezTo>
                    <a:lnTo>
                      <a:pt x="18710" y="1768"/>
                    </a:lnTo>
                    <a:cubicBezTo>
                      <a:pt x="18543" y="1799"/>
                      <a:pt x="18372" y="1813"/>
                      <a:pt x="18200" y="1813"/>
                    </a:cubicBezTo>
                    <a:cubicBezTo>
                      <a:pt x="16252" y="1813"/>
                      <a:pt x="13995" y="1"/>
                      <a:pt x="11854" y="1"/>
                    </a:cubicBezTo>
                    <a:cubicBezTo>
                      <a:pt x="9873" y="1"/>
                      <a:pt x="9355" y="1494"/>
                      <a:pt x="9355" y="1494"/>
                    </a:cubicBezTo>
                    <a:cubicBezTo>
                      <a:pt x="9355" y="1494"/>
                      <a:pt x="8837" y="1"/>
                      <a:pt x="6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6" name="Google Shape;23006;p31"/>
              <p:cNvSpPr/>
              <p:nvPr/>
            </p:nvSpPr>
            <p:spPr>
              <a:xfrm>
                <a:off x="1517945" y="260061"/>
                <a:ext cx="28412" cy="24442"/>
              </a:xfrm>
              <a:custGeom>
                <a:avLst/>
                <a:gdLst/>
                <a:ahLst/>
                <a:cxnLst/>
                <a:rect l="l" t="t" r="r" b="b"/>
                <a:pathLst>
                  <a:path w="1052" h="905" extrusionOk="0">
                    <a:moveTo>
                      <a:pt x="457" y="0"/>
                    </a:moveTo>
                    <a:cubicBezTo>
                      <a:pt x="198" y="0"/>
                      <a:pt x="0" y="198"/>
                      <a:pt x="0" y="457"/>
                    </a:cubicBezTo>
                    <a:cubicBezTo>
                      <a:pt x="0" y="726"/>
                      <a:pt x="226" y="904"/>
                      <a:pt x="461" y="904"/>
                    </a:cubicBezTo>
                    <a:cubicBezTo>
                      <a:pt x="572" y="904"/>
                      <a:pt x="685" y="865"/>
                      <a:pt x="777" y="777"/>
                    </a:cubicBezTo>
                    <a:cubicBezTo>
                      <a:pt x="1052" y="488"/>
                      <a:pt x="854" y="0"/>
                      <a:pt x="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7" name="Google Shape;23007;p31"/>
              <p:cNvSpPr/>
              <p:nvPr/>
            </p:nvSpPr>
            <p:spPr>
              <a:xfrm>
                <a:off x="1454153" y="265408"/>
                <a:ext cx="152295" cy="187243"/>
              </a:xfrm>
              <a:custGeom>
                <a:avLst/>
                <a:gdLst/>
                <a:ahLst/>
                <a:cxnLst/>
                <a:rect l="l" t="t" r="r" b="b"/>
                <a:pathLst>
                  <a:path w="5639" h="6933" extrusionOk="0">
                    <a:moveTo>
                      <a:pt x="2819" y="503"/>
                    </a:moveTo>
                    <a:lnTo>
                      <a:pt x="5349" y="6750"/>
                    </a:lnTo>
                    <a:lnTo>
                      <a:pt x="275" y="6750"/>
                    </a:lnTo>
                    <a:lnTo>
                      <a:pt x="2819" y="503"/>
                    </a:lnTo>
                    <a:close/>
                    <a:moveTo>
                      <a:pt x="2819" y="0"/>
                    </a:moveTo>
                    <a:lnTo>
                      <a:pt x="1" y="6932"/>
                    </a:lnTo>
                    <a:lnTo>
                      <a:pt x="5638" y="6932"/>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8" name="Google Shape;23008;p31"/>
              <p:cNvSpPr/>
              <p:nvPr/>
            </p:nvSpPr>
            <p:spPr>
              <a:xfrm>
                <a:off x="1443863" y="443982"/>
                <a:ext cx="172848" cy="74514"/>
              </a:xfrm>
              <a:custGeom>
                <a:avLst/>
                <a:gdLst/>
                <a:ahLst/>
                <a:cxnLst/>
                <a:rect l="l" t="t" r="r" b="b"/>
                <a:pathLst>
                  <a:path w="6400" h="2759" extrusionOk="0">
                    <a:moveTo>
                      <a:pt x="1" y="1"/>
                    </a:moveTo>
                    <a:cubicBezTo>
                      <a:pt x="1" y="1"/>
                      <a:pt x="428" y="2758"/>
                      <a:pt x="3200" y="2758"/>
                    </a:cubicBezTo>
                    <a:cubicBezTo>
                      <a:pt x="5958" y="2758"/>
                      <a:pt x="6400"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9" name="Google Shape;23009;p31"/>
              <p:cNvSpPr/>
              <p:nvPr/>
            </p:nvSpPr>
            <p:spPr>
              <a:xfrm>
                <a:off x="1275580" y="241128"/>
                <a:ext cx="20607" cy="55987"/>
              </a:xfrm>
              <a:custGeom>
                <a:avLst/>
                <a:gdLst/>
                <a:ahLst/>
                <a:cxnLst/>
                <a:rect l="l" t="t" r="r" b="b"/>
                <a:pathLst>
                  <a:path w="763" h="2073" extrusionOk="0">
                    <a:moveTo>
                      <a:pt x="0" y="0"/>
                    </a:moveTo>
                    <a:lnTo>
                      <a:pt x="0" y="2072"/>
                    </a:lnTo>
                    <a:lnTo>
                      <a:pt x="762" y="2072"/>
                    </a:lnTo>
                    <a:lnTo>
                      <a:pt x="7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0" name="Google Shape;23010;p31"/>
              <p:cNvSpPr/>
              <p:nvPr/>
            </p:nvSpPr>
            <p:spPr>
              <a:xfrm>
                <a:off x="1249247" y="173231"/>
                <a:ext cx="68734" cy="62144"/>
              </a:xfrm>
              <a:custGeom>
                <a:avLst/>
                <a:gdLst/>
                <a:ahLst/>
                <a:cxnLst/>
                <a:rect l="l" t="t" r="r" b="b"/>
                <a:pathLst>
                  <a:path w="2545" h="2301" extrusionOk="0">
                    <a:moveTo>
                      <a:pt x="0" y="0"/>
                    </a:moveTo>
                    <a:lnTo>
                      <a:pt x="975" y="2301"/>
                    </a:lnTo>
                    <a:lnTo>
                      <a:pt x="1737" y="2301"/>
                    </a:lnTo>
                    <a:lnTo>
                      <a:pt x="2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1" name="Google Shape;23011;p31"/>
              <p:cNvSpPr/>
              <p:nvPr/>
            </p:nvSpPr>
            <p:spPr>
              <a:xfrm>
                <a:off x="1249247" y="137014"/>
                <a:ext cx="68734" cy="55987"/>
              </a:xfrm>
              <a:custGeom>
                <a:avLst/>
                <a:gdLst/>
                <a:ahLst/>
                <a:cxnLst/>
                <a:rect l="l" t="t" r="r" b="b"/>
                <a:pathLst>
                  <a:path w="2545" h="2073" extrusionOk="0">
                    <a:moveTo>
                      <a:pt x="1280" y="1"/>
                    </a:moveTo>
                    <a:cubicBezTo>
                      <a:pt x="92" y="1"/>
                      <a:pt x="0" y="1341"/>
                      <a:pt x="0" y="1341"/>
                    </a:cubicBezTo>
                    <a:lnTo>
                      <a:pt x="1402" y="2073"/>
                    </a:lnTo>
                    <a:lnTo>
                      <a:pt x="2545" y="1341"/>
                    </a:lnTo>
                    <a:cubicBezTo>
                      <a:pt x="2545" y="1341"/>
                      <a:pt x="2453" y="1"/>
                      <a:pt x="1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2" name="Google Shape;23012;p31"/>
              <p:cNvSpPr/>
              <p:nvPr/>
            </p:nvSpPr>
            <p:spPr>
              <a:xfrm>
                <a:off x="1906394" y="130425"/>
                <a:ext cx="69544" cy="542770"/>
              </a:xfrm>
              <a:custGeom>
                <a:avLst/>
                <a:gdLst/>
                <a:ahLst/>
                <a:cxnLst/>
                <a:rect l="l" t="t" r="r" b="b"/>
                <a:pathLst>
                  <a:path w="2575" h="20097" extrusionOk="0">
                    <a:moveTo>
                      <a:pt x="2529" y="1"/>
                    </a:moveTo>
                    <a:lnTo>
                      <a:pt x="0" y="3246"/>
                    </a:lnTo>
                    <a:lnTo>
                      <a:pt x="0" y="20097"/>
                    </a:lnTo>
                    <a:cubicBezTo>
                      <a:pt x="0" y="19289"/>
                      <a:pt x="640" y="18649"/>
                      <a:pt x="1448" y="18649"/>
                    </a:cubicBezTo>
                    <a:lnTo>
                      <a:pt x="2575" y="18649"/>
                    </a:lnTo>
                    <a:lnTo>
                      <a:pt x="257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3" name="Google Shape;23013;p31"/>
              <p:cNvSpPr/>
              <p:nvPr/>
            </p:nvSpPr>
            <p:spPr>
              <a:xfrm>
                <a:off x="1906394" y="455514"/>
                <a:ext cx="78619" cy="97956"/>
              </a:xfrm>
              <a:custGeom>
                <a:avLst/>
                <a:gdLst/>
                <a:ahLst/>
                <a:cxnLst/>
                <a:rect l="l" t="t" r="r" b="b"/>
                <a:pathLst>
                  <a:path w="2911" h="3627" extrusionOk="0">
                    <a:moveTo>
                      <a:pt x="2910" y="0"/>
                    </a:moveTo>
                    <a:lnTo>
                      <a:pt x="0" y="1920"/>
                    </a:lnTo>
                    <a:lnTo>
                      <a:pt x="0" y="3626"/>
                    </a:lnTo>
                    <a:lnTo>
                      <a:pt x="2910" y="1722"/>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4" name="Google Shape;23014;p31"/>
              <p:cNvSpPr/>
              <p:nvPr/>
            </p:nvSpPr>
            <p:spPr>
              <a:xfrm>
                <a:off x="1906394" y="406549"/>
                <a:ext cx="78619" cy="74892"/>
              </a:xfrm>
              <a:custGeom>
                <a:avLst/>
                <a:gdLst/>
                <a:ahLst/>
                <a:cxnLst/>
                <a:rect l="l" t="t" r="r" b="b"/>
                <a:pathLst>
                  <a:path w="2911" h="2773" extrusionOk="0">
                    <a:moveTo>
                      <a:pt x="2910" y="0"/>
                    </a:moveTo>
                    <a:lnTo>
                      <a:pt x="0" y="1920"/>
                    </a:lnTo>
                    <a:lnTo>
                      <a:pt x="0" y="2773"/>
                    </a:lnTo>
                    <a:lnTo>
                      <a:pt x="2910" y="853"/>
                    </a:lnTo>
                    <a:lnTo>
                      <a:pt x="29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5" name="Google Shape;23015;p31"/>
              <p:cNvSpPr/>
              <p:nvPr/>
            </p:nvSpPr>
            <p:spPr>
              <a:xfrm>
                <a:off x="1922436" y="650535"/>
                <a:ext cx="457183" cy="78619"/>
              </a:xfrm>
              <a:custGeom>
                <a:avLst/>
                <a:gdLst/>
                <a:ahLst/>
                <a:cxnLst/>
                <a:rect l="l" t="t" r="r" b="b"/>
                <a:pathLst>
                  <a:path w="16928" h="2911" extrusionOk="0">
                    <a:moveTo>
                      <a:pt x="1402" y="1"/>
                    </a:moveTo>
                    <a:cubicBezTo>
                      <a:pt x="610" y="31"/>
                      <a:pt x="0" y="671"/>
                      <a:pt x="0" y="1464"/>
                    </a:cubicBezTo>
                    <a:cubicBezTo>
                      <a:pt x="0" y="2241"/>
                      <a:pt x="610" y="2881"/>
                      <a:pt x="1402" y="2911"/>
                    </a:cubicBezTo>
                    <a:lnTo>
                      <a:pt x="15114" y="2911"/>
                    </a:lnTo>
                    <a:lnTo>
                      <a:pt x="16272" y="1052"/>
                    </a:lnTo>
                    <a:lnTo>
                      <a:pt x="7725" y="1052"/>
                    </a:lnTo>
                    <a:cubicBezTo>
                      <a:pt x="7715" y="1053"/>
                      <a:pt x="7706" y="1053"/>
                      <a:pt x="7697" y="1053"/>
                    </a:cubicBezTo>
                    <a:cubicBezTo>
                      <a:pt x="7358" y="1053"/>
                      <a:pt x="7353" y="532"/>
                      <a:pt x="7684" y="532"/>
                    </a:cubicBezTo>
                    <a:cubicBezTo>
                      <a:pt x="7697" y="532"/>
                      <a:pt x="7711" y="532"/>
                      <a:pt x="7725" y="534"/>
                    </a:cubicBezTo>
                    <a:lnTo>
                      <a:pt x="16607" y="534"/>
                    </a:lnTo>
                    <a:lnTo>
                      <a:pt x="169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6" name="Google Shape;23016;p31"/>
              <p:cNvSpPr/>
              <p:nvPr/>
            </p:nvSpPr>
            <p:spPr>
              <a:xfrm>
                <a:off x="2251198" y="664525"/>
                <a:ext cx="58471" cy="92636"/>
              </a:xfrm>
              <a:custGeom>
                <a:avLst/>
                <a:gdLst/>
                <a:ahLst/>
                <a:cxnLst/>
                <a:rect l="l" t="t" r="r" b="b"/>
                <a:pathLst>
                  <a:path w="2165" h="3430" extrusionOk="0">
                    <a:moveTo>
                      <a:pt x="1" y="1"/>
                    </a:moveTo>
                    <a:lnTo>
                      <a:pt x="1" y="3429"/>
                    </a:lnTo>
                    <a:lnTo>
                      <a:pt x="1083" y="2865"/>
                    </a:lnTo>
                    <a:lnTo>
                      <a:pt x="2164" y="3429"/>
                    </a:lnTo>
                    <a:lnTo>
                      <a:pt x="21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7" name="Google Shape;23017;p31"/>
              <p:cNvSpPr/>
              <p:nvPr/>
            </p:nvSpPr>
            <p:spPr>
              <a:xfrm>
                <a:off x="1994033" y="130425"/>
                <a:ext cx="385586" cy="503690"/>
              </a:xfrm>
              <a:custGeom>
                <a:avLst/>
                <a:gdLst/>
                <a:ahLst/>
                <a:cxnLst/>
                <a:rect l="l" t="t" r="r" b="b"/>
                <a:pathLst>
                  <a:path w="14277" h="18650" extrusionOk="0">
                    <a:moveTo>
                      <a:pt x="0" y="1"/>
                    </a:moveTo>
                    <a:lnTo>
                      <a:pt x="0" y="18649"/>
                    </a:lnTo>
                    <a:lnTo>
                      <a:pt x="14276" y="18649"/>
                    </a:lnTo>
                    <a:lnTo>
                      <a:pt x="142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8" name="Google Shape;23018;p31"/>
              <p:cNvSpPr/>
              <p:nvPr/>
            </p:nvSpPr>
            <p:spPr>
              <a:xfrm>
                <a:off x="267309" y="410465"/>
                <a:ext cx="33084" cy="28196"/>
              </a:xfrm>
              <a:custGeom>
                <a:avLst/>
                <a:gdLst/>
                <a:ahLst/>
                <a:cxnLst/>
                <a:rect l="l" t="t" r="r" b="b"/>
                <a:pathLst>
                  <a:path w="1225" h="1044" extrusionOk="0">
                    <a:moveTo>
                      <a:pt x="621" y="1"/>
                    </a:moveTo>
                    <a:cubicBezTo>
                      <a:pt x="274" y="1"/>
                      <a:pt x="0" y="362"/>
                      <a:pt x="142" y="723"/>
                    </a:cubicBezTo>
                    <a:cubicBezTo>
                      <a:pt x="234" y="937"/>
                      <a:pt x="432" y="1043"/>
                      <a:pt x="628" y="1043"/>
                    </a:cubicBezTo>
                    <a:cubicBezTo>
                      <a:pt x="824" y="1043"/>
                      <a:pt x="1019" y="937"/>
                      <a:pt x="1102" y="723"/>
                    </a:cubicBezTo>
                    <a:cubicBezTo>
                      <a:pt x="1224" y="449"/>
                      <a:pt x="1087" y="145"/>
                      <a:pt x="813" y="38"/>
                    </a:cubicBezTo>
                    <a:cubicBezTo>
                      <a:pt x="748" y="12"/>
                      <a:pt x="683"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9" name="Google Shape;23019;p31"/>
              <p:cNvSpPr/>
              <p:nvPr/>
            </p:nvSpPr>
            <p:spPr>
              <a:xfrm>
                <a:off x="267849" y="413544"/>
                <a:ext cx="25117" cy="35407"/>
              </a:xfrm>
              <a:custGeom>
                <a:avLst/>
                <a:gdLst/>
                <a:ahLst/>
                <a:cxnLst/>
                <a:rect l="l" t="t" r="r" b="b"/>
                <a:pathLst>
                  <a:path w="930" h="1311" extrusionOk="0">
                    <a:moveTo>
                      <a:pt x="442" y="0"/>
                    </a:moveTo>
                    <a:lnTo>
                      <a:pt x="1" y="1112"/>
                    </a:lnTo>
                    <a:lnTo>
                      <a:pt x="488" y="1310"/>
                    </a:lnTo>
                    <a:lnTo>
                      <a:pt x="930" y="198"/>
                    </a:lnTo>
                    <a:lnTo>
                      <a:pt x="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0" name="Google Shape;23020;p31"/>
              <p:cNvSpPr/>
              <p:nvPr/>
            </p:nvSpPr>
            <p:spPr>
              <a:xfrm>
                <a:off x="443532" y="252417"/>
                <a:ext cx="33786" cy="28169"/>
              </a:xfrm>
              <a:custGeom>
                <a:avLst/>
                <a:gdLst/>
                <a:ahLst/>
                <a:cxnLst/>
                <a:rect l="l" t="t" r="r" b="b"/>
                <a:pathLst>
                  <a:path w="1251" h="1043" extrusionOk="0">
                    <a:moveTo>
                      <a:pt x="624" y="1"/>
                    </a:moveTo>
                    <a:cubicBezTo>
                      <a:pt x="420" y="1"/>
                      <a:pt x="234" y="121"/>
                      <a:pt x="154" y="329"/>
                    </a:cubicBezTo>
                    <a:cubicBezTo>
                      <a:pt x="1" y="686"/>
                      <a:pt x="285" y="1043"/>
                      <a:pt x="623" y="1043"/>
                    </a:cubicBezTo>
                    <a:cubicBezTo>
                      <a:pt x="689" y="1043"/>
                      <a:pt x="757" y="1029"/>
                      <a:pt x="824" y="999"/>
                    </a:cubicBezTo>
                    <a:cubicBezTo>
                      <a:pt x="1251" y="816"/>
                      <a:pt x="1251" y="207"/>
                      <a:pt x="824" y="39"/>
                    </a:cubicBezTo>
                    <a:cubicBezTo>
                      <a:pt x="757" y="13"/>
                      <a:pt x="690"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1" name="Google Shape;23021;p31"/>
              <p:cNvSpPr/>
              <p:nvPr/>
            </p:nvSpPr>
            <p:spPr>
              <a:xfrm>
                <a:off x="452202" y="257576"/>
                <a:ext cx="35002" cy="25144"/>
              </a:xfrm>
              <a:custGeom>
                <a:avLst/>
                <a:gdLst/>
                <a:ahLst/>
                <a:cxnLst/>
                <a:rect l="l" t="t" r="r" b="b"/>
                <a:pathLst>
                  <a:path w="1296" h="931" extrusionOk="0">
                    <a:moveTo>
                      <a:pt x="198" y="1"/>
                    </a:moveTo>
                    <a:lnTo>
                      <a:pt x="0" y="488"/>
                    </a:lnTo>
                    <a:lnTo>
                      <a:pt x="1097" y="930"/>
                    </a:lnTo>
                    <a:lnTo>
                      <a:pt x="1295" y="44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2" name="Google Shape;23022;p31"/>
              <p:cNvSpPr/>
              <p:nvPr/>
            </p:nvSpPr>
            <p:spPr>
              <a:xfrm>
                <a:off x="1898156" y="1008951"/>
                <a:ext cx="395039" cy="556760"/>
              </a:xfrm>
              <a:custGeom>
                <a:avLst/>
                <a:gdLst/>
                <a:ahLst/>
                <a:cxnLst/>
                <a:rect l="l" t="t" r="r" b="b"/>
                <a:pathLst>
                  <a:path w="14627" h="20615" extrusionOk="0">
                    <a:moveTo>
                      <a:pt x="0" y="0"/>
                    </a:moveTo>
                    <a:lnTo>
                      <a:pt x="0" y="20615"/>
                    </a:lnTo>
                    <a:lnTo>
                      <a:pt x="14627" y="20615"/>
                    </a:lnTo>
                    <a:lnTo>
                      <a:pt x="14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3" name="Google Shape;23023;p31"/>
              <p:cNvSpPr/>
              <p:nvPr/>
            </p:nvSpPr>
            <p:spPr>
              <a:xfrm>
                <a:off x="2152027" y="1432780"/>
                <a:ext cx="104141" cy="99199"/>
              </a:xfrm>
              <a:custGeom>
                <a:avLst/>
                <a:gdLst/>
                <a:ahLst/>
                <a:cxnLst/>
                <a:rect l="l" t="t" r="r" b="b"/>
                <a:pathLst>
                  <a:path w="3856" h="3673" extrusionOk="0">
                    <a:moveTo>
                      <a:pt x="1326" y="0"/>
                    </a:moveTo>
                    <a:lnTo>
                      <a:pt x="1022" y="595"/>
                    </a:lnTo>
                    <a:lnTo>
                      <a:pt x="367" y="701"/>
                    </a:lnTo>
                    <a:lnTo>
                      <a:pt x="458" y="1356"/>
                    </a:lnTo>
                    <a:lnTo>
                      <a:pt x="1" y="1844"/>
                    </a:lnTo>
                    <a:lnTo>
                      <a:pt x="458" y="2316"/>
                    </a:lnTo>
                    <a:lnTo>
                      <a:pt x="367" y="2971"/>
                    </a:lnTo>
                    <a:lnTo>
                      <a:pt x="1022" y="3093"/>
                    </a:lnTo>
                    <a:lnTo>
                      <a:pt x="1326" y="3672"/>
                    </a:lnTo>
                    <a:lnTo>
                      <a:pt x="1921" y="3383"/>
                    </a:lnTo>
                    <a:lnTo>
                      <a:pt x="2515" y="3672"/>
                    </a:lnTo>
                    <a:lnTo>
                      <a:pt x="2835" y="3093"/>
                    </a:lnTo>
                    <a:lnTo>
                      <a:pt x="3490" y="2971"/>
                    </a:lnTo>
                    <a:lnTo>
                      <a:pt x="3399" y="2316"/>
                    </a:lnTo>
                    <a:lnTo>
                      <a:pt x="3856" y="1844"/>
                    </a:lnTo>
                    <a:lnTo>
                      <a:pt x="3399" y="1356"/>
                    </a:lnTo>
                    <a:lnTo>
                      <a:pt x="3490" y="701"/>
                    </a:lnTo>
                    <a:lnTo>
                      <a:pt x="2835" y="595"/>
                    </a:lnTo>
                    <a:lnTo>
                      <a:pt x="2515" y="0"/>
                    </a:lnTo>
                    <a:lnTo>
                      <a:pt x="1921" y="290"/>
                    </a:lnTo>
                    <a:lnTo>
                      <a:pt x="13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4" name="Google Shape;23024;p31"/>
              <p:cNvSpPr/>
              <p:nvPr/>
            </p:nvSpPr>
            <p:spPr>
              <a:xfrm>
                <a:off x="2008023" y="1111823"/>
                <a:ext cx="174901" cy="17312"/>
              </a:xfrm>
              <a:custGeom>
                <a:avLst/>
                <a:gdLst/>
                <a:ahLst/>
                <a:cxnLst/>
                <a:rect l="l" t="t" r="r" b="b"/>
                <a:pathLst>
                  <a:path w="6476" h="641" extrusionOk="0">
                    <a:moveTo>
                      <a:pt x="320" y="0"/>
                    </a:moveTo>
                    <a:cubicBezTo>
                      <a:pt x="153" y="0"/>
                      <a:pt x="0" y="137"/>
                      <a:pt x="0" y="320"/>
                    </a:cubicBezTo>
                    <a:cubicBezTo>
                      <a:pt x="0" y="488"/>
                      <a:pt x="153" y="640"/>
                      <a:pt x="320" y="640"/>
                    </a:cubicBezTo>
                    <a:lnTo>
                      <a:pt x="6171" y="640"/>
                    </a:lnTo>
                    <a:cubicBezTo>
                      <a:pt x="6339" y="640"/>
                      <a:pt x="6476" y="488"/>
                      <a:pt x="6476" y="320"/>
                    </a:cubicBezTo>
                    <a:cubicBezTo>
                      <a:pt x="6476" y="137"/>
                      <a:pt x="6339" y="0"/>
                      <a:pt x="6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5" name="Google Shape;23025;p31"/>
              <p:cNvSpPr/>
              <p:nvPr/>
            </p:nvSpPr>
            <p:spPr>
              <a:xfrm>
                <a:off x="1977991" y="1211400"/>
                <a:ext cx="235397" cy="16907"/>
              </a:xfrm>
              <a:custGeom>
                <a:avLst/>
                <a:gdLst/>
                <a:ahLst/>
                <a:cxnLst/>
                <a:rect l="l" t="t" r="r" b="b"/>
                <a:pathLst>
                  <a:path w="8716" h="626" extrusionOk="0">
                    <a:moveTo>
                      <a:pt x="305" y="0"/>
                    </a:moveTo>
                    <a:cubicBezTo>
                      <a:pt x="137" y="0"/>
                      <a:pt x="0" y="138"/>
                      <a:pt x="0" y="320"/>
                    </a:cubicBezTo>
                    <a:cubicBezTo>
                      <a:pt x="0" y="488"/>
                      <a:pt x="137" y="625"/>
                      <a:pt x="305" y="625"/>
                    </a:cubicBezTo>
                    <a:lnTo>
                      <a:pt x="8395" y="625"/>
                    </a:lnTo>
                    <a:cubicBezTo>
                      <a:pt x="8578" y="625"/>
                      <a:pt x="8715" y="488"/>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6" name="Google Shape;23026;p31"/>
              <p:cNvSpPr/>
              <p:nvPr/>
            </p:nvSpPr>
            <p:spPr>
              <a:xfrm>
                <a:off x="1977991" y="1246374"/>
                <a:ext cx="235397" cy="17312"/>
              </a:xfrm>
              <a:custGeom>
                <a:avLst/>
                <a:gdLst/>
                <a:ahLst/>
                <a:cxnLst/>
                <a:rect l="l" t="t" r="r" b="b"/>
                <a:pathLst>
                  <a:path w="8716" h="641" extrusionOk="0">
                    <a:moveTo>
                      <a:pt x="305" y="0"/>
                    </a:moveTo>
                    <a:cubicBezTo>
                      <a:pt x="137" y="0"/>
                      <a:pt x="0" y="138"/>
                      <a:pt x="0" y="320"/>
                    </a:cubicBezTo>
                    <a:cubicBezTo>
                      <a:pt x="0" y="488"/>
                      <a:pt x="137" y="640"/>
                      <a:pt x="305" y="640"/>
                    </a:cubicBezTo>
                    <a:lnTo>
                      <a:pt x="8395" y="640"/>
                    </a:lnTo>
                    <a:cubicBezTo>
                      <a:pt x="8578" y="640"/>
                      <a:pt x="8715" y="503"/>
                      <a:pt x="8715" y="320"/>
                    </a:cubicBezTo>
                    <a:cubicBezTo>
                      <a:pt x="8715" y="138"/>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7" name="Google Shape;23027;p31"/>
              <p:cNvSpPr/>
              <p:nvPr/>
            </p:nvSpPr>
            <p:spPr>
              <a:xfrm>
                <a:off x="1977991" y="1282132"/>
                <a:ext cx="235397" cy="16934"/>
              </a:xfrm>
              <a:custGeom>
                <a:avLst/>
                <a:gdLst/>
                <a:ahLst/>
                <a:cxnLst/>
                <a:rect l="l" t="t" r="r" b="b"/>
                <a:pathLst>
                  <a:path w="8716" h="627" extrusionOk="0">
                    <a:moveTo>
                      <a:pt x="8420" y="1"/>
                    </a:moveTo>
                    <a:cubicBezTo>
                      <a:pt x="8412" y="1"/>
                      <a:pt x="8404" y="1"/>
                      <a:pt x="8395" y="2"/>
                    </a:cubicBezTo>
                    <a:lnTo>
                      <a:pt x="305" y="2"/>
                    </a:lnTo>
                    <a:cubicBezTo>
                      <a:pt x="137" y="2"/>
                      <a:pt x="0" y="139"/>
                      <a:pt x="0" y="307"/>
                    </a:cubicBezTo>
                    <a:cubicBezTo>
                      <a:pt x="0" y="490"/>
                      <a:pt x="137" y="627"/>
                      <a:pt x="305" y="627"/>
                    </a:cubicBezTo>
                    <a:lnTo>
                      <a:pt x="8395" y="627"/>
                    </a:lnTo>
                    <a:cubicBezTo>
                      <a:pt x="8578" y="627"/>
                      <a:pt x="8715" y="490"/>
                      <a:pt x="8715" y="307"/>
                    </a:cubicBezTo>
                    <a:cubicBezTo>
                      <a:pt x="8715" y="147"/>
                      <a:pt x="8590" y="1"/>
                      <a:pt x="8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8" name="Google Shape;23028;p31"/>
              <p:cNvSpPr/>
              <p:nvPr/>
            </p:nvSpPr>
            <p:spPr>
              <a:xfrm>
                <a:off x="1977991" y="1317161"/>
                <a:ext cx="235397" cy="17285"/>
              </a:xfrm>
              <a:custGeom>
                <a:avLst/>
                <a:gdLst/>
                <a:ahLst/>
                <a:cxnLst/>
                <a:rect l="l" t="t" r="r" b="b"/>
                <a:pathLst>
                  <a:path w="8716" h="640" extrusionOk="0">
                    <a:moveTo>
                      <a:pt x="305" y="0"/>
                    </a:moveTo>
                    <a:cubicBezTo>
                      <a:pt x="137" y="0"/>
                      <a:pt x="0" y="152"/>
                      <a:pt x="0" y="320"/>
                    </a:cubicBezTo>
                    <a:cubicBezTo>
                      <a:pt x="0" y="503"/>
                      <a:pt x="137" y="640"/>
                      <a:pt x="305" y="640"/>
                    </a:cubicBezTo>
                    <a:lnTo>
                      <a:pt x="8395" y="640"/>
                    </a:lnTo>
                    <a:cubicBezTo>
                      <a:pt x="8578" y="640"/>
                      <a:pt x="8715" y="503"/>
                      <a:pt x="8715" y="320"/>
                    </a:cubicBezTo>
                    <a:cubicBezTo>
                      <a:pt x="8715" y="152"/>
                      <a:pt x="8578" y="0"/>
                      <a:pt x="8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9" name="Google Shape;23029;p31"/>
              <p:cNvSpPr/>
              <p:nvPr/>
            </p:nvSpPr>
            <p:spPr>
              <a:xfrm>
                <a:off x="2353260" y="1062021"/>
                <a:ext cx="39512" cy="58471"/>
              </a:xfrm>
              <a:custGeom>
                <a:avLst/>
                <a:gdLst/>
                <a:ahLst/>
                <a:cxnLst/>
                <a:rect l="l" t="t" r="r" b="b"/>
                <a:pathLst>
                  <a:path w="1463" h="2165" extrusionOk="0">
                    <a:moveTo>
                      <a:pt x="732" y="1"/>
                    </a:moveTo>
                    <a:cubicBezTo>
                      <a:pt x="442" y="1"/>
                      <a:pt x="0" y="2164"/>
                      <a:pt x="0" y="2164"/>
                    </a:cubicBezTo>
                    <a:lnTo>
                      <a:pt x="1463" y="2164"/>
                    </a:lnTo>
                    <a:cubicBezTo>
                      <a:pt x="1463" y="2164"/>
                      <a:pt x="1006" y="1"/>
                      <a:pt x="7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0" name="Google Shape;23030;p31"/>
              <p:cNvSpPr/>
              <p:nvPr/>
            </p:nvSpPr>
            <p:spPr>
              <a:xfrm>
                <a:off x="2353260" y="1131160"/>
                <a:ext cx="39512" cy="194670"/>
              </a:xfrm>
              <a:custGeom>
                <a:avLst/>
                <a:gdLst/>
                <a:ahLst/>
                <a:cxnLst/>
                <a:rect l="l" t="t" r="r" b="b"/>
                <a:pathLst>
                  <a:path w="1463" h="7208" extrusionOk="0">
                    <a:moveTo>
                      <a:pt x="0" y="0"/>
                    </a:moveTo>
                    <a:lnTo>
                      <a:pt x="0" y="7207"/>
                    </a:lnTo>
                    <a:lnTo>
                      <a:pt x="1463" y="7207"/>
                    </a:lnTo>
                    <a:lnTo>
                      <a:pt x="1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1" name="Google Shape;23031;p31"/>
              <p:cNvSpPr/>
              <p:nvPr/>
            </p:nvSpPr>
            <p:spPr>
              <a:xfrm>
                <a:off x="2321580" y="1339793"/>
                <a:ext cx="102466" cy="171606"/>
              </a:xfrm>
              <a:custGeom>
                <a:avLst/>
                <a:gdLst/>
                <a:ahLst/>
                <a:cxnLst/>
                <a:rect l="l" t="t" r="r" b="b"/>
                <a:pathLst>
                  <a:path w="3794" h="6354" extrusionOk="0">
                    <a:moveTo>
                      <a:pt x="1173" y="0"/>
                    </a:moveTo>
                    <a:cubicBezTo>
                      <a:pt x="0" y="3550"/>
                      <a:pt x="1173" y="6353"/>
                      <a:pt x="1173" y="6353"/>
                    </a:cubicBezTo>
                    <a:lnTo>
                      <a:pt x="2636" y="6353"/>
                    </a:lnTo>
                    <a:cubicBezTo>
                      <a:pt x="3794" y="2803"/>
                      <a:pt x="2636" y="0"/>
                      <a:pt x="2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2" name="Google Shape;23032;p31"/>
              <p:cNvSpPr/>
              <p:nvPr/>
            </p:nvSpPr>
            <p:spPr>
              <a:xfrm>
                <a:off x="2351612" y="1523309"/>
                <a:ext cx="42807" cy="33759"/>
              </a:xfrm>
              <a:custGeom>
                <a:avLst/>
                <a:gdLst/>
                <a:ahLst/>
                <a:cxnLst/>
                <a:rect l="l" t="t" r="r" b="b"/>
                <a:pathLst>
                  <a:path w="1585" h="1250" extrusionOk="0">
                    <a:moveTo>
                      <a:pt x="61" y="0"/>
                    </a:moveTo>
                    <a:cubicBezTo>
                      <a:pt x="61" y="0"/>
                      <a:pt x="0" y="1250"/>
                      <a:pt x="793" y="1250"/>
                    </a:cubicBezTo>
                    <a:cubicBezTo>
                      <a:pt x="1585" y="1250"/>
                      <a:pt x="1524"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3" name="Google Shape;23033;p31"/>
              <p:cNvSpPr/>
              <p:nvPr/>
            </p:nvSpPr>
            <p:spPr>
              <a:xfrm>
                <a:off x="2383292" y="1374768"/>
                <a:ext cx="58876" cy="136631"/>
              </a:xfrm>
              <a:custGeom>
                <a:avLst/>
                <a:gdLst/>
                <a:ahLst/>
                <a:cxnLst/>
                <a:rect l="l" t="t" r="r" b="b"/>
                <a:pathLst>
                  <a:path w="2180" h="5059" extrusionOk="0">
                    <a:moveTo>
                      <a:pt x="1021" y="0"/>
                    </a:moveTo>
                    <a:lnTo>
                      <a:pt x="1433" y="290"/>
                    </a:lnTo>
                    <a:cubicBezTo>
                      <a:pt x="1433" y="290"/>
                      <a:pt x="1677" y="3154"/>
                      <a:pt x="1250" y="4738"/>
                    </a:cubicBezTo>
                    <a:lnTo>
                      <a:pt x="1" y="4738"/>
                    </a:lnTo>
                    <a:lnTo>
                      <a:pt x="138" y="5058"/>
                    </a:lnTo>
                    <a:lnTo>
                      <a:pt x="1539" y="5058"/>
                    </a:lnTo>
                    <a:cubicBezTo>
                      <a:pt x="1539" y="5058"/>
                      <a:pt x="2179" y="2301"/>
                      <a:pt x="1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4" name="Google Shape;23034;p31"/>
              <p:cNvSpPr/>
              <p:nvPr/>
            </p:nvSpPr>
            <p:spPr>
              <a:xfrm>
                <a:off x="145235" y="1138966"/>
                <a:ext cx="562512" cy="449378"/>
              </a:xfrm>
              <a:custGeom>
                <a:avLst/>
                <a:gdLst/>
                <a:ahLst/>
                <a:cxnLst/>
                <a:rect l="l" t="t" r="r" b="b"/>
                <a:pathLst>
                  <a:path w="20828" h="16639" extrusionOk="0">
                    <a:moveTo>
                      <a:pt x="0" y="1"/>
                    </a:moveTo>
                    <a:lnTo>
                      <a:pt x="0" y="16639"/>
                    </a:lnTo>
                    <a:lnTo>
                      <a:pt x="20828" y="16639"/>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5" name="Google Shape;23035;p31"/>
              <p:cNvSpPr/>
              <p:nvPr/>
            </p:nvSpPr>
            <p:spPr>
              <a:xfrm>
                <a:off x="145235" y="1173130"/>
                <a:ext cx="562512" cy="236640"/>
              </a:xfrm>
              <a:custGeom>
                <a:avLst/>
                <a:gdLst/>
                <a:ahLst/>
                <a:cxnLst/>
                <a:rect l="l" t="t" r="r" b="b"/>
                <a:pathLst>
                  <a:path w="20828" h="8762" extrusionOk="0">
                    <a:moveTo>
                      <a:pt x="0" y="0"/>
                    </a:moveTo>
                    <a:lnTo>
                      <a:pt x="0" y="5897"/>
                    </a:lnTo>
                    <a:lnTo>
                      <a:pt x="10422" y="8761"/>
                    </a:lnTo>
                    <a:lnTo>
                      <a:pt x="20828" y="5897"/>
                    </a:lnTo>
                    <a:lnTo>
                      <a:pt x="208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6" name="Google Shape;23036;p31"/>
              <p:cNvSpPr/>
              <p:nvPr/>
            </p:nvSpPr>
            <p:spPr>
              <a:xfrm>
                <a:off x="145235" y="1138966"/>
                <a:ext cx="562512" cy="236640"/>
              </a:xfrm>
              <a:custGeom>
                <a:avLst/>
                <a:gdLst/>
                <a:ahLst/>
                <a:cxnLst/>
                <a:rect l="l" t="t" r="r" b="b"/>
                <a:pathLst>
                  <a:path w="20828" h="8762" extrusionOk="0">
                    <a:moveTo>
                      <a:pt x="0" y="1"/>
                    </a:moveTo>
                    <a:lnTo>
                      <a:pt x="0" y="5882"/>
                    </a:lnTo>
                    <a:lnTo>
                      <a:pt x="10422" y="8762"/>
                    </a:lnTo>
                    <a:lnTo>
                      <a:pt x="20828" y="5882"/>
                    </a:lnTo>
                    <a:lnTo>
                      <a:pt x="208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7" name="Google Shape;23037;p31"/>
              <p:cNvSpPr/>
              <p:nvPr/>
            </p:nvSpPr>
            <p:spPr>
              <a:xfrm>
                <a:off x="310656" y="1004414"/>
                <a:ext cx="231670" cy="115673"/>
              </a:xfrm>
              <a:custGeom>
                <a:avLst/>
                <a:gdLst/>
                <a:ahLst/>
                <a:cxnLst/>
                <a:rect l="l" t="t" r="r" b="b"/>
                <a:pathLst>
                  <a:path w="8578" h="4283" extrusionOk="0">
                    <a:moveTo>
                      <a:pt x="4297" y="1"/>
                    </a:moveTo>
                    <a:cubicBezTo>
                      <a:pt x="1920" y="1"/>
                      <a:pt x="0" y="1905"/>
                      <a:pt x="0" y="4282"/>
                    </a:cubicBezTo>
                    <a:lnTo>
                      <a:pt x="1310" y="4282"/>
                    </a:lnTo>
                    <a:cubicBezTo>
                      <a:pt x="1310" y="2637"/>
                      <a:pt x="2636" y="1296"/>
                      <a:pt x="4297" y="1296"/>
                    </a:cubicBezTo>
                    <a:cubicBezTo>
                      <a:pt x="5942" y="1296"/>
                      <a:pt x="7268" y="2637"/>
                      <a:pt x="7268" y="4282"/>
                    </a:cubicBezTo>
                    <a:lnTo>
                      <a:pt x="8578" y="4282"/>
                    </a:lnTo>
                    <a:cubicBezTo>
                      <a:pt x="8578" y="1905"/>
                      <a:pt x="6658" y="1"/>
                      <a:pt x="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8" name="Google Shape;23038;p31"/>
              <p:cNvSpPr/>
              <p:nvPr/>
            </p:nvSpPr>
            <p:spPr>
              <a:xfrm>
                <a:off x="392542" y="1334419"/>
                <a:ext cx="67924" cy="68356"/>
              </a:xfrm>
              <a:custGeom>
                <a:avLst/>
                <a:gdLst/>
                <a:ahLst/>
                <a:cxnLst/>
                <a:rect l="l" t="t" r="r" b="b"/>
                <a:pathLst>
                  <a:path w="2515" h="2531" extrusionOk="0">
                    <a:moveTo>
                      <a:pt x="1249" y="1"/>
                    </a:moveTo>
                    <a:cubicBezTo>
                      <a:pt x="564" y="1"/>
                      <a:pt x="0" y="565"/>
                      <a:pt x="0" y="1266"/>
                    </a:cubicBezTo>
                    <a:cubicBezTo>
                      <a:pt x="0" y="1966"/>
                      <a:pt x="564" y="2530"/>
                      <a:pt x="1249" y="2530"/>
                    </a:cubicBezTo>
                    <a:cubicBezTo>
                      <a:pt x="1950" y="2530"/>
                      <a:pt x="2514" y="1966"/>
                      <a:pt x="2514" y="1266"/>
                    </a:cubicBezTo>
                    <a:cubicBezTo>
                      <a:pt x="2514" y="565"/>
                      <a:pt x="1950" y="1"/>
                      <a:pt x="1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9" name="Google Shape;23039;p31"/>
              <p:cNvSpPr/>
              <p:nvPr/>
            </p:nvSpPr>
            <p:spPr>
              <a:xfrm>
                <a:off x="410232" y="1352136"/>
                <a:ext cx="32517" cy="32922"/>
              </a:xfrm>
              <a:custGeom>
                <a:avLst/>
                <a:gdLst/>
                <a:ahLst/>
                <a:cxnLst/>
                <a:rect l="l" t="t" r="r" b="b"/>
                <a:pathLst>
                  <a:path w="1204" h="1219" extrusionOk="0">
                    <a:moveTo>
                      <a:pt x="594" y="0"/>
                    </a:moveTo>
                    <a:cubicBezTo>
                      <a:pt x="259" y="0"/>
                      <a:pt x="0" y="274"/>
                      <a:pt x="0" y="610"/>
                    </a:cubicBezTo>
                    <a:cubicBezTo>
                      <a:pt x="0" y="945"/>
                      <a:pt x="259" y="1219"/>
                      <a:pt x="594" y="1219"/>
                    </a:cubicBezTo>
                    <a:cubicBezTo>
                      <a:pt x="945" y="1219"/>
                      <a:pt x="1204" y="945"/>
                      <a:pt x="1204" y="610"/>
                    </a:cubicBezTo>
                    <a:cubicBezTo>
                      <a:pt x="1204" y="274"/>
                      <a:pt x="945"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0" name="Google Shape;23040;p31"/>
              <p:cNvSpPr/>
              <p:nvPr/>
            </p:nvSpPr>
            <p:spPr>
              <a:xfrm>
                <a:off x="415580" y="1340198"/>
                <a:ext cx="21822" cy="31707"/>
              </a:xfrm>
              <a:custGeom>
                <a:avLst/>
                <a:gdLst/>
                <a:ahLst/>
                <a:cxnLst/>
                <a:rect l="l" t="t" r="r" b="b"/>
                <a:pathLst>
                  <a:path w="808" h="1174" extrusionOk="0">
                    <a:moveTo>
                      <a:pt x="396" y="0"/>
                    </a:moveTo>
                    <a:cubicBezTo>
                      <a:pt x="183" y="0"/>
                      <a:pt x="0" y="168"/>
                      <a:pt x="0" y="396"/>
                    </a:cubicBezTo>
                    <a:lnTo>
                      <a:pt x="0" y="777"/>
                    </a:lnTo>
                    <a:cubicBezTo>
                      <a:pt x="0" y="991"/>
                      <a:pt x="183" y="1173"/>
                      <a:pt x="396" y="1173"/>
                    </a:cubicBezTo>
                    <a:cubicBezTo>
                      <a:pt x="625" y="1173"/>
                      <a:pt x="793" y="991"/>
                      <a:pt x="808" y="777"/>
                    </a:cubicBezTo>
                    <a:lnTo>
                      <a:pt x="808" y="396"/>
                    </a:lnTo>
                    <a:cubicBezTo>
                      <a:pt x="793" y="168"/>
                      <a:pt x="625"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1" name="Google Shape;23041;p31"/>
              <p:cNvSpPr/>
              <p:nvPr/>
            </p:nvSpPr>
            <p:spPr>
              <a:xfrm>
                <a:off x="1059141" y="2002260"/>
                <a:ext cx="453483" cy="39539"/>
              </a:xfrm>
              <a:custGeom>
                <a:avLst/>
                <a:gdLst/>
                <a:ahLst/>
                <a:cxnLst/>
                <a:rect l="l" t="t" r="r" b="b"/>
                <a:pathLst>
                  <a:path w="16791" h="1464" extrusionOk="0">
                    <a:moveTo>
                      <a:pt x="732" y="1"/>
                    </a:moveTo>
                    <a:cubicBezTo>
                      <a:pt x="335" y="1"/>
                      <a:pt x="0" y="321"/>
                      <a:pt x="0" y="732"/>
                    </a:cubicBezTo>
                    <a:cubicBezTo>
                      <a:pt x="0" y="1128"/>
                      <a:pt x="335" y="1463"/>
                      <a:pt x="732" y="1463"/>
                    </a:cubicBezTo>
                    <a:lnTo>
                      <a:pt x="16059" y="1463"/>
                    </a:lnTo>
                    <a:cubicBezTo>
                      <a:pt x="16455" y="1463"/>
                      <a:pt x="16790" y="1128"/>
                      <a:pt x="16790" y="732"/>
                    </a:cubicBezTo>
                    <a:cubicBezTo>
                      <a:pt x="16790" y="321"/>
                      <a:pt x="16455" y="1"/>
                      <a:pt x="160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2" name="Google Shape;23042;p31"/>
              <p:cNvSpPr/>
              <p:nvPr/>
            </p:nvSpPr>
            <p:spPr>
              <a:xfrm>
                <a:off x="1059141" y="2290295"/>
                <a:ext cx="453483" cy="39134"/>
              </a:xfrm>
              <a:custGeom>
                <a:avLst/>
                <a:gdLst/>
                <a:ahLst/>
                <a:cxnLst/>
                <a:rect l="l" t="t" r="r" b="b"/>
                <a:pathLst>
                  <a:path w="16791" h="1449" extrusionOk="0">
                    <a:moveTo>
                      <a:pt x="706" y="0"/>
                    </a:moveTo>
                    <a:cubicBezTo>
                      <a:pt x="321" y="0"/>
                      <a:pt x="0" y="330"/>
                      <a:pt x="0" y="717"/>
                    </a:cubicBezTo>
                    <a:cubicBezTo>
                      <a:pt x="0" y="1128"/>
                      <a:pt x="335" y="1448"/>
                      <a:pt x="732" y="1448"/>
                    </a:cubicBezTo>
                    <a:lnTo>
                      <a:pt x="16059" y="1448"/>
                    </a:lnTo>
                    <a:cubicBezTo>
                      <a:pt x="16455" y="1448"/>
                      <a:pt x="16790" y="1128"/>
                      <a:pt x="16790" y="717"/>
                    </a:cubicBezTo>
                    <a:cubicBezTo>
                      <a:pt x="16790" y="321"/>
                      <a:pt x="16455" y="1"/>
                      <a:pt x="16059" y="1"/>
                    </a:cubicBezTo>
                    <a:lnTo>
                      <a:pt x="732" y="1"/>
                    </a:lnTo>
                    <a:cubicBezTo>
                      <a:pt x="723" y="1"/>
                      <a:pt x="714"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3" name="Google Shape;23043;p31"/>
              <p:cNvSpPr/>
              <p:nvPr/>
            </p:nvSpPr>
            <p:spPr>
              <a:xfrm>
                <a:off x="1092874"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4" name="Google Shape;23044;p31"/>
              <p:cNvSpPr/>
              <p:nvPr/>
            </p:nvSpPr>
            <p:spPr>
              <a:xfrm>
                <a:off x="1092874"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5" name="Google Shape;23045;p31"/>
              <p:cNvSpPr/>
              <p:nvPr/>
            </p:nvSpPr>
            <p:spPr>
              <a:xfrm>
                <a:off x="1101516" y="2065647"/>
                <a:ext cx="42402" cy="197533"/>
              </a:xfrm>
              <a:custGeom>
                <a:avLst/>
                <a:gdLst/>
                <a:ahLst/>
                <a:cxnLst/>
                <a:rect l="l" t="t" r="r" b="b"/>
                <a:pathLst>
                  <a:path w="1570"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6" name="Google Shape;23046;p31"/>
              <p:cNvSpPr/>
              <p:nvPr/>
            </p:nvSpPr>
            <p:spPr>
              <a:xfrm>
                <a:off x="1174355"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7" name="Google Shape;23047;p31"/>
              <p:cNvSpPr/>
              <p:nvPr/>
            </p:nvSpPr>
            <p:spPr>
              <a:xfrm>
                <a:off x="1174355"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8" name="Google Shape;23048;p31"/>
              <p:cNvSpPr/>
              <p:nvPr/>
            </p:nvSpPr>
            <p:spPr>
              <a:xfrm>
                <a:off x="1182998"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9" name="Google Shape;23049;p31"/>
              <p:cNvSpPr/>
              <p:nvPr/>
            </p:nvSpPr>
            <p:spPr>
              <a:xfrm>
                <a:off x="1255837" y="2053305"/>
                <a:ext cx="60092" cy="29222"/>
              </a:xfrm>
              <a:custGeom>
                <a:avLst/>
                <a:gdLst/>
                <a:ahLst/>
                <a:cxnLst/>
                <a:rect l="l" t="t" r="r" b="b"/>
                <a:pathLst>
                  <a:path w="2225" h="1082" extrusionOk="0">
                    <a:moveTo>
                      <a:pt x="0" y="0"/>
                    </a:moveTo>
                    <a:lnTo>
                      <a:pt x="0"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0" name="Google Shape;23050;p31"/>
              <p:cNvSpPr/>
              <p:nvPr/>
            </p:nvSpPr>
            <p:spPr>
              <a:xfrm>
                <a:off x="1255837" y="2246678"/>
                <a:ext cx="60092" cy="28844"/>
              </a:xfrm>
              <a:custGeom>
                <a:avLst/>
                <a:gdLst/>
                <a:ahLst/>
                <a:cxnLst/>
                <a:rect l="l" t="t" r="r" b="b"/>
                <a:pathLst>
                  <a:path w="2225" h="1068" extrusionOk="0">
                    <a:moveTo>
                      <a:pt x="0" y="1"/>
                    </a:moveTo>
                    <a:lnTo>
                      <a:pt x="0"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1" name="Google Shape;23051;p31"/>
              <p:cNvSpPr/>
              <p:nvPr/>
            </p:nvSpPr>
            <p:spPr>
              <a:xfrm>
                <a:off x="1264479" y="2065647"/>
                <a:ext cx="42807" cy="197533"/>
              </a:xfrm>
              <a:custGeom>
                <a:avLst/>
                <a:gdLst/>
                <a:ahLst/>
                <a:cxnLst/>
                <a:rect l="l" t="t" r="r" b="b"/>
                <a:pathLst>
                  <a:path w="1585" h="7314" extrusionOk="0">
                    <a:moveTo>
                      <a:pt x="0" y="0"/>
                    </a:moveTo>
                    <a:lnTo>
                      <a:pt x="0" y="7313"/>
                    </a:lnTo>
                    <a:lnTo>
                      <a:pt x="1585" y="7313"/>
                    </a:lnTo>
                    <a:lnTo>
                      <a:pt x="1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2" name="Google Shape;23052;p31"/>
              <p:cNvSpPr/>
              <p:nvPr/>
            </p:nvSpPr>
            <p:spPr>
              <a:xfrm>
                <a:off x="1337292" y="2053305"/>
                <a:ext cx="60119" cy="29222"/>
              </a:xfrm>
              <a:custGeom>
                <a:avLst/>
                <a:gdLst/>
                <a:ahLst/>
                <a:cxnLst/>
                <a:rect l="l" t="t" r="r" b="b"/>
                <a:pathLst>
                  <a:path w="2226"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3" name="Google Shape;23053;p31"/>
              <p:cNvSpPr/>
              <p:nvPr/>
            </p:nvSpPr>
            <p:spPr>
              <a:xfrm>
                <a:off x="1337292" y="2246678"/>
                <a:ext cx="60119" cy="28844"/>
              </a:xfrm>
              <a:custGeom>
                <a:avLst/>
                <a:gdLst/>
                <a:ahLst/>
                <a:cxnLst/>
                <a:rect l="l" t="t" r="r" b="b"/>
                <a:pathLst>
                  <a:path w="2226"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4" name="Google Shape;23054;p31"/>
              <p:cNvSpPr/>
              <p:nvPr/>
            </p:nvSpPr>
            <p:spPr>
              <a:xfrm>
                <a:off x="1346339"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5" name="Google Shape;23055;p31"/>
              <p:cNvSpPr/>
              <p:nvPr/>
            </p:nvSpPr>
            <p:spPr>
              <a:xfrm>
                <a:off x="1418773" y="2053305"/>
                <a:ext cx="60092" cy="29222"/>
              </a:xfrm>
              <a:custGeom>
                <a:avLst/>
                <a:gdLst/>
                <a:ahLst/>
                <a:cxnLst/>
                <a:rect l="l" t="t" r="r" b="b"/>
                <a:pathLst>
                  <a:path w="2225" h="1082" extrusionOk="0">
                    <a:moveTo>
                      <a:pt x="1" y="0"/>
                    </a:moveTo>
                    <a:lnTo>
                      <a:pt x="1" y="1082"/>
                    </a:lnTo>
                    <a:lnTo>
                      <a:pt x="2225" y="1082"/>
                    </a:lnTo>
                    <a:lnTo>
                      <a:pt x="22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6" name="Google Shape;23056;p31"/>
              <p:cNvSpPr/>
              <p:nvPr/>
            </p:nvSpPr>
            <p:spPr>
              <a:xfrm>
                <a:off x="1418773" y="2246678"/>
                <a:ext cx="60092" cy="28844"/>
              </a:xfrm>
              <a:custGeom>
                <a:avLst/>
                <a:gdLst/>
                <a:ahLst/>
                <a:cxnLst/>
                <a:rect l="l" t="t" r="r" b="b"/>
                <a:pathLst>
                  <a:path w="2225" h="1068" extrusionOk="0">
                    <a:moveTo>
                      <a:pt x="1" y="1"/>
                    </a:moveTo>
                    <a:lnTo>
                      <a:pt x="1" y="1067"/>
                    </a:lnTo>
                    <a:lnTo>
                      <a:pt x="2225" y="1067"/>
                    </a:lnTo>
                    <a:lnTo>
                      <a:pt x="22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7" name="Google Shape;23057;p31"/>
              <p:cNvSpPr/>
              <p:nvPr/>
            </p:nvSpPr>
            <p:spPr>
              <a:xfrm>
                <a:off x="1427821" y="2065647"/>
                <a:ext cx="42429" cy="197533"/>
              </a:xfrm>
              <a:custGeom>
                <a:avLst/>
                <a:gdLst/>
                <a:ahLst/>
                <a:cxnLst/>
                <a:rect l="l" t="t" r="r" b="b"/>
                <a:pathLst>
                  <a:path w="1571" h="7314" extrusionOk="0">
                    <a:moveTo>
                      <a:pt x="1" y="0"/>
                    </a:moveTo>
                    <a:lnTo>
                      <a:pt x="1" y="7313"/>
                    </a:lnTo>
                    <a:lnTo>
                      <a:pt x="1570" y="7313"/>
                    </a:lnTo>
                    <a:lnTo>
                      <a:pt x="15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8" name="Google Shape;23058;p31"/>
              <p:cNvSpPr/>
              <p:nvPr/>
            </p:nvSpPr>
            <p:spPr>
              <a:xfrm>
                <a:off x="1035267" y="2342150"/>
                <a:ext cx="501637" cy="19769"/>
              </a:xfrm>
              <a:custGeom>
                <a:avLst/>
                <a:gdLst/>
                <a:ahLst/>
                <a:cxnLst/>
                <a:rect l="l" t="t" r="r" b="b"/>
                <a:pathLst>
                  <a:path w="18574" h="732" extrusionOk="0">
                    <a:moveTo>
                      <a:pt x="732" y="1"/>
                    </a:moveTo>
                    <a:cubicBezTo>
                      <a:pt x="321" y="1"/>
                      <a:pt x="1" y="321"/>
                      <a:pt x="1" y="732"/>
                    </a:cubicBezTo>
                    <a:lnTo>
                      <a:pt x="18573" y="732"/>
                    </a:lnTo>
                    <a:cubicBezTo>
                      <a:pt x="18573" y="321"/>
                      <a:pt x="18253" y="1"/>
                      <a:pt x="17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9" name="Google Shape;23059;p31"/>
              <p:cNvSpPr/>
              <p:nvPr/>
            </p:nvSpPr>
            <p:spPr>
              <a:xfrm>
                <a:off x="1034862" y="1969338"/>
                <a:ext cx="502042" cy="19796"/>
              </a:xfrm>
              <a:custGeom>
                <a:avLst/>
                <a:gdLst/>
                <a:ahLst/>
                <a:cxnLst/>
                <a:rect l="l" t="t" r="r" b="b"/>
                <a:pathLst>
                  <a:path w="18589" h="733" extrusionOk="0">
                    <a:moveTo>
                      <a:pt x="0" y="1"/>
                    </a:moveTo>
                    <a:cubicBezTo>
                      <a:pt x="0" y="397"/>
                      <a:pt x="336" y="732"/>
                      <a:pt x="732" y="732"/>
                    </a:cubicBezTo>
                    <a:lnTo>
                      <a:pt x="17872" y="732"/>
                    </a:lnTo>
                    <a:cubicBezTo>
                      <a:pt x="18268" y="732"/>
                      <a:pt x="18588" y="397"/>
                      <a:pt x="18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0" name="Google Shape;23060;p31"/>
              <p:cNvSpPr/>
              <p:nvPr/>
            </p:nvSpPr>
            <p:spPr>
              <a:xfrm>
                <a:off x="1014687" y="2373424"/>
                <a:ext cx="542365" cy="26764"/>
              </a:xfrm>
              <a:custGeom>
                <a:avLst/>
                <a:gdLst/>
                <a:ahLst/>
                <a:cxnLst/>
                <a:rect l="l" t="t" r="r" b="b"/>
                <a:pathLst>
                  <a:path w="20082" h="991" extrusionOk="0">
                    <a:moveTo>
                      <a:pt x="1" y="1"/>
                    </a:moveTo>
                    <a:lnTo>
                      <a:pt x="1" y="991"/>
                    </a:lnTo>
                    <a:lnTo>
                      <a:pt x="20082" y="991"/>
                    </a:lnTo>
                    <a:lnTo>
                      <a:pt x="200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1" name="Google Shape;23061;p31"/>
              <p:cNvSpPr/>
              <p:nvPr/>
            </p:nvSpPr>
            <p:spPr>
              <a:xfrm>
                <a:off x="1066947" y="1833571"/>
                <a:ext cx="437846" cy="121804"/>
              </a:xfrm>
              <a:custGeom>
                <a:avLst/>
                <a:gdLst/>
                <a:ahLst/>
                <a:cxnLst/>
                <a:rect l="l" t="t" r="r" b="b"/>
                <a:pathLst>
                  <a:path w="16212" h="4510" extrusionOk="0">
                    <a:moveTo>
                      <a:pt x="8106" y="0"/>
                    </a:moveTo>
                    <a:lnTo>
                      <a:pt x="1" y="4510"/>
                    </a:lnTo>
                    <a:lnTo>
                      <a:pt x="16212" y="4510"/>
                    </a:lnTo>
                    <a:lnTo>
                      <a:pt x="81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2" name="Google Shape;23062;p31"/>
              <p:cNvSpPr/>
              <p:nvPr/>
            </p:nvSpPr>
            <p:spPr>
              <a:xfrm>
                <a:off x="171162" y="1930258"/>
                <a:ext cx="490510" cy="495858"/>
              </a:xfrm>
              <a:custGeom>
                <a:avLst/>
                <a:gdLst/>
                <a:ahLst/>
                <a:cxnLst/>
                <a:rect l="l" t="t" r="r" b="b"/>
                <a:pathLst>
                  <a:path w="18162" h="18360" extrusionOk="0">
                    <a:moveTo>
                      <a:pt x="4937" y="1"/>
                    </a:moveTo>
                    <a:lnTo>
                      <a:pt x="2072" y="1585"/>
                    </a:lnTo>
                    <a:lnTo>
                      <a:pt x="2453" y="2179"/>
                    </a:lnTo>
                    <a:cubicBezTo>
                      <a:pt x="2453" y="2210"/>
                      <a:pt x="3687" y="4160"/>
                      <a:pt x="2834" y="5684"/>
                    </a:cubicBezTo>
                    <a:cubicBezTo>
                      <a:pt x="2743" y="5851"/>
                      <a:pt x="2651" y="6019"/>
                      <a:pt x="2545" y="6202"/>
                    </a:cubicBezTo>
                    <a:cubicBezTo>
                      <a:pt x="1463" y="8076"/>
                      <a:pt x="0" y="10650"/>
                      <a:pt x="2499" y="13743"/>
                    </a:cubicBezTo>
                    <a:cubicBezTo>
                      <a:pt x="3870" y="15419"/>
                      <a:pt x="5577" y="16455"/>
                      <a:pt x="6826" y="17202"/>
                    </a:cubicBezTo>
                    <a:cubicBezTo>
                      <a:pt x="7466" y="17598"/>
                      <a:pt x="8349" y="18131"/>
                      <a:pt x="8410" y="18360"/>
                    </a:cubicBezTo>
                    <a:lnTo>
                      <a:pt x="9736" y="18360"/>
                    </a:lnTo>
                    <a:cubicBezTo>
                      <a:pt x="9797" y="18131"/>
                      <a:pt x="10681" y="17598"/>
                      <a:pt x="11336" y="17202"/>
                    </a:cubicBezTo>
                    <a:cubicBezTo>
                      <a:pt x="12585" y="16455"/>
                      <a:pt x="14291" y="15419"/>
                      <a:pt x="15647" y="13743"/>
                    </a:cubicBezTo>
                    <a:cubicBezTo>
                      <a:pt x="18161" y="10650"/>
                      <a:pt x="16684" y="8076"/>
                      <a:pt x="15602" y="6202"/>
                    </a:cubicBezTo>
                    <a:cubicBezTo>
                      <a:pt x="15495" y="6034"/>
                      <a:pt x="15404" y="5851"/>
                      <a:pt x="15312" y="5684"/>
                    </a:cubicBezTo>
                    <a:cubicBezTo>
                      <a:pt x="14459" y="4160"/>
                      <a:pt x="15678" y="2210"/>
                      <a:pt x="15693" y="2179"/>
                    </a:cubicBezTo>
                    <a:lnTo>
                      <a:pt x="16074" y="1585"/>
                    </a:lnTo>
                    <a:lnTo>
                      <a:pt x="13210" y="1"/>
                    </a:lnTo>
                    <a:lnTo>
                      <a:pt x="12951" y="747"/>
                    </a:lnTo>
                    <a:cubicBezTo>
                      <a:pt x="12951" y="762"/>
                      <a:pt x="12646" y="1570"/>
                      <a:pt x="11915" y="1570"/>
                    </a:cubicBezTo>
                    <a:cubicBezTo>
                      <a:pt x="11183" y="1570"/>
                      <a:pt x="10711" y="458"/>
                      <a:pt x="10711" y="442"/>
                    </a:cubicBezTo>
                    <a:lnTo>
                      <a:pt x="10543" y="16"/>
                    </a:lnTo>
                    <a:lnTo>
                      <a:pt x="7618" y="16"/>
                    </a:lnTo>
                    <a:lnTo>
                      <a:pt x="7451" y="442"/>
                    </a:lnTo>
                    <a:cubicBezTo>
                      <a:pt x="7435" y="458"/>
                      <a:pt x="6963" y="1570"/>
                      <a:pt x="6232" y="1570"/>
                    </a:cubicBezTo>
                    <a:cubicBezTo>
                      <a:pt x="5516" y="1570"/>
                      <a:pt x="5211" y="778"/>
                      <a:pt x="5196" y="747"/>
                    </a:cubicBezTo>
                    <a:lnTo>
                      <a:pt x="49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3" name="Google Shape;23063;p31"/>
              <p:cNvSpPr/>
              <p:nvPr/>
            </p:nvSpPr>
            <p:spPr>
              <a:xfrm>
                <a:off x="187204" y="1948785"/>
                <a:ext cx="458425" cy="477331"/>
              </a:xfrm>
              <a:custGeom>
                <a:avLst/>
                <a:gdLst/>
                <a:ahLst/>
                <a:cxnLst/>
                <a:rect l="l" t="t" r="r" b="b"/>
                <a:pathLst>
                  <a:path w="16974" h="17674" extrusionOk="0">
                    <a:moveTo>
                      <a:pt x="7466" y="0"/>
                    </a:moveTo>
                    <a:cubicBezTo>
                      <a:pt x="7466" y="0"/>
                      <a:pt x="6857" y="1554"/>
                      <a:pt x="5638" y="1554"/>
                    </a:cubicBezTo>
                    <a:cubicBezTo>
                      <a:pt x="4419" y="1554"/>
                      <a:pt x="3977" y="290"/>
                      <a:pt x="3977" y="290"/>
                    </a:cubicBezTo>
                    <a:lnTo>
                      <a:pt x="2423" y="1143"/>
                    </a:lnTo>
                    <a:cubicBezTo>
                      <a:pt x="2423" y="1143"/>
                      <a:pt x="3886" y="3413"/>
                      <a:pt x="2834" y="5333"/>
                    </a:cubicBezTo>
                    <a:cubicBezTo>
                      <a:pt x="1783" y="7237"/>
                      <a:pt x="0" y="9629"/>
                      <a:pt x="2423" y="12646"/>
                    </a:cubicBezTo>
                    <a:cubicBezTo>
                      <a:pt x="4861" y="15647"/>
                      <a:pt x="8487" y="16455"/>
                      <a:pt x="8487" y="17674"/>
                    </a:cubicBezTo>
                    <a:cubicBezTo>
                      <a:pt x="8487" y="16455"/>
                      <a:pt x="12098" y="15647"/>
                      <a:pt x="14535" y="12646"/>
                    </a:cubicBezTo>
                    <a:cubicBezTo>
                      <a:pt x="16973" y="9644"/>
                      <a:pt x="15175" y="7237"/>
                      <a:pt x="14124" y="5317"/>
                    </a:cubicBezTo>
                    <a:cubicBezTo>
                      <a:pt x="13073" y="3413"/>
                      <a:pt x="14535" y="1128"/>
                      <a:pt x="14535" y="1128"/>
                    </a:cubicBezTo>
                    <a:lnTo>
                      <a:pt x="12981" y="274"/>
                    </a:lnTo>
                    <a:cubicBezTo>
                      <a:pt x="12981" y="274"/>
                      <a:pt x="12540" y="1554"/>
                      <a:pt x="11321" y="1554"/>
                    </a:cubicBezTo>
                    <a:cubicBezTo>
                      <a:pt x="10102" y="1554"/>
                      <a:pt x="9492" y="0"/>
                      <a:pt x="9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4" name="Google Shape;23064;p31"/>
              <p:cNvSpPr/>
              <p:nvPr/>
            </p:nvSpPr>
            <p:spPr>
              <a:xfrm>
                <a:off x="269091" y="2047930"/>
                <a:ext cx="294220" cy="294247"/>
              </a:xfrm>
              <a:custGeom>
                <a:avLst/>
                <a:gdLst/>
                <a:ahLst/>
                <a:cxnLst/>
                <a:rect l="l" t="t" r="r" b="b"/>
                <a:pathLst>
                  <a:path w="10894" h="10895" extrusionOk="0">
                    <a:moveTo>
                      <a:pt x="5440" y="1"/>
                    </a:moveTo>
                    <a:cubicBezTo>
                      <a:pt x="2438" y="1"/>
                      <a:pt x="0" y="2439"/>
                      <a:pt x="0" y="5455"/>
                    </a:cubicBezTo>
                    <a:cubicBezTo>
                      <a:pt x="0" y="8457"/>
                      <a:pt x="2438" y="10895"/>
                      <a:pt x="5440" y="10895"/>
                    </a:cubicBezTo>
                    <a:cubicBezTo>
                      <a:pt x="8456" y="10895"/>
                      <a:pt x="10894" y="8457"/>
                      <a:pt x="10894" y="5455"/>
                    </a:cubicBezTo>
                    <a:cubicBezTo>
                      <a:pt x="10894" y="2439"/>
                      <a:pt x="8456" y="1"/>
                      <a:pt x="5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5" name="Google Shape;23065;p31"/>
              <p:cNvSpPr/>
              <p:nvPr/>
            </p:nvSpPr>
            <p:spPr>
              <a:xfrm>
                <a:off x="299528" y="2076342"/>
                <a:ext cx="233345" cy="222218"/>
              </a:xfrm>
              <a:custGeom>
                <a:avLst/>
                <a:gdLst/>
                <a:ahLst/>
                <a:cxnLst/>
                <a:rect l="l" t="t" r="r" b="b"/>
                <a:pathLst>
                  <a:path w="8640" h="8228" extrusionOk="0">
                    <a:moveTo>
                      <a:pt x="4328" y="0"/>
                    </a:moveTo>
                    <a:lnTo>
                      <a:pt x="2987" y="2712"/>
                    </a:lnTo>
                    <a:lnTo>
                      <a:pt x="1" y="3139"/>
                    </a:lnTo>
                    <a:lnTo>
                      <a:pt x="2164" y="5257"/>
                    </a:lnTo>
                    <a:lnTo>
                      <a:pt x="1646" y="8228"/>
                    </a:lnTo>
                    <a:lnTo>
                      <a:pt x="4328" y="6826"/>
                    </a:lnTo>
                    <a:lnTo>
                      <a:pt x="6994" y="8228"/>
                    </a:lnTo>
                    <a:lnTo>
                      <a:pt x="6476" y="5257"/>
                    </a:lnTo>
                    <a:lnTo>
                      <a:pt x="8640" y="3139"/>
                    </a:lnTo>
                    <a:lnTo>
                      <a:pt x="5653" y="2712"/>
                    </a:lnTo>
                    <a:lnTo>
                      <a:pt x="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6" name="Google Shape;23066;p31"/>
              <p:cNvSpPr/>
              <p:nvPr/>
            </p:nvSpPr>
            <p:spPr>
              <a:xfrm>
                <a:off x="1885409" y="2326917"/>
                <a:ext cx="270372" cy="19796"/>
              </a:xfrm>
              <a:custGeom>
                <a:avLst/>
                <a:gdLst/>
                <a:ahLst/>
                <a:cxnLst/>
                <a:rect l="l" t="t" r="r" b="b"/>
                <a:pathLst>
                  <a:path w="10011" h="733" extrusionOk="0">
                    <a:moveTo>
                      <a:pt x="0" y="1"/>
                    </a:moveTo>
                    <a:cubicBezTo>
                      <a:pt x="0" y="397"/>
                      <a:pt x="320" y="732"/>
                      <a:pt x="731" y="732"/>
                    </a:cubicBezTo>
                    <a:lnTo>
                      <a:pt x="9294" y="732"/>
                    </a:lnTo>
                    <a:cubicBezTo>
                      <a:pt x="9690" y="732"/>
                      <a:pt x="10010" y="397"/>
                      <a:pt x="100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7" name="Google Shape;23067;p31"/>
              <p:cNvSpPr/>
              <p:nvPr/>
            </p:nvSpPr>
            <p:spPr>
              <a:xfrm>
                <a:off x="1885409" y="2441321"/>
                <a:ext cx="270372" cy="19769"/>
              </a:xfrm>
              <a:custGeom>
                <a:avLst/>
                <a:gdLst/>
                <a:ahLst/>
                <a:cxnLst/>
                <a:rect l="l" t="t" r="r" b="b"/>
                <a:pathLst>
                  <a:path w="10011" h="732" extrusionOk="0">
                    <a:moveTo>
                      <a:pt x="731" y="0"/>
                    </a:moveTo>
                    <a:cubicBezTo>
                      <a:pt x="320" y="0"/>
                      <a:pt x="0" y="336"/>
                      <a:pt x="0" y="732"/>
                    </a:cubicBezTo>
                    <a:lnTo>
                      <a:pt x="10010" y="732"/>
                    </a:lnTo>
                    <a:cubicBezTo>
                      <a:pt x="10010" y="336"/>
                      <a:pt x="9690"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8" name="Google Shape;23068;p31"/>
              <p:cNvSpPr/>
              <p:nvPr/>
            </p:nvSpPr>
            <p:spPr>
              <a:xfrm>
                <a:off x="1896104" y="2355734"/>
                <a:ext cx="248955" cy="76566"/>
              </a:xfrm>
              <a:custGeom>
                <a:avLst/>
                <a:gdLst/>
                <a:ahLst/>
                <a:cxnLst/>
                <a:rect l="l" t="t" r="r" b="b"/>
                <a:pathLst>
                  <a:path w="9218" h="2835" extrusionOk="0">
                    <a:moveTo>
                      <a:pt x="0" y="0"/>
                    </a:moveTo>
                    <a:lnTo>
                      <a:pt x="0" y="2834"/>
                    </a:lnTo>
                    <a:lnTo>
                      <a:pt x="9218" y="2834"/>
                    </a:lnTo>
                    <a:lnTo>
                      <a:pt x="92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9" name="Google Shape;23069;p31"/>
              <p:cNvSpPr/>
              <p:nvPr/>
            </p:nvSpPr>
            <p:spPr>
              <a:xfrm>
                <a:off x="2202234" y="2127764"/>
                <a:ext cx="213602" cy="309209"/>
              </a:xfrm>
              <a:custGeom>
                <a:avLst/>
                <a:gdLst/>
                <a:ahLst/>
                <a:cxnLst/>
                <a:rect l="l" t="t" r="r" b="b"/>
                <a:pathLst>
                  <a:path w="7909" h="11449" extrusionOk="0">
                    <a:moveTo>
                      <a:pt x="717" y="1"/>
                    </a:moveTo>
                    <a:lnTo>
                      <a:pt x="1" y="366"/>
                    </a:lnTo>
                    <a:cubicBezTo>
                      <a:pt x="1" y="366"/>
                      <a:pt x="4024" y="11449"/>
                      <a:pt x="5915" y="11449"/>
                    </a:cubicBezTo>
                    <a:cubicBezTo>
                      <a:pt x="5989" y="11449"/>
                      <a:pt x="6059" y="11432"/>
                      <a:pt x="6126" y="11397"/>
                    </a:cubicBezTo>
                    <a:cubicBezTo>
                      <a:pt x="7908" y="10483"/>
                      <a:pt x="717" y="1"/>
                      <a:pt x="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0" name="Google Shape;23070;p31"/>
              <p:cNvSpPr/>
              <p:nvPr/>
            </p:nvSpPr>
            <p:spPr>
              <a:xfrm>
                <a:off x="2185786" y="2096490"/>
                <a:ext cx="40754" cy="50639"/>
              </a:xfrm>
              <a:custGeom>
                <a:avLst/>
                <a:gdLst/>
                <a:ahLst/>
                <a:cxnLst/>
                <a:rect l="l" t="t" r="r" b="b"/>
                <a:pathLst>
                  <a:path w="1509" h="1875" extrusionOk="0">
                    <a:moveTo>
                      <a:pt x="732" y="1"/>
                    </a:moveTo>
                    <a:lnTo>
                      <a:pt x="0" y="366"/>
                    </a:lnTo>
                    <a:lnTo>
                      <a:pt x="777" y="1875"/>
                    </a:lnTo>
                    <a:lnTo>
                      <a:pt x="1509" y="1494"/>
                    </a:lnTo>
                    <a:lnTo>
                      <a:pt x="7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1" name="Google Shape;23071;p31"/>
              <p:cNvSpPr/>
              <p:nvPr/>
            </p:nvSpPr>
            <p:spPr>
              <a:xfrm>
                <a:off x="2178791" y="2082932"/>
                <a:ext cx="23470" cy="16880"/>
              </a:xfrm>
              <a:custGeom>
                <a:avLst/>
                <a:gdLst/>
                <a:ahLst/>
                <a:cxnLst/>
                <a:rect l="l" t="t" r="r" b="b"/>
                <a:pathLst>
                  <a:path w="869" h="625" extrusionOk="0">
                    <a:moveTo>
                      <a:pt x="732" y="0"/>
                    </a:moveTo>
                    <a:lnTo>
                      <a:pt x="0" y="366"/>
                    </a:lnTo>
                    <a:lnTo>
                      <a:pt x="137" y="625"/>
                    </a:lnTo>
                    <a:lnTo>
                      <a:pt x="869" y="259"/>
                    </a:lnTo>
                    <a:lnTo>
                      <a:pt x="7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2" name="Google Shape;23072;p31"/>
              <p:cNvSpPr/>
              <p:nvPr/>
            </p:nvSpPr>
            <p:spPr>
              <a:xfrm>
                <a:off x="2133122" y="2033940"/>
                <a:ext cx="76539" cy="52719"/>
              </a:xfrm>
              <a:custGeom>
                <a:avLst/>
                <a:gdLst/>
                <a:ahLst/>
                <a:cxnLst/>
                <a:rect l="l" t="t" r="r" b="b"/>
                <a:pathLst>
                  <a:path w="2834" h="1952" extrusionOk="0">
                    <a:moveTo>
                      <a:pt x="2834" y="1"/>
                    </a:moveTo>
                    <a:lnTo>
                      <a:pt x="0" y="1464"/>
                    </a:lnTo>
                    <a:lnTo>
                      <a:pt x="1585" y="1951"/>
                    </a:lnTo>
                    <a:lnTo>
                      <a:pt x="2316" y="1570"/>
                    </a:lnTo>
                    <a:lnTo>
                      <a:pt x="28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3" name="Google Shape;23073;p31"/>
              <p:cNvSpPr/>
              <p:nvPr/>
            </p:nvSpPr>
            <p:spPr>
              <a:xfrm>
                <a:off x="2057393" y="1933742"/>
                <a:ext cx="182733" cy="152430"/>
              </a:xfrm>
              <a:custGeom>
                <a:avLst/>
                <a:gdLst/>
                <a:ahLst/>
                <a:cxnLst/>
                <a:rect l="l" t="t" r="r" b="b"/>
                <a:pathLst>
                  <a:path w="6766" h="5644" extrusionOk="0">
                    <a:moveTo>
                      <a:pt x="4711" y="1"/>
                    </a:moveTo>
                    <a:cubicBezTo>
                      <a:pt x="4561" y="1"/>
                      <a:pt x="4409" y="37"/>
                      <a:pt x="4267" y="115"/>
                    </a:cubicBezTo>
                    <a:lnTo>
                      <a:pt x="671" y="1959"/>
                    </a:lnTo>
                    <a:cubicBezTo>
                      <a:pt x="184" y="2203"/>
                      <a:pt x="1" y="2797"/>
                      <a:pt x="244" y="3269"/>
                    </a:cubicBezTo>
                    <a:lnTo>
                      <a:pt x="1204" y="5113"/>
                    </a:lnTo>
                    <a:cubicBezTo>
                      <a:pt x="1377" y="5447"/>
                      <a:pt x="1717" y="5644"/>
                      <a:pt x="2075" y="5644"/>
                    </a:cubicBezTo>
                    <a:cubicBezTo>
                      <a:pt x="2222" y="5644"/>
                      <a:pt x="2372" y="5610"/>
                      <a:pt x="2515" y="5539"/>
                    </a:cubicBezTo>
                    <a:lnTo>
                      <a:pt x="6110" y="3680"/>
                    </a:lnTo>
                    <a:cubicBezTo>
                      <a:pt x="6583" y="3421"/>
                      <a:pt x="6765" y="2843"/>
                      <a:pt x="6522" y="2370"/>
                    </a:cubicBezTo>
                    <a:lnTo>
                      <a:pt x="5577" y="527"/>
                    </a:lnTo>
                    <a:cubicBezTo>
                      <a:pt x="5396" y="197"/>
                      <a:pt x="5059" y="1"/>
                      <a:pt x="47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4" name="Google Shape;23074;p31"/>
              <p:cNvSpPr/>
              <p:nvPr/>
            </p:nvSpPr>
            <p:spPr>
              <a:xfrm>
                <a:off x="2029008" y="1995373"/>
                <a:ext cx="68734" cy="116699"/>
              </a:xfrm>
              <a:custGeom>
                <a:avLst/>
                <a:gdLst/>
                <a:ahLst/>
                <a:cxnLst/>
                <a:rect l="l" t="t" r="r" b="b"/>
                <a:pathLst>
                  <a:path w="2545" h="4321" extrusionOk="0">
                    <a:moveTo>
                      <a:pt x="289" y="1"/>
                    </a:moveTo>
                    <a:cubicBezTo>
                      <a:pt x="249" y="1"/>
                      <a:pt x="208" y="9"/>
                      <a:pt x="168" y="27"/>
                    </a:cubicBezTo>
                    <a:cubicBezTo>
                      <a:pt x="46" y="88"/>
                      <a:pt x="0" y="256"/>
                      <a:pt x="61" y="378"/>
                    </a:cubicBezTo>
                    <a:lnTo>
                      <a:pt x="2027" y="4187"/>
                    </a:lnTo>
                    <a:cubicBezTo>
                      <a:pt x="2070" y="4272"/>
                      <a:pt x="2157" y="4320"/>
                      <a:pt x="2253" y="4320"/>
                    </a:cubicBezTo>
                    <a:cubicBezTo>
                      <a:pt x="2294" y="4320"/>
                      <a:pt x="2336" y="4311"/>
                      <a:pt x="2377" y="4293"/>
                    </a:cubicBezTo>
                    <a:cubicBezTo>
                      <a:pt x="2499" y="4232"/>
                      <a:pt x="2545" y="4080"/>
                      <a:pt x="2484" y="3943"/>
                    </a:cubicBezTo>
                    <a:lnTo>
                      <a:pt x="518" y="149"/>
                    </a:lnTo>
                    <a:cubicBezTo>
                      <a:pt x="475" y="52"/>
                      <a:pt x="386"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5" name="Google Shape;23075;p31"/>
              <p:cNvSpPr/>
              <p:nvPr/>
            </p:nvSpPr>
            <p:spPr>
              <a:xfrm>
                <a:off x="2199371" y="1907734"/>
                <a:ext cx="68734" cy="116672"/>
              </a:xfrm>
              <a:custGeom>
                <a:avLst/>
                <a:gdLst/>
                <a:ahLst/>
                <a:cxnLst/>
                <a:rect l="l" t="t" r="r" b="b"/>
                <a:pathLst>
                  <a:path w="2545" h="4320" extrusionOk="0">
                    <a:moveTo>
                      <a:pt x="285" y="0"/>
                    </a:moveTo>
                    <a:cubicBezTo>
                      <a:pt x="245" y="0"/>
                      <a:pt x="204" y="9"/>
                      <a:pt x="168" y="27"/>
                    </a:cubicBezTo>
                    <a:cubicBezTo>
                      <a:pt x="46" y="88"/>
                      <a:pt x="0" y="256"/>
                      <a:pt x="61" y="377"/>
                    </a:cubicBezTo>
                    <a:lnTo>
                      <a:pt x="2026" y="4186"/>
                    </a:lnTo>
                    <a:cubicBezTo>
                      <a:pt x="2069" y="4272"/>
                      <a:pt x="2157" y="4320"/>
                      <a:pt x="2248" y="4320"/>
                    </a:cubicBezTo>
                    <a:cubicBezTo>
                      <a:pt x="2286" y="4320"/>
                      <a:pt x="2325" y="4311"/>
                      <a:pt x="2362" y="4293"/>
                    </a:cubicBezTo>
                    <a:cubicBezTo>
                      <a:pt x="2499" y="4232"/>
                      <a:pt x="2544" y="4080"/>
                      <a:pt x="2484" y="3943"/>
                    </a:cubicBezTo>
                    <a:lnTo>
                      <a:pt x="518" y="134"/>
                    </a:lnTo>
                    <a:cubicBezTo>
                      <a:pt x="475" y="48"/>
                      <a:pt x="380"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6" name="Google Shape;23076;p31"/>
              <p:cNvSpPr/>
              <p:nvPr/>
            </p:nvSpPr>
            <p:spPr>
              <a:xfrm>
                <a:off x="1952469" y="1995671"/>
                <a:ext cx="121831" cy="179438"/>
              </a:xfrm>
              <a:custGeom>
                <a:avLst/>
                <a:gdLst/>
                <a:ahLst/>
                <a:cxnLst/>
                <a:rect l="l" t="t" r="r" b="b"/>
                <a:pathLst>
                  <a:path w="4511" h="6644" extrusionOk="0">
                    <a:moveTo>
                      <a:pt x="755" y="1"/>
                    </a:moveTo>
                    <a:cubicBezTo>
                      <a:pt x="496" y="1"/>
                      <a:pt x="238" y="48"/>
                      <a:pt x="1" y="169"/>
                    </a:cubicBezTo>
                    <a:lnTo>
                      <a:pt x="1661" y="3414"/>
                    </a:lnTo>
                    <a:lnTo>
                      <a:pt x="3322" y="6644"/>
                    </a:lnTo>
                    <a:cubicBezTo>
                      <a:pt x="4434" y="6080"/>
                      <a:pt x="4510" y="4206"/>
                      <a:pt x="4510" y="4206"/>
                    </a:cubicBezTo>
                    <a:lnTo>
                      <a:pt x="3581" y="2424"/>
                    </a:lnTo>
                    <a:lnTo>
                      <a:pt x="2667" y="641"/>
                    </a:lnTo>
                    <a:cubicBezTo>
                      <a:pt x="2667" y="641"/>
                      <a:pt x="1706"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7" name="Google Shape;23077;p31"/>
              <p:cNvSpPr/>
              <p:nvPr/>
            </p:nvSpPr>
            <p:spPr>
              <a:xfrm>
                <a:off x="2222814" y="1844672"/>
                <a:ext cx="121831" cy="179438"/>
              </a:xfrm>
              <a:custGeom>
                <a:avLst/>
                <a:gdLst/>
                <a:ahLst/>
                <a:cxnLst/>
                <a:rect l="l" t="t" r="r" b="b"/>
                <a:pathLst>
                  <a:path w="4511" h="6644" extrusionOk="0">
                    <a:moveTo>
                      <a:pt x="1189" y="0"/>
                    </a:moveTo>
                    <a:cubicBezTo>
                      <a:pt x="77" y="564"/>
                      <a:pt x="1" y="2438"/>
                      <a:pt x="1" y="2438"/>
                    </a:cubicBezTo>
                    <a:lnTo>
                      <a:pt x="930" y="4221"/>
                    </a:lnTo>
                    <a:lnTo>
                      <a:pt x="1844" y="6003"/>
                    </a:lnTo>
                    <a:cubicBezTo>
                      <a:pt x="1844" y="6003"/>
                      <a:pt x="2804" y="6644"/>
                      <a:pt x="3756" y="6644"/>
                    </a:cubicBezTo>
                    <a:cubicBezTo>
                      <a:pt x="4014" y="6644"/>
                      <a:pt x="4272" y="6596"/>
                      <a:pt x="4510" y="6476"/>
                    </a:cubicBezTo>
                    <a:cubicBezTo>
                      <a:pt x="3931" y="5318"/>
                      <a:pt x="2850" y="3230"/>
                      <a:pt x="2850" y="3230"/>
                    </a:cubicBezTo>
                    <a:lnTo>
                      <a:pt x="11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8" name="Google Shape;23078;p31"/>
              <p:cNvSpPr/>
              <p:nvPr/>
            </p:nvSpPr>
            <p:spPr>
              <a:xfrm>
                <a:off x="2352855" y="2428142"/>
                <a:ext cx="41565" cy="38297"/>
              </a:xfrm>
              <a:custGeom>
                <a:avLst/>
                <a:gdLst/>
                <a:ahLst/>
                <a:cxnLst/>
                <a:rect l="l" t="t" r="r" b="b"/>
                <a:pathLst>
                  <a:path w="1539" h="1418" extrusionOk="0">
                    <a:moveTo>
                      <a:pt x="1128" y="1"/>
                    </a:moveTo>
                    <a:cubicBezTo>
                      <a:pt x="1021" y="214"/>
                      <a:pt x="869" y="397"/>
                      <a:pt x="686" y="519"/>
                    </a:cubicBezTo>
                    <a:cubicBezTo>
                      <a:pt x="549" y="574"/>
                      <a:pt x="411" y="601"/>
                      <a:pt x="274" y="601"/>
                    </a:cubicBezTo>
                    <a:cubicBezTo>
                      <a:pt x="183" y="601"/>
                      <a:pt x="92" y="589"/>
                      <a:pt x="0" y="565"/>
                    </a:cubicBezTo>
                    <a:lnTo>
                      <a:pt x="0" y="565"/>
                    </a:lnTo>
                    <a:cubicBezTo>
                      <a:pt x="518" y="1314"/>
                      <a:pt x="885" y="1418"/>
                      <a:pt x="1048" y="1418"/>
                    </a:cubicBezTo>
                    <a:cubicBezTo>
                      <a:pt x="1110" y="1418"/>
                      <a:pt x="1143" y="1403"/>
                      <a:pt x="1143" y="1403"/>
                    </a:cubicBezTo>
                    <a:cubicBezTo>
                      <a:pt x="1143" y="1403"/>
                      <a:pt x="1539" y="1174"/>
                      <a:pt x="1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79" name="Google Shape;23079;p31"/>
          <p:cNvSpPr/>
          <p:nvPr/>
        </p:nvSpPr>
        <p:spPr>
          <a:xfrm>
            <a:off x="712650" y="544350"/>
            <a:ext cx="7718700" cy="405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0" name="Google Shape;23080;p31"/>
          <p:cNvSpPr txBox="1">
            <a:spLocks noGrp="1"/>
          </p:cNvSpPr>
          <p:nvPr>
            <p:ph type="title"/>
          </p:nvPr>
        </p:nvSpPr>
        <p:spPr>
          <a:xfrm>
            <a:off x="2625300" y="549601"/>
            <a:ext cx="3893400" cy="100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7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081" name="Google Shape;23081;p31"/>
          <p:cNvSpPr txBox="1">
            <a:spLocks noGrp="1"/>
          </p:cNvSpPr>
          <p:nvPr>
            <p:ph type="subTitle" idx="1"/>
          </p:nvPr>
        </p:nvSpPr>
        <p:spPr>
          <a:xfrm>
            <a:off x="2625300" y="1549950"/>
            <a:ext cx="3893400" cy="132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082" name="Google Shape;23082;p31"/>
          <p:cNvSpPr txBox="1"/>
          <p:nvPr/>
        </p:nvSpPr>
        <p:spPr>
          <a:xfrm>
            <a:off x="2027575" y="3631150"/>
            <a:ext cx="5088900" cy="6195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accent1"/>
                </a:solidFill>
                <a:latin typeface="Barlow"/>
                <a:ea typeface="Barlow"/>
                <a:cs typeface="Barlow"/>
                <a:sym typeface="Barlow"/>
              </a:rPr>
              <a:t>CREDITS: This presentation template was created by </a:t>
            </a:r>
            <a:r>
              <a:rPr lang="en" sz="1200">
                <a:solidFill>
                  <a:schemeClr val="accent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200">
                <a:solidFill>
                  <a:schemeClr val="accent1"/>
                </a:solidFill>
                <a:latin typeface="Barlow"/>
                <a:ea typeface="Barlow"/>
                <a:cs typeface="Barlow"/>
                <a:sym typeface="Barlow"/>
              </a:rPr>
              <a:t>, including icons by </a:t>
            </a:r>
            <a:r>
              <a:rPr lang="en" sz="1200">
                <a:solidFill>
                  <a:schemeClr val="accent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200">
                <a:solidFill>
                  <a:schemeClr val="accent1"/>
                </a:solidFill>
                <a:latin typeface="Barlow"/>
                <a:ea typeface="Barlow"/>
                <a:cs typeface="Barlow"/>
                <a:sym typeface="Barlow"/>
              </a:rPr>
              <a:t> and infographics &amp; images by </a:t>
            </a:r>
            <a:r>
              <a:rPr lang="en" sz="1200">
                <a:solidFill>
                  <a:schemeClr val="accent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1200">
              <a:solidFill>
                <a:schemeClr val="accent1"/>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1pPr>
            <a:lvl2pPr lvl="1">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2pPr>
            <a:lvl3pPr lvl="2">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3pPr>
            <a:lvl4pPr lvl="3">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4pPr>
            <a:lvl5pPr lvl="4">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5pPr>
            <a:lvl6pPr lvl="5">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6pPr>
            <a:lvl7pPr lvl="6">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7pPr>
            <a:lvl8pPr lvl="7">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8pPr>
            <a:lvl9pPr lvl="8">
              <a:lnSpc>
                <a:spcPct val="100000"/>
              </a:lnSpc>
              <a:spcBef>
                <a:spcPts val="0"/>
              </a:spcBef>
              <a:spcAft>
                <a:spcPts val="0"/>
              </a:spcAft>
              <a:buClr>
                <a:schemeClr val="accent1"/>
              </a:buClr>
              <a:buSzPts val="2800"/>
              <a:buFont typeface="DM Serif Text"/>
              <a:buNone/>
              <a:defRPr sz="2800">
                <a:solidFill>
                  <a:schemeClr val="accent1"/>
                </a:solidFill>
                <a:latin typeface="DM Serif Text"/>
                <a:ea typeface="DM Serif Text"/>
                <a:cs typeface="DM Serif Text"/>
                <a:sym typeface="DM Serif Text"/>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1"/>
              </a:buClr>
              <a:buSzPts val="1800"/>
              <a:buFont typeface="Barlow"/>
              <a:buChar char="●"/>
              <a:defRPr sz="1800">
                <a:solidFill>
                  <a:schemeClr val="accent1"/>
                </a:solidFill>
                <a:latin typeface="Barlow"/>
                <a:ea typeface="Barlow"/>
                <a:cs typeface="Barlow"/>
                <a:sym typeface="Barlow"/>
              </a:defRPr>
            </a:lvl1pPr>
            <a:lvl2pPr marL="914400" lvl="1" indent="-317500">
              <a:lnSpc>
                <a:spcPct val="100000"/>
              </a:lnSpc>
              <a:spcBef>
                <a:spcPts val="0"/>
              </a:spcBef>
              <a:spcAft>
                <a:spcPts val="0"/>
              </a:spcAft>
              <a:buClr>
                <a:schemeClr val="accent1"/>
              </a:buClr>
              <a:buSzPts val="1400"/>
              <a:buFont typeface="Barlow"/>
              <a:buChar char="○"/>
              <a:defRPr>
                <a:solidFill>
                  <a:schemeClr val="accent1"/>
                </a:solidFill>
                <a:latin typeface="Barlow"/>
                <a:ea typeface="Barlow"/>
                <a:cs typeface="Barlow"/>
                <a:sym typeface="Barlow"/>
              </a:defRPr>
            </a:lvl2pPr>
            <a:lvl3pPr marL="1371600" lvl="2" indent="-317500">
              <a:lnSpc>
                <a:spcPct val="100000"/>
              </a:lnSpc>
              <a:spcBef>
                <a:spcPts val="0"/>
              </a:spcBef>
              <a:spcAft>
                <a:spcPts val="0"/>
              </a:spcAft>
              <a:buClr>
                <a:schemeClr val="accent1"/>
              </a:buClr>
              <a:buSzPts val="1400"/>
              <a:buFont typeface="Barlow"/>
              <a:buChar char="■"/>
              <a:defRPr>
                <a:solidFill>
                  <a:schemeClr val="accent1"/>
                </a:solidFill>
                <a:latin typeface="Barlow"/>
                <a:ea typeface="Barlow"/>
                <a:cs typeface="Barlow"/>
                <a:sym typeface="Barlow"/>
              </a:defRPr>
            </a:lvl3pPr>
            <a:lvl4pPr marL="1828800" lvl="3" indent="-317500">
              <a:lnSpc>
                <a:spcPct val="100000"/>
              </a:lnSpc>
              <a:spcBef>
                <a:spcPts val="0"/>
              </a:spcBef>
              <a:spcAft>
                <a:spcPts val="0"/>
              </a:spcAft>
              <a:buClr>
                <a:schemeClr val="accent1"/>
              </a:buClr>
              <a:buSzPts val="1400"/>
              <a:buFont typeface="Barlow"/>
              <a:buChar char="●"/>
              <a:defRPr>
                <a:solidFill>
                  <a:schemeClr val="accent1"/>
                </a:solidFill>
                <a:latin typeface="Barlow"/>
                <a:ea typeface="Barlow"/>
                <a:cs typeface="Barlow"/>
                <a:sym typeface="Barlow"/>
              </a:defRPr>
            </a:lvl4pPr>
            <a:lvl5pPr marL="2286000" lvl="4" indent="-317500">
              <a:lnSpc>
                <a:spcPct val="100000"/>
              </a:lnSpc>
              <a:spcBef>
                <a:spcPts val="0"/>
              </a:spcBef>
              <a:spcAft>
                <a:spcPts val="0"/>
              </a:spcAft>
              <a:buClr>
                <a:schemeClr val="accent1"/>
              </a:buClr>
              <a:buSzPts val="1400"/>
              <a:buFont typeface="Barlow"/>
              <a:buChar char="○"/>
              <a:defRPr>
                <a:solidFill>
                  <a:schemeClr val="accent1"/>
                </a:solidFill>
                <a:latin typeface="Barlow"/>
                <a:ea typeface="Barlow"/>
                <a:cs typeface="Barlow"/>
                <a:sym typeface="Barlow"/>
              </a:defRPr>
            </a:lvl5pPr>
            <a:lvl6pPr marL="2743200" lvl="5" indent="-317500">
              <a:lnSpc>
                <a:spcPct val="100000"/>
              </a:lnSpc>
              <a:spcBef>
                <a:spcPts val="0"/>
              </a:spcBef>
              <a:spcAft>
                <a:spcPts val="0"/>
              </a:spcAft>
              <a:buClr>
                <a:schemeClr val="accent1"/>
              </a:buClr>
              <a:buSzPts val="1400"/>
              <a:buFont typeface="Barlow"/>
              <a:buChar char="■"/>
              <a:defRPr>
                <a:solidFill>
                  <a:schemeClr val="accent1"/>
                </a:solidFill>
                <a:latin typeface="Barlow"/>
                <a:ea typeface="Barlow"/>
                <a:cs typeface="Barlow"/>
                <a:sym typeface="Barlow"/>
              </a:defRPr>
            </a:lvl6pPr>
            <a:lvl7pPr marL="3200400" lvl="6" indent="-317500">
              <a:lnSpc>
                <a:spcPct val="100000"/>
              </a:lnSpc>
              <a:spcBef>
                <a:spcPts val="0"/>
              </a:spcBef>
              <a:spcAft>
                <a:spcPts val="0"/>
              </a:spcAft>
              <a:buClr>
                <a:schemeClr val="accent1"/>
              </a:buClr>
              <a:buSzPts val="1400"/>
              <a:buFont typeface="Barlow"/>
              <a:buChar char="●"/>
              <a:defRPr>
                <a:solidFill>
                  <a:schemeClr val="accent1"/>
                </a:solidFill>
                <a:latin typeface="Barlow"/>
                <a:ea typeface="Barlow"/>
                <a:cs typeface="Barlow"/>
                <a:sym typeface="Barlow"/>
              </a:defRPr>
            </a:lvl7pPr>
            <a:lvl8pPr marL="3657600" lvl="7" indent="-317500">
              <a:lnSpc>
                <a:spcPct val="100000"/>
              </a:lnSpc>
              <a:spcBef>
                <a:spcPts val="0"/>
              </a:spcBef>
              <a:spcAft>
                <a:spcPts val="0"/>
              </a:spcAft>
              <a:buClr>
                <a:schemeClr val="accent1"/>
              </a:buClr>
              <a:buSzPts val="1400"/>
              <a:buFont typeface="Barlow"/>
              <a:buChar char="○"/>
              <a:defRPr>
                <a:solidFill>
                  <a:schemeClr val="accent1"/>
                </a:solidFill>
                <a:latin typeface="Barlow"/>
                <a:ea typeface="Barlow"/>
                <a:cs typeface="Barlow"/>
                <a:sym typeface="Barlow"/>
              </a:defRPr>
            </a:lvl8pPr>
            <a:lvl9pPr marL="4114800" lvl="8" indent="-317500">
              <a:lnSpc>
                <a:spcPct val="100000"/>
              </a:lnSpc>
              <a:spcBef>
                <a:spcPts val="0"/>
              </a:spcBef>
              <a:spcAft>
                <a:spcPts val="0"/>
              </a:spcAft>
              <a:buClr>
                <a:schemeClr val="accent1"/>
              </a:buClr>
              <a:buSzPts val="1400"/>
              <a:buFont typeface="Barlow"/>
              <a:buChar char="■"/>
              <a:defRPr>
                <a:solidFill>
                  <a:schemeClr val="accen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9" r:id="rId5"/>
    <p:sldLayoutId id="2147483660" r:id="rId6"/>
    <p:sldLayoutId id="2147483662" r:id="rId7"/>
    <p:sldLayoutId id="2147483663" r:id="rId8"/>
    <p:sldLayoutId id="2147483677" r:id="rId9"/>
    <p:sldLayoutId id="2147483678" r:id="rId10"/>
    <p:sldLayoutId id="2147483679" r:id="rId11"/>
    <p:sldLayoutId id="2147483684" r:id="rId12"/>
    <p:sldLayoutId id="214748368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27"/>
        <p:cNvGrpSpPr/>
        <p:nvPr/>
      </p:nvGrpSpPr>
      <p:grpSpPr>
        <a:xfrm>
          <a:off x="0" y="0"/>
          <a:ext cx="0" cy="0"/>
          <a:chOff x="0" y="0"/>
          <a:chExt cx="0" cy="0"/>
        </a:xfrm>
      </p:grpSpPr>
      <p:sp>
        <p:nvSpPr>
          <p:cNvPr id="24728" name="Google Shape;24728;p36"/>
          <p:cNvSpPr txBox="1">
            <a:spLocks noGrp="1"/>
          </p:cNvSpPr>
          <p:nvPr>
            <p:ph type="ctrTitle"/>
          </p:nvPr>
        </p:nvSpPr>
        <p:spPr>
          <a:xfrm>
            <a:off x="921401" y="1135968"/>
            <a:ext cx="7301198" cy="23777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dirty="0"/>
              <a:t> </a:t>
            </a:r>
            <a:r>
              <a:rPr lang="en-US" sz="5400" dirty="0"/>
              <a:t>ASSET RECOVERY IN BRUNEI DARUSSALAM</a:t>
            </a:r>
            <a:endParaRPr sz="5400" dirty="0"/>
          </a:p>
        </p:txBody>
      </p:sp>
      <p:pic>
        <p:nvPicPr>
          <p:cNvPr id="7" name="Picture 6">
            <a:extLst>
              <a:ext uri="{FF2B5EF4-FFF2-40B4-BE49-F238E27FC236}">
                <a16:creationId xmlns:a16="http://schemas.microsoft.com/office/drawing/2014/main" id="{E232BB29-F955-4152-89F4-50DFF357AD84}"/>
              </a:ext>
            </a:extLst>
          </p:cNvPr>
          <p:cNvPicPr>
            <a:picLocks noChangeAspect="1"/>
          </p:cNvPicPr>
          <p:nvPr/>
        </p:nvPicPr>
        <p:blipFill>
          <a:blip r:embed="rId3"/>
          <a:stretch>
            <a:fillRect/>
          </a:stretch>
        </p:blipFill>
        <p:spPr>
          <a:xfrm>
            <a:off x="660144" y="764220"/>
            <a:ext cx="1900176" cy="826700"/>
          </a:xfrm>
          <a:prstGeom prst="rect">
            <a:avLst/>
          </a:prstGeom>
        </p:spPr>
      </p:pic>
      <p:pic>
        <p:nvPicPr>
          <p:cNvPr id="11" name="Picture 10">
            <a:extLst>
              <a:ext uri="{FF2B5EF4-FFF2-40B4-BE49-F238E27FC236}">
                <a16:creationId xmlns:a16="http://schemas.microsoft.com/office/drawing/2014/main" id="{D5700597-4DF6-40B8-8BF2-ECBFD6D011F8}"/>
              </a:ext>
            </a:extLst>
          </p:cNvPr>
          <p:cNvPicPr>
            <a:picLocks noChangeAspect="1"/>
          </p:cNvPicPr>
          <p:nvPr/>
        </p:nvPicPr>
        <p:blipFill>
          <a:blip r:embed="rId4"/>
          <a:stretch>
            <a:fillRect/>
          </a:stretch>
        </p:blipFill>
        <p:spPr>
          <a:xfrm>
            <a:off x="7251866" y="587829"/>
            <a:ext cx="970733" cy="1003091"/>
          </a:xfrm>
          <a:prstGeom prst="rect">
            <a:avLst/>
          </a:prstGeom>
        </p:spPr>
      </p:pic>
      <p:sp>
        <p:nvSpPr>
          <p:cNvPr id="5" name="Google Shape;24729;p36">
            <a:extLst>
              <a:ext uri="{FF2B5EF4-FFF2-40B4-BE49-F238E27FC236}">
                <a16:creationId xmlns:a16="http://schemas.microsoft.com/office/drawing/2014/main" id="{11126131-A648-4339-948A-5FE2458AD137}"/>
              </a:ext>
            </a:extLst>
          </p:cNvPr>
          <p:cNvSpPr txBox="1">
            <a:spLocks noGrp="1"/>
          </p:cNvSpPr>
          <p:nvPr>
            <p:ph type="subTitle" idx="1"/>
          </p:nvPr>
        </p:nvSpPr>
        <p:spPr>
          <a:xfrm>
            <a:off x="2123700" y="3655002"/>
            <a:ext cx="4896600" cy="9006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t>Azmeena Mohiddin </a:t>
            </a:r>
          </a:p>
          <a:p>
            <a:pPr marL="0" lvl="0" indent="0" algn="ctr" rtl="0">
              <a:spcBef>
                <a:spcPts val="0"/>
              </a:spcBef>
              <a:spcAft>
                <a:spcPts val="0"/>
              </a:spcAft>
              <a:buNone/>
            </a:pPr>
            <a:r>
              <a:rPr lang="en-US" sz="1200" dirty="0"/>
              <a:t>Legal Counsel &amp; Deputy Public Prosecutor </a:t>
            </a:r>
          </a:p>
          <a:p>
            <a:pPr marL="0" lvl="0" indent="0" algn="ctr" rtl="0">
              <a:spcBef>
                <a:spcPts val="0"/>
              </a:spcBef>
              <a:spcAft>
                <a:spcPts val="0"/>
              </a:spcAft>
              <a:buNone/>
            </a:pPr>
            <a:r>
              <a:rPr lang="en-US" sz="1200" dirty="0"/>
              <a:t>Financial Crime and Narcotics Unit</a:t>
            </a:r>
          </a:p>
          <a:p>
            <a:pPr marL="0" lvl="0" indent="0" algn="ctr" rtl="0">
              <a:spcBef>
                <a:spcPts val="0"/>
              </a:spcBef>
              <a:spcAft>
                <a:spcPts val="0"/>
              </a:spcAft>
              <a:buNone/>
            </a:pPr>
            <a:r>
              <a:rPr lang="en-US" sz="1200" dirty="0"/>
              <a:t>Criminal Justice Division </a:t>
            </a: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D285-B5BF-4DFF-8778-145618533D93}"/>
              </a:ext>
            </a:extLst>
          </p:cNvPr>
          <p:cNvSpPr>
            <a:spLocks noGrp="1"/>
          </p:cNvSpPr>
          <p:nvPr>
            <p:ph type="title"/>
          </p:nvPr>
        </p:nvSpPr>
        <p:spPr>
          <a:xfrm>
            <a:off x="818548" y="531499"/>
            <a:ext cx="7421400" cy="468000"/>
          </a:xfrm>
        </p:spPr>
        <p:txBody>
          <a:bodyPr/>
          <a:lstStyle/>
          <a:p>
            <a:r>
              <a:rPr lang="en-US" dirty="0"/>
              <a:t>Orders Under CARO 2012 – Tainted Property </a:t>
            </a:r>
          </a:p>
        </p:txBody>
      </p:sp>
      <p:grpSp>
        <p:nvGrpSpPr>
          <p:cNvPr id="36" name="Google Shape;29571;p85">
            <a:extLst>
              <a:ext uri="{FF2B5EF4-FFF2-40B4-BE49-F238E27FC236}">
                <a16:creationId xmlns:a16="http://schemas.microsoft.com/office/drawing/2014/main" id="{1EFCE104-FEA7-4070-98B6-0C36AB4DFD6D}"/>
              </a:ext>
            </a:extLst>
          </p:cNvPr>
          <p:cNvGrpSpPr/>
          <p:nvPr/>
        </p:nvGrpSpPr>
        <p:grpSpPr>
          <a:xfrm>
            <a:off x="3072585" y="1527724"/>
            <a:ext cx="3373648" cy="2809088"/>
            <a:chOff x="732428" y="1198513"/>
            <a:chExt cx="845921" cy="690752"/>
          </a:xfrm>
        </p:grpSpPr>
        <p:grpSp>
          <p:nvGrpSpPr>
            <p:cNvPr id="37" name="Google Shape;29572;p85">
              <a:extLst>
                <a:ext uri="{FF2B5EF4-FFF2-40B4-BE49-F238E27FC236}">
                  <a16:creationId xmlns:a16="http://schemas.microsoft.com/office/drawing/2014/main" id="{0410D9D6-C006-4A3E-BACD-BF2873B882A0}"/>
                </a:ext>
              </a:extLst>
            </p:cNvPr>
            <p:cNvGrpSpPr/>
            <p:nvPr/>
          </p:nvGrpSpPr>
          <p:grpSpPr>
            <a:xfrm>
              <a:off x="823030" y="1198513"/>
              <a:ext cx="755319" cy="690752"/>
              <a:chOff x="823030" y="1198513"/>
              <a:chExt cx="755319" cy="690752"/>
            </a:xfrm>
          </p:grpSpPr>
          <p:sp>
            <p:nvSpPr>
              <p:cNvPr id="51" name="Google Shape;29573;p85">
                <a:extLst>
                  <a:ext uri="{FF2B5EF4-FFF2-40B4-BE49-F238E27FC236}">
                    <a16:creationId xmlns:a16="http://schemas.microsoft.com/office/drawing/2014/main" id="{991092EF-F501-4D0F-8E43-1D3457DDE495}"/>
                  </a:ext>
                </a:extLst>
              </p:cNvPr>
              <p:cNvSpPr/>
              <p:nvPr/>
            </p:nvSpPr>
            <p:spPr>
              <a:xfrm>
                <a:off x="823030" y="1198513"/>
                <a:ext cx="755319" cy="690752"/>
              </a:xfrm>
              <a:custGeom>
                <a:avLst/>
                <a:gdLst/>
                <a:ahLst/>
                <a:cxnLst/>
                <a:rect l="l" t="t" r="r" b="b"/>
                <a:pathLst>
                  <a:path w="46769" h="42771" extrusionOk="0">
                    <a:moveTo>
                      <a:pt x="21384" y="0"/>
                    </a:moveTo>
                    <a:cubicBezTo>
                      <a:pt x="9575" y="0"/>
                      <a:pt x="0" y="9575"/>
                      <a:pt x="0" y="21386"/>
                    </a:cubicBezTo>
                    <a:cubicBezTo>
                      <a:pt x="0" y="33196"/>
                      <a:pt x="9575" y="42770"/>
                      <a:pt x="21384" y="42770"/>
                    </a:cubicBezTo>
                    <a:cubicBezTo>
                      <a:pt x="33196" y="42770"/>
                      <a:pt x="42770" y="33196"/>
                      <a:pt x="42770" y="21386"/>
                    </a:cubicBezTo>
                    <a:cubicBezTo>
                      <a:pt x="42770" y="16313"/>
                      <a:pt x="41002" y="11653"/>
                      <a:pt x="38053" y="7988"/>
                    </a:cubicBezTo>
                    <a:lnTo>
                      <a:pt x="42775" y="7988"/>
                    </a:lnTo>
                    <a:cubicBezTo>
                      <a:pt x="44970" y="7988"/>
                      <a:pt x="46769" y="6191"/>
                      <a:pt x="46769" y="3994"/>
                    </a:cubicBezTo>
                    <a:cubicBezTo>
                      <a:pt x="46769" y="1797"/>
                      <a:pt x="44972" y="0"/>
                      <a:pt x="42775" y="0"/>
                    </a:cubicBezTo>
                    <a:lnTo>
                      <a:pt x="22286" y="0"/>
                    </a:lnTo>
                    <a:cubicBezTo>
                      <a:pt x="22196" y="0"/>
                      <a:pt x="22105" y="5"/>
                      <a:pt x="22018" y="10"/>
                    </a:cubicBezTo>
                    <a:cubicBezTo>
                      <a:pt x="21807" y="3"/>
                      <a:pt x="21597" y="0"/>
                      <a:pt x="21384" y="0"/>
                    </a:cubicBezTo>
                    <a:close/>
                  </a:path>
                </a:pathLst>
              </a:custGeom>
              <a:solidFill>
                <a:srgbClr val="325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574;p85">
                <a:extLst>
                  <a:ext uri="{FF2B5EF4-FFF2-40B4-BE49-F238E27FC236}">
                    <a16:creationId xmlns:a16="http://schemas.microsoft.com/office/drawing/2014/main" id="{1881D148-2A07-469F-8325-220879C2C068}"/>
                  </a:ext>
                </a:extLst>
              </p:cNvPr>
              <p:cNvSpPr/>
              <p:nvPr/>
            </p:nvSpPr>
            <p:spPr>
              <a:xfrm>
                <a:off x="1470047" y="1217877"/>
                <a:ext cx="88760" cy="88744"/>
              </a:xfrm>
              <a:custGeom>
                <a:avLst/>
                <a:gdLst/>
                <a:ahLst/>
                <a:cxnLst/>
                <a:rect l="l" t="t" r="r" b="b"/>
                <a:pathLst>
                  <a:path w="5496" h="5495" extrusionOk="0">
                    <a:moveTo>
                      <a:pt x="2747" y="1"/>
                    </a:moveTo>
                    <a:cubicBezTo>
                      <a:pt x="1231" y="1"/>
                      <a:pt x="1" y="1230"/>
                      <a:pt x="1" y="2749"/>
                    </a:cubicBezTo>
                    <a:cubicBezTo>
                      <a:pt x="1" y="4265"/>
                      <a:pt x="1231" y="5495"/>
                      <a:pt x="2747" y="5495"/>
                    </a:cubicBezTo>
                    <a:cubicBezTo>
                      <a:pt x="4265" y="5495"/>
                      <a:pt x="5495" y="4265"/>
                      <a:pt x="5495" y="2749"/>
                    </a:cubicBezTo>
                    <a:cubicBezTo>
                      <a:pt x="5495" y="1230"/>
                      <a:pt x="4265" y="1"/>
                      <a:pt x="2747" y="1"/>
                    </a:cubicBezTo>
                    <a:close/>
                  </a:path>
                </a:pathLst>
              </a:cu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A</a:t>
                </a:r>
                <a:endParaRPr b="1" dirty="0"/>
              </a:p>
            </p:txBody>
          </p:sp>
        </p:grpSp>
        <p:grpSp>
          <p:nvGrpSpPr>
            <p:cNvPr id="39" name="Google Shape;29575;p85">
              <a:extLst>
                <a:ext uri="{FF2B5EF4-FFF2-40B4-BE49-F238E27FC236}">
                  <a16:creationId xmlns:a16="http://schemas.microsoft.com/office/drawing/2014/main" id="{1EB0437B-9E7B-4FB9-911D-4AB46E325E72}"/>
                </a:ext>
              </a:extLst>
            </p:cNvPr>
            <p:cNvGrpSpPr/>
            <p:nvPr/>
          </p:nvGrpSpPr>
          <p:grpSpPr>
            <a:xfrm>
              <a:off x="732428" y="1239937"/>
              <a:ext cx="739912" cy="607886"/>
              <a:chOff x="732428" y="1239937"/>
              <a:chExt cx="739912" cy="607886"/>
            </a:xfrm>
          </p:grpSpPr>
          <p:sp>
            <p:nvSpPr>
              <p:cNvPr id="49" name="Google Shape;29576;p85">
                <a:extLst>
                  <a:ext uri="{FF2B5EF4-FFF2-40B4-BE49-F238E27FC236}">
                    <a16:creationId xmlns:a16="http://schemas.microsoft.com/office/drawing/2014/main" id="{CDB02D6F-5CA5-4E3E-B2C0-33D4E098FB84}"/>
                  </a:ext>
                </a:extLst>
              </p:cNvPr>
              <p:cNvSpPr/>
              <p:nvPr/>
            </p:nvSpPr>
            <p:spPr>
              <a:xfrm>
                <a:off x="732428" y="1239937"/>
                <a:ext cx="739912" cy="607886"/>
              </a:xfrm>
              <a:custGeom>
                <a:avLst/>
                <a:gdLst/>
                <a:ahLst/>
                <a:cxnLst/>
                <a:rect l="l" t="t" r="r" b="b"/>
                <a:pathLst>
                  <a:path w="45815" h="37640" extrusionOk="0">
                    <a:moveTo>
                      <a:pt x="26994" y="1"/>
                    </a:moveTo>
                    <a:cubicBezTo>
                      <a:pt x="16602" y="1"/>
                      <a:pt x="8175" y="8427"/>
                      <a:pt x="8175" y="18821"/>
                    </a:cubicBezTo>
                    <a:cubicBezTo>
                      <a:pt x="8169" y="22642"/>
                      <a:pt x="9333" y="26373"/>
                      <a:pt x="11509" y="29515"/>
                    </a:cubicBezTo>
                    <a:lnTo>
                      <a:pt x="3994" y="29515"/>
                    </a:lnTo>
                    <a:cubicBezTo>
                      <a:pt x="1797" y="29515"/>
                      <a:pt x="1" y="31311"/>
                      <a:pt x="1" y="33508"/>
                    </a:cubicBezTo>
                    <a:cubicBezTo>
                      <a:pt x="1" y="35704"/>
                      <a:pt x="1797" y="37502"/>
                      <a:pt x="3994" y="37502"/>
                    </a:cubicBezTo>
                    <a:lnTo>
                      <a:pt x="24483" y="37502"/>
                    </a:lnTo>
                    <a:cubicBezTo>
                      <a:pt x="24546" y="37502"/>
                      <a:pt x="24608" y="37500"/>
                      <a:pt x="24671" y="37497"/>
                    </a:cubicBezTo>
                    <a:cubicBezTo>
                      <a:pt x="25441" y="37592"/>
                      <a:pt x="26218" y="37640"/>
                      <a:pt x="26994" y="37640"/>
                    </a:cubicBezTo>
                    <a:cubicBezTo>
                      <a:pt x="37389" y="37640"/>
                      <a:pt x="45815" y="29214"/>
                      <a:pt x="45815" y="18821"/>
                    </a:cubicBezTo>
                    <a:cubicBezTo>
                      <a:pt x="45815" y="8427"/>
                      <a:pt x="37389" y="1"/>
                      <a:pt x="26994"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577;p85">
                <a:extLst>
                  <a:ext uri="{FF2B5EF4-FFF2-40B4-BE49-F238E27FC236}">
                    <a16:creationId xmlns:a16="http://schemas.microsoft.com/office/drawing/2014/main" id="{F9520F02-252E-4451-9BCF-2DE8CAA77B70}"/>
                  </a:ext>
                </a:extLst>
              </p:cNvPr>
              <p:cNvSpPr/>
              <p:nvPr/>
            </p:nvSpPr>
            <p:spPr>
              <a:xfrm>
                <a:off x="751614" y="1735807"/>
                <a:ext cx="88760" cy="88744"/>
              </a:xfrm>
              <a:custGeom>
                <a:avLst/>
                <a:gdLst/>
                <a:ahLst/>
                <a:cxnLst/>
                <a:rect l="l" t="t" r="r" b="b"/>
                <a:pathLst>
                  <a:path w="5496" h="5495" extrusionOk="0">
                    <a:moveTo>
                      <a:pt x="2747" y="0"/>
                    </a:moveTo>
                    <a:cubicBezTo>
                      <a:pt x="1231" y="0"/>
                      <a:pt x="1" y="1230"/>
                      <a:pt x="1" y="2747"/>
                    </a:cubicBezTo>
                    <a:cubicBezTo>
                      <a:pt x="1" y="4265"/>
                      <a:pt x="1231" y="5495"/>
                      <a:pt x="2747" y="5495"/>
                    </a:cubicBezTo>
                    <a:cubicBezTo>
                      <a:pt x="4265" y="5495"/>
                      <a:pt x="5495" y="4265"/>
                      <a:pt x="5495" y="2747"/>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D</a:t>
                </a:r>
                <a:endParaRPr b="1" dirty="0"/>
              </a:p>
            </p:txBody>
          </p:sp>
        </p:grpSp>
        <p:grpSp>
          <p:nvGrpSpPr>
            <p:cNvPr id="42" name="Google Shape;29578;p85">
              <a:extLst>
                <a:ext uri="{FF2B5EF4-FFF2-40B4-BE49-F238E27FC236}">
                  <a16:creationId xmlns:a16="http://schemas.microsoft.com/office/drawing/2014/main" id="{77C1856B-EAAC-4481-B74C-395BDBF27F20}"/>
                </a:ext>
              </a:extLst>
            </p:cNvPr>
            <p:cNvGrpSpPr/>
            <p:nvPr/>
          </p:nvGrpSpPr>
          <p:grpSpPr>
            <a:xfrm>
              <a:off x="732428" y="1277018"/>
              <a:ext cx="702832" cy="533758"/>
              <a:chOff x="732428" y="1277018"/>
              <a:chExt cx="702832" cy="533758"/>
            </a:xfrm>
          </p:grpSpPr>
          <p:sp>
            <p:nvSpPr>
              <p:cNvPr id="47" name="Google Shape;29579;p85">
                <a:extLst>
                  <a:ext uri="{FF2B5EF4-FFF2-40B4-BE49-F238E27FC236}">
                    <a16:creationId xmlns:a16="http://schemas.microsoft.com/office/drawing/2014/main" id="{D703F4B0-DB3D-4192-B263-36CD0F3DADF7}"/>
                  </a:ext>
                </a:extLst>
              </p:cNvPr>
              <p:cNvSpPr/>
              <p:nvPr/>
            </p:nvSpPr>
            <p:spPr>
              <a:xfrm>
                <a:off x="732428" y="1277018"/>
                <a:ext cx="702832" cy="533758"/>
              </a:xfrm>
              <a:custGeom>
                <a:avLst/>
                <a:gdLst/>
                <a:ahLst/>
                <a:cxnLst/>
                <a:rect l="l" t="t" r="r" b="b"/>
                <a:pathLst>
                  <a:path w="43519" h="33050" extrusionOk="0">
                    <a:moveTo>
                      <a:pt x="26994" y="1"/>
                    </a:moveTo>
                    <a:cubicBezTo>
                      <a:pt x="22006" y="1"/>
                      <a:pt x="17535" y="2211"/>
                      <a:pt x="14504" y="5705"/>
                    </a:cubicBezTo>
                    <a:lnTo>
                      <a:pt x="3994" y="5705"/>
                    </a:lnTo>
                    <a:cubicBezTo>
                      <a:pt x="1797" y="5705"/>
                      <a:pt x="1" y="7501"/>
                      <a:pt x="1" y="9698"/>
                    </a:cubicBezTo>
                    <a:cubicBezTo>
                      <a:pt x="1" y="11894"/>
                      <a:pt x="1797" y="13692"/>
                      <a:pt x="3994" y="13692"/>
                    </a:cubicBezTo>
                    <a:lnTo>
                      <a:pt x="10714" y="13692"/>
                    </a:lnTo>
                    <a:cubicBezTo>
                      <a:pt x="10552" y="14627"/>
                      <a:pt x="10470" y="15575"/>
                      <a:pt x="10472" y="16525"/>
                    </a:cubicBezTo>
                    <a:cubicBezTo>
                      <a:pt x="10472" y="25651"/>
                      <a:pt x="17870" y="33049"/>
                      <a:pt x="26996" y="33049"/>
                    </a:cubicBezTo>
                    <a:cubicBezTo>
                      <a:pt x="36122" y="33049"/>
                      <a:pt x="43519" y="25651"/>
                      <a:pt x="43519" y="16525"/>
                    </a:cubicBezTo>
                    <a:cubicBezTo>
                      <a:pt x="43519" y="7399"/>
                      <a:pt x="36122" y="1"/>
                      <a:pt x="2699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580;p85">
                <a:extLst>
                  <a:ext uri="{FF2B5EF4-FFF2-40B4-BE49-F238E27FC236}">
                    <a16:creationId xmlns:a16="http://schemas.microsoft.com/office/drawing/2014/main" id="{E20CB5C5-6299-488E-A444-715479DC652C}"/>
                  </a:ext>
                </a:extLst>
              </p:cNvPr>
              <p:cNvSpPr/>
              <p:nvPr/>
            </p:nvSpPr>
            <p:spPr>
              <a:xfrm>
                <a:off x="751695" y="1390407"/>
                <a:ext cx="88728" cy="88744"/>
              </a:xfrm>
              <a:custGeom>
                <a:avLst/>
                <a:gdLst/>
                <a:ahLst/>
                <a:cxnLst/>
                <a:rect l="l" t="t" r="r" b="b"/>
                <a:pathLst>
                  <a:path w="5494" h="5495" extrusionOk="0">
                    <a:moveTo>
                      <a:pt x="2747" y="0"/>
                    </a:moveTo>
                    <a:cubicBezTo>
                      <a:pt x="1230" y="0"/>
                      <a:pt x="1" y="1230"/>
                      <a:pt x="1" y="2748"/>
                    </a:cubicBezTo>
                    <a:cubicBezTo>
                      <a:pt x="1" y="4264"/>
                      <a:pt x="1230" y="5494"/>
                      <a:pt x="2747" y="5494"/>
                    </a:cubicBezTo>
                    <a:cubicBezTo>
                      <a:pt x="4263" y="5494"/>
                      <a:pt x="5493" y="4264"/>
                      <a:pt x="5493" y="2748"/>
                    </a:cubicBezTo>
                    <a:cubicBezTo>
                      <a:pt x="5493" y="1230"/>
                      <a:pt x="4263"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B</a:t>
                </a:r>
                <a:endParaRPr b="1" dirty="0"/>
              </a:p>
            </p:txBody>
          </p:sp>
        </p:grpSp>
        <p:grpSp>
          <p:nvGrpSpPr>
            <p:cNvPr id="43" name="Google Shape;29581;p85">
              <a:extLst>
                <a:ext uri="{FF2B5EF4-FFF2-40B4-BE49-F238E27FC236}">
                  <a16:creationId xmlns:a16="http://schemas.microsoft.com/office/drawing/2014/main" id="{AD797B76-0FCE-49C5-80F0-99F8FBB7DAB6}"/>
                </a:ext>
              </a:extLst>
            </p:cNvPr>
            <p:cNvGrpSpPr/>
            <p:nvPr/>
          </p:nvGrpSpPr>
          <p:grpSpPr>
            <a:xfrm>
              <a:off x="931170" y="1306653"/>
              <a:ext cx="647179" cy="474455"/>
              <a:chOff x="931170" y="1306653"/>
              <a:chExt cx="647179" cy="474455"/>
            </a:xfrm>
          </p:grpSpPr>
          <p:sp>
            <p:nvSpPr>
              <p:cNvPr id="45" name="Google Shape;29582;p85">
                <a:extLst>
                  <a:ext uri="{FF2B5EF4-FFF2-40B4-BE49-F238E27FC236}">
                    <a16:creationId xmlns:a16="http://schemas.microsoft.com/office/drawing/2014/main" id="{F7E509AA-643F-4F28-8779-A5793FB56FE7}"/>
                  </a:ext>
                </a:extLst>
              </p:cNvPr>
              <p:cNvSpPr/>
              <p:nvPr/>
            </p:nvSpPr>
            <p:spPr>
              <a:xfrm>
                <a:off x="931170" y="1306653"/>
                <a:ext cx="647179" cy="474455"/>
              </a:xfrm>
              <a:custGeom>
                <a:avLst/>
                <a:gdLst/>
                <a:ahLst/>
                <a:cxnLst/>
                <a:rect l="l" t="t" r="r" b="b"/>
                <a:pathLst>
                  <a:path w="40073" h="29378" extrusionOk="0">
                    <a:moveTo>
                      <a:pt x="14688" y="1"/>
                    </a:moveTo>
                    <a:cubicBezTo>
                      <a:pt x="6578" y="1"/>
                      <a:pt x="1" y="6578"/>
                      <a:pt x="1" y="14690"/>
                    </a:cubicBezTo>
                    <a:cubicBezTo>
                      <a:pt x="1" y="22801"/>
                      <a:pt x="6578" y="29377"/>
                      <a:pt x="14688" y="29377"/>
                    </a:cubicBezTo>
                    <a:cubicBezTo>
                      <a:pt x="19883" y="29377"/>
                      <a:pt x="24445" y="26682"/>
                      <a:pt x="27057" y="22613"/>
                    </a:cubicBezTo>
                    <a:lnTo>
                      <a:pt x="36079" y="22613"/>
                    </a:lnTo>
                    <a:cubicBezTo>
                      <a:pt x="38276" y="22613"/>
                      <a:pt x="40073" y="20817"/>
                      <a:pt x="40073" y="18620"/>
                    </a:cubicBezTo>
                    <a:cubicBezTo>
                      <a:pt x="40073" y="16424"/>
                      <a:pt x="38276" y="14626"/>
                      <a:pt x="36079" y="14626"/>
                    </a:cubicBezTo>
                    <a:lnTo>
                      <a:pt x="29376" y="14626"/>
                    </a:lnTo>
                    <a:cubicBezTo>
                      <a:pt x="29342" y="6544"/>
                      <a:pt x="22780" y="1"/>
                      <a:pt x="146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583;p85">
                <a:extLst>
                  <a:ext uri="{FF2B5EF4-FFF2-40B4-BE49-F238E27FC236}">
                    <a16:creationId xmlns:a16="http://schemas.microsoft.com/office/drawing/2014/main" id="{BAA49E01-30E0-4065-A4CE-DD74FC5A556C}"/>
                  </a:ext>
                </a:extLst>
              </p:cNvPr>
              <p:cNvSpPr/>
              <p:nvPr/>
            </p:nvSpPr>
            <p:spPr>
              <a:xfrm>
                <a:off x="1470047" y="1560806"/>
                <a:ext cx="88760" cy="88744"/>
              </a:xfrm>
              <a:custGeom>
                <a:avLst/>
                <a:gdLst/>
                <a:ahLst/>
                <a:cxnLst/>
                <a:rect l="l" t="t" r="r" b="b"/>
                <a:pathLst>
                  <a:path w="5496" h="5495" extrusionOk="0">
                    <a:moveTo>
                      <a:pt x="2747" y="0"/>
                    </a:moveTo>
                    <a:cubicBezTo>
                      <a:pt x="1231" y="0"/>
                      <a:pt x="1" y="1230"/>
                      <a:pt x="1" y="2746"/>
                    </a:cubicBezTo>
                    <a:cubicBezTo>
                      <a:pt x="1" y="4265"/>
                      <a:pt x="1231" y="5494"/>
                      <a:pt x="2747" y="5494"/>
                    </a:cubicBezTo>
                    <a:cubicBezTo>
                      <a:pt x="4265" y="5494"/>
                      <a:pt x="5495" y="4265"/>
                      <a:pt x="5495" y="2746"/>
                    </a:cubicBezTo>
                    <a:cubicBezTo>
                      <a:pt x="5495" y="1230"/>
                      <a:pt x="4265" y="0"/>
                      <a:pt x="2747" y="0"/>
                    </a:cubicBezTo>
                    <a:close/>
                  </a:path>
                </a:pathLst>
              </a:cu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C</a:t>
                </a:r>
                <a:endParaRPr b="1" dirty="0"/>
              </a:p>
            </p:txBody>
          </p:sp>
        </p:grpSp>
        <p:sp>
          <p:nvSpPr>
            <p:cNvPr id="44" name="Google Shape;29584;p85">
              <a:extLst>
                <a:ext uri="{FF2B5EF4-FFF2-40B4-BE49-F238E27FC236}">
                  <a16:creationId xmlns:a16="http://schemas.microsoft.com/office/drawing/2014/main" id="{B4FA6AD7-6266-413E-AE7A-A3A7679BCD65}"/>
                </a:ext>
              </a:extLst>
            </p:cNvPr>
            <p:cNvSpPr/>
            <p:nvPr/>
          </p:nvSpPr>
          <p:spPr>
            <a:xfrm>
              <a:off x="986565" y="1362064"/>
              <a:ext cx="363666" cy="363650"/>
            </a:xfrm>
            <a:custGeom>
              <a:avLst/>
              <a:gdLst/>
              <a:ahLst/>
              <a:cxnLst/>
              <a:rect l="l" t="t" r="r" b="b"/>
              <a:pathLst>
                <a:path w="22518" h="22517" extrusionOk="0">
                  <a:moveTo>
                    <a:pt x="11258" y="0"/>
                  </a:moveTo>
                  <a:cubicBezTo>
                    <a:pt x="8273" y="0"/>
                    <a:pt x="5409" y="1187"/>
                    <a:pt x="3298" y="3297"/>
                  </a:cubicBezTo>
                  <a:cubicBezTo>
                    <a:pt x="1186" y="5409"/>
                    <a:pt x="1" y="8272"/>
                    <a:pt x="1" y="11259"/>
                  </a:cubicBezTo>
                  <a:cubicBezTo>
                    <a:pt x="1" y="14244"/>
                    <a:pt x="1186" y="17109"/>
                    <a:pt x="3298" y="19219"/>
                  </a:cubicBezTo>
                  <a:cubicBezTo>
                    <a:pt x="5409" y="21331"/>
                    <a:pt x="8273" y="22516"/>
                    <a:pt x="11258" y="22516"/>
                  </a:cubicBezTo>
                  <a:cubicBezTo>
                    <a:pt x="14245" y="22516"/>
                    <a:pt x="17108" y="21331"/>
                    <a:pt x="19220" y="19219"/>
                  </a:cubicBezTo>
                  <a:cubicBezTo>
                    <a:pt x="21331" y="17109"/>
                    <a:pt x="22517" y="14244"/>
                    <a:pt x="22517" y="11259"/>
                  </a:cubicBezTo>
                  <a:cubicBezTo>
                    <a:pt x="22517" y="8272"/>
                    <a:pt x="21331" y="5409"/>
                    <a:pt x="19220" y="3297"/>
                  </a:cubicBezTo>
                  <a:cubicBezTo>
                    <a:pt x="17108" y="1187"/>
                    <a:pt x="14245" y="0"/>
                    <a:pt x="11258" y="0"/>
                  </a:cubicBezTo>
                  <a:close/>
                </a:path>
              </a:pathLst>
            </a:custGeom>
            <a:solidFill>
              <a:srgbClr val="E3E9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latin typeface="Barlow" panose="020B0604020202020204" charset="0"/>
                </a:rPr>
                <a:t>Tainted Property </a:t>
              </a:r>
              <a:endParaRPr sz="2400" b="1" dirty="0">
                <a:latin typeface="Barlow" panose="020B0604020202020204" charset="0"/>
              </a:endParaRPr>
            </a:p>
          </p:txBody>
        </p:sp>
      </p:grpSp>
      <p:sp>
        <p:nvSpPr>
          <p:cNvPr id="3" name="TextBox 2">
            <a:extLst>
              <a:ext uri="{FF2B5EF4-FFF2-40B4-BE49-F238E27FC236}">
                <a16:creationId xmlns:a16="http://schemas.microsoft.com/office/drawing/2014/main" id="{F1FD55D7-0D2F-4E91-998E-55C089266535}"/>
              </a:ext>
            </a:extLst>
          </p:cNvPr>
          <p:cNvSpPr txBox="1"/>
          <p:nvPr/>
        </p:nvSpPr>
        <p:spPr>
          <a:xfrm>
            <a:off x="6612545" y="1353994"/>
            <a:ext cx="1733433" cy="954107"/>
          </a:xfrm>
          <a:prstGeom prst="rect">
            <a:avLst/>
          </a:prstGeom>
          <a:solidFill>
            <a:schemeClr val="accent3">
              <a:lumMod val="95000"/>
            </a:schemeClr>
          </a:solidFill>
        </p:spPr>
        <p:txBody>
          <a:bodyPr wrap="square" rtlCol="0">
            <a:spAutoFit/>
          </a:bodyPr>
          <a:lstStyle/>
          <a:p>
            <a:pPr algn="just"/>
            <a:r>
              <a:rPr lang="en-US" dirty="0">
                <a:latin typeface="Barlow" panose="020B0604020202020204" charset="0"/>
              </a:rPr>
              <a:t>Property used in connection or used in the commission of offence</a:t>
            </a:r>
          </a:p>
        </p:txBody>
      </p:sp>
      <p:sp>
        <p:nvSpPr>
          <p:cNvPr id="55" name="TextBox 54">
            <a:extLst>
              <a:ext uri="{FF2B5EF4-FFF2-40B4-BE49-F238E27FC236}">
                <a16:creationId xmlns:a16="http://schemas.microsoft.com/office/drawing/2014/main" id="{58EE08E1-F340-4F6A-AE4C-473ECDD715E9}"/>
              </a:ext>
            </a:extLst>
          </p:cNvPr>
          <p:cNvSpPr txBox="1"/>
          <p:nvPr/>
        </p:nvSpPr>
        <p:spPr>
          <a:xfrm>
            <a:off x="1338968" y="1778183"/>
            <a:ext cx="1623155" cy="954107"/>
          </a:xfrm>
          <a:prstGeom prst="rect">
            <a:avLst/>
          </a:prstGeom>
          <a:solidFill>
            <a:schemeClr val="accent3">
              <a:lumMod val="85000"/>
            </a:schemeClr>
          </a:solidFill>
        </p:spPr>
        <p:txBody>
          <a:bodyPr wrap="square" rtlCol="0">
            <a:spAutoFit/>
          </a:bodyPr>
          <a:lstStyle/>
          <a:p>
            <a:pPr algn="just"/>
            <a:r>
              <a:rPr lang="en-US" dirty="0">
                <a:latin typeface="Barlow" panose="020B0604020202020204" charset="0"/>
              </a:rPr>
              <a:t>Property obtained as a result of the commission of an offence</a:t>
            </a:r>
          </a:p>
        </p:txBody>
      </p:sp>
      <p:sp>
        <p:nvSpPr>
          <p:cNvPr id="56" name="TextBox 55">
            <a:extLst>
              <a:ext uri="{FF2B5EF4-FFF2-40B4-BE49-F238E27FC236}">
                <a16:creationId xmlns:a16="http://schemas.microsoft.com/office/drawing/2014/main" id="{71A08A28-C101-4E55-BB50-459EA58F71CB}"/>
              </a:ext>
            </a:extLst>
          </p:cNvPr>
          <p:cNvSpPr txBox="1"/>
          <p:nvPr/>
        </p:nvSpPr>
        <p:spPr>
          <a:xfrm>
            <a:off x="6612545" y="3027624"/>
            <a:ext cx="1635850" cy="307777"/>
          </a:xfrm>
          <a:prstGeom prst="rect">
            <a:avLst/>
          </a:prstGeom>
          <a:solidFill>
            <a:schemeClr val="accent3">
              <a:lumMod val="75000"/>
            </a:schemeClr>
          </a:solidFill>
        </p:spPr>
        <p:txBody>
          <a:bodyPr wrap="square" rtlCol="0">
            <a:spAutoFit/>
          </a:bodyPr>
          <a:lstStyle/>
          <a:p>
            <a:pPr algn="just"/>
            <a:r>
              <a:rPr lang="en-US" dirty="0">
                <a:latin typeface="Barlow" panose="020B0604020202020204" charset="0"/>
              </a:rPr>
              <a:t>Proceeds of Crime</a:t>
            </a:r>
          </a:p>
        </p:txBody>
      </p:sp>
      <p:sp>
        <p:nvSpPr>
          <p:cNvPr id="57" name="TextBox 56">
            <a:extLst>
              <a:ext uri="{FF2B5EF4-FFF2-40B4-BE49-F238E27FC236}">
                <a16:creationId xmlns:a16="http://schemas.microsoft.com/office/drawing/2014/main" id="{CA6A91C2-7C7D-4DB6-9027-7A3EFEA6DAC6}"/>
              </a:ext>
            </a:extLst>
          </p:cNvPr>
          <p:cNvSpPr txBox="1"/>
          <p:nvPr/>
        </p:nvSpPr>
        <p:spPr>
          <a:xfrm>
            <a:off x="858354" y="2897221"/>
            <a:ext cx="1937794" cy="1600438"/>
          </a:xfrm>
          <a:prstGeom prst="rect">
            <a:avLst/>
          </a:prstGeom>
          <a:solidFill>
            <a:schemeClr val="accent3">
              <a:lumMod val="65000"/>
            </a:schemeClr>
          </a:solidFill>
        </p:spPr>
        <p:txBody>
          <a:bodyPr wrap="square" rtlCol="0">
            <a:spAutoFit/>
          </a:bodyPr>
          <a:lstStyle/>
          <a:p>
            <a:pPr algn="just"/>
            <a:r>
              <a:rPr lang="en-US" dirty="0">
                <a:latin typeface="Barlow" panose="020B0604020202020204" charset="0"/>
              </a:rPr>
              <a:t>Income from sources unrelated to criminal activity of that person cannot reasonably account for the acquisition of that property  </a:t>
            </a:r>
          </a:p>
        </p:txBody>
      </p:sp>
    </p:spTree>
    <p:extLst>
      <p:ext uri="{BB962C8B-B14F-4D97-AF65-F5344CB8AC3E}">
        <p14:creationId xmlns:p14="http://schemas.microsoft.com/office/powerpoint/2010/main" val="274270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23"/>
        <p:cNvGrpSpPr/>
        <p:nvPr/>
      </p:nvGrpSpPr>
      <p:grpSpPr>
        <a:xfrm>
          <a:off x="0" y="0"/>
          <a:ext cx="0" cy="0"/>
          <a:chOff x="0" y="0"/>
          <a:chExt cx="0" cy="0"/>
        </a:xfrm>
      </p:grpSpPr>
      <p:sp>
        <p:nvSpPr>
          <p:cNvPr id="24824" name="Google Shape;24824;p45"/>
          <p:cNvSpPr txBox="1">
            <a:spLocks noGrp="1"/>
          </p:cNvSpPr>
          <p:nvPr>
            <p:ph type="title"/>
          </p:nvPr>
        </p:nvSpPr>
        <p:spPr>
          <a:xfrm>
            <a:off x="829340" y="1286178"/>
            <a:ext cx="7549116"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$2,169,693.01</a:t>
            </a:r>
            <a:endParaRPr dirty="0"/>
          </a:p>
        </p:txBody>
      </p:sp>
      <p:sp>
        <p:nvSpPr>
          <p:cNvPr id="24825" name="Google Shape;24825;p45"/>
          <p:cNvSpPr txBox="1">
            <a:spLocks noGrp="1"/>
          </p:cNvSpPr>
          <p:nvPr>
            <p:ph type="subTitle" idx="1"/>
          </p:nvPr>
        </p:nvSpPr>
        <p:spPr>
          <a:xfrm>
            <a:off x="1763636" y="3637420"/>
            <a:ext cx="5616727" cy="43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Since implementation of CARO 2012, as of 31/1/2022</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4" name="Google Shape;24824;p45">
            <a:extLst>
              <a:ext uri="{FF2B5EF4-FFF2-40B4-BE49-F238E27FC236}">
                <a16:creationId xmlns:a16="http://schemas.microsoft.com/office/drawing/2014/main" id="{6E58F66E-3466-4F4A-92FA-1533BE77DDF3}"/>
              </a:ext>
            </a:extLst>
          </p:cNvPr>
          <p:cNvSpPr txBox="1">
            <a:spLocks/>
          </p:cNvSpPr>
          <p:nvPr/>
        </p:nvSpPr>
        <p:spPr>
          <a:xfrm>
            <a:off x="682416" y="2664482"/>
            <a:ext cx="7549116" cy="162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accent1"/>
              </a:buClr>
              <a:buSzPts val="10000"/>
              <a:buFont typeface="DM Serif Text"/>
              <a:buNone/>
              <a:defRPr sz="10000" b="0" i="0" u="none" strike="noStrike" cap="none">
                <a:solidFill>
                  <a:schemeClr val="accent1"/>
                </a:solidFill>
                <a:latin typeface="DM Serif Text"/>
                <a:ea typeface="DM Serif Text"/>
                <a:cs typeface="DM Serif Text"/>
                <a:sym typeface="DM Serif Text"/>
              </a:defRPr>
            </a:lvl9pPr>
          </a:lstStyle>
          <a:p>
            <a:r>
              <a:rPr lang="en-US" sz="4800" dirty="0"/>
              <a:t>≈USD$1,616,906.65</a:t>
            </a:r>
          </a:p>
        </p:txBody>
      </p:sp>
    </p:spTree>
    <p:extLst>
      <p:ext uri="{BB962C8B-B14F-4D97-AF65-F5344CB8AC3E}">
        <p14:creationId xmlns:p14="http://schemas.microsoft.com/office/powerpoint/2010/main" val="189466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62"/>
        <p:cNvGrpSpPr/>
        <p:nvPr/>
      </p:nvGrpSpPr>
      <p:grpSpPr>
        <a:xfrm>
          <a:off x="0" y="0"/>
          <a:ext cx="0" cy="0"/>
          <a:chOff x="0" y="0"/>
          <a:chExt cx="0" cy="0"/>
        </a:xfrm>
      </p:grpSpPr>
      <p:sp>
        <p:nvSpPr>
          <p:cNvPr id="24763" name="Google Shape;24763;p40"/>
          <p:cNvSpPr txBox="1">
            <a:spLocks noGrp="1"/>
          </p:cNvSpPr>
          <p:nvPr>
            <p:ph type="title"/>
          </p:nvPr>
        </p:nvSpPr>
        <p:spPr>
          <a:xfrm>
            <a:off x="904161" y="2151763"/>
            <a:ext cx="3667839" cy="19736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Case Examples</a:t>
            </a:r>
            <a:endParaRPr dirty="0"/>
          </a:p>
        </p:txBody>
      </p:sp>
      <p:sp>
        <p:nvSpPr>
          <p:cNvPr id="24765" name="Google Shape;24765;p40"/>
          <p:cNvSpPr txBox="1">
            <a:spLocks noGrp="1"/>
          </p:cNvSpPr>
          <p:nvPr>
            <p:ph type="title" idx="2"/>
          </p:nvPr>
        </p:nvSpPr>
        <p:spPr>
          <a:xfrm>
            <a:off x="904160" y="685798"/>
            <a:ext cx="2046857" cy="117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pic>
        <p:nvPicPr>
          <p:cNvPr id="24766" name="Google Shape;24766;p40"/>
          <p:cNvPicPr preferRelativeResize="0"/>
          <p:nvPr/>
        </p:nvPicPr>
        <p:blipFill rotWithShape="1">
          <a:blip r:embed="rId3">
            <a:alphaModFix/>
          </a:blip>
          <a:srcRect l="6263" t="8045" r="6263"/>
          <a:stretch/>
        </p:blipFill>
        <p:spPr>
          <a:xfrm>
            <a:off x="4572000" y="549600"/>
            <a:ext cx="3857700" cy="4055100"/>
          </a:xfrm>
          <a:prstGeom prst="rect">
            <a:avLst/>
          </a:prstGeom>
          <a:noFill/>
          <a:ln>
            <a:noFill/>
          </a:ln>
        </p:spPr>
      </p:pic>
    </p:spTree>
    <p:extLst>
      <p:ext uri="{BB962C8B-B14F-4D97-AF65-F5344CB8AC3E}">
        <p14:creationId xmlns:p14="http://schemas.microsoft.com/office/powerpoint/2010/main" val="32623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B234-E2E4-4713-B44E-F4BD7EBDFDC3}"/>
              </a:ext>
            </a:extLst>
          </p:cNvPr>
          <p:cNvSpPr>
            <a:spLocks noGrp="1"/>
          </p:cNvSpPr>
          <p:nvPr>
            <p:ph type="title"/>
          </p:nvPr>
        </p:nvSpPr>
        <p:spPr/>
        <p:txBody>
          <a:bodyPr/>
          <a:lstStyle/>
          <a:p>
            <a:r>
              <a:rPr lang="en-US" dirty="0"/>
              <a:t>“DINAR DIRHAM” CASE</a:t>
            </a:r>
          </a:p>
        </p:txBody>
      </p:sp>
      <p:pic>
        <p:nvPicPr>
          <p:cNvPr id="3" name="Picture 2">
            <a:extLst>
              <a:ext uri="{FF2B5EF4-FFF2-40B4-BE49-F238E27FC236}">
                <a16:creationId xmlns:a16="http://schemas.microsoft.com/office/drawing/2014/main" id="{B60222A3-BF5A-49C0-BD93-8EFE7119E6EC}"/>
              </a:ext>
            </a:extLst>
          </p:cNvPr>
          <p:cNvPicPr>
            <a:picLocks noChangeAspect="1"/>
          </p:cNvPicPr>
          <p:nvPr/>
        </p:nvPicPr>
        <p:blipFill>
          <a:blip r:embed="rId3"/>
          <a:stretch>
            <a:fillRect/>
          </a:stretch>
        </p:blipFill>
        <p:spPr>
          <a:xfrm>
            <a:off x="3523097" y="1658983"/>
            <a:ext cx="2097805" cy="22040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56218692-FE05-4B32-9E73-DE54EFD0DFD9}"/>
              </a:ext>
            </a:extLst>
          </p:cNvPr>
          <p:cNvSpPr txBox="1"/>
          <p:nvPr/>
        </p:nvSpPr>
        <p:spPr>
          <a:xfrm>
            <a:off x="5374221" y="665290"/>
            <a:ext cx="2570430" cy="954107"/>
          </a:xfrm>
          <a:prstGeom prst="rect">
            <a:avLst/>
          </a:prstGeom>
          <a:solidFill>
            <a:schemeClr val="accent3">
              <a:lumMod val="75000"/>
            </a:schemeClr>
          </a:solidFill>
        </p:spPr>
        <p:txBody>
          <a:bodyPr wrap="square" rtlCol="0">
            <a:spAutoFit/>
          </a:bodyPr>
          <a:lstStyle/>
          <a:p>
            <a:pPr algn="just"/>
            <a:r>
              <a:rPr lang="en-US" dirty="0">
                <a:latin typeface="Barlow" panose="020B0604020202020204" charset="0"/>
              </a:rPr>
              <a:t>A global cryptocurrency trading company that offered a platform to digitally invest in gold crypto coins globally.</a:t>
            </a:r>
          </a:p>
        </p:txBody>
      </p:sp>
      <p:sp>
        <p:nvSpPr>
          <p:cNvPr id="7" name="TextBox 6">
            <a:extLst>
              <a:ext uri="{FF2B5EF4-FFF2-40B4-BE49-F238E27FC236}">
                <a16:creationId xmlns:a16="http://schemas.microsoft.com/office/drawing/2014/main" id="{DBE7A240-EAC9-4AA7-B085-3987EE7946F6}"/>
              </a:ext>
            </a:extLst>
          </p:cNvPr>
          <p:cNvSpPr txBox="1"/>
          <p:nvPr/>
        </p:nvSpPr>
        <p:spPr>
          <a:xfrm>
            <a:off x="836689" y="1204276"/>
            <a:ext cx="1815071" cy="1384995"/>
          </a:xfrm>
          <a:prstGeom prst="rect">
            <a:avLst/>
          </a:prstGeom>
          <a:solidFill>
            <a:schemeClr val="accent3">
              <a:lumMod val="95000"/>
            </a:schemeClr>
          </a:solidFill>
        </p:spPr>
        <p:txBody>
          <a:bodyPr wrap="square" rtlCol="0">
            <a:spAutoFit/>
          </a:bodyPr>
          <a:lstStyle/>
          <a:p>
            <a:pPr algn="just"/>
            <a:r>
              <a:rPr lang="en-US" dirty="0">
                <a:latin typeface="Barlow" panose="020B0604020202020204" charset="0"/>
              </a:rPr>
              <a:t>4 individuals took deposits from public to “invest” in gold/cryptocurrency scheme “Dinar Dirham”.  </a:t>
            </a:r>
          </a:p>
        </p:txBody>
      </p:sp>
      <p:sp>
        <p:nvSpPr>
          <p:cNvPr id="8" name="Rectangle 7">
            <a:extLst>
              <a:ext uri="{FF2B5EF4-FFF2-40B4-BE49-F238E27FC236}">
                <a16:creationId xmlns:a16="http://schemas.microsoft.com/office/drawing/2014/main" id="{BDA57B54-89D1-464E-BC61-EF3F5549C34F}"/>
              </a:ext>
            </a:extLst>
          </p:cNvPr>
          <p:cNvSpPr/>
          <p:nvPr/>
        </p:nvSpPr>
        <p:spPr>
          <a:xfrm>
            <a:off x="930325" y="2945123"/>
            <a:ext cx="2310712" cy="1169551"/>
          </a:xfrm>
          <a:prstGeom prst="rect">
            <a:avLst/>
          </a:prstGeom>
          <a:solidFill>
            <a:schemeClr val="accent3">
              <a:lumMod val="85000"/>
            </a:schemeClr>
          </a:solidFill>
        </p:spPr>
        <p:txBody>
          <a:bodyPr wrap="square">
            <a:spAutoFit/>
          </a:bodyPr>
          <a:lstStyle/>
          <a:p>
            <a:pPr algn="just"/>
            <a:r>
              <a:rPr lang="en-US" dirty="0">
                <a:latin typeface="Barlow" panose="020B0604020202020204" charset="0"/>
              </a:rPr>
              <a:t>One individual removed money that was proceed of crime from Brunei and deposit it into his Malaysian account.</a:t>
            </a:r>
          </a:p>
        </p:txBody>
      </p:sp>
      <p:sp>
        <p:nvSpPr>
          <p:cNvPr id="9" name="TextBox 8">
            <a:extLst>
              <a:ext uri="{FF2B5EF4-FFF2-40B4-BE49-F238E27FC236}">
                <a16:creationId xmlns:a16="http://schemas.microsoft.com/office/drawing/2014/main" id="{1C4B6E46-C76B-4186-A5E0-409709F1EE5C}"/>
              </a:ext>
            </a:extLst>
          </p:cNvPr>
          <p:cNvSpPr txBox="1"/>
          <p:nvPr/>
        </p:nvSpPr>
        <p:spPr>
          <a:xfrm>
            <a:off x="5686217" y="3145857"/>
            <a:ext cx="2686409" cy="1384995"/>
          </a:xfrm>
          <a:prstGeom prst="rect">
            <a:avLst/>
          </a:prstGeom>
          <a:solidFill>
            <a:schemeClr val="accent3"/>
          </a:solidFill>
        </p:spPr>
        <p:txBody>
          <a:bodyPr wrap="square" rtlCol="0">
            <a:spAutoFit/>
          </a:bodyPr>
          <a:lstStyle/>
          <a:p>
            <a:pPr algn="just"/>
            <a:r>
              <a:rPr lang="en-US" dirty="0">
                <a:solidFill>
                  <a:schemeClr val="accent1"/>
                </a:solidFill>
                <a:latin typeface="Barlow" panose="020B0604020202020204" charset="0"/>
              </a:rPr>
              <a:t>Minimum purchase of 1 Dinar Coin (DNC) (Equivalent to 4.25g of 999.9 gold) is valued at B$260-B$280 and amount would be paid to the Investment Banker for registration. </a:t>
            </a:r>
          </a:p>
        </p:txBody>
      </p:sp>
      <p:cxnSp>
        <p:nvCxnSpPr>
          <p:cNvPr id="13" name="Connector: Elbow 12">
            <a:extLst>
              <a:ext uri="{FF2B5EF4-FFF2-40B4-BE49-F238E27FC236}">
                <a16:creationId xmlns:a16="http://schemas.microsoft.com/office/drawing/2014/main" id="{82E3060B-911A-4034-8192-745C55851A28}"/>
              </a:ext>
            </a:extLst>
          </p:cNvPr>
          <p:cNvCxnSpPr>
            <a:cxnSpLocks/>
            <a:stCxn id="3" idx="1"/>
            <a:endCxn id="7" idx="3"/>
          </p:cNvCxnSpPr>
          <p:nvPr/>
        </p:nvCxnSpPr>
        <p:spPr>
          <a:xfrm rot="16200000" flipV="1">
            <a:off x="3198547" y="1349988"/>
            <a:ext cx="84981" cy="1178553"/>
          </a:xfrm>
          <a:prstGeom prst="bentConnector4">
            <a:avLst>
              <a:gd name="adj1" fmla="val 269001"/>
              <a:gd name="adj2" fmla="val 63034"/>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9F4C637-5457-478A-9643-87036C25B4C2}"/>
              </a:ext>
            </a:extLst>
          </p:cNvPr>
          <p:cNvSpPr/>
          <p:nvPr/>
        </p:nvSpPr>
        <p:spPr>
          <a:xfrm>
            <a:off x="6184894" y="1981756"/>
            <a:ext cx="2097806" cy="954107"/>
          </a:xfrm>
          <a:prstGeom prst="rect">
            <a:avLst/>
          </a:prstGeom>
          <a:solidFill>
            <a:schemeClr val="accent3">
              <a:lumMod val="50000"/>
            </a:schemeClr>
          </a:solidFill>
        </p:spPr>
        <p:txBody>
          <a:bodyPr wrap="square">
            <a:spAutoFit/>
          </a:bodyPr>
          <a:lstStyle/>
          <a:p>
            <a:pPr algn="just"/>
            <a:r>
              <a:rPr lang="en-US" dirty="0">
                <a:latin typeface="Barlow" panose="020B0604020202020204" charset="0"/>
              </a:rPr>
              <a:t>Entitled “investor” to monthly returns of between 8% -15 % for 6 months.</a:t>
            </a:r>
            <a:endParaRPr lang="en-US" dirty="0"/>
          </a:p>
        </p:txBody>
      </p:sp>
      <p:cxnSp>
        <p:nvCxnSpPr>
          <p:cNvPr id="23" name="Connector: Elbow 22">
            <a:extLst>
              <a:ext uri="{FF2B5EF4-FFF2-40B4-BE49-F238E27FC236}">
                <a16:creationId xmlns:a16="http://schemas.microsoft.com/office/drawing/2014/main" id="{755B7B8D-2A42-4296-904E-3F732534220A}"/>
              </a:ext>
            </a:extLst>
          </p:cNvPr>
          <p:cNvCxnSpPr>
            <a:stCxn id="3" idx="0"/>
            <a:endCxn id="6" idx="1"/>
          </p:cNvCxnSpPr>
          <p:nvPr/>
        </p:nvCxnSpPr>
        <p:spPr>
          <a:xfrm rot="5400000" flipH="1" flipV="1">
            <a:off x="4714791" y="999554"/>
            <a:ext cx="516639" cy="8022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B88DFA57-BA39-46CE-9264-05BA47FF5CE8}"/>
              </a:ext>
            </a:extLst>
          </p:cNvPr>
          <p:cNvCxnSpPr>
            <a:cxnSpLocks/>
            <a:stCxn id="3" idx="3"/>
            <a:endCxn id="8" idx="3"/>
          </p:cNvCxnSpPr>
          <p:nvPr/>
        </p:nvCxnSpPr>
        <p:spPr>
          <a:xfrm rot="5400000" flipH="1">
            <a:off x="3530505" y="3240431"/>
            <a:ext cx="10339" cy="589276"/>
          </a:xfrm>
          <a:prstGeom prst="bentConnector4">
            <a:avLst>
              <a:gd name="adj1" fmla="val -2211046"/>
              <a:gd name="adj2" fmla="val 7606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B3C5DC47-E8DB-4019-B3EC-5F440A7C27D9}"/>
              </a:ext>
            </a:extLst>
          </p:cNvPr>
          <p:cNvCxnSpPr>
            <a:stCxn id="3" idx="6"/>
            <a:endCxn id="21" idx="1"/>
          </p:cNvCxnSpPr>
          <p:nvPr/>
        </p:nvCxnSpPr>
        <p:spPr>
          <a:xfrm flipV="1">
            <a:off x="5620902" y="2458810"/>
            <a:ext cx="563992" cy="3021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10BAD1CE-ADB1-482D-87A3-3CEAEC79DA47}"/>
              </a:ext>
            </a:extLst>
          </p:cNvPr>
          <p:cNvCxnSpPr>
            <a:stCxn id="3" idx="4"/>
            <a:endCxn id="9" idx="1"/>
          </p:cNvCxnSpPr>
          <p:nvPr/>
        </p:nvCxnSpPr>
        <p:spPr>
          <a:xfrm rot="5400000" flipH="1" flipV="1">
            <a:off x="5116780" y="3293574"/>
            <a:ext cx="24655" cy="1114217"/>
          </a:xfrm>
          <a:prstGeom prst="bentConnector4">
            <a:avLst>
              <a:gd name="adj1" fmla="val -927195"/>
              <a:gd name="adj2" fmla="val 74794"/>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933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B234-E2E4-4713-B44E-F4BD7EBDFDC3}"/>
              </a:ext>
            </a:extLst>
          </p:cNvPr>
          <p:cNvSpPr>
            <a:spLocks noGrp="1"/>
          </p:cNvSpPr>
          <p:nvPr>
            <p:ph type="title"/>
          </p:nvPr>
        </p:nvSpPr>
        <p:spPr>
          <a:xfrm>
            <a:off x="861300" y="482526"/>
            <a:ext cx="7421400" cy="468000"/>
          </a:xfrm>
        </p:spPr>
        <p:txBody>
          <a:bodyPr/>
          <a:lstStyle/>
          <a:p>
            <a:r>
              <a:rPr lang="en-US" dirty="0"/>
              <a:t>DINAR DIRHAM CASE</a:t>
            </a:r>
          </a:p>
        </p:txBody>
      </p:sp>
      <p:sp>
        <p:nvSpPr>
          <p:cNvPr id="6" name="TextBox 5">
            <a:extLst>
              <a:ext uri="{FF2B5EF4-FFF2-40B4-BE49-F238E27FC236}">
                <a16:creationId xmlns:a16="http://schemas.microsoft.com/office/drawing/2014/main" id="{56218692-FE05-4B32-9E73-DE54EFD0DFD9}"/>
              </a:ext>
            </a:extLst>
          </p:cNvPr>
          <p:cNvSpPr txBox="1"/>
          <p:nvPr/>
        </p:nvSpPr>
        <p:spPr>
          <a:xfrm>
            <a:off x="835949" y="2507964"/>
            <a:ext cx="2076426" cy="954107"/>
          </a:xfrm>
          <a:prstGeom prst="rect">
            <a:avLst/>
          </a:prstGeom>
          <a:solidFill>
            <a:schemeClr val="accent3">
              <a:lumMod val="75000"/>
            </a:schemeClr>
          </a:solidFill>
        </p:spPr>
        <p:txBody>
          <a:bodyPr wrap="square" rtlCol="0">
            <a:spAutoFit/>
          </a:bodyPr>
          <a:lstStyle/>
          <a:p>
            <a:pPr algn="just"/>
            <a:r>
              <a:rPr lang="en-US" dirty="0">
                <a:latin typeface="Barlow" panose="020B0604020202020204" charset="0"/>
              </a:rPr>
              <a:t>In total: BND$55,004.30 (≈USD$40,990.51) found in their respective accounts in a local bank.   </a:t>
            </a:r>
          </a:p>
        </p:txBody>
      </p:sp>
      <p:sp>
        <p:nvSpPr>
          <p:cNvPr id="8" name="Rectangle 7">
            <a:extLst>
              <a:ext uri="{FF2B5EF4-FFF2-40B4-BE49-F238E27FC236}">
                <a16:creationId xmlns:a16="http://schemas.microsoft.com/office/drawing/2014/main" id="{BDA57B54-89D1-464E-BC61-EF3F5549C34F}"/>
              </a:ext>
            </a:extLst>
          </p:cNvPr>
          <p:cNvSpPr/>
          <p:nvPr/>
        </p:nvSpPr>
        <p:spPr>
          <a:xfrm>
            <a:off x="942097" y="1016669"/>
            <a:ext cx="2076426" cy="1384995"/>
          </a:xfrm>
          <a:prstGeom prst="rect">
            <a:avLst/>
          </a:prstGeom>
          <a:solidFill>
            <a:schemeClr val="accent3">
              <a:lumMod val="85000"/>
            </a:schemeClr>
          </a:solidFill>
        </p:spPr>
        <p:txBody>
          <a:bodyPr wrap="square">
            <a:spAutoFit/>
          </a:bodyPr>
          <a:lstStyle/>
          <a:p>
            <a:pPr algn="just"/>
            <a:r>
              <a:rPr lang="en-US" dirty="0">
                <a:latin typeface="Barlow" panose="020B0604020202020204" charset="0"/>
              </a:rPr>
              <a:t>Alerted by FIU and found monies are deposited by the so called “investors” into the local bank accounts of these 4 individuals.</a:t>
            </a:r>
          </a:p>
        </p:txBody>
      </p:sp>
      <p:sp>
        <p:nvSpPr>
          <p:cNvPr id="9" name="TextBox 8">
            <a:extLst>
              <a:ext uri="{FF2B5EF4-FFF2-40B4-BE49-F238E27FC236}">
                <a16:creationId xmlns:a16="http://schemas.microsoft.com/office/drawing/2014/main" id="{1C4B6E46-C76B-4186-A5E0-409709F1EE5C}"/>
              </a:ext>
            </a:extLst>
          </p:cNvPr>
          <p:cNvSpPr txBox="1"/>
          <p:nvPr/>
        </p:nvSpPr>
        <p:spPr>
          <a:xfrm>
            <a:off x="5735564" y="931127"/>
            <a:ext cx="2661796" cy="1384995"/>
          </a:xfrm>
          <a:prstGeom prst="rect">
            <a:avLst/>
          </a:prstGeom>
          <a:solidFill>
            <a:schemeClr val="accent3">
              <a:lumMod val="65000"/>
            </a:schemeClr>
          </a:solidFill>
        </p:spPr>
        <p:txBody>
          <a:bodyPr wrap="square" rtlCol="0">
            <a:spAutoFit/>
          </a:bodyPr>
          <a:lstStyle/>
          <a:p>
            <a:pPr algn="just"/>
            <a:r>
              <a:rPr lang="en-US" dirty="0"/>
              <a:t>None of the individuals nor Dinar Dirham possess a license to carry out a banking business (which include receiving deposits) in Brunei Darussalam.</a:t>
            </a:r>
          </a:p>
        </p:txBody>
      </p:sp>
      <p:sp>
        <p:nvSpPr>
          <p:cNvPr id="10" name="Rectangle 9">
            <a:extLst>
              <a:ext uri="{FF2B5EF4-FFF2-40B4-BE49-F238E27FC236}">
                <a16:creationId xmlns:a16="http://schemas.microsoft.com/office/drawing/2014/main" id="{2DBFF55B-1DB9-4F55-9BBA-97ED22106833}"/>
              </a:ext>
            </a:extLst>
          </p:cNvPr>
          <p:cNvSpPr/>
          <p:nvPr/>
        </p:nvSpPr>
        <p:spPr>
          <a:xfrm>
            <a:off x="821970" y="3575232"/>
            <a:ext cx="2035700" cy="954107"/>
          </a:xfrm>
          <a:prstGeom prst="rect">
            <a:avLst/>
          </a:prstGeom>
          <a:solidFill>
            <a:schemeClr val="accent3">
              <a:lumMod val="65000"/>
            </a:schemeClr>
          </a:solidFill>
        </p:spPr>
        <p:txBody>
          <a:bodyPr wrap="square">
            <a:spAutoFit/>
          </a:bodyPr>
          <a:lstStyle/>
          <a:p>
            <a:pPr algn="just"/>
            <a:r>
              <a:rPr lang="en-US" dirty="0">
                <a:latin typeface="Barlow" panose="020B0604020202020204" charset="0"/>
              </a:rPr>
              <a:t>BND$557,720.00 (≈USD$415,626.16) cash were found in one of the individual’s house. </a:t>
            </a:r>
          </a:p>
        </p:txBody>
      </p:sp>
      <p:sp>
        <p:nvSpPr>
          <p:cNvPr id="12" name="TextBox 11">
            <a:extLst>
              <a:ext uri="{FF2B5EF4-FFF2-40B4-BE49-F238E27FC236}">
                <a16:creationId xmlns:a16="http://schemas.microsoft.com/office/drawing/2014/main" id="{0B4A479A-7517-4DEA-9349-89C8277A0BFA}"/>
              </a:ext>
            </a:extLst>
          </p:cNvPr>
          <p:cNvSpPr txBox="1"/>
          <p:nvPr/>
        </p:nvSpPr>
        <p:spPr>
          <a:xfrm>
            <a:off x="6161636" y="2403568"/>
            <a:ext cx="1863079" cy="1169551"/>
          </a:xfrm>
          <a:prstGeom prst="rect">
            <a:avLst/>
          </a:prstGeom>
          <a:solidFill>
            <a:schemeClr val="accent3">
              <a:lumMod val="75000"/>
            </a:schemeClr>
          </a:solidFill>
        </p:spPr>
        <p:txBody>
          <a:bodyPr wrap="square" rtlCol="0">
            <a:spAutoFit/>
          </a:bodyPr>
          <a:lstStyle/>
          <a:p>
            <a:pPr algn="just"/>
            <a:r>
              <a:rPr lang="en-US" dirty="0">
                <a:latin typeface="Barlow" panose="020B0604020202020204" charset="0"/>
              </a:rPr>
              <a:t>Application for non conviction based forfeiture by consent applied for and granted by the Court.</a:t>
            </a:r>
          </a:p>
        </p:txBody>
      </p:sp>
      <p:sp>
        <p:nvSpPr>
          <p:cNvPr id="13" name="TextBox 12">
            <a:extLst>
              <a:ext uri="{FF2B5EF4-FFF2-40B4-BE49-F238E27FC236}">
                <a16:creationId xmlns:a16="http://schemas.microsoft.com/office/drawing/2014/main" id="{92564DB0-C3FD-4100-8290-29C6D2C69E57}"/>
              </a:ext>
            </a:extLst>
          </p:cNvPr>
          <p:cNvSpPr txBox="1"/>
          <p:nvPr/>
        </p:nvSpPr>
        <p:spPr>
          <a:xfrm>
            <a:off x="6278604" y="3649851"/>
            <a:ext cx="1920690" cy="830997"/>
          </a:xfrm>
          <a:prstGeom prst="rect">
            <a:avLst/>
          </a:prstGeom>
          <a:solidFill>
            <a:srgbClr val="000000"/>
          </a:solidFill>
        </p:spPr>
        <p:txBody>
          <a:bodyPr wrap="square" rtlCol="0">
            <a:spAutoFit/>
          </a:bodyPr>
          <a:lstStyle/>
          <a:p>
            <a:pPr algn="just">
              <a:buClr>
                <a:srgbClr val="273D40"/>
              </a:buClr>
              <a:buSzPts val="600"/>
            </a:pPr>
            <a:r>
              <a:rPr lang="en-US" sz="1600" b="1" dirty="0">
                <a:solidFill>
                  <a:schemeClr val="accent3"/>
                </a:solidFill>
                <a:latin typeface="Barlow" panose="020B0604020202020204" charset="0"/>
              </a:rPr>
              <a:t>Asset recovered: BND$612,724.30 (≈USD$456,616.67)</a:t>
            </a:r>
          </a:p>
        </p:txBody>
      </p:sp>
      <p:grpSp>
        <p:nvGrpSpPr>
          <p:cNvPr id="49" name="Google Shape;29793;p85">
            <a:extLst>
              <a:ext uri="{FF2B5EF4-FFF2-40B4-BE49-F238E27FC236}">
                <a16:creationId xmlns:a16="http://schemas.microsoft.com/office/drawing/2014/main" id="{6ACA52C5-353E-4FDD-9815-08565955421B}"/>
              </a:ext>
            </a:extLst>
          </p:cNvPr>
          <p:cNvGrpSpPr/>
          <p:nvPr/>
        </p:nvGrpSpPr>
        <p:grpSpPr>
          <a:xfrm>
            <a:off x="2857665" y="1623626"/>
            <a:ext cx="3420939" cy="2441725"/>
            <a:chOff x="7596510" y="1987902"/>
            <a:chExt cx="879735" cy="742570"/>
          </a:xfrm>
        </p:grpSpPr>
        <p:cxnSp>
          <p:nvCxnSpPr>
            <p:cNvPr id="50" name="Google Shape;29794;p85">
              <a:extLst>
                <a:ext uri="{FF2B5EF4-FFF2-40B4-BE49-F238E27FC236}">
                  <a16:creationId xmlns:a16="http://schemas.microsoft.com/office/drawing/2014/main" id="{D6A5F006-7212-47B5-AB3B-54269915B98F}"/>
                </a:ext>
              </a:extLst>
            </p:cNvPr>
            <p:cNvCxnSpPr>
              <a:cxnSpLocks/>
              <a:endCxn id="8" idx="3"/>
            </p:cNvCxnSpPr>
            <p:nvPr/>
          </p:nvCxnSpPr>
          <p:spPr>
            <a:xfrm rot="16200000" flipV="1">
              <a:off x="7620224" y="2031569"/>
              <a:ext cx="163814" cy="128508"/>
            </a:xfrm>
            <a:prstGeom prst="bentConnector2">
              <a:avLst/>
            </a:prstGeom>
            <a:noFill/>
            <a:ln w="9525" cap="flat" cmpd="sng">
              <a:solidFill>
                <a:srgbClr val="667E92"/>
              </a:solidFill>
              <a:prstDash val="solid"/>
              <a:round/>
              <a:headEnd type="none" w="med" len="med"/>
              <a:tailEnd type="none" w="med" len="med"/>
            </a:ln>
          </p:spPr>
        </p:cxnSp>
        <p:cxnSp>
          <p:nvCxnSpPr>
            <p:cNvPr id="51" name="Google Shape;29795;p85">
              <a:extLst>
                <a:ext uri="{FF2B5EF4-FFF2-40B4-BE49-F238E27FC236}">
                  <a16:creationId xmlns:a16="http://schemas.microsoft.com/office/drawing/2014/main" id="{37B40183-B265-4782-ADE2-9D434E0EC0CF}"/>
                </a:ext>
              </a:extLst>
            </p:cNvPr>
            <p:cNvCxnSpPr>
              <a:cxnSpLocks/>
              <a:endCxn id="9" idx="1"/>
            </p:cNvCxnSpPr>
            <p:nvPr/>
          </p:nvCxnSpPr>
          <p:spPr>
            <a:xfrm rot="5400000" flipH="1" flipV="1">
              <a:off x="8192376" y="2081096"/>
              <a:ext cx="237413" cy="51025"/>
            </a:xfrm>
            <a:prstGeom prst="bentConnector2">
              <a:avLst/>
            </a:prstGeom>
            <a:noFill/>
            <a:ln w="9525" cap="flat" cmpd="sng">
              <a:solidFill>
                <a:srgbClr val="667E92"/>
              </a:solidFill>
              <a:prstDash val="solid"/>
              <a:round/>
              <a:headEnd type="none" w="med" len="med"/>
              <a:tailEnd type="none" w="med" len="med"/>
            </a:ln>
          </p:spPr>
        </p:cxnSp>
        <p:cxnSp>
          <p:nvCxnSpPr>
            <p:cNvPr id="52" name="Google Shape;29796;p85">
              <a:extLst>
                <a:ext uri="{FF2B5EF4-FFF2-40B4-BE49-F238E27FC236}">
                  <a16:creationId xmlns:a16="http://schemas.microsoft.com/office/drawing/2014/main" id="{2E3C1102-356B-499A-A759-25F08D2031FB}"/>
                </a:ext>
              </a:extLst>
            </p:cNvPr>
            <p:cNvCxnSpPr>
              <a:cxnSpLocks/>
              <a:endCxn id="10" idx="3"/>
            </p:cNvCxnSpPr>
            <p:nvPr/>
          </p:nvCxnSpPr>
          <p:spPr>
            <a:xfrm rot="10800000" flipV="1">
              <a:off x="7596510" y="2603664"/>
              <a:ext cx="153208" cy="122834"/>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3" name="Google Shape;29797;p85">
              <a:extLst>
                <a:ext uri="{FF2B5EF4-FFF2-40B4-BE49-F238E27FC236}">
                  <a16:creationId xmlns:a16="http://schemas.microsoft.com/office/drawing/2014/main" id="{75033FE5-0456-4318-99EF-9FF41D4D1263}"/>
                </a:ext>
              </a:extLst>
            </p:cNvPr>
            <p:cNvCxnSpPr>
              <a:cxnSpLocks/>
              <a:endCxn id="13" idx="1"/>
            </p:cNvCxnSpPr>
            <p:nvPr/>
          </p:nvCxnSpPr>
          <p:spPr>
            <a:xfrm>
              <a:off x="8285570" y="2607637"/>
              <a:ext cx="190675" cy="122835"/>
            </a:xfrm>
            <a:prstGeom prst="bentConnector3">
              <a:avLst>
                <a:gd name="adj1" fmla="val 50000"/>
              </a:avLst>
            </a:prstGeom>
            <a:noFill/>
            <a:ln w="9525" cap="flat" cmpd="sng">
              <a:solidFill>
                <a:srgbClr val="667E92"/>
              </a:solidFill>
              <a:prstDash val="solid"/>
              <a:round/>
              <a:headEnd type="none" w="med" len="med"/>
              <a:tailEnd type="none" w="med" len="med"/>
            </a:ln>
          </p:spPr>
        </p:cxnSp>
        <p:cxnSp>
          <p:nvCxnSpPr>
            <p:cNvPr id="54" name="Google Shape;29798;p85">
              <a:extLst>
                <a:ext uri="{FF2B5EF4-FFF2-40B4-BE49-F238E27FC236}">
                  <a16:creationId xmlns:a16="http://schemas.microsoft.com/office/drawing/2014/main" id="{D3769DDB-EDD3-4490-9C2B-B5EEF6B7B256}"/>
                </a:ext>
              </a:extLst>
            </p:cNvPr>
            <p:cNvCxnSpPr>
              <a:cxnSpLocks/>
              <a:endCxn id="6" idx="3"/>
            </p:cNvCxnSpPr>
            <p:nvPr/>
          </p:nvCxnSpPr>
          <p:spPr>
            <a:xfrm flipH="1" flipV="1">
              <a:off x="7610578" y="2401926"/>
              <a:ext cx="100161" cy="3350"/>
            </a:xfrm>
            <a:prstGeom prst="straightConnector1">
              <a:avLst/>
            </a:prstGeom>
            <a:noFill/>
            <a:ln w="9525" cap="flat" cmpd="sng">
              <a:solidFill>
                <a:srgbClr val="667E92"/>
              </a:solidFill>
              <a:prstDash val="solid"/>
              <a:round/>
              <a:headEnd type="none" w="med" len="med"/>
              <a:tailEnd type="none" w="med" len="med"/>
            </a:ln>
          </p:spPr>
        </p:cxnSp>
        <p:cxnSp>
          <p:nvCxnSpPr>
            <p:cNvPr id="55" name="Google Shape;29799;p85">
              <a:extLst>
                <a:ext uri="{FF2B5EF4-FFF2-40B4-BE49-F238E27FC236}">
                  <a16:creationId xmlns:a16="http://schemas.microsoft.com/office/drawing/2014/main" id="{5C278B07-8661-448D-9B1D-95C973061ED9}"/>
                </a:ext>
              </a:extLst>
            </p:cNvPr>
            <p:cNvCxnSpPr>
              <a:cxnSpLocks/>
              <a:stCxn id="12" idx="1"/>
            </p:cNvCxnSpPr>
            <p:nvPr/>
          </p:nvCxnSpPr>
          <p:spPr>
            <a:xfrm flipH="1" flipV="1">
              <a:off x="8334015" y="2393356"/>
              <a:ext cx="112150" cy="9580"/>
            </a:xfrm>
            <a:prstGeom prst="straightConnector1">
              <a:avLst/>
            </a:prstGeom>
            <a:noFill/>
            <a:ln w="9525" cap="flat" cmpd="sng">
              <a:solidFill>
                <a:srgbClr val="667E92"/>
              </a:solidFill>
              <a:prstDash val="solid"/>
              <a:round/>
              <a:headEnd type="none" w="med" len="med"/>
              <a:tailEnd type="none" w="med" len="med"/>
            </a:ln>
          </p:spPr>
        </p:cxnSp>
        <p:grpSp>
          <p:nvGrpSpPr>
            <p:cNvPr id="56" name="Google Shape;29800;p85">
              <a:extLst>
                <a:ext uri="{FF2B5EF4-FFF2-40B4-BE49-F238E27FC236}">
                  <a16:creationId xmlns:a16="http://schemas.microsoft.com/office/drawing/2014/main" id="{45DECF2D-0C7E-4107-815E-18DB253D58DB}"/>
                </a:ext>
              </a:extLst>
            </p:cNvPr>
            <p:cNvGrpSpPr/>
            <p:nvPr/>
          </p:nvGrpSpPr>
          <p:grpSpPr>
            <a:xfrm>
              <a:off x="7734309" y="2063282"/>
              <a:ext cx="570957" cy="620095"/>
              <a:chOff x="7734309" y="2063282"/>
              <a:chExt cx="570957" cy="620095"/>
            </a:xfrm>
          </p:grpSpPr>
          <p:grpSp>
            <p:nvGrpSpPr>
              <p:cNvPr id="57" name="Google Shape;29801;p85">
                <a:extLst>
                  <a:ext uri="{FF2B5EF4-FFF2-40B4-BE49-F238E27FC236}">
                    <a16:creationId xmlns:a16="http://schemas.microsoft.com/office/drawing/2014/main" id="{3E66C170-E191-42AD-9A75-BA9E29EF576E}"/>
                  </a:ext>
                </a:extLst>
              </p:cNvPr>
              <p:cNvGrpSpPr/>
              <p:nvPr/>
            </p:nvGrpSpPr>
            <p:grpSpPr>
              <a:xfrm>
                <a:off x="8031573" y="2063282"/>
                <a:ext cx="273693" cy="620095"/>
                <a:chOff x="8031573" y="2063282"/>
                <a:chExt cx="273693" cy="620095"/>
              </a:xfrm>
            </p:grpSpPr>
            <p:sp>
              <p:nvSpPr>
                <p:cNvPr id="63" name="Google Shape;29802;p85">
                  <a:extLst>
                    <a:ext uri="{FF2B5EF4-FFF2-40B4-BE49-F238E27FC236}">
                      <a16:creationId xmlns:a16="http://schemas.microsoft.com/office/drawing/2014/main" id="{F6A93CC3-0925-4248-ABC8-16850874EED7}"/>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803;p85">
                  <a:extLst>
                    <a:ext uri="{FF2B5EF4-FFF2-40B4-BE49-F238E27FC236}">
                      <a16:creationId xmlns:a16="http://schemas.microsoft.com/office/drawing/2014/main" id="{BF649F07-2AB3-4913-9C60-9563EFC1AA87}"/>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804;p85">
                  <a:extLst>
                    <a:ext uri="{FF2B5EF4-FFF2-40B4-BE49-F238E27FC236}">
                      <a16:creationId xmlns:a16="http://schemas.microsoft.com/office/drawing/2014/main" id="{9CF8C97C-1C0E-46A5-93A0-983DED97DB06}"/>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805;p85">
                  <a:extLst>
                    <a:ext uri="{FF2B5EF4-FFF2-40B4-BE49-F238E27FC236}">
                      <a16:creationId xmlns:a16="http://schemas.microsoft.com/office/drawing/2014/main" id="{BFFABD5D-1228-4A13-AF72-3A6FC1B42579}"/>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29806;p85">
                <a:extLst>
                  <a:ext uri="{FF2B5EF4-FFF2-40B4-BE49-F238E27FC236}">
                    <a16:creationId xmlns:a16="http://schemas.microsoft.com/office/drawing/2014/main" id="{3BA8B314-5B24-40C3-9774-BC81FAB3DA8E}"/>
                  </a:ext>
                </a:extLst>
              </p:cNvPr>
              <p:cNvGrpSpPr/>
              <p:nvPr/>
            </p:nvGrpSpPr>
            <p:grpSpPr>
              <a:xfrm flipH="1">
                <a:off x="7734309" y="2063282"/>
                <a:ext cx="273693" cy="620095"/>
                <a:chOff x="8031573" y="2063282"/>
                <a:chExt cx="273693" cy="620095"/>
              </a:xfrm>
            </p:grpSpPr>
            <p:sp>
              <p:nvSpPr>
                <p:cNvPr id="59" name="Google Shape;29807;p85">
                  <a:extLst>
                    <a:ext uri="{FF2B5EF4-FFF2-40B4-BE49-F238E27FC236}">
                      <a16:creationId xmlns:a16="http://schemas.microsoft.com/office/drawing/2014/main" id="{E0945428-9BEA-440B-9BF2-E27D75653DCB}"/>
                    </a:ext>
                  </a:extLst>
                </p:cNvPr>
                <p:cNvSpPr/>
                <p:nvPr/>
              </p:nvSpPr>
              <p:spPr>
                <a:xfrm>
                  <a:off x="8031573" y="2481676"/>
                  <a:ext cx="246012" cy="201702"/>
                </a:xfrm>
                <a:custGeom>
                  <a:avLst/>
                  <a:gdLst/>
                  <a:ahLst/>
                  <a:cxnLst/>
                  <a:rect l="l" t="t" r="r" b="b"/>
                  <a:pathLst>
                    <a:path w="17944" h="14712" extrusionOk="0">
                      <a:moveTo>
                        <a:pt x="13714" y="1"/>
                      </a:moveTo>
                      <a:cubicBezTo>
                        <a:pt x="13485" y="1"/>
                        <a:pt x="13243" y="5"/>
                        <a:pt x="12987" y="13"/>
                      </a:cubicBezTo>
                      <a:cubicBezTo>
                        <a:pt x="11706" y="56"/>
                        <a:pt x="10294" y="76"/>
                        <a:pt x="8782" y="76"/>
                      </a:cubicBezTo>
                      <a:cubicBezTo>
                        <a:pt x="8568" y="76"/>
                        <a:pt x="8352" y="76"/>
                        <a:pt x="8134" y="75"/>
                      </a:cubicBezTo>
                      <a:lnTo>
                        <a:pt x="8118" y="75"/>
                      </a:lnTo>
                      <a:cubicBezTo>
                        <a:pt x="8116" y="75"/>
                        <a:pt x="8114" y="75"/>
                        <a:pt x="8112" y="75"/>
                      </a:cubicBezTo>
                      <a:cubicBezTo>
                        <a:pt x="6297" y="75"/>
                        <a:pt x="4825" y="1549"/>
                        <a:pt x="4828" y="3365"/>
                      </a:cubicBezTo>
                      <a:lnTo>
                        <a:pt x="4828" y="4847"/>
                      </a:lnTo>
                      <a:lnTo>
                        <a:pt x="6675" y="4847"/>
                      </a:lnTo>
                      <a:cubicBezTo>
                        <a:pt x="9163" y="4850"/>
                        <a:pt x="11182" y="6869"/>
                        <a:pt x="11185" y="9357"/>
                      </a:cubicBezTo>
                      <a:lnTo>
                        <a:pt x="11185" y="9535"/>
                      </a:lnTo>
                      <a:cubicBezTo>
                        <a:pt x="11185" y="9839"/>
                        <a:pt x="10936" y="10088"/>
                        <a:pt x="10632" y="10088"/>
                      </a:cubicBezTo>
                      <a:cubicBezTo>
                        <a:pt x="10328" y="10088"/>
                        <a:pt x="10079" y="9839"/>
                        <a:pt x="10079" y="9535"/>
                      </a:cubicBezTo>
                      <a:lnTo>
                        <a:pt x="10079" y="9357"/>
                      </a:lnTo>
                      <a:cubicBezTo>
                        <a:pt x="10079" y="7477"/>
                        <a:pt x="8555" y="5953"/>
                        <a:pt x="6675" y="5953"/>
                      </a:cubicBezTo>
                      <a:lnTo>
                        <a:pt x="1" y="5953"/>
                      </a:lnTo>
                      <a:lnTo>
                        <a:pt x="1" y="12851"/>
                      </a:lnTo>
                      <a:cubicBezTo>
                        <a:pt x="460" y="13288"/>
                        <a:pt x="2279" y="14711"/>
                        <a:pt x="6423" y="14711"/>
                      </a:cubicBezTo>
                      <a:cubicBezTo>
                        <a:pt x="11525" y="14711"/>
                        <a:pt x="14168" y="11628"/>
                        <a:pt x="14527" y="8571"/>
                      </a:cubicBezTo>
                      <a:cubicBezTo>
                        <a:pt x="14553" y="8351"/>
                        <a:pt x="14705" y="8169"/>
                        <a:pt x="14919" y="8105"/>
                      </a:cubicBezTo>
                      <a:cubicBezTo>
                        <a:pt x="15042" y="8069"/>
                        <a:pt x="17944" y="7154"/>
                        <a:pt x="17882" y="3957"/>
                      </a:cubicBezTo>
                      <a:cubicBezTo>
                        <a:pt x="17856" y="2779"/>
                        <a:pt x="17727" y="1961"/>
                        <a:pt x="17459" y="1392"/>
                      </a:cubicBezTo>
                      <a:cubicBezTo>
                        <a:pt x="17352" y="1201"/>
                        <a:pt x="17093" y="842"/>
                        <a:pt x="17028" y="780"/>
                      </a:cubicBezTo>
                      <a:cubicBezTo>
                        <a:pt x="16462" y="243"/>
                        <a:pt x="15452" y="1"/>
                        <a:pt x="13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808;p85">
                  <a:extLst>
                    <a:ext uri="{FF2B5EF4-FFF2-40B4-BE49-F238E27FC236}">
                      <a16:creationId xmlns:a16="http://schemas.microsoft.com/office/drawing/2014/main" id="{9ACD1D1D-D00B-4A95-8C4A-B80C6FAD8DFB}"/>
                    </a:ext>
                  </a:extLst>
                </p:cNvPr>
                <p:cNvSpPr/>
                <p:nvPr/>
              </p:nvSpPr>
              <p:spPr>
                <a:xfrm>
                  <a:off x="8031573" y="2298026"/>
                  <a:ext cx="273693" cy="250112"/>
                </a:xfrm>
                <a:custGeom>
                  <a:avLst/>
                  <a:gdLst/>
                  <a:ahLst/>
                  <a:cxnLst/>
                  <a:rect l="l" t="t" r="r" b="b"/>
                  <a:pathLst>
                    <a:path w="19963" h="18243" extrusionOk="0">
                      <a:moveTo>
                        <a:pt x="16810" y="1"/>
                      </a:moveTo>
                      <a:cubicBezTo>
                        <a:pt x="16764" y="1"/>
                        <a:pt x="16738" y="2"/>
                        <a:pt x="16737" y="2"/>
                      </a:cubicBezTo>
                      <a:lnTo>
                        <a:pt x="12039" y="2"/>
                      </a:lnTo>
                      <a:cubicBezTo>
                        <a:pt x="9752" y="2"/>
                        <a:pt x="7902" y="1856"/>
                        <a:pt x="7898" y="4140"/>
                      </a:cubicBezTo>
                      <a:lnTo>
                        <a:pt x="7898" y="6748"/>
                      </a:lnTo>
                      <a:lnTo>
                        <a:pt x="8303" y="6748"/>
                      </a:lnTo>
                      <a:cubicBezTo>
                        <a:pt x="9966" y="6748"/>
                        <a:pt x="11315" y="8097"/>
                        <a:pt x="11315" y="9760"/>
                      </a:cubicBezTo>
                      <a:lnTo>
                        <a:pt x="11315" y="10333"/>
                      </a:lnTo>
                      <a:cubicBezTo>
                        <a:pt x="11315" y="10637"/>
                        <a:pt x="11069" y="10886"/>
                        <a:pt x="10761" y="10886"/>
                      </a:cubicBezTo>
                      <a:cubicBezTo>
                        <a:pt x="10457" y="10886"/>
                        <a:pt x="10211" y="10637"/>
                        <a:pt x="10211" y="10333"/>
                      </a:cubicBezTo>
                      <a:lnTo>
                        <a:pt x="10211" y="9760"/>
                      </a:lnTo>
                      <a:cubicBezTo>
                        <a:pt x="10208" y="8705"/>
                        <a:pt x="9357" y="7854"/>
                        <a:pt x="8303" y="7851"/>
                      </a:cubicBezTo>
                      <a:lnTo>
                        <a:pt x="6449" y="7851"/>
                      </a:lnTo>
                      <a:cubicBezTo>
                        <a:pt x="5362" y="7851"/>
                        <a:pt x="4482" y="8731"/>
                        <a:pt x="4482" y="9818"/>
                      </a:cubicBezTo>
                      <a:lnTo>
                        <a:pt x="4482" y="10624"/>
                      </a:lnTo>
                      <a:cubicBezTo>
                        <a:pt x="4482" y="10931"/>
                        <a:pt x="4233" y="11177"/>
                        <a:pt x="3929" y="11177"/>
                      </a:cubicBezTo>
                      <a:cubicBezTo>
                        <a:pt x="3624" y="11177"/>
                        <a:pt x="3375" y="10931"/>
                        <a:pt x="3375" y="10624"/>
                      </a:cubicBezTo>
                      <a:lnTo>
                        <a:pt x="3375" y="9818"/>
                      </a:lnTo>
                      <a:cubicBezTo>
                        <a:pt x="3375" y="8123"/>
                        <a:pt x="4750" y="6745"/>
                        <a:pt x="6449" y="6745"/>
                      </a:cubicBezTo>
                      <a:lnTo>
                        <a:pt x="6792" y="6745"/>
                      </a:lnTo>
                      <a:lnTo>
                        <a:pt x="6792" y="5230"/>
                      </a:lnTo>
                      <a:lnTo>
                        <a:pt x="1" y="5230"/>
                      </a:lnTo>
                      <a:lnTo>
                        <a:pt x="1" y="18243"/>
                      </a:lnTo>
                      <a:lnTo>
                        <a:pt x="3722" y="18243"/>
                      </a:lnTo>
                      <a:lnTo>
                        <a:pt x="3722" y="16761"/>
                      </a:lnTo>
                      <a:cubicBezTo>
                        <a:pt x="3722" y="14335"/>
                        <a:pt x="5689" y="12364"/>
                        <a:pt x="8118" y="12364"/>
                      </a:cubicBezTo>
                      <a:lnTo>
                        <a:pt x="8138" y="12364"/>
                      </a:lnTo>
                      <a:cubicBezTo>
                        <a:pt x="8355" y="12365"/>
                        <a:pt x="8571" y="12366"/>
                        <a:pt x="8785" y="12366"/>
                      </a:cubicBezTo>
                      <a:cubicBezTo>
                        <a:pt x="10281" y="12366"/>
                        <a:pt x="11680" y="12346"/>
                        <a:pt x="12949" y="12306"/>
                      </a:cubicBezTo>
                      <a:cubicBezTo>
                        <a:pt x="13215" y="12297"/>
                        <a:pt x="13470" y="12293"/>
                        <a:pt x="13712" y="12293"/>
                      </a:cubicBezTo>
                      <a:cubicBezTo>
                        <a:pt x="15786" y="12293"/>
                        <a:pt x="16995" y="12621"/>
                        <a:pt x="17789" y="13374"/>
                      </a:cubicBezTo>
                      <a:cubicBezTo>
                        <a:pt x="17866" y="13448"/>
                        <a:pt x="17941" y="13526"/>
                        <a:pt x="18009" y="13610"/>
                      </a:cubicBezTo>
                      <a:cubicBezTo>
                        <a:pt x="19963" y="12539"/>
                        <a:pt x="19927" y="9744"/>
                        <a:pt x="19927" y="9715"/>
                      </a:cubicBezTo>
                      <a:lnTo>
                        <a:pt x="19927" y="4156"/>
                      </a:lnTo>
                      <a:cubicBezTo>
                        <a:pt x="19927" y="2603"/>
                        <a:pt x="19545" y="1461"/>
                        <a:pt x="18795" y="763"/>
                      </a:cubicBezTo>
                      <a:cubicBezTo>
                        <a:pt x="18032" y="53"/>
                        <a:pt x="17079" y="1"/>
                        <a:pt x="168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809;p85">
                  <a:extLst>
                    <a:ext uri="{FF2B5EF4-FFF2-40B4-BE49-F238E27FC236}">
                      <a16:creationId xmlns:a16="http://schemas.microsoft.com/office/drawing/2014/main" id="{039E7DC1-9FF0-4C09-9CCC-949069737A9F}"/>
                    </a:ext>
                  </a:extLst>
                </p:cNvPr>
                <p:cNvSpPr/>
                <p:nvPr/>
              </p:nvSpPr>
              <p:spPr>
                <a:xfrm>
                  <a:off x="8031573" y="2063282"/>
                  <a:ext cx="177311" cy="142529"/>
                </a:xfrm>
                <a:custGeom>
                  <a:avLst/>
                  <a:gdLst/>
                  <a:ahLst/>
                  <a:cxnLst/>
                  <a:rect l="l" t="t" r="r" b="b"/>
                  <a:pathLst>
                    <a:path w="12933" h="10396" extrusionOk="0">
                      <a:moveTo>
                        <a:pt x="3097" y="1"/>
                      </a:moveTo>
                      <a:cubicBezTo>
                        <a:pt x="134" y="1"/>
                        <a:pt x="4" y="3928"/>
                        <a:pt x="1" y="4087"/>
                      </a:cubicBezTo>
                      <a:lnTo>
                        <a:pt x="1" y="10396"/>
                      </a:lnTo>
                      <a:lnTo>
                        <a:pt x="3796" y="10396"/>
                      </a:lnTo>
                      <a:cubicBezTo>
                        <a:pt x="5061" y="10393"/>
                        <a:pt x="6087" y="9367"/>
                        <a:pt x="6087" y="8102"/>
                      </a:cubicBezTo>
                      <a:lnTo>
                        <a:pt x="6087" y="7568"/>
                      </a:lnTo>
                      <a:cubicBezTo>
                        <a:pt x="6083" y="6255"/>
                        <a:pt x="5022" y="5193"/>
                        <a:pt x="3712" y="5193"/>
                      </a:cubicBezTo>
                      <a:lnTo>
                        <a:pt x="2803" y="5193"/>
                      </a:lnTo>
                      <a:cubicBezTo>
                        <a:pt x="2499" y="5193"/>
                        <a:pt x="2249" y="4944"/>
                        <a:pt x="2249" y="4640"/>
                      </a:cubicBezTo>
                      <a:cubicBezTo>
                        <a:pt x="2249" y="4336"/>
                        <a:pt x="2499" y="4087"/>
                        <a:pt x="2803" y="4087"/>
                      </a:cubicBezTo>
                      <a:lnTo>
                        <a:pt x="3715" y="4087"/>
                      </a:lnTo>
                      <a:cubicBezTo>
                        <a:pt x="5507" y="4090"/>
                        <a:pt x="7009" y="5456"/>
                        <a:pt x="7180" y="7241"/>
                      </a:cubicBezTo>
                      <a:lnTo>
                        <a:pt x="12741" y="7241"/>
                      </a:lnTo>
                      <a:cubicBezTo>
                        <a:pt x="12868" y="7086"/>
                        <a:pt x="12932" y="6847"/>
                        <a:pt x="12777" y="6420"/>
                      </a:cubicBezTo>
                      <a:cubicBezTo>
                        <a:pt x="12389" y="5323"/>
                        <a:pt x="10755" y="3708"/>
                        <a:pt x="8616" y="2301"/>
                      </a:cubicBezTo>
                      <a:cubicBezTo>
                        <a:pt x="6494" y="903"/>
                        <a:pt x="4327" y="1"/>
                        <a:pt x="30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29810;p85">
                  <a:extLst>
                    <a:ext uri="{FF2B5EF4-FFF2-40B4-BE49-F238E27FC236}">
                      <a16:creationId xmlns:a16="http://schemas.microsoft.com/office/drawing/2014/main" id="{F6E81BB1-9652-463F-9F6A-84A7FF30DAA2}"/>
                    </a:ext>
                  </a:extLst>
                </p:cNvPr>
                <p:cNvSpPr/>
                <p:nvPr/>
              </p:nvSpPr>
              <p:spPr>
                <a:xfrm>
                  <a:off x="8031573" y="2177659"/>
                  <a:ext cx="221307" cy="176914"/>
                </a:xfrm>
                <a:custGeom>
                  <a:avLst/>
                  <a:gdLst/>
                  <a:ahLst/>
                  <a:cxnLst/>
                  <a:rect l="l" t="t" r="r" b="b"/>
                  <a:pathLst>
                    <a:path w="16142" h="12904" extrusionOk="0">
                      <a:moveTo>
                        <a:pt x="13080" y="0"/>
                      </a:moveTo>
                      <a:cubicBezTo>
                        <a:pt x="13032" y="0"/>
                        <a:pt x="13005" y="2"/>
                        <a:pt x="13004" y="2"/>
                      </a:cubicBezTo>
                      <a:cubicBezTo>
                        <a:pt x="12997" y="3"/>
                        <a:pt x="12991" y="4"/>
                        <a:pt x="12985" y="4"/>
                      </a:cubicBezTo>
                      <a:cubicBezTo>
                        <a:pt x="12978" y="4"/>
                        <a:pt x="12973" y="3"/>
                        <a:pt x="12968" y="2"/>
                      </a:cubicBezTo>
                      <a:lnTo>
                        <a:pt x="7183" y="2"/>
                      </a:lnTo>
                      <a:cubicBezTo>
                        <a:pt x="7054" y="1778"/>
                        <a:pt x="5579" y="3156"/>
                        <a:pt x="3796" y="3156"/>
                      </a:cubicBezTo>
                      <a:lnTo>
                        <a:pt x="1" y="3156"/>
                      </a:lnTo>
                      <a:lnTo>
                        <a:pt x="1" y="12904"/>
                      </a:lnTo>
                      <a:lnTo>
                        <a:pt x="6792" y="12904"/>
                      </a:lnTo>
                      <a:cubicBezTo>
                        <a:pt x="6802" y="10018"/>
                        <a:pt x="9150" y="7676"/>
                        <a:pt x="12036" y="7676"/>
                      </a:cubicBezTo>
                      <a:lnTo>
                        <a:pt x="16142" y="7676"/>
                      </a:lnTo>
                      <a:lnTo>
                        <a:pt x="16142" y="3137"/>
                      </a:lnTo>
                      <a:cubicBezTo>
                        <a:pt x="16142" y="2108"/>
                        <a:pt x="15857" y="1318"/>
                        <a:pt x="15297" y="788"/>
                      </a:cubicBezTo>
                      <a:cubicBezTo>
                        <a:pt x="14516" y="51"/>
                        <a:pt x="13383" y="0"/>
                        <a:pt x="1308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spTree>
    <p:extLst>
      <p:ext uri="{BB962C8B-B14F-4D97-AF65-F5344CB8AC3E}">
        <p14:creationId xmlns:p14="http://schemas.microsoft.com/office/powerpoint/2010/main" val="375667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39"/>
        <p:cNvGrpSpPr/>
        <p:nvPr/>
      </p:nvGrpSpPr>
      <p:grpSpPr>
        <a:xfrm>
          <a:off x="0" y="0"/>
          <a:ext cx="0" cy="0"/>
          <a:chOff x="0" y="0"/>
          <a:chExt cx="0" cy="0"/>
        </a:xfrm>
      </p:grpSpPr>
      <p:sp>
        <p:nvSpPr>
          <p:cNvPr id="24741" name="Google Shape;24741;p38"/>
          <p:cNvSpPr txBox="1">
            <a:spLocks noGrp="1"/>
          </p:cNvSpPr>
          <p:nvPr>
            <p:ph type="subTitle" idx="1"/>
          </p:nvPr>
        </p:nvSpPr>
        <p:spPr>
          <a:xfrm>
            <a:off x="4236868" y="2825837"/>
            <a:ext cx="3581061" cy="1339332"/>
          </a:xfrm>
          <a:prstGeom prst="rect">
            <a:avLst/>
          </a:prstGeom>
        </p:spPr>
        <p:txBody>
          <a:bodyPr spcFirstLastPara="1" wrap="square" lIns="91425" tIns="91425" rIns="91425" bIns="91425" anchor="ctr" anchorCtr="0">
            <a:noAutofit/>
          </a:bodyPr>
          <a:lstStyle/>
          <a:p>
            <a:pPr marL="0" lvl="0" indent="0" rtl="0">
              <a:spcBef>
                <a:spcPts val="0"/>
              </a:spcBef>
              <a:spcAft>
                <a:spcPts val="1200"/>
              </a:spcAft>
            </a:pPr>
            <a:r>
              <a:rPr lang="en-US" dirty="0"/>
              <a:t>A foreign male convicted for possession of </a:t>
            </a:r>
            <a:r>
              <a:rPr lang="en-US" dirty="0" err="1"/>
              <a:t>unexcisable</a:t>
            </a:r>
            <a:r>
              <a:rPr lang="en-US" dirty="0"/>
              <a:t> goods i.e. 100 cartons of cigarettes under the Excise Order.</a:t>
            </a:r>
          </a:p>
          <a:p>
            <a:pPr marL="0" lvl="0" indent="0">
              <a:spcAft>
                <a:spcPts val="1200"/>
              </a:spcAft>
            </a:pPr>
            <a:r>
              <a:rPr lang="en-US" dirty="0"/>
              <a:t>When arrested, he was  also found with BND$1,070 (</a:t>
            </a:r>
            <a:r>
              <a:rPr lang="en-US" dirty="0">
                <a:latin typeface="Barlow" panose="020B0604020202020204" charset="0"/>
              </a:rPr>
              <a:t>≈</a:t>
            </a:r>
            <a:r>
              <a:rPr lang="en-US" dirty="0"/>
              <a:t>USD$797.39) cash which he admitted to be from sale of contraband cigarettes and his salary as a </a:t>
            </a:r>
            <a:r>
              <a:rPr lang="en-US" dirty="0" err="1"/>
              <a:t>labourer</a:t>
            </a:r>
            <a:r>
              <a:rPr lang="en-US" dirty="0"/>
              <a:t>.  </a:t>
            </a:r>
          </a:p>
          <a:p>
            <a:pPr marL="0" indent="0">
              <a:spcAft>
                <a:spcPts val="1200"/>
              </a:spcAft>
            </a:pPr>
            <a:r>
              <a:rPr lang="en-US" dirty="0"/>
              <a:t>He was also discovered to have a local bank account containing over BND$100,000.00 (</a:t>
            </a:r>
            <a:r>
              <a:rPr lang="en-US" dirty="0">
                <a:latin typeface="Barlow" panose="020B0604020202020204" charset="0"/>
              </a:rPr>
              <a:t>≈</a:t>
            </a:r>
            <a:r>
              <a:rPr lang="en-US" dirty="0"/>
              <a:t>USD$74,000) which he opened in 2016.  Thus, CARO investigation was carried out.</a:t>
            </a:r>
          </a:p>
          <a:p>
            <a:pPr marL="0" lvl="0" indent="0" algn="ctr" rtl="0">
              <a:spcBef>
                <a:spcPts val="0"/>
              </a:spcBef>
              <a:spcAft>
                <a:spcPts val="1200"/>
              </a:spcAft>
              <a:buNone/>
            </a:pPr>
            <a:endParaRPr lang="en-US" dirty="0"/>
          </a:p>
          <a:p>
            <a:pPr marL="0" lvl="0" indent="0" algn="ctr" rtl="0">
              <a:spcBef>
                <a:spcPts val="0"/>
              </a:spcBef>
              <a:spcAft>
                <a:spcPts val="1200"/>
              </a:spcAft>
              <a:buNone/>
            </a:pPr>
            <a:endParaRPr lang="en-US" dirty="0"/>
          </a:p>
          <a:p>
            <a:pPr marL="0" lvl="0" indent="0" algn="ctr" rtl="0">
              <a:spcBef>
                <a:spcPts val="0"/>
              </a:spcBef>
              <a:spcAft>
                <a:spcPts val="1200"/>
              </a:spcAft>
              <a:buNone/>
            </a:pPr>
            <a:endParaRPr lang="en-US" dirty="0"/>
          </a:p>
          <a:p>
            <a:pPr marL="0" lvl="0" indent="0" algn="ctr" rtl="0">
              <a:spcBef>
                <a:spcPts val="0"/>
              </a:spcBef>
              <a:spcAft>
                <a:spcPts val="1200"/>
              </a:spcAft>
              <a:buNone/>
            </a:pPr>
            <a:endParaRPr lang="en-US" dirty="0"/>
          </a:p>
        </p:txBody>
      </p:sp>
      <p:pic>
        <p:nvPicPr>
          <p:cNvPr id="5" name="Picture 4">
            <a:extLst>
              <a:ext uri="{FF2B5EF4-FFF2-40B4-BE49-F238E27FC236}">
                <a16:creationId xmlns:a16="http://schemas.microsoft.com/office/drawing/2014/main" id="{FC1F9267-60F7-47FB-AE2A-B2CDF43975A2}"/>
              </a:ext>
            </a:extLst>
          </p:cNvPr>
          <p:cNvPicPr>
            <a:picLocks noChangeAspect="1"/>
          </p:cNvPicPr>
          <p:nvPr/>
        </p:nvPicPr>
        <p:blipFill>
          <a:blip r:embed="rId3"/>
          <a:stretch>
            <a:fillRect/>
          </a:stretch>
        </p:blipFill>
        <p:spPr>
          <a:xfrm>
            <a:off x="1326071" y="2137179"/>
            <a:ext cx="2619375" cy="1743075"/>
          </a:xfrm>
          <a:prstGeom prst="rect">
            <a:avLst/>
          </a:prstGeom>
        </p:spPr>
      </p:pic>
      <p:sp>
        <p:nvSpPr>
          <p:cNvPr id="7" name="Title 6">
            <a:extLst>
              <a:ext uri="{FF2B5EF4-FFF2-40B4-BE49-F238E27FC236}">
                <a16:creationId xmlns:a16="http://schemas.microsoft.com/office/drawing/2014/main" id="{BAE6DE13-A2D5-4804-B83A-A43C70BE64FC}"/>
              </a:ext>
            </a:extLst>
          </p:cNvPr>
          <p:cNvSpPr>
            <a:spLocks noGrp="1"/>
          </p:cNvSpPr>
          <p:nvPr>
            <p:ph type="title"/>
          </p:nvPr>
        </p:nvSpPr>
        <p:spPr>
          <a:xfrm>
            <a:off x="1160755" y="659456"/>
            <a:ext cx="3076113" cy="1359900"/>
          </a:xfrm>
        </p:spPr>
        <p:txBody>
          <a:bodyPr/>
          <a:lstStyle/>
          <a:p>
            <a:r>
              <a:rPr lang="en-US" sz="4000" dirty="0"/>
              <a:t>MOHASIN CASE</a:t>
            </a:r>
          </a:p>
        </p:txBody>
      </p:sp>
    </p:spTree>
    <p:extLst>
      <p:ext uri="{BB962C8B-B14F-4D97-AF65-F5344CB8AC3E}">
        <p14:creationId xmlns:p14="http://schemas.microsoft.com/office/powerpoint/2010/main" val="110187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06"/>
        <p:cNvGrpSpPr/>
        <p:nvPr/>
      </p:nvGrpSpPr>
      <p:grpSpPr>
        <a:xfrm>
          <a:off x="0" y="0"/>
          <a:ext cx="0" cy="0"/>
          <a:chOff x="0" y="0"/>
          <a:chExt cx="0" cy="0"/>
        </a:xfrm>
      </p:grpSpPr>
      <p:sp>
        <p:nvSpPr>
          <p:cNvPr id="24907" name="Google Shape;24907;p50"/>
          <p:cNvSpPr txBox="1">
            <a:spLocks noGrp="1"/>
          </p:cNvSpPr>
          <p:nvPr>
            <p:ph type="title"/>
          </p:nvPr>
        </p:nvSpPr>
        <p:spPr>
          <a:xfrm>
            <a:off x="4848224" y="549600"/>
            <a:ext cx="3447877" cy="6667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MOHASIN CASE</a:t>
            </a:r>
            <a:endParaRPr sz="3600" dirty="0"/>
          </a:p>
        </p:txBody>
      </p:sp>
      <p:sp>
        <p:nvSpPr>
          <p:cNvPr id="24911" name="Google Shape;24911;p50"/>
          <p:cNvSpPr txBox="1">
            <a:spLocks noGrp="1"/>
          </p:cNvSpPr>
          <p:nvPr>
            <p:ph type="subTitle" idx="4"/>
          </p:nvPr>
        </p:nvSpPr>
        <p:spPr>
          <a:xfrm>
            <a:off x="4714625" y="1121881"/>
            <a:ext cx="3581476" cy="3749378"/>
          </a:xfrm>
          <a:prstGeom prst="rect">
            <a:avLst/>
          </a:prstGeom>
        </p:spPr>
        <p:txBody>
          <a:bodyPr spcFirstLastPara="1" wrap="square" lIns="91425" tIns="91425" rIns="91425" bIns="91425" anchor="t" anchorCtr="0">
            <a:noAutofit/>
          </a:bodyPr>
          <a:lstStyle/>
          <a:p>
            <a:pPr marL="0" lvl="0" indent="0" algn="ctr">
              <a:spcAft>
                <a:spcPts val="1200"/>
              </a:spcAft>
            </a:pPr>
            <a:r>
              <a:rPr lang="en-US" dirty="0"/>
              <a:t>Investigation: </a:t>
            </a:r>
          </a:p>
          <a:p>
            <a:pPr marL="0" lvl="0" indent="0" algn="ctr">
              <a:spcAft>
                <a:spcPts val="600"/>
              </a:spcAft>
            </a:pPr>
            <a:r>
              <a:rPr lang="en-US" dirty="0"/>
              <a:t>Restriction notice under CARO issued</a:t>
            </a:r>
            <a:r>
              <a:rPr lang="en-US" b="1" dirty="0"/>
              <a:t>  </a:t>
            </a:r>
            <a:r>
              <a:rPr lang="en-US" dirty="0"/>
              <a:t>to restrict disposal of monies in the account.</a:t>
            </a:r>
          </a:p>
          <a:p>
            <a:pPr marL="0" lvl="0" indent="0" algn="ctr">
              <a:spcAft>
                <a:spcPts val="600"/>
              </a:spcAft>
            </a:pPr>
            <a:r>
              <a:rPr lang="en-US" dirty="0"/>
              <a:t>FIU analysis shows that he frequently made ATM deposits that reached the daily cap of BND$10,000 and made 3 ATM deposits through multiple transaction totaling to $30,000 (</a:t>
            </a:r>
            <a:r>
              <a:rPr lang="en-US" dirty="0">
                <a:latin typeface="Barlow" panose="020B0604020202020204" charset="0"/>
              </a:rPr>
              <a:t>≈</a:t>
            </a:r>
            <a:r>
              <a:rPr lang="en-US" dirty="0"/>
              <a:t>USD$22,356.71) at odd hours.  He also made large withdrawals at the ATM through multiple transactions. </a:t>
            </a:r>
          </a:p>
          <a:p>
            <a:pPr marL="0" lvl="0" indent="0" algn="ctr">
              <a:spcAft>
                <a:spcPts val="600"/>
              </a:spcAft>
            </a:pPr>
            <a:r>
              <a:rPr lang="en-US" dirty="0"/>
              <a:t>Statement from employer revealed that he has not been working as a laborer for the said company for over a year</a:t>
            </a:r>
          </a:p>
          <a:p>
            <a:pPr marL="0" lvl="0" indent="0" algn="ctr">
              <a:spcAft>
                <a:spcPts val="1200"/>
              </a:spcAft>
            </a:pPr>
            <a:endParaRPr lang="en-US" dirty="0"/>
          </a:p>
          <a:p>
            <a:pPr marL="0" lvl="0" indent="0" algn="ctr">
              <a:spcAft>
                <a:spcPts val="1200"/>
              </a:spcAft>
            </a:pPr>
            <a:endParaRPr lang="en-US" dirty="0"/>
          </a:p>
        </p:txBody>
      </p:sp>
      <p:pic>
        <p:nvPicPr>
          <p:cNvPr id="13" name="Picture 12">
            <a:extLst>
              <a:ext uri="{FF2B5EF4-FFF2-40B4-BE49-F238E27FC236}">
                <a16:creationId xmlns:a16="http://schemas.microsoft.com/office/drawing/2014/main" id="{20AC967E-7810-4EB0-AB58-0C70A7BCEF84}"/>
              </a:ext>
            </a:extLst>
          </p:cNvPr>
          <p:cNvPicPr>
            <a:picLocks noChangeAspect="1"/>
          </p:cNvPicPr>
          <p:nvPr/>
        </p:nvPicPr>
        <p:blipFill>
          <a:blip r:embed="rId3"/>
          <a:stretch>
            <a:fillRect/>
          </a:stretch>
        </p:blipFill>
        <p:spPr>
          <a:xfrm>
            <a:off x="714300" y="549600"/>
            <a:ext cx="3857700" cy="4054850"/>
          </a:xfrm>
          <a:prstGeom prst="rect">
            <a:avLst/>
          </a:prstGeom>
        </p:spPr>
      </p:pic>
    </p:spTree>
    <p:extLst>
      <p:ext uri="{BB962C8B-B14F-4D97-AF65-F5344CB8AC3E}">
        <p14:creationId xmlns:p14="http://schemas.microsoft.com/office/powerpoint/2010/main" val="3897724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39"/>
        <p:cNvGrpSpPr/>
        <p:nvPr/>
      </p:nvGrpSpPr>
      <p:grpSpPr>
        <a:xfrm>
          <a:off x="0" y="0"/>
          <a:ext cx="0" cy="0"/>
          <a:chOff x="0" y="0"/>
          <a:chExt cx="0" cy="0"/>
        </a:xfrm>
      </p:grpSpPr>
      <p:sp>
        <p:nvSpPr>
          <p:cNvPr id="24740" name="Google Shape;24740;p38"/>
          <p:cNvSpPr txBox="1">
            <a:spLocks noGrp="1"/>
          </p:cNvSpPr>
          <p:nvPr>
            <p:ph type="title"/>
          </p:nvPr>
        </p:nvSpPr>
        <p:spPr>
          <a:xfrm>
            <a:off x="1326069" y="341917"/>
            <a:ext cx="6491859" cy="13393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a:t>MOHASIN CASE</a:t>
            </a:r>
            <a:r>
              <a:rPr lang="en-US" sz="7200" dirty="0"/>
              <a:t> </a:t>
            </a:r>
            <a:endParaRPr sz="7200" dirty="0"/>
          </a:p>
        </p:txBody>
      </p:sp>
      <p:sp>
        <p:nvSpPr>
          <p:cNvPr id="24741" name="Google Shape;24741;p38"/>
          <p:cNvSpPr txBox="1">
            <a:spLocks noGrp="1"/>
          </p:cNvSpPr>
          <p:nvPr>
            <p:ph type="subTitle" idx="1"/>
          </p:nvPr>
        </p:nvSpPr>
        <p:spPr>
          <a:xfrm>
            <a:off x="1794114" y="2715442"/>
            <a:ext cx="5555770" cy="1281143"/>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dirty="0"/>
              <a:t>His explanations: Money were from his salary and sales of cars and lorry which he have saved up, and from family and friends who have asked him to keep their money in his account.   He also claimed that he has been working as a freelance laborer for about 5 years. </a:t>
            </a:r>
          </a:p>
          <a:p>
            <a:pPr marL="0" lvl="0" indent="0">
              <a:spcAft>
                <a:spcPts val="1200"/>
              </a:spcAft>
            </a:pPr>
            <a:r>
              <a:rPr lang="en-US" dirty="0"/>
              <a:t>Admitted: Only $40,000 (</a:t>
            </a:r>
            <a:r>
              <a:rPr lang="en-US" dirty="0">
                <a:latin typeface="Barlow" panose="020B0604020202020204" charset="0"/>
              </a:rPr>
              <a:t>≈</a:t>
            </a:r>
            <a:r>
              <a:rPr lang="en-US" dirty="0"/>
              <a:t>USD$29,808.95) deposited in 2020 were from illegal sale of cigarettes.</a:t>
            </a:r>
          </a:p>
          <a:p>
            <a:pPr marL="0" lvl="0" indent="0">
              <a:spcAft>
                <a:spcPts val="1200"/>
              </a:spcAft>
            </a:pPr>
            <a:r>
              <a:rPr lang="en-US" sz="1800" b="1" dirty="0"/>
              <a:t>Asset Recovered: BND$40,000 (</a:t>
            </a:r>
            <a:r>
              <a:rPr lang="en-US" sz="1800" b="1" dirty="0">
                <a:latin typeface="Barlow" panose="020B0604020202020204" charset="0"/>
              </a:rPr>
              <a:t>≈</a:t>
            </a:r>
            <a:r>
              <a:rPr lang="en-US" sz="1800" b="1" dirty="0"/>
              <a:t>USD$29,808.95) under Conviction – based Confiscation Order by consent under CARO</a:t>
            </a:r>
            <a:r>
              <a:rPr lang="en-US" dirty="0"/>
              <a:t>.  </a:t>
            </a:r>
          </a:p>
          <a:p>
            <a:pPr marL="0" lvl="0" indent="0" algn="ctr" rtl="0">
              <a:spcBef>
                <a:spcPts val="0"/>
              </a:spcBef>
              <a:spcAft>
                <a:spcPts val="1200"/>
              </a:spcAft>
              <a:buNone/>
            </a:pPr>
            <a:endParaRPr lang="en-US" dirty="0"/>
          </a:p>
          <a:p>
            <a:pPr marL="0" lvl="0" indent="0" algn="ctr" rtl="0">
              <a:spcBef>
                <a:spcPts val="0"/>
              </a:spcBef>
              <a:spcAft>
                <a:spcPts val="1200"/>
              </a:spcAft>
              <a:buNone/>
            </a:pPr>
            <a:endParaRPr lang="en-US" dirty="0"/>
          </a:p>
        </p:txBody>
      </p:sp>
    </p:spTree>
    <p:extLst>
      <p:ext uri="{BB962C8B-B14F-4D97-AF65-F5344CB8AC3E}">
        <p14:creationId xmlns:p14="http://schemas.microsoft.com/office/powerpoint/2010/main" val="77715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14"/>
        <p:cNvGrpSpPr/>
        <p:nvPr/>
      </p:nvGrpSpPr>
      <p:grpSpPr>
        <a:xfrm>
          <a:off x="0" y="0"/>
          <a:ext cx="0" cy="0"/>
          <a:chOff x="0" y="0"/>
          <a:chExt cx="0" cy="0"/>
        </a:xfrm>
      </p:grpSpPr>
      <p:sp>
        <p:nvSpPr>
          <p:cNvPr id="25017" name="Google Shape;25017;p54"/>
          <p:cNvSpPr txBox="1">
            <a:spLocks noGrp="1"/>
          </p:cNvSpPr>
          <p:nvPr>
            <p:ph type="title" idx="4"/>
          </p:nvPr>
        </p:nvSpPr>
        <p:spPr>
          <a:xfrm>
            <a:off x="861300" y="549600"/>
            <a:ext cx="7421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 &amp; N CASE – ONGOING </a:t>
            </a:r>
            <a:endParaRPr dirty="0"/>
          </a:p>
        </p:txBody>
      </p:sp>
      <p:grpSp>
        <p:nvGrpSpPr>
          <p:cNvPr id="30" name="Google Shape;29866;p85">
            <a:extLst>
              <a:ext uri="{FF2B5EF4-FFF2-40B4-BE49-F238E27FC236}">
                <a16:creationId xmlns:a16="http://schemas.microsoft.com/office/drawing/2014/main" id="{E6369DDF-2DFE-4FE0-BC39-2A5EA647ECD5}"/>
              </a:ext>
            </a:extLst>
          </p:cNvPr>
          <p:cNvGrpSpPr/>
          <p:nvPr/>
        </p:nvGrpSpPr>
        <p:grpSpPr>
          <a:xfrm>
            <a:off x="2383370" y="2531301"/>
            <a:ext cx="4776269" cy="2077392"/>
            <a:chOff x="2496310" y="3693351"/>
            <a:chExt cx="1342906" cy="688926"/>
          </a:xfrm>
        </p:grpSpPr>
        <p:grpSp>
          <p:nvGrpSpPr>
            <p:cNvPr id="31" name="Google Shape;29867;p85">
              <a:extLst>
                <a:ext uri="{FF2B5EF4-FFF2-40B4-BE49-F238E27FC236}">
                  <a16:creationId xmlns:a16="http://schemas.microsoft.com/office/drawing/2014/main" id="{3A742247-BF04-4076-AB29-DDC63DEB71FD}"/>
                </a:ext>
              </a:extLst>
            </p:cNvPr>
            <p:cNvGrpSpPr/>
            <p:nvPr/>
          </p:nvGrpSpPr>
          <p:grpSpPr>
            <a:xfrm>
              <a:off x="2496310" y="3693351"/>
              <a:ext cx="1342906" cy="688875"/>
              <a:chOff x="2496310" y="3693351"/>
              <a:chExt cx="1342906" cy="688875"/>
            </a:xfrm>
          </p:grpSpPr>
          <p:sp>
            <p:nvSpPr>
              <p:cNvPr id="36" name="Google Shape;29868;p85">
                <a:extLst>
                  <a:ext uri="{FF2B5EF4-FFF2-40B4-BE49-F238E27FC236}">
                    <a16:creationId xmlns:a16="http://schemas.microsoft.com/office/drawing/2014/main" id="{7CC9CA32-B784-48B0-B794-13436C9CBF72}"/>
                  </a:ext>
                </a:extLst>
              </p:cNvPr>
              <p:cNvSpPr/>
              <p:nvPr/>
            </p:nvSpPr>
            <p:spPr>
              <a:xfrm>
                <a:off x="2567815" y="3809577"/>
                <a:ext cx="1200140" cy="572649"/>
              </a:xfrm>
              <a:custGeom>
                <a:avLst/>
                <a:gdLst/>
                <a:ahLst/>
                <a:cxnLst/>
                <a:rect l="l" t="t" r="r" b="b"/>
                <a:pathLst>
                  <a:path w="66087" h="33020" extrusionOk="0">
                    <a:moveTo>
                      <a:pt x="33019" y="0"/>
                    </a:moveTo>
                    <a:cubicBezTo>
                      <a:pt x="14818" y="0"/>
                      <a:pt x="0" y="14808"/>
                      <a:pt x="0" y="33019"/>
                    </a:cubicBezTo>
                    <a:lnTo>
                      <a:pt x="1659" y="33019"/>
                    </a:lnTo>
                    <a:cubicBezTo>
                      <a:pt x="1659" y="15718"/>
                      <a:pt x="15718" y="1659"/>
                      <a:pt x="33019" y="1659"/>
                    </a:cubicBezTo>
                    <a:cubicBezTo>
                      <a:pt x="50321" y="1659"/>
                      <a:pt x="64427" y="15718"/>
                      <a:pt x="64427" y="33019"/>
                    </a:cubicBezTo>
                    <a:lnTo>
                      <a:pt x="66086" y="33019"/>
                    </a:lnTo>
                    <a:cubicBezTo>
                      <a:pt x="66086" y="14808"/>
                      <a:pt x="51269" y="0"/>
                      <a:pt x="33019"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869;p85">
                <a:extLst>
                  <a:ext uri="{FF2B5EF4-FFF2-40B4-BE49-F238E27FC236}">
                    <a16:creationId xmlns:a16="http://schemas.microsoft.com/office/drawing/2014/main" id="{21943E8E-99D2-4B69-AD7F-E8EE95F09F93}"/>
                  </a:ext>
                </a:extLst>
              </p:cNvPr>
              <p:cNvSpPr/>
              <p:nvPr/>
            </p:nvSpPr>
            <p:spPr>
              <a:xfrm>
                <a:off x="3420688" y="3858516"/>
                <a:ext cx="65100" cy="651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870;p85">
                <a:extLst>
                  <a:ext uri="{FF2B5EF4-FFF2-40B4-BE49-F238E27FC236}">
                    <a16:creationId xmlns:a16="http://schemas.microsoft.com/office/drawing/2014/main" id="{3BCBA99D-9E0B-414A-A8F0-8AF1A989F373}"/>
                  </a:ext>
                </a:extLst>
              </p:cNvPr>
              <p:cNvSpPr/>
              <p:nvPr/>
            </p:nvSpPr>
            <p:spPr>
              <a:xfrm>
                <a:off x="3135700" y="3791751"/>
                <a:ext cx="65100" cy="651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871;p85">
                <a:extLst>
                  <a:ext uri="{FF2B5EF4-FFF2-40B4-BE49-F238E27FC236}">
                    <a16:creationId xmlns:a16="http://schemas.microsoft.com/office/drawing/2014/main" id="{D3C21137-5AF9-4A26-AC5E-7ABE7CF7EBEE}"/>
                  </a:ext>
                </a:extLst>
              </p:cNvPr>
              <p:cNvSpPr/>
              <p:nvPr/>
            </p:nvSpPr>
            <p:spPr>
              <a:xfrm>
                <a:off x="3620515" y="4032917"/>
                <a:ext cx="65100" cy="651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872;p85">
                <a:extLst>
                  <a:ext uri="{FF2B5EF4-FFF2-40B4-BE49-F238E27FC236}">
                    <a16:creationId xmlns:a16="http://schemas.microsoft.com/office/drawing/2014/main" id="{444BAD42-5C32-46DB-BD35-5DDF2D022603}"/>
                  </a:ext>
                </a:extLst>
              </p:cNvPr>
              <p:cNvSpPr/>
              <p:nvPr/>
            </p:nvSpPr>
            <p:spPr>
              <a:xfrm>
                <a:off x="2843808" y="3858516"/>
                <a:ext cx="65100" cy="651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873;p85">
                <a:extLst>
                  <a:ext uri="{FF2B5EF4-FFF2-40B4-BE49-F238E27FC236}">
                    <a16:creationId xmlns:a16="http://schemas.microsoft.com/office/drawing/2014/main" id="{72140D75-1302-48D8-A94E-F4F8D53EDB02}"/>
                  </a:ext>
                </a:extLst>
              </p:cNvPr>
              <p:cNvSpPr/>
              <p:nvPr/>
            </p:nvSpPr>
            <p:spPr>
              <a:xfrm>
                <a:off x="2652010" y="4032917"/>
                <a:ext cx="65100" cy="651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29874;p85">
                <a:extLst>
                  <a:ext uri="{FF2B5EF4-FFF2-40B4-BE49-F238E27FC236}">
                    <a16:creationId xmlns:a16="http://schemas.microsoft.com/office/drawing/2014/main" id="{0A324F3D-8A18-4820-B7FE-F6D9E8575207}"/>
                  </a:ext>
                </a:extLst>
              </p:cNvPr>
              <p:cNvCxnSpPr>
                <a:stCxn id="40" idx="0"/>
              </p:cNvCxnSpPr>
              <p:nvPr/>
            </p:nvCxnSpPr>
            <p:spPr>
              <a:xfrm rot="5400000" flipH="1">
                <a:off x="2741958" y="3724116"/>
                <a:ext cx="68700" cy="200100"/>
              </a:xfrm>
              <a:prstGeom prst="bentConnector2">
                <a:avLst/>
              </a:prstGeom>
              <a:noFill/>
              <a:ln w="19050" cap="flat" cmpd="sng">
                <a:solidFill>
                  <a:schemeClr val="tx2"/>
                </a:solidFill>
                <a:prstDash val="solid"/>
                <a:round/>
                <a:headEnd type="none" w="med" len="med"/>
                <a:tailEnd type="none" w="med" len="med"/>
              </a:ln>
            </p:spPr>
          </p:cxnSp>
          <p:cxnSp>
            <p:nvCxnSpPr>
              <p:cNvPr id="43" name="Google Shape;29875;p85">
                <a:extLst>
                  <a:ext uri="{FF2B5EF4-FFF2-40B4-BE49-F238E27FC236}">
                    <a16:creationId xmlns:a16="http://schemas.microsoft.com/office/drawing/2014/main" id="{BE64C32D-EE32-4B2C-AA2A-A8BE1A03C54A}"/>
                  </a:ext>
                </a:extLst>
              </p:cNvPr>
              <p:cNvCxnSpPr>
                <a:stCxn id="37" idx="0"/>
              </p:cNvCxnSpPr>
              <p:nvPr/>
            </p:nvCxnSpPr>
            <p:spPr>
              <a:xfrm rot="-5400000">
                <a:off x="3512338" y="3723516"/>
                <a:ext cx="75900" cy="194100"/>
              </a:xfrm>
              <a:prstGeom prst="bentConnector2">
                <a:avLst/>
              </a:prstGeom>
              <a:noFill/>
              <a:ln w="19050" cap="flat" cmpd="sng">
                <a:solidFill>
                  <a:schemeClr val="tx2"/>
                </a:solidFill>
                <a:prstDash val="solid"/>
                <a:round/>
                <a:headEnd type="none" w="med" len="med"/>
                <a:tailEnd type="none" w="med" len="med"/>
              </a:ln>
            </p:spPr>
          </p:cxnSp>
          <p:cxnSp>
            <p:nvCxnSpPr>
              <p:cNvPr id="44" name="Google Shape;29876;p85">
                <a:extLst>
                  <a:ext uri="{FF2B5EF4-FFF2-40B4-BE49-F238E27FC236}">
                    <a16:creationId xmlns:a16="http://schemas.microsoft.com/office/drawing/2014/main" id="{E67D0F51-EB0B-4861-A781-3BC20848C646}"/>
                  </a:ext>
                </a:extLst>
              </p:cNvPr>
              <p:cNvCxnSpPr>
                <a:stCxn id="38" idx="0"/>
              </p:cNvCxnSpPr>
              <p:nvPr/>
            </p:nvCxnSpPr>
            <p:spPr>
              <a:xfrm rot="-5400000">
                <a:off x="3119350" y="3742251"/>
                <a:ext cx="98400" cy="600"/>
              </a:xfrm>
              <a:prstGeom prst="bentConnector3">
                <a:avLst>
                  <a:gd name="adj1" fmla="val 50000"/>
                </a:avLst>
              </a:prstGeom>
              <a:noFill/>
              <a:ln w="19050" cap="flat" cmpd="sng">
                <a:solidFill>
                  <a:schemeClr val="tx2"/>
                </a:solidFill>
                <a:prstDash val="solid"/>
                <a:round/>
                <a:headEnd type="none" w="med" len="med"/>
                <a:tailEnd type="none" w="med" len="med"/>
              </a:ln>
            </p:spPr>
          </p:cxnSp>
          <p:cxnSp>
            <p:nvCxnSpPr>
              <p:cNvPr id="45" name="Google Shape;29877;p85">
                <a:extLst>
                  <a:ext uri="{FF2B5EF4-FFF2-40B4-BE49-F238E27FC236}">
                    <a16:creationId xmlns:a16="http://schemas.microsoft.com/office/drawing/2014/main" id="{602E7614-2C5E-4DDB-BE56-F2ED20E726F7}"/>
                  </a:ext>
                </a:extLst>
              </p:cNvPr>
              <p:cNvCxnSpPr>
                <a:stCxn id="41" idx="2"/>
              </p:cNvCxnSpPr>
              <p:nvPr/>
            </p:nvCxnSpPr>
            <p:spPr>
              <a:xfrm flipH="1">
                <a:off x="2496310" y="4065467"/>
                <a:ext cx="155700" cy="600"/>
              </a:xfrm>
              <a:prstGeom prst="bentConnector3">
                <a:avLst>
                  <a:gd name="adj1" fmla="val 50000"/>
                </a:avLst>
              </a:prstGeom>
              <a:noFill/>
              <a:ln w="19050" cap="flat" cmpd="sng">
                <a:solidFill>
                  <a:schemeClr val="tx2"/>
                </a:solidFill>
                <a:prstDash val="solid"/>
                <a:round/>
                <a:headEnd type="none" w="med" len="med"/>
                <a:tailEnd type="none" w="med" len="med"/>
              </a:ln>
            </p:spPr>
          </p:cxnSp>
          <p:cxnSp>
            <p:nvCxnSpPr>
              <p:cNvPr id="46" name="Google Shape;29878;p85">
                <a:extLst>
                  <a:ext uri="{FF2B5EF4-FFF2-40B4-BE49-F238E27FC236}">
                    <a16:creationId xmlns:a16="http://schemas.microsoft.com/office/drawing/2014/main" id="{C90D483D-F34B-4764-9E4F-D874E9E9AD70}"/>
                  </a:ext>
                </a:extLst>
              </p:cNvPr>
              <p:cNvCxnSpPr>
                <a:stCxn id="39" idx="6"/>
              </p:cNvCxnSpPr>
              <p:nvPr/>
            </p:nvCxnSpPr>
            <p:spPr>
              <a:xfrm>
                <a:off x="3685615" y="4065467"/>
                <a:ext cx="153600" cy="600"/>
              </a:xfrm>
              <a:prstGeom prst="bentConnector3">
                <a:avLst>
                  <a:gd name="adj1" fmla="val 50000"/>
                </a:avLst>
              </a:prstGeom>
              <a:noFill/>
              <a:ln w="19050" cap="flat" cmpd="sng">
                <a:solidFill>
                  <a:schemeClr val="tx2"/>
                </a:solidFill>
                <a:prstDash val="solid"/>
                <a:round/>
                <a:headEnd type="none" w="med" len="med"/>
                <a:tailEnd type="none" w="med" len="med"/>
              </a:ln>
            </p:spPr>
          </p:cxnSp>
        </p:grpSp>
        <p:grpSp>
          <p:nvGrpSpPr>
            <p:cNvPr id="32" name="Google Shape;29879;p85">
              <a:extLst>
                <a:ext uri="{FF2B5EF4-FFF2-40B4-BE49-F238E27FC236}">
                  <a16:creationId xmlns:a16="http://schemas.microsoft.com/office/drawing/2014/main" id="{CA51F179-7557-4CB0-BCF7-54DAD5C8E188}"/>
                </a:ext>
              </a:extLst>
            </p:cNvPr>
            <p:cNvGrpSpPr/>
            <p:nvPr/>
          </p:nvGrpSpPr>
          <p:grpSpPr>
            <a:xfrm>
              <a:off x="2675275" y="3930557"/>
              <a:ext cx="1003306" cy="451720"/>
              <a:chOff x="2675275" y="4174282"/>
              <a:chExt cx="1003306" cy="451720"/>
            </a:xfrm>
          </p:grpSpPr>
          <p:sp>
            <p:nvSpPr>
              <p:cNvPr id="33" name="Google Shape;29880;p85">
                <a:extLst>
                  <a:ext uri="{FF2B5EF4-FFF2-40B4-BE49-F238E27FC236}">
                    <a16:creationId xmlns:a16="http://schemas.microsoft.com/office/drawing/2014/main" id="{11DB1879-EFCF-4472-937A-31E3C9B5DC58}"/>
                  </a:ext>
                </a:extLst>
              </p:cNvPr>
              <p:cNvSpPr/>
              <p:nvPr/>
            </p:nvSpPr>
            <p:spPr>
              <a:xfrm>
                <a:off x="2675275" y="4174282"/>
                <a:ext cx="1003306" cy="451719"/>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881;p85">
                <a:extLst>
                  <a:ext uri="{FF2B5EF4-FFF2-40B4-BE49-F238E27FC236}">
                    <a16:creationId xmlns:a16="http://schemas.microsoft.com/office/drawing/2014/main" id="{DF48AAD6-226B-47B1-B272-667165921B75}"/>
                  </a:ext>
                </a:extLst>
              </p:cNvPr>
              <p:cNvSpPr/>
              <p:nvPr/>
            </p:nvSpPr>
            <p:spPr>
              <a:xfrm>
                <a:off x="2716046" y="4210984"/>
                <a:ext cx="921789" cy="415018"/>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882;p85">
                <a:extLst>
                  <a:ext uri="{FF2B5EF4-FFF2-40B4-BE49-F238E27FC236}">
                    <a16:creationId xmlns:a16="http://schemas.microsoft.com/office/drawing/2014/main" id="{5EBD8D49-B297-4239-B1F5-28E5A71495C4}"/>
                  </a:ext>
                </a:extLst>
              </p:cNvPr>
              <p:cNvSpPr/>
              <p:nvPr/>
            </p:nvSpPr>
            <p:spPr>
              <a:xfrm>
                <a:off x="2762590" y="4252856"/>
                <a:ext cx="828676" cy="373095"/>
              </a:xfrm>
              <a:custGeom>
                <a:avLst/>
                <a:gdLst/>
                <a:ahLst/>
                <a:cxnLst/>
                <a:rect l="l" t="t" r="r" b="b"/>
                <a:pathLst>
                  <a:path w="27286" h="12285" extrusionOk="0">
                    <a:moveTo>
                      <a:pt x="13661" y="1"/>
                    </a:moveTo>
                    <a:cubicBezTo>
                      <a:pt x="10793" y="1"/>
                      <a:pt x="8149" y="858"/>
                      <a:pt x="5960" y="2341"/>
                    </a:cubicBezTo>
                    <a:cubicBezTo>
                      <a:pt x="5692" y="2529"/>
                      <a:pt x="5468" y="2681"/>
                      <a:pt x="5245" y="2868"/>
                    </a:cubicBezTo>
                    <a:cubicBezTo>
                      <a:pt x="4021" y="3798"/>
                      <a:pt x="2976" y="4950"/>
                      <a:pt x="2163" y="6219"/>
                    </a:cubicBezTo>
                    <a:cubicBezTo>
                      <a:pt x="1787" y="6808"/>
                      <a:pt x="1448" y="7407"/>
                      <a:pt x="1153" y="8041"/>
                    </a:cubicBezTo>
                    <a:cubicBezTo>
                      <a:pt x="1117" y="8113"/>
                      <a:pt x="1082" y="8193"/>
                      <a:pt x="1082" y="8265"/>
                    </a:cubicBezTo>
                    <a:cubicBezTo>
                      <a:pt x="519" y="9533"/>
                      <a:pt x="153" y="10873"/>
                      <a:pt x="1" y="12285"/>
                    </a:cubicBezTo>
                    <a:lnTo>
                      <a:pt x="27286" y="12285"/>
                    </a:lnTo>
                    <a:cubicBezTo>
                      <a:pt x="27250" y="11838"/>
                      <a:pt x="27178" y="11392"/>
                      <a:pt x="27098" y="10981"/>
                    </a:cubicBezTo>
                    <a:cubicBezTo>
                      <a:pt x="27098" y="10909"/>
                      <a:pt x="27062" y="10873"/>
                      <a:pt x="27062" y="10793"/>
                    </a:cubicBezTo>
                    <a:cubicBezTo>
                      <a:pt x="27026" y="10650"/>
                      <a:pt x="26991" y="10498"/>
                      <a:pt x="26955" y="10346"/>
                    </a:cubicBezTo>
                    <a:cubicBezTo>
                      <a:pt x="26955" y="10275"/>
                      <a:pt x="26910" y="10239"/>
                      <a:pt x="26910" y="10203"/>
                    </a:cubicBezTo>
                    <a:cubicBezTo>
                      <a:pt x="26910" y="10159"/>
                      <a:pt x="26910" y="10123"/>
                      <a:pt x="26875" y="10087"/>
                    </a:cubicBezTo>
                    <a:cubicBezTo>
                      <a:pt x="26205" y="7595"/>
                      <a:pt x="24864" y="5397"/>
                      <a:pt x="23006" y="3681"/>
                    </a:cubicBezTo>
                    <a:cubicBezTo>
                      <a:pt x="20549" y="1376"/>
                      <a:pt x="17270" y="1"/>
                      <a:pt x="13661"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24965;p53">
            <a:extLst>
              <a:ext uri="{FF2B5EF4-FFF2-40B4-BE49-F238E27FC236}">
                <a16:creationId xmlns:a16="http://schemas.microsoft.com/office/drawing/2014/main" id="{8AC594F6-0F41-41EB-B56D-569784CA1B10}"/>
              </a:ext>
            </a:extLst>
          </p:cNvPr>
          <p:cNvSpPr txBox="1"/>
          <p:nvPr/>
        </p:nvSpPr>
        <p:spPr>
          <a:xfrm>
            <a:off x="745518" y="3268739"/>
            <a:ext cx="1892264" cy="644100"/>
          </a:xfrm>
          <a:prstGeom prst="rect">
            <a:avLst/>
          </a:prstGeom>
          <a:noFill/>
          <a:ln>
            <a:noFill/>
          </a:ln>
        </p:spPr>
        <p:txBody>
          <a:bodyPr spcFirstLastPara="1" wrap="square" lIns="91425" tIns="91425" rIns="91425" bIns="91425" anchor="t" anchorCtr="0">
            <a:noAutofit/>
          </a:bodyPr>
          <a:lstStyle/>
          <a:p>
            <a:pPr lvl="0" algn="ctr"/>
            <a:r>
              <a:rPr lang="en-US" dirty="0">
                <a:solidFill>
                  <a:schemeClr val="accent1"/>
                </a:solidFill>
                <a:latin typeface="Barlow"/>
                <a:ea typeface="Barlow"/>
                <a:cs typeface="Barlow"/>
                <a:sym typeface="Barlow"/>
              </a:rPr>
              <a:t>R &amp; N are husband and wife</a:t>
            </a:r>
            <a:endParaRPr dirty="0">
              <a:solidFill>
                <a:schemeClr val="accent1"/>
              </a:solidFill>
              <a:latin typeface="Barlow"/>
              <a:ea typeface="Barlow"/>
              <a:cs typeface="Barlow"/>
              <a:sym typeface="Barlow"/>
            </a:endParaRPr>
          </a:p>
        </p:txBody>
      </p:sp>
      <p:sp>
        <p:nvSpPr>
          <p:cNvPr id="48" name="Google Shape;24965;p53">
            <a:extLst>
              <a:ext uri="{FF2B5EF4-FFF2-40B4-BE49-F238E27FC236}">
                <a16:creationId xmlns:a16="http://schemas.microsoft.com/office/drawing/2014/main" id="{53534AF0-83DA-4561-8591-DE900EB9A2C9}"/>
              </a:ext>
            </a:extLst>
          </p:cNvPr>
          <p:cNvSpPr txBox="1"/>
          <p:nvPr/>
        </p:nvSpPr>
        <p:spPr>
          <a:xfrm>
            <a:off x="3618488" y="1130350"/>
            <a:ext cx="2306900" cy="644100"/>
          </a:xfrm>
          <a:prstGeom prst="rect">
            <a:avLst/>
          </a:prstGeom>
          <a:noFill/>
          <a:ln>
            <a:noFill/>
          </a:ln>
        </p:spPr>
        <p:txBody>
          <a:bodyPr spcFirstLastPara="1" wrap="square" lIns="91425" tIns="91425" rIns="91425" bIns="91425" anchor="t" anchorCtr="0">
            <a:noAutofit/>
          </a:bodyPr>
          <a:lstStyle/>
          <a:p>
            <a:pPr lvl="0" algn="ctr"/>
            <a:r>
              <a:rPr lang="en-US" dirty="0">
                <a:solidFill>
                  <a:schemeClr val="accent1"/>
                </a:solidFill>
                <a:latin typeface="Barlow"/>
                <a:ea typeface="Barlow"/>
                <a:cs typeface="Barlow"/>
                <a:sym typeface="Barlow"/>
              </a:rPr>
              <a:t>R was a Deputy Official Receiver and held Official Receiver’s (OR) bank accounts on trust for repayment of Judgment Debtor’s debt</a:t>
            </a:r>
            <a:endParaRPr dirty="0">
              <a:solidFill>
                <a:schemeClr val="accent1"/>
              </a:solidFill>
              <a:latin typeface="Barlow"/>
              <a:ea typeface="Barlow"/>
              <a:cs typeface="Barlow"/>
              <a:sym typeface="Barlow"/>
            </a:endParaRPr>
          </a:p>
        </p:txBody>
      </p:sp>
      <p:sp>
        <p:nvSpPr>
          <p:cNvPr id="49" name="Google Shape;24965;p53">
            <a:extLst>
              <a:ext uri="{FF2B5EF4-FFF2-40B4-BE49-F238E27FC236}">
                <a16:creationId xmlns:a16="http://schemas.microsoft.com/office/drawing/2014/main" id="{0813D311-BA9F-442C-B036-B85E24AB6F09}"/>
              </a:ext>
            </a:extLst>
          </p:cNvPr>
          <p:cNvSpPr txBox="1"/>
          <p:nvPr/>
        </p:nvSpPr>
        <p:spPr>
          <a:xfrm>
            <a:off x="1014445" y="2421682"/>
            <a:ext cx="2306900" cy="788416"/>
          </a:xfrm>
          <a:prstGeom prst="rect">
            <a:avLst/>
          </a:prstGeom>
          <a:noFill/>
          <a:ln>
            <a:noFill/>
          </a:ln>
        </p:spPr>
        <p:txBody>
          <a:bodyPr spcFirstLastPara="1" wrap="square" lIns="91425" tIns="91425" rIns="91425" bIns="91425" anchor="t" anchorCtr="0">
            <a:noAutofit/>
          </a:bodyPr>
          <a:lstStyle/>
          <a:p>
            <a:pPr lvl="0" algn="ctr"/>
            <a:r>
              <a:rPr lang="en-US" dirty="0">
                <a:solidFill>
                  <a:schemeClr val="accent1"/>
                </a:solidFill>
                <a:latin typeface="Barlow"/>
                <a:ea typeface="Barlow"/>
                <a:cs typeface="Barlow"/>
                <a:sym typeface="Barlow"/>
              </a:rPr>
              <a:t>Both were senior judicial officers</a:t>
            </a:r>
            <a:endParaRPr dirty="0">
              <a:solidFill>
                <a:schemeClr val="accent1"/>
              </a:solidFill>
              <a:latin typeface="Barlow"/>
              <a:ea typeface="Barlow"/>
              <a:cs typeface="Barlow"/>
              <a:sym typeface="Barlow"/>
            </a:endParaRPr>
          </a:p>
        </p:txBody>
      </p:sp>
      <p:sp>
        <p:nvSpPr>
          <p:cNvPr id="50" name="Google Shape;24965;p53">
            <a:extLst>
              <a:ext uri="{FF2B5EF4-FFF2-40B4-BE49-F238E27FC236}">
                <a16:creationId xmlns:a16="http://schemas.microsoft.com/office/drawing/2014/main" id="{347F76EB-6F2D-4CD3-84C9-1F487F7B4EE3}"/>
              </a:ext>
            </a:extLst>
          </p:cNvPr>
          <p:cNvSpPr txBox="1"/>
          <p:nvPr/>
        </p:nvSpPr>
        <p:spPr>
          <a:xfrm>
            <a:off x="6518290" y="2405820"/>
            <a:ext cx="1813958" cy="788416"/>
          </a:xfrm>
          <a:prstGeom prst="rect">
            <a:avLst/>
          </a:prstGeom>
          <a:noFill/>
          <a:ln>
            <a:noFill/>
          </a:ln>
        </p:spPr>
        <p:txBody>
          <a:bodyPr spcFirstLastPara="1" wrap="square" lIns="91425" tIns="91425" rIns="91425" bIns="91425" anchor="t" anchorCtr="0">
            <a:noAutofit/>
          </a:bodyPr>
          <a:lstStyle/>
          <a:p>
            <a:pPr lvl="0" algn="ctr"/>
            <a:r>
              <a:rPr lang="en-US" dirty="0">
                <a:solidFill>
                  <a:schemeClr val="accent1"/>
                </a:solidFill>
                <a:latin typeface="Barlow"/>
                <a:ea typeface="Barlow"/>
                <a:cs typeface="Barlow"/>
                <a:sym typeface="Barlow"/>
              </a:rPr>
              <a:t>Have 2 children, one who was studying in the UK at the time</a:t>
            </a:r>
            <a:endParaRPr dirty="0">
              <a:solidFill>
                <a:schemeClr val="accent1"/>
              </a:solidFill>
              <a:latin typeface="Barlow"/>
              <a:ea typeface="Barlow"/>
              <a:cs typeface="Barlow"/>
              <a:sym typeface="Barlow"/>
            </a:endParaRPr>
          </a:p>
        </p:txBody>
      </p:sp>
      <p:sp>
        <p:nvSpPr>
          <p:cNvPr id="51" name="Google Shape;24965;p53">
            <a:extLst>
              <a:ext uri="{FF2B5EF4-FFF2-40B4-BE49-F238E27FC236}">
                <a16:creationId xmlns:a16="http://schemas.microsoft.com/office/drawing/2014/main" id="{DD6330BC-4C18-44AC-977C-AA2CC3241B54}"/>
              </a:ext>
            </a:extLst>
          </p:cNvPr>
          <p:cNvSpPr txBox="1"/>
          <p:nvPr/>
        </p:nvSpPr>
        <p:spPr>
          <a:xfrm>
            <a:off x="6988933" y="3343427"/>
            <a:ext cx="1519075" cy="788416"/>
          </a:xfrm>
          <a:prstGeom prst="rect">
            <a:avLst/>
          </a:prstGeom>
          <a:noFill/>
          <a:ln>
            <a:noFill/>
          </a:ln>
        </p:spPr>
        <p:txBody>
          <a:bodyPr spcFirstLastPara="1" wrap="square" lIns="91425" tIns="91425" rIns="91425" bIns="91425" anchor="t" anchorCtr="0">
            <a:noAutofit/>
          </a:bodyPr>
          <a:lstStyle/>
          <a:p>
            <a:pPr lvl="0" algn="ctr"/>
            <a:r>
              <a:rPr lang="en-US" dirty="0">
                <a:solidFill>
                  <a:schemeClr val="accent1"/>
                </a:solidFill>
                <a:latin typeface="Barlow"/>
                <a:ea typeface="Barlow"/>
                <a:cs typeface="Barlow"/>
                <a:sym typeface="Barlow"/>
              </a:rPr>
              <a:t>They all led VERY lavish lifestyle</a:t>
            </a:r>
            <a:endParaRPr dirty="0">
              <a:solidFill>
                <a:schemeClr val="accent1"/>
              </a:solidFill>
              <a:latin typeface="Barlow"/>
              <a:ea typeface="Barlow"/>
              <a:cs typeface="Barlow"/>
              <a:sym typeface="Barlow"/>
            </a:endParaRPr>
          </a:p>
        </p:txBody>
      </p:sp>
    </p:spTree>
    <p:extLst>
      <p:ext uri="{BB962C8B-B14F-4D97-AF65-F5344CB8AC3E}">
        <p14:creationId xmlns:p14="http://schemas.microsoft.com/office/powerpoint/2010/main" val="410390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82"/>
        <p:cNvGrpSpPr/>
        <p:nvPr/>
      </p:nvGrpSpPr>
      <p:grpSpPr>
        <a:xfrm>
          <a:off x="0" y="0"/>
          <a:ext cx="0" cy="0"/>
          <a:chOff x="0" y="0"/>
          <a:chExt cx="0" cy="0"/>
        </a:xfrm>
      </p:grpSpPr>
      <p:sp>
        <p:nvSpPr>
          <p:cNvPr id="24783" name="Google Shape;24783;p43"/>
          <p:cNvSpPr txBox="1">
            <a:spLocks noGrp="1"/>
          </p:cNvSpPr>
          <p:nvPr>
            <p:ph type="title"/>
          </p:nvPr>
        </p:nvSpPr>
        <p:spPr>
          <a:xfrm>
            <a:off x="814918" y="813720"/>
            <a:ext cx="3893559" cy="44478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R &amp; N CASE – ONGOING  </a:t>
            </a:r>
            <a:endParaRPr sz="2800" dirty="0"/>
          </a:p>
        </p:txBody>
      </p:sp>
      <p:sp>
        <p:nvSpPr>
          <p:cNvPr id="3" name="TextBox 2">
            <a:extLst>
              <a:ext uri="{FF2B5EF4-FFF2-40B4-BE49-F238E27FC236}">
                <a16:creationId xmlns:a16="http://schemas.microsoft.com/office/drawing/2014/main" id="{BBB18755-2DEC-4FC1-918E-154EEEB339AA}"/>
              </a:ext>
            </a:extLst>
          </p:cNvPr>
          <p:cNvSpPr txBox="1"/>
          <p:nvPr/>
        </p:nvSpPr>
        <p:spPr>
          <a:xfrm>
            <a:off x="770709" y="1194375"/>
            <a:ext cx="7558373" cy="318548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Barlow" panose="020B0604020202020204" charset="0"/>
              </a:rPr>
              <a:t>15 January 2020, R was convicted for criminal breach of trust for misappropriating BND$15,750,292 (≈USD$11,737,490.88) from OR accounts over a period of 14 years. </a:t>
            </a:r>
          </a:p>
          <a:p>
            <a:pPr marL="285750" indent="-285750">
              <a:spcAft>
                <a:spcPts val="600"/>
              </a:spcAft>
              <a:buFont typeface="Arial" panose="020B0604020202020204" pitchFamily="34" charset="0"/>
              <a:buChar char="•"/>
            </a:pPr>
            <a:r>
              <a:rPr lang="en-US" sz="1600" dirty="0">
                <a:latin typeface="Barlow" panose="020B0604020202020204" charset="0"/>
              </a:rPr>
              <a:t>R and N were also charged individually and convicted for money laundering under CARO for:</a:t>
            </a:r>
          </a:p>
          <a:p>
            <a:pPr>
              <a:spcAft>
                <a:spcPts val="600"/>
              </a:spcAft>
            </a:pPr>
            <a:r>
              <a:rPr lang="en-US" sz="1600" dirty="0">
                <a:latin typeface="Barlow" panose="020B0604020202020204" charset="0"/>
              </a:rPr>
              <a:t>	1.  Cash that was deposited in their joint bank accounts (N acquitted of 2 			charges pertaining to two deposits)</a:t>
            </a:r>
          </a:p>
          <a:p>
            <a:pPr>
              <a:spcAft>
                <a:spcPts val="600"/>
              </a:spcAft>
            </a:pPr>
            <a:r>
              <a:rPr lang="en-US" sz="1600" dirty="0">
                <a:latin typeface="Barlow" panose="020B0604020202020204" charset="0"/>
              </a:rPr>
              <a:t>	2. Monies that were transferred to their UK bank accounts </a:t>
            </a:r>
          </a:p>
          <a:p>
            <a:pPr>
              <a:spcAft>
                <a:spcPts val="600"/>
              </a:spcAft>
            </a:pPr>
            <a:r>
              <a:rPr lang="en-US" sz="1600" dirty="0">
                <a:latin typeface="Barlow" panose="020B0604020202020204" charset="0"/>
              </a:rPr>
              <a:t>	3. Cash used to buy luxury cars and handbags</a:t>
            </a:r>
          </a:p>
          <a:p>
            <a:pPr marL="285750" indent="-285750">
              <a:spcAft>
                <a:spcPts val="600"/>
              </a:spcAft>
              <a:buFont typeface="Arial" panose="020B0604020202020204" pitchFamily="34" charset="0"/>
              <a:buChar char="•"/>
            </a:pPr>
            <a:r>
              <a:rPr lang="en-US" sz="1600" dirty="0">
                <a:latin typeface="Barlow" panose="020B0604020202020204" charset="0"/>
              </a:rPr>
              <a:t>During the start of investigation, ACB applied for PP’s power to </a:t>
            </a:r>
            <a:r>
              <a:rPr lang="en-US" sz="1600" b="1" dirty="0">
                <a:latin typeface="Barlow" panose="020B0604020202020204" charset="0"/>
              </a:rPr>
              <a:t>freeze their bank </a:t>
            </a:r>
            <a:r>
              <a:rPr lang="en-US" sz="1600" dirty="0">
                <a:latin typeface="Barlow" panose="020B0604020202020204" charset="0"/>
              </a:rPr>
              <a:t>accounts including their daughter and son (under the PCA).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45"/>
        <p:cNvGrpSpPr/>
        <p:nvPr/>
      </p:nvGrpSpPr>
      <p:grpSpPr>
        <a:xfrm>
          <a:off x="0" y="0"/>
          <a:ext cx="0" cy="0"/>
          <a:chOff x="0" y="0"/>
          <a:chExt cx="0" cy="0"/>
        </a:xfrm>
      </p:grpSpPr>
      <p:sp>
        <p:nvSpPr>
          <p:cNvPr id="24746" name="Google Shape;24746;p39"/>
          <p:cNvSpPr txBox="1">
            <a:spLocks noGrp="1"/>
          </p:cNvSpPr>
          <p:nvPr>
            <p:ph type="title" idx="3"/>
          </p:nvPr>
        </p:nvSpPr>
        <p:spPr>
          <a:xfrm>
            <a:off x="861300" y="549600"/>
            <a:ext cx="7421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24747" name="Google Shape;24747;p39"/>
          <p:cNvSpPr txBox="1">
            <a:spLocks noGrp="1"/>
          </p:cNvSpPr>
          <p:nvPr>
            <p:ph type="title"/>
          </p:nvPr>
        </p:nvSpPr>
        <p:spPr>
          <a:xfrm>
            <a:off x="2194724" y="1435425"/>
            <a:ext cx="2685619"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Governing Laws </a:t>
            </a:r>
            <a:endParaRPr dirty="0"/>
          </a:p>
        </p:txBody>
      </p:sp>
      <p:sp>
        <p:nvSpPr>
          <p:cNvPr id="24748" name="Google Shape;24748;p39"/>
          <p:cNvSpPr txBox="1">
            <a:spLocks noGrp="1"/>
          </p:cNvSpPr>
          <p:nvPr>
            <p:ph type="subTitle" idx="1"/>
          </p:nvPr>
        </p:nvSpPr>
        <p:spPr>
          <a:xfrm>
            <a:off x="2194600" y="1830486"/>
            <a:ext cx="2450346" cy="619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Main laws on Asset Recovery in Brunei Darussalam </a:t>
            </a:r>
            <a:endParaRPr dirty="0"/>
          </a:p>
        </p:txBody>
      </p:sp>
      <p:sp>
        <p:nvSpPr>
          <p:cNvPr id="24749" name="Google Shape;24749;p39"/>
          <p:cNvSpPr txBox="1">
            <a:spLocks noGrp="1"/>
          </p:cNvSpPr>
          <p:nvPr>
            <p:ph type="title" idx="2"/>
          </p:nvPr>
        </p:nvSpPr>
        <p:spPr>
          <a:xfrm>
            <a:off x="1181800" y="1436000"/>
            <a:ext cx="1012800" cy="9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01</a:t>
            </a:r>
            <a:endParaRPr dirty="0"/>
          </a:p>
        </p:txBody>
      </p:sp>
      <p:sp>
        <p:nvSpPr>
          <p:cNvPr id="24750" name="Google Shape;24750;p39"/>
          <p:cNvSpPr txBox="1">
            <a:spLocks noGrp="1"/>
          </p:cNvSpPr>
          <p:nvPr>
            <p:ph type="title" idx="4"/>
          </p:nvPr>
        </p:nvSpPr>
        <p:spPr>
          <a:xfrm>
            <a:off x="2152446" y="2571175"/>
            <a:ext cx="2582426"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dirty="0"/>
              <a:t>Criminal Asset Recovery Order 2012</a:t>
            </a:r>
            <a:endParaRPr dirty="0"/>
          </a:p>
        </p:txBody>
      </p:sp>
      <p:sp>
        <p:nvSpPr>
          <p:cNvPr id="24751" name="Google Shape;24751;p39"/>
          <p:cNvSpPr txBox="1">
            <a:spLocks noGrp="1"/>
          </p:cNvSpPr>
          <p:nvPr>
            <p:ph type="subTitle" idx="5"/>
          </p:nvPr>
        </p:nvSpPr>
        <p:spPr>
          <a:xfrm>
            <a:off x="2152446" y="3531390"/>
            <a:ext cx="2492500" cy="619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hlink"/>
              </a:buClr>
              <a:buSzPts val="1100"/>
              <a:buFont typeface="Arial"/>
              <a:buNone/>
            </a:pPr>
            <a:r>
              <a:rPr lang="en-US" dirty="0"/>
              <a:t>Overview of CARO and Orders pertaining to Asset Recovery </a:t>
            </a:r>
            <a:endParaRPr dirty="0"/>
          </a:p>
        </p:txBody>
      </p:sp>
      <p:sp>
        <p:nvSpPr>
          <p:cNvPr id="24752" name="Google Shape;24752;p39"/>
          <p:cNvSpPr txBox="1">
            <a:spLocks noGrp="1"/>
          </p:cNvSpPr>
          <p:nvPr>
            <p:ph type="title" idx="6"/>
          </p:nvPr>
        </p:nvSpPr>
        <p:spPr>
          <a:xfrm>
            <a:off x="1139521" y="2571750"/>
            <a:ext cx="1012800" cy="9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sp>
        <p:nvSpPr>
          <p:cNvPr id="24753" name="Google Shape;24753;p39"/>
          <p:cNvSpPr txBox="1">
            <a:spLocks noGrp="1"/>
          </p:cNvSpPr>
          <p:nvPr>
            <p:ph type="title" idx="7"/>
          </p:nvPr>
        </p:nvSpPr>
        <p:spPr>
          <a:xfrm>
            <a:off x="5832479" y="2215686"/>
            <a:ext cx="21720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hlink"/>
              </a:buClr>
              <a:buSzPts val="1100"/>
              <a:buFont typeface="Arial"/>
              <a:buNone/>
            </a:pPr>
            <a:r>
              <a:rPr lang="en-US" dirty="0"/>
              <a:t>Case Examples</a:t>
            </a:r>
            <a:endParaRPr dirty="0"/>
          </a:p>
        </p:txBody>
      </p:sp>
      <p:sp>
        <p:nvSpPr>
          <p:cNvPr id="24754" name="Google Shape;24754;p39"/>
          <p:cNvSpPr txBox="1">
            <a:spLocks noGrp="1"/>
          </p:cNvSpPr>
          <p:nvPr>
            <p:ph type="subTitle" idx="8"/>
          </p:nvPr>
        </p:nvSpPr>
        <p:spPr>
          <a:xfrm>
            <a:off x="5832467" y="2561436"/>
            <a:ext cx="2172000" cy="619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hlink"/>
              </a:buClr>
              <a:buSzPts val="1100"/>
              <a:buFont typeface="Arial"/>
              <a:buNone/>
            </a:pPr>
            <a:r>
              <a:rPr lang="en-US" dirty="0"/>
              <a:t>Asset recovery cases in Brunei Darussalam </a:t>
            </a:r>
            <a:endParaRPr dirty="0"/>
          </a:p>
        </p:txBody>
      </p:sp>
      <p:sp>
        <p:nvSpPr>
          <p:cNvPr id="24755" name="Google Shape;24755;p39"/>
          <p:cNvSpPr txBox="1">
            <a:spLocks noGrp="1"/>
          </p:cNvSpPr>
          <p:nvPr>
            <p:ph type="title" idx="9"/>
          </p:nvPr>
        </p:nvSpPr>
        <p:spPr>
          <a:xfrm>
            <a:off x="4819554" y="2216261"/>
            <a:ext cx="1012800" cy="9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55"/>
        <p:cNvGrpSpPr/>
        <p:nvPr/>
      </p:nvGrpSpPr>
      <p:grpSpPr>
        <a:xfrm>
          <a:off x="0" y="0"/>
          <a:ext cx="0" cy="0"/>
          <a:chOff x="0" y="0"/>
          <a:chExt cx="0" cy="0"/>
        </a:xfrm>
      </p:grpSpPr>
      <p:sp>
        <p:nvSpPr>
          <p:cNvPr id="24956" name="Google Shape;24956;p53"/>
          <p:cNvSpPr txBox="1">
            <a:spLocks noGrp="1"/>
          </p:cNvSpPr>
          <p:nvPr>
            <p:ph type="title"/>
          </p:nvPr>
        </p:nvSpPr>
        <p:spPr>
          <a:xfrm>
            <a:off x="861300" y="549600"/>
            <a:ext cx="7421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 &amp; N CASE– Seized Exhibits </a:t>
            </a:r>
            <a:endParaRPr dirty="0"/>
          </a:p>
        </p:txBody>
      </p:sp>
      <p:sp>
        <p:nvSpPr>
          <p:cNvPr id="24961" name="Google Shape;24961;p53"/>
          <p:cNvSpPr txBox="1"/>
          <p:nvPr/>
        </p:nvSpPr>
        <p:spPr>
          <a:xfrm>
            <a:off x="822298" y="3503250"/>
            <a:ext cx="1973678" cy="66614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1"/>
                </a:solidFill>
                <a:latin typeface="Barlow"/>
                <a:ea typeface="Barlow"/>
                <a:cs typeface="Barlow"/>
                <a:sym typeface="Barlow"/>
              </a:rPr>
              <a:t>R, N and their children</a:t>
            </a:r>
          </a:p>
          <a:p>
            <a:pPr marL="0" lvl="0" indent="0" algn="l" rtl="0">
              <a:spcBef>
                <a:spcPts val="0"/>
              </a:spcBef>
              <a:spcAft>
                <a:spcPts val="0"/>
              </a:spcAft>
              <a:buNone/>
            </a:pPr>
            <a:endParaRPr dirty="0">
              <a:solidFill>
                <a:schemeClr val="accent1"/>
              </a:solidFill>
              <a:latin typeface="Barlow"/>
              <a:ea typeface="Barlow"/>
              <a:cs typeface="Barlow"/>
              <a:sym typeface="Barlow"/>
            </a:endParaRPr>
          </a:p>
        </p:txBody>
      </p:sp>
      <p:sp>
        <p:nvSpPr>
          <p:cNvPr id="24964" name="Google Shape;24964;p53"/>
          <p:cNvSpPr txBox="1"/>
          <p:nvPr/>
        </p:nvSpPr>
        <p:spPr>
          <a:xfrm>
            <a:off x="638438" y="3143500"/>
            <a:ext cx="2341399"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accent1"/>
                </a:solidFill>
                <a:latin typeface="DM Serif Text"/>
                <a:ea typeface="DM Serif Text"/>
                <a:cs typeface="DM Serif Text"/>
                <a:sym typeface="DM Serif Text"/>
              </a:rPr>
              <a:t>Bank Accounts</a:t>
            </a:r>
            <a:endParaRPr sz="2200" dirty="0">
              <a:solidFill>
                <a:schemeClr val="accent1"/>
              </a:solidFill>
              <a:latin typeface="DM Serif Text"/>
              <a:ea typeface="DM Serif Text"/>
              <a:cs typeface="DM Serif Text"/>
              <a:sym typeface="DM Serif Text"/>
            </a:endParaRPr>
          </a:p>
        </p:txBody>
      </p:sp>
      <p:grpSp>
        <p:nvGrpSpPr>
          <p:cNvPr id="57" name="Google Shape;29081;p83">
            <a:extLst>
              <a:ext uri="{FF2B5EF4-FFF2-40B4-BE49-F238E27FC236}">
                <a16:creationId xmlns:a16="http://schemas.microsoft.com/office/drawing/2014/main" id="{86C8057E-8C24-45C2-9FA3-E903C1E8485B}"/>
              </a:ext>
            </a:extLst>
          </p:cNvPr>
          <p:cNvGrpSpPr/>
          <p:nvPr/>
        </p:nvGrpSpPr>
        <p:grpSpPr>
          <a:xfrm>
            <a:off x="984184" y="1380622"/>
            <a:ext cx="7057470" cy="1862765"/>
            <a:chOff x="5194708" y="3484366"/>
            <a:chExt cx="3148148" cy="987304"/>
          </a:xfrm>
        </p:grpSpPr>
        <p:grpSp>
          <p:nvGrpSpPr>
            <p:cNvPr id="58" name="Google Shape;29082;p83">
              <a:extLst>
                <a:ext uri="{FF2B5EF4-FFF2-40B4-BE49-F238E27FC236}">
                  <a16:creationId xmlns:a16="http://schemas.microsoft.com/office/drawing/2014/main" id="{D3CEF1AB-6122-478D-BF22-C9B4A0EFEED0}"/>
                </a:ext>
              </a:extLst>
            </p:cNvPr>
            <p:cNvGrpSpPr/>
            <p:nvPr/>
          </p:nvGrpSpPr>
          <p:grpSpPr>
            <a:xfrm>
              <a:off x="7531521" y="3484366"/>
              <a:ext cx="811335" cy="987304"/>
              <a:chOff x="3379425" y="1617275"/>
              <a:chExt cx="1090650" cy="1327200"/>
            </a:xfrm>
          </p:grpSpPr>
          <p:sp>
            <p:nvSpPr>
              <p:cNvPr id="71" name="Google Shape;29083;p83">
                <a:extLst>
                  <a:ext uri="{FF2B5EF4-FFF2-40B4-BE49-F238E27FC236}">
                    <a16:creationId xmlns:a16="http://schemas.microsoft.com/office/drawing/2014/main" id="{95377C2E-0EF7-4533-8A83-AA611C0B81C9}"/>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3">
                  <a:lumMod val="50000"/>
                </a:schemeClr>
              </a:solidFill>
              <a:ln>
                <a:noFill/>
              </a:ln>
            </p:spPr>
            <p:txBody>
              <a:bodyPr spcFirstLastPara="1" wrap="square" lIns="91425" tIns="91425" rIns="91425" bIns="91425" anchor="ctr" anchorCtr="1">
                <a:noAutofit/>
              </a:bodyPr>
              <a:lstStyle/>
              <a:p>
                <a:pPr marL="0" lvl="0" indent="0" algn="l" rtl="0">
                  <a:spcBef>
                    <a:spcPts val="0"/>
                  </a:spcBef>
                  <a:spcAft>
                    <a:spcPts val="0"/>
                  </a:spcAft>
                  <a:buNone/>
                </a:pPr>
                <a:r>
                  <a:rPr lang="en-US" sz="3600" dirty="0"/>
                  <a:t>456</a:t>
                </a:r>
                <a:endParaRPr sz="3600" dirty="0"/>
              </a:p>
            </p:txBody>
          </p:sp>
          <p:sp>
            <p:nvSpPr>
              <p:cNvPr id="72" name="Google Shape;29084;p83">
                <a:extLst>
                  <a:ext uri="{FF2B5EF4-FFF2-40B4-BE49-F238E27FC236}">
                    <a16:creationId xmlns:a16="http://schemas.microsoft.com/office/drawing/2014/main" id="{C5954A53-00AD-45F8-847C-BAA88745E3B8}"/>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085;p83">
                <a:extLst>
                  <a:ext uri="{FF2B5EF4-FFF2-40B4-BE49-F238E27FC236}">
                    <a16:creationId xmlns:a16="http://schemas.microsoft.com/office/drawing/2014/main" id="{42E46C7C-F24D-4CCC-A2C0-5E5BAA26FB12}"/>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29086;p83">
              <a:extLst>
                <a:ext uri="{FF2B5EF4-FFF2-40B4-BE49-F238E27FC236}">
                  <a16:creationId xmlns:a16="http://schemas.microsoft.com/office/drawing/2014/main" id="{8A0AD7C7-4AF5-428B-A150-8125E69CAC54}"/>
                </a:ext>
              </a:extLst>
            </p:cNvPr>
            <p:cNvGrpSpPr/>
            <p:nvPr/>
          </p:nvGrpSpPr>
          <p:grpSpPr>
            <a:xfrm>
              <a:off x="6752546" y="3484366"/>
              <a:ext cx="811428" cy="987304"/>
              <a:chOff x="2332275" y="1617275"/>
              <a:chExt cx="1090775" cy="1327200"/>
            </a:xfrm>
          </p:grpSpPr>
          <p:sp>
            <p:nvSpPr>
              <p:cNvPr id="68" name="Google Shape;29087;p83">
                <a:extLst>
                  <a:ext uri="{FF2B5EF4-FFF2-40B4-BE49-F238E27FC236}">
                    <a16:creationId xmlns:a16="http://schemas.microsoft.com/office/drawing/2014/main" id="{694136D2-AB03-478C-9CCD-6A9AE01C3ADA}"/>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3">
                  <a:lumMod val="65000"/>
                </a:schemeClr>
              </a:solidFill>
              <a:ln>
                <a:noFill/>
              </a:ln>
            </p:spPr>
            <p:txBody>
              <a:bodyPr spcFirstLastPara="1" wrap="square" lIns="91425" tIns="91425" rIns="91425" bIns="91425" anchor="ctr" anchorCtr="1">
                <a:noAutofit/>
              </a:bodyPr>
              <a:lstStyle/>
              <a:p>
                <a:pPr marL="0" lvl="0" indent="0" algn="l" rtl="0">
                  <a:spcBef>
                    <a:spcPts val="0"/>
                  </a:spcBef>
                  <a:spcAft>
                    <a:spcPts val="0"/>
                  </a:spcAft>
                  <a:buNone/>
                </a:pPr>
                <a:r>
                  <a:rPr lang="en-US" sz="4000" dirty="0"/>
                  <a:t>14</a:t>
                </a:r>
                <a:endParaRPr sz="4000" dirty="0"/>
              </a:p>
            </p:txBody>
          </p:sp>
          <p:sp>
            <p:nvSpPr>
              <p:cNvPr id="69" name="Google Shape;29088;p83">
                <a:extLst>
                  <a:ext uri="{FF2B5EF4-FFF2-40B4-BE49-F238E27FC236}">
                    <a16:creationId xmlns:a16="http://schemas.microsoft.com/office/drawing/2014/main" id="{9409D1E6-FD38-4B61-84EE-F71556FF5066}"/>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chemeClr val="accent3">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9089;p83">
                <a:extLst>
                  <a:ext uri="{FF2B5EF4-FFF2-40B4-BE49-F238E27FC236}">
                    <a16:creationId xmlns:a16="http://schemas.microsoft.com/office/drawing/2014/main" id="{46FB54A6-031A-4332-BDC2-875276ACF27B}"/>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3">
                  <a:lumMod val="6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 name="Google Shape;29090;p83">
              <a:extLst>
                <a:ext uri="{FF2B5EF4-FFF2-40B4-BE49-F238E27FC236}">
                  <a16:creationId xmlns:a16="http://schemas.microsoft.com/office/drawing/2014/main" id="{AAFAFD7D-A8DA-4E8D-AA59-FDDDABC3E3FC}"/>
                </a:ext>
              </a:extLst>
            </p:cNvPr>
            <p:cNvGrpSpPr/>
            <p:nvPr/>
          </p:nvGrpSpPr>
          <p:grpSpPr>
            <a:xfrm>
              <a:off x="5973664" y="3484366"/>
              <a:ext cx="811335" cy="987304"/>
              <a:chOff x="1285250" y="1617275"/>
              <a:chExt cx="1090650" cy="1327200"/>
            </a:xfrm>
          </p:grpSpPr>
          <p:sp>
            <p:nvSpPr>
              <p:cNvPr id="65" name="Google Shape;29091;p83">
                <a:extLst>
                  <a:ext uri="{FF2B5EF4-FFF2-40B4-BE49-F238E27FC236}">
                    <a16:creationId xmlns:a16="http://schemas.microsoft.com/office/drawing/2014/main" id="{C47E2F28-1F7B-4F9E-AA4A-58B1D4DDDCE2}"/>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chemeClr val="accent3">
                  <a:lumMod val="75000"/>
                </a:schemeClr>
              </a:solidFill>
              <a:ln>
                <a:noFill/>
              </a:ln>
            </p:spPr>
            <p:txBody>
              <a:bodyPr spcFirstLastPara="1" wrap="square" lIns="91425" tIns="91425" rIns="91425" bIns="91425" anchor="ctr" anchorCtr="1">
                <a:noAutofit/>
              </a:bodyPr>
              <a:lstStyle/>
              <a:p>
                <a:pPr marL="0" lvl="0" indent="0" algn="l" rtl="0">
                  <a:spcBef>
                    <a:spcPts val="0"/>
                  </a:spcBef>
                  <a:spcAft>
                    <a:spcPts val="0"/>
                  </a:spcAft>
                  <a:buNone/>
                </a:pPr>
                <a:r>
                  <a:rPr lang="en-US" sz="4000" dirty="0"/>
                  <a:t>7</a:t>
                </a:r>
                <a:endParaRPr dirty="0"/>
              </a:p>
            </p:txBody>
          </p:sp>
          <p:sp>
            <p:nvSpPr>
              <p:cNvPr id="66" name="Google Shape;29092;p83">
                <a:extLst>
                  <a:ext uri="{FF2B5EF4-FFF2-40B4-BE49-F238E27FC236}">
                    <a16:creationId xmlns:a16="http://schemas.microsoft.com/office/drawing/2014/main" id="{A7D2A5C5-F3FB-4F2C-A858-160AFE810A7C}"/>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093;p83">
                <a:extLst>
                  <a:ext uri="{FF2B5EF4-FFF2-40B4-BE49-F238E27FC236}">
                    <a16:creationId xmlns:a16="http://schemas.microsoft.com/office/drawing/2014/main" id="{1716BE82-9EF3-438C-8A32-E4813D8E4973}"/>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29094;p83">
              <a:extLst>
                <a:ext uri="{FF2B5EF4-FFF2-40B4-BE49-F238E27FC236}">
                  <a16:creationId xmlns:a16="http://schemas.microsoft.com/office/drawing/2014/main" id="{CC9FC0F1-40CC-42AF-B7AE-CF70EB7D7B62}"/>
                </a:ext>
              </a:extLst>
            </p:cNvPr>
            <p:cNvGrpSpPr/>
            <p:nvPr/>
          </p:nvGrpSpPr>
          <p:grpSpPr>
            <a:xfrm>
              <a:off x="5194708" y="3484366"/>
              <a:ext cx="811409" cy="987304"/>
              <a:chOff x="238125" y="1617275"/>
              <a:chExt cx="1090750" cy="1327200"/>
            </a:xfrm>
          </p:grpSpPr>
          <p:sp>
            <p:nvSpPr>
              <p:cNvPr id="62" name="Google Shape;29095;p83">
                <a:extLst>
                  <a:ext uri="{FF2B5EF4-FFF2-40B4-BE49-F238E27FC236}">
                    <a16:creationId xmlns:a16="http://schemas.microsoft.com/office/drawing/2014/main" id="{1D2C7F54-651E-4326-A780-F80B8B0BD4DE}"/>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chemeClr val="accent3">
                  <a:lumMod val="85000"/>
                </a:schemeClr>
              </a:solidFill>
              <a:ln>
                <a:noFill/>
              </a:ln>
            </p:spPr>
            <p:txBody>
              <a:bodyPr spcFirstLastPara="1" wrap="square" lIns="91425" tIns="91425" rIns="91425" bIns="91425" anchor="ctr" anchorCtr="1">
                <a:noAutofit/>
              </a:bodyPr>
              <a:lstStyle/>
              <a:p>
                <a:pPr marL="0" lvl="0" indent="0" algn="l" rtl="0">
                  <a:spcBef>
                    <a:spcPts val="0"/>
                  </a:spcBef>
                  <a:spcAft>
                    <a:spcPts val="0"/>
                  </a:spcAft>
                  <a:buNone/>
                </a:pPr>
                <a:r>
                  <a:rPr lang="en-US" sz="4000" dirty="0"/>
                  <a:t>19</a:t>
                </a:r>
                <a:endParaRPr dirty="0"/>
              </a:p>
            </p:txBody>
          </p:sp>
          <p:sp>
            <p:nvSpPr>
              <p:cNvPr id="63" name="Google Shape;29096;p83">
                <a:extLst>
                  <a:ext uri="{FF2B5EF4-FFF2-40B4-BE49-F238E27FC236}">
                    <a16:creationId xmlns:a16="http://schemas.microsoft.com/office/drawing/2014/main" id="{6015D797-EDE8-41AC-9911-AE577222B172}"/>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chemeClr val="accent3">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097;p83">
                <a:extLst>
                  <a:ext uri="{FF2B5EF4-FFF2-40B4-BE49-F238E27FC236}">
                    <a16:creationId xmlns:a16="http://schemas.microsoft.com/office/drawing/2014/main" id="{CFA783A7-9A78-404A-A279-1D431C64A3A9}"/>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chemeClr val="accent3">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 name="Google Shape;24961;p53">
            <a:extLst>
              <a:ext uri="{FF2B5EF4-FFF2-40B4-BE49-F238E27FC236}">
                <a16:creationId xmlns:a16="http://schemas.microsoft.com/office/drawing/2014/main" id="{5B9A43C1-D7BE-42A5-A378-4329FD2B6AE8}"/>
              </a:ext>
            </a:extLst>
          </p:cNvPr>
          <p:cNvSpPr txBox="1"/>
          <p:nvPr/>
        </p:nvSpPr>
        <p:spPr>
          <a:xfrm>
            <a:off x="2652954" y="3519051"/>
            <a:ext cx="1973678" cy="66614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1"/>
                </a:solidFill>
                <a:latin typeface="Barlow"/>
                <a:ea typeface="Barlow"/>
                <a:cs typeface="Barlow"/>
                <a:sym typeface="Barlow"/>
              </a:rPr>
              <a:t>Registered under R and daughter</a:t>
            </a:r>
          </a:p>
          <a:p>
            <a:pPr marL="0" lvl="0" indent="0" algn="ctr" rtl="0">
              <a:spcBef>
                <a:spcPts val="0"/>
              </a:spcBef>
              <a:spcAft>
                <a:spcPts val="0"/>
              </a:spcAft>
              <a:buNone/>
            </a:pPr>
            <a:r>
              <a:rPr lang="en-US" dirty="0" err="1">
                <a:solidFill>
                  <a:schemeClr val="accent1"/>
                </a:solidFill>
                <a:latin typeface="Barlow"/>
                <a:ea typeface="Barlow"/>
                <a:cs typeface="Barlow"/>
                <a:sym typeface="Barlow"/>
              </a:rPr>
              <a:t>Porshe</a:t>
            </a:r>
            <a:r>
              <a:rPr lang="en-US" dirty="0">
                <a:solidFill>
                  <a:schemeClr val="accent1"/>
                </a:solidFill>
                <a:latin typeface="Barlow"/>
                <a:ea typeface="Barlow"/>
                <a:cs typeface="Barlow"/>
                <a:sym typeface="Barlow"/>
              </a:rPr>
              <a:t>, Mercedes, Jaguar, Range Roger</a:t>
            </a:r>
          </a:p>
          <a:p>
            <a:pPr marL="0" lvl="0" indent="0" algn="l" rtl="0">
              <a:spcBef>
                <a:spcPts val="0"/>
              </a:spcBef>
              <a:spcAft>
                <a:spcPts val="0"/>
              </a:spcAft>
              <a:buNone/>
            </a:pPr>
            <a:endParaRPr dirty="0">
              <a:solidFill>
                <a:schemeClr val="accent1"/>
              </a:solidFill>
              <a:latin typeface="Barlow"/>
              <a:ea typeface="Barlow"/>
              <a:cs typeface="Barlow"/>
              <a:sym typeface="Barlow"/>
            </a:endParaRPr>
          </a:p>
        </p:txBody>
      </p:sp>
      <p:sp>
        <p:nvSpPr>
          <p:cNvPr id="75" name="Google Shape;24964;p53">
            <a:extLst>
              <a:ext uri="{FF2B5EF4-FFF2-40B4-BE49-F238E27FC236}">
                <a16:creationId xmlns:a16="http://schemas.microsoft.com/office/drawing/2014/main" id="{43E7F135-5397-479A-B805-14271CDC2B99}"/>
              </a:ext>
            </a:extLst>
          </p:cNvPr>
          <p:cNvSpPr txBox="1"/>
          <p:nvPr/>
        </p:nvSpPr>
        <p:spPr>
          <a:xfrm>
            <a:off x="2510454" y="3159420"/>
            <a:ext cx="2341399"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chemeClr val="accent1"/>
                </a:solidFill>
                <a:latin typeface="DM Serif Text"/>
                <a:ea typeface="DM Serif Text"/>
                <a:cs typeface="DM Serif Text"/>
                <a:sym typeface="DM Serif Text"/>
              </a:rPr>
              <a:t>Vehicles </a:t>
            </a:r>
            <a:endParaRPr sz="2200" dirty="0">
              <a:solidFill>
                <a:schemeClr val="accent1"/>
              </a:solidFill>
              <a:latin typeface="DM Serif Text"/>
              <a:ea typeface="DM Serif Text"/>
              <a:cs typeface="DM Serif Text"/>
              <a:sym typeface="DM Serif Text"/>
            </a:endParaRPr>
          </a:p>
        </p:txBody>
      </p:sp>
      <p:sp>
        <p:nvSpPr>
          <p:cNvPr id="76" name="Google Shape;24961;p53">
            <a:extLst>
              <a:ext uri="{FF2B5EF4-FFF2-40B4-BE49-F238E27FC236}">
                <a16:creationId xmlns:a16="http://schemas.microsoft.com/office/drawing/2014/main" id="{0C7908F0-C0B7-4C76-952C-1C86156931F0}"/>
              </a:ext>
            </a:extLst>
          </p:cNvPr>
          <p:cNvSpPr txBox="1"/>
          <p:nvPr/>
        </p:nvSpPr>
        <p:spPr>
          <a:xfrm>
            <a:off x="4431538" y="3521455"/>
            <a:ext cx="1973678" cy="66614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1"/>
                </a:solidFill>
                <a:latin typeface="Barlow"/>
                <a:ea typeface="Barlow"/>
                <a:cs typeface="Barlow"/>
                <a:sym typeface="Barlow"/>
              </a:rPr>
              <a:t>Registered under N</a:t>
            </a:r>
          </a:p>
          <a:p>
            <a:pPr marL="0" lvl="0" indent="0" algn="ctr" rtl="0">
              <a:spcBef>
                <a:spcPts val="0"/>
              </a:spcBef>
              <a:spcAft>
                <a:spcPts val="0"/>
              </a:spcAft>
              <a:buNone/>
            </a:pPr>
            <a:r>
              <a:rPr lang="en-US" dirty="0" err="1">
                <a:solidFill>
                  <a:schemeClr val="accent1"/>
                </a:solidFill>
                <a:latin typeface="Barlow"/>
                <a:ea typeface="Barlow"/>
                <a:cs typeface="Barlow"/>
                <a:sym typeface="Barlow"/>
              </a:rPr>
              <a:t>Porshe</a:t>
            </a:r>
            <a:r>
              <a:rPr lang="en-US" dirty="0">
                <a:solidFill>
                  <a:schemeClr val="accent1"/>
                </a:solidFill>
                <a:latin typeface="Barlow"/>
                <a:ea typeface="Barlow"/>
                <a:cs typeface="Barlow"/>
                <a:sym typeface="Barlow"/>
              </a:rPr>
              <a:t>, Mercedes, Jaguar, Range roger</a:t>
            </a:r>
          </a:p>
          <a:p>
            <a:pPr marL="0" lvl="0" indent="0" algn="l" rtl="0">
              <a:spcBef>
                <a:spcPts val="0"/>
              </a:spcBef>
              <a:spcAft>
                <a:spcPts val="0"/>
              </a:spcAft>
              <a:buNone/>
            </a:pPr>
            <a:endParaRPr dirty="0">
              <a:solidFill>
                <a:schemeClr val="accent1"/>
              </a:solidFill>
              <a:latin typeface="Barlow"/>
              <a:ea typeface="Barlow"/>
              <a:cs typeface="Barlow"/>
              <a:sym typeface="Barlow"/>
            </a:endParaRPr>
          </a:p>
        </p:txBody>
      </p:sp>
      <p:sp>
        <p:nvSpPr>
          <p:cNvPr id="77" name="Google Shape;24964;p53">
            <a:extLst>
              <a:ext uri="{FF2B5EF4-FFF2-40B4-BE49-F238E27FC236}">
                <a16:creationId xmlns:a16="http://schemas.microsoft.com/office/drawing/2014/main" id="{FADDA65D-2029-462F-82F1-B87CFAF80B84}"/>
              </a:ext>
            </a:extLst>
          </p:cNvPr>
          <p:cNvSpPr txBox="1"/>
          <p:nvPr/>
        </p:nvSpPr>
        <p:spPr>
          <a:xfrm>
            <a:off x="4247678" y="3161705"/>
            <a:ext cx="2341399"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chemeClr val="accent1"/>
                </a:solidFill>
                <a:latin typeface="DM Serif Text"/>
                <a:ea typeface="DM Serif Text"/>
                <a:cs typeface="DM Serif Text"/>
                <a:sym typeface="DM Serif Text"/>
              </a:rPr>
              <a:t>Vehicles </a:t>
            </a:r>
            <a:endParaRPr sz="2200" dirty="0">
              <a:solidFill>
                <a:schemeClr val="accent1"/>
              </a:solidFill>
              <a:latin typeface="DM Serif Text"/>
              <a:ea typeface="DM Serif Text"/>
              <a:cs typeface="DM Serif Text"/>
              <a:sym typeface="DM Serif Text"/>
            </a:endParaRPr>
          </a:p>
        </p:txBody>
      </p:sp>
      <p:sp>
        <p:nvSpPr>
          <p:cNvPr id="78" name="Google Shape;24961;p53">
            <a:extLst>
              <a:ext uri="{FF2B5EF4-FFF2-40B4-BE49-F238E27FC236}">
                <a16:creationId xmlns:a16="http://schemas.microsoft.com/office/drawing/2014/main" id="{95C58FC9-91E3-4AE6-ABF4-124B805D0E2E}"/>
              </a:ext>
            </a:extLst>
          </p:cNvPr>
          <p:cNvSpPr txBox="1"/>
          <p:nvPr/>
        </p:nvSpPr>
        <p:spPr>
          <a:xfrm>
            <a:off x="6176233" y="3523335"/>
            <a:ext cx="1973678" cy="66614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1"/>
                </a:solidFill>
                <a:latin typeface="Barlow"/>
                <a:ea typeface="Barlow"/>
                <a:cs typeface="Barlow"/>
                <a:sym typeface="Barlow"/>
              </a:rPr>
              <a:t>Handbags (mostly Chanel), wallets, watches (Rolex, Breitling)</a:t>
            </a:r>
          </a:p>
          <a:p>
            <a:pPr marL="0" lvl="0" indent="0" algn="l" rtl="0">
              <a:spcBef>
                <a:spcPts val="0"/>
              </a:spcBef>
              <a:spcAft>
                <a:spcPts val="0"/>
              </a:spcAft>
              <a:buNone/>
            </a:pPr>
            <a:endParaRPr dirty="0">
              <a:solidFill>
                <a:schemeClr val="accent1"/>
              </a:solidFill>
              <a:latin typeface="Barlow"/>
              <a:ea typeface="Barlow"/>
              <a:cs typeface="Barlow"/>
              <a:sym typeface="Barlow"/>
            </a:endParaRPr>
          </a:p>
        </p:txBody>
      </p:sp>
      <p:sp>
        <p:nvSpPr>
          <p:cNvPr id="79" name="Google Shape;24964;p53">
            <a:extLst>
              <a:ext uri="{FF2B5EF4-FFF2-40B4-BE49-F238E27FC236}">
                <a16:creationId xmlns:a16="http://schemas.microsoft.com/office/drawing/2014/main" id="{3B646738-4935-4354-B265-9D127AAE0ACA}"/>
              </a:ext>
            </a:extLst>
          </p:cNvPr>
          <p:cNvSpPr txBox="1"/>
          <p:nvPr/>
        </p:nvSpPr>
        <p:spPr>
          <a:xfrm>
            <a:off x="6005436" y="3202774"/>
            <a:ext cx="2341399"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chemeClr val="accent1"/>
                </a:solidFill>
                <a:latin typeface="DM Serif Text"/>
                <a:ea typeface="DM Serif Text"/>
                <a:cs typeface="DM Serif Text"/>
                <a:sym typeface="DM Serif Text"/>
              </a:rPr>
              <a:t>Luxury Items </a:t>
            </a:r>
            <a:endParaRPr sz="2200" dirty="0">
              <a:solidFill>
                <a:schemeClr val="accent1"/>
              </a:solidFill>
              <a:latin typeface="DM Serif Text"/>
              <a:ea typeface="DM Serif Text"/>
              <a:cs typeface="DM Serif Text"/>
              <a:sym typeface="DM Serif Text"/>
            </a:endParaRPr>
          </a:p>
        </p:txBody>
      </p:sp>
    </p:spTree>
    <p:extLst>
      <p:ext uri="{BB962C8B-B14F-4D97-AF65-F5344CB8AC3E}">
        <p14:creationId xmlns:p14="http://schemas.microsoft.com/office/powerpoint/2010/main" val="3342473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87"/>
        <p:cNvGrpSpPr/>
        <p:nvPr/>
      </p:nvGrpSpPr>
      <p:grpSpPr>
        <a:xfrm>
          <a:off x="0" y="0"/>
          <a:ext cx="0" cy="0"/>
          <a:chOff x="0" y="0"/>
          <a:chExt cx="0" cy="0"/>
        </a:xfrm>
      </p:grpSpPr>
      <p:sp>
        <p:nvSpPr>
          <p:cNvPr id="24788" name="Google Shape;24788;p44"/>
          <p:cNvSpPr/>
          <p:nvPr/>
        </p:nvSpPr>
        <p:spPr>
          <a:xfrm>
            <a:off x="1607126" y="1086104"/>
            <a:ext cx="712125" cy="701128"/>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9" name="Google Shape;24789;p44"/>
          <p:cNvSpPr/>
          <p:nvPr/>
        </p:nvSpPr>
        <p:spPr>
          <a:xfrm>
            <a:off x="4126574" y="1086104"/>
            <a:ext cx="712125" cy="701128"/>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90" name="Google Shape;24790;p44"/>
          <p:cNvSpPr/>
          <p:nvPr/>
        </p:nvSpPr>
        <p:spPr>
          <a:xfrm>
            <a:off x="6715073" y="1090069"/>
            <a:ext cx="712125" cy="701128"/>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91" name="Google Shape;24791;p44"/>
          <p:cNvSpPr txBox="1">
            <a:spLocks noGrp="1"/>
          </p:cNvSpPr>
          <p:nvPr>
            <p:ph type="title" idx="6"/>
          </p:nvPr>
        </p:nvSpPr>
        <p:spPr>
          <a:xfrm>
            <a:off x="861300" y="549600"/>
            <a:ext cx="7421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 &amp; N CASE – Financial Analysis</a:t>
            </a:r>
            <a:endParaRPr dirty="0"/>
          </a:p>
        </p:txBody>
      </p:sp>
      <p:sp>
        <p:nvSpPr>
          <p:cNvPr id="24792" name="Google Shape;24792;p44"/>
          <p:cNvSpPr txBox="1">
            <a:spLocks noGrp="1"/>
          </p:cNvSpPr>
          <p:nvPr>
            <p:ph type="title"/>
          </p:nvPr>
        </p:nvSpPr>
        <p:spPr>
          <a:xfrm>
            <a:off x="871965" y="1684376"/>
            <a:ext cx="2388505"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Disproportionate Wealth </a:t>
            </a:r>
            <a:endParaRPr sz="2000" dirty="0"/>
          </a:p>
        </p:txBody>
      </p:sp>
      <p:sp>
        <p:nvSpPr>
          <p:cNvPr id="24793" name="Google Shape;24793;p44"/>
          <p:cNvSpPr txBox="1">
            <a:spLocks noGrp="1"/>
          </p:cNvSpPr>
          <p:nvPr>
            <p:ph type="subTitle" idx="1"/>
          </p:nvPr>
        </p:nvSpPr>
        <p:spPr>
          <a:xfrm>
            <a:off x="746704" y="2226973"/>
            <a:ext cx="2511960" cy="733500"/>
          </a:xfrm>
          <a:prstGeom prst="rect">
            <a:avLst/>
          </a:prstGeom>
        </p:spPr>
        <p:txBody>
          <a:bodyPr spcFirstLastPara="1" wrap="square" lIns="91425" tIns="91425" rIns="91425" bIns="91425" anchor="t" anchorCtr="0">
            <a:noAutofit/>
          </a:bodyPr>
          <a:lstStyle/>
          <a:p>
            <a:pPr marL="0" lvl="0" indent="0" algn="just">
              <a:spcAft>
                <a:spcPts val="600"/>
              </a:spcAft>
            </a:pPr>
            <a:r>
              <a:rPr lang="en-US" dirty="0"/>
              <a:t>Legitimate income between 2003-2017 was about BND$1.3 Million (≈USD$968,790.81).</a:t>
            </a:r>
          </a:p>
          <a:p>
            <a:pPr marL="0" lvl="0" indent="0" algn="just">
              <a:spcAft>
                <a:spcPts val="600"/>
              </a:spcAft>
            </a:pPr>
            <a:r>
              <a:rPr lang="en-US" dirty="0"/>
              <a:t>Cash used (based on cash deposits, cash payments for cars and credit card payments only) about BND$9.7 Million (≈USD$7,228,669.89).</a:t>
            </a:r>
          </a:p>
          <a:p>
            <a:pPr marL="0" lvl="0" indent="0" algn="just">
              <a:spcAft>
                <a:spcPts val="600"/>
              </a:spcAft>
            </a:pPr>
            <a:r>
              <a:rPr lang="en-US" dirty="0"/>
              <a:t>Luxury items about BND$1 Million (≈ USD$745,223.70).</a:t>
            </a:r>
            <a:endParaRPr dirty="0"/>
          </a:p>
        </p:txBody>
      </p:sp>
      <p:sp>
        <p:nvSpPr>
          <p:cNvPr id="24794" name="Google Shape;24794;p44"/>
          <p:cNvSpPr txBox="1">
            <a:spLocks noGrp="1"/>
          </p:cNvSpPr>
          <p:nvPr>
            <p:ph type="title" idx="2"/>
          </p:nvPr>
        </p:nvSpPr>
        <p:spPr>
          <a:xfrm>
            <a:off x="3396637" y="1772690"/>
            <a:ext cx="21606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Deposits </a:t>
            </a:r>
            <a:endParaRPr sz="2000" dirty="0"/>
          </a:p>
        </p:txBody>
      </p:sp>
      <p:sp>
        <p:nvSpPr>
          <p:cNvPr id="24795" name="Google Shape;24795;p44"/>
          <p:cNvSpPr txBox="1">
            <a:spLocks noGrp="1"/>
          </p:cNvSpPr>
          <p:nvPr>
            <p:ph type="subTitle" idx="3"/>
          </p:nvPr>
        </p:nvSpPr>
        <p:spPr>
          <a:xfrm>
            <a:off x="3471983" y="2226973"/>
            <a:ext cx="2399906" cy="2774448"/>
          </a:xfrm>
          <a:prstGeom prst="rect">
            <a:avLst/>
          </a:prstGeom>
        </p:spPr>
        <p:txBody>
          <a:bodyPr spcFirstLastPara="1" wrap="square" lIns="91425" tIns="91425" rIns="91425" bIns="91425" anchor="t" anchorCtr="0">
            <a:noAutofit/>
          </a:bodyPr>
          <a:lstStyle/>
          <a:p>
            <a:pPr marL="0" lvl="0" indent="0" algn="just" rtl="0">
              <a:spcBef>
                <a:spcPts val="0"/>
              </a:spcBef>
              <a:spcAft>
                <a:spcPts val="600"/>
              </a:spcAft>
              <a:buNone/>
            </a:pPr>
            <a:r>
              <a:rPr lang="en-US" dirty="0"/>
              <a:t>Large amount of cash deposits made into their joint accounts made a day or few days after withdrawal from the OR account. </a:t>
            </a:r>
          </a:p>
          <a:p>
            <a:pPr marL="0" lvl="0" indent="0" algn="just" rtl="0">
              <a:spcBef>
                <a:spcPts val="0"/>
              </a:spcBef>
              <a:spcAft>
                <a:spcPts val="600"/>
              </a:spcAft>
              <a:buNone/>
            </a:pPr>
            <a:r>
              <a:rPr lang="en-US" dirty="0"/>
              <a:t>$10K notes withdrawn from OR account subsequently deposited into joint account.</a:t>
            </a:r>
          </a:p>
          <a:p>
            <a:pPr marL="0" lvl="0" indent="0" algn="just">
              <a:spcAft>
                <a:spcPts val="600"/>
              </a:spcAft>
            </a:pPr>
            <a:r>
              <a:rPr lang="en-US" dirty="0"/>
              <a:t>About BND$5.9 Million (≈USD$4.3Million) deposited.  </a:t>
            </a:r>
            <a:endParaRPr dirty="0"/>
          </a:p>
        </p:txBody>
      </p:sp>
      <p:sp>
        <p:nvSpPr>
          <p:cNvPr id="24796" name="Google Shape;24796;p44"/>
          <p:cNvSpPr txBox="1">
            <a:spLocks noGrp="1"/>
          </p:cNvSpPr>
          <p:nvPr>
            <p:ph type="title" idx="4"/>
          </p:nvPr>
        </p:nvSpPr>
        <p:spPr>
          <a:xfrm>
            <a:off x="6042271" y="1772690"/>
            <a:ext cx="21606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dirty="0"/>
              <a:t>Vehicles</a:t>
            </a:r>
            <a:endParaRPr dirty="0"/>
          </a:p>
        </p:txBody>
      </p:sp>
      <p:sp>
        <p:nvSpPr>
          <p:cNvPr id="24797" name="Google Shape;24797;p44"/>
          <p:cNvSpPr txBox="1">
            <a:spLocks noGrp="1"/>
          </p:cNvSpPr>
          <p:nvPr>
            <p:ph type="subTitle" idx="5"/>
          </p:nvPr>
        </p:nvSpPr>
        <p:spPr>
          <a:xfrm>
            <a:off x="6127533" y="2226973"/>
            <a:ext cx="2269763" cy="733500"/>
          </a:xfrm>
          <a:prstGeom prst="rect">
            <a:avLst/>
          </a:prstGeom>
        </p:spPr>
        <p:txBody>
          <a:bodyPr spcFirstLastPara="1" wrap="square" lIns="91425" tIns="91425" rIns="91425" bIns="91425" anchor="t" anchorCtr="0">
            <a:noAutofit/>
          </a:bodyPr>
          <a:lstStyle/>
          <a:p>
            <a:pPr marL="0" lvl="0" indent="0" algn="just">
              <a:spcAft>
                <a:spcPts val="1200"/>
              </a:spcAft>
            </a:pPr>
            <a:r>
              <a:rPr lang="en-US" dirty="0"/>
              <a:t>Between 2008 and 2017, they have paid a total of over BND$2 Million (≈USD$1.4 million) in cash for purchase of 25 luxury cars which was acquired soon after R withdrew large amounts of cash from the OR account which was under her control. </a:t>
            </a:r>
          </a:p>
          <a:p>
            <a:pPr marL="0" lvl="0" indent="0" algn="ctr" rtl="0">
              <a:spcBef>
                <a:spcPts val="0"/>
              </a:spcBef>
              <a:spcAft>
                <a:spcPts val="1200"/>
              </a:spcAft>
              <a:buNone/>
            </a:pPr>
            <a:r>
              <a:rPr lang="en-US" dirty="0"/>
              <a:t> </a:t>
            </a:r>
            <a:endParaRPr dirty="0"/>
          </a:p>
        </p:txBody>
      </p:sp>
      <p:grpSp>
        <p:nvGrpSpPr>
          <p:cNvPr id="34" name="Google Shape;25508;p72">
            <a:extLst>
              <a:ext uri="{FF2B5EF4-FFF2-40B4-BE49-F238E27FC236}">
                <a16:creationId xmlns:a16="http://schemas.microsoft.com/office/drawing/2014/main" id="{09A01762-7DF6-40A2-8173-03A0DEDD55F9}"/>
              </a:ext>
            </a:extLst>
          </p:cNvPr>
          <p:cNvGrpSpPr/>
          <p:nvPr/>
        </p:nvGrpSpPr>
        <p:grpSpPr>
          <a:xfrm>
            <a:off x="1796916" y="1207577"/>
            <a:ext cx="332543" cy="444013"/>
            <a:chOff x="2101425" y="2855850"/>
            <a:chExt cx="412075" cy="541325"/>
          </a:xfrm>
        </p:grpSpPr>
        <p:sp>
          <p:nvSpPr>
            <p:cNvPr id="35" name="Google Shape;25509;p72">
              <a:extLst>
                <a:ext uri="{FF2B5EF4-FFF2-40B4-BE49-F238E27FC236}">
                  <a16:creationId xmlns:a16="http://schemas.microsoft.com/office/drawing/2014/main" id="{0A830B94-59C2-43A5-A9F0-F713AFD7F7F4}"/>
                </a:ext>
              </a:extLst>
            </p:cNvPr>
            <p:cNvSpPr/>
            <p:nvPr/>
          </p:nvSpPr>
          <p:spPr>
            <a:xfrm>
              <a:off x="2195300" y="2855850"/>
              <a:ext cx="225350" cy="112550"/>
            </a:xfrm>
            <a:custGeom>
              <a:avLst/>
              <a:gdLst/>
              <a:ahLst/>
              <a:cxnLst/>
              <a:rect l="l" t="t" r="r" b="b"/>
              <a:pathLst>
                <a:path w="9014" h="4502" extrusionOk="0">
                  <a:moveTo>
                    <a:pt x="6387" y="0"/>
                  </a:moveTo>
                  <a:cubicBezTo>
                    <a:pt x="5603" y="0"/>
                    <a:pt x="4822" y="228"/>
                    <a:pt x="4142" y="685"/>
                  </a:cubicBezTo>
                  <a:cubicBezTo>
                    <a:pt x="3665" y="1000"/>
                    <a:pt x="3122" y="1157"/>
                    <a:pt x="2581" y="1157"/>
                  </a:cubicBezTo>
                  <a:cubicBezTo>
                    <a:pt x="2041" y="1157"/>
                    <a:pt x="1503" y="1000"/>
                    <a:pt x="1036" y="685"/>
                  </a:cubicBezTo>
                  <a:cubicBezTo>
                    <a:pt x="928" y="619"/>
                    <a:pt x="804" y="586"/>
                    <a:pt x="680" y="586"/>
                  </a:cubicBezTo>
                  <a:cubicBezTo>
                    <a:pt x="501" y="586"/>
                    <a:pt x="324" y="654"/>
                    <a:pt x="204" y="787"/>
                  </a:cubicBezTo>
                  <a:cubicBezTo>
                    <a:pt x="1" y="1030"/>
                    <a:pt x="1" y="1395"/>
                    <a:pt x="204" y="1619"/>
                  </a:cubicBezTo>
                  <a:cubicBezTo>
                    <a:pt x="448" y="1923"/>
                    <a:pt x="529" y="2451"/>
                    <a:pt x="1300" y="4481"/>
                  </a:cubicBezTo>
                  <a:cubicBezTo>
                    <a:pt x="2295" y="4075"/>
                    <a:pt x="3370" y="3852"/>
                    <a:pt x="4487" y="3852"/>
                  </a:cubicBezTo>
                  <a:cubicBezTo>
                    <a:pt x="5623" y="3852"/>
                    <a:pt x="6699" y="4095"/>
                    <a:pt x="7694" y="4501"/>
                  </a:cubicBezTo>
                  <a:cubicBezTo>
                    <a:pt x="8100" y="3506"/>
                    <a:pt x="8668" y="1923"/>
                    <a:pt x="8851" y="1517"/>
                  </a:cubicBezTo>
                  <a:cubicBezTo>
                    <a:pt x="9013" y="1233"/>
                    <a:pt x="8912" y="868"/>
                    <a:pt x="8648" y="685"/>
                  </a:cubicBezTo>
                  <a:cubicBezTo>
                    <a:pt x="7958" y="228"/>
                    <a:pt x="7171" y="0"/>
                    <a:pt x="6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510;p72">
              <a:extLst>
                <a:ext uri="{FF2B5EF4-FFF2-40B4-BE49-F238E27FC236}">
                  <a16:creationId xmlns:a16="http://schemas.microsoft.com/office/drawing/2014/main" id="{1C9401EA-DF61-42E8-AFF7-BA05B3AEBE97}"/>
                </a:ext>
              </a:extLst>
            </p:cNvPr>
            <p:cNvSpPr/>
            <p:nvPr/>
          </p:nvSpPr>
          <p:spPr>
            <a:xfrm>
              <a:off x="2101425" y="2983575"/>
              <a:ext cx="412075" cy="413600"/>
            </a:xfrm>
            <a:custGeom>
              <a:avLst/>
              <a:gdLst/>
              <a:ahLst/>
              <a:cxnLst/>
              <a:rect l="l" t="t" r="r" b="b"/>
              <a:pathLst>
                <a:path w="16483" h="16544" extrusionOk="0">
                  <a:moveTo>
                    <a:pt x="8242" y="3817"/>
                  </a:moveTo>
                  <a:cubicBezTo>
                    <a:pt x="8587" y="3817"/>
                    <a:pt x="8871" y="4101"/>
                    <a:pt x="8871" y="4446"/>
                  </a:cubicBezTo>
                  <a:lnTo>
                    <a:pt x="8871" y="5197"/>
                  </a:lnTo>
                  <a:cubicBezTo>
                    <a:pt x="9602" y="5461"/>
                    <a:pt x="10150" y="6171"/>
                    <a:pt x="10150" y="6983"/>
                  </a:cubicBezTo>
                  <a:cubicBezTo>
                    <a:pt x="10150" y="7349"/>
                    <a:pt x="9866" y="7633"/>
                    <a:pt x="9500" y="7633"/>
                  </a:cubicBezTo>
                  <a:cubicBezTo>
                    <a:pt x="9155" y="7633"/>
                    <a:pt x="8871" y="7349"/>
                    <a:pt x="8871" y="6983"/>
                  </a:cubicBezTo>
                  <a:cubicBezTo>
                    <a:pt x="8871" y="6638"/>
                    <a:pt x="8587" y="6354"/>
                    <a:pt x="8242" y="6354"/>
                  </a:cubicBezTo>
                  <a:cubicBezTo>
                    <a:pt x="7897" y="6354"/>
                    <a:pt x="7613" y="6638"/>
                    <a:pt x="7613" y="6983"/>
                  </a:cubicBezTo>
                  <a:cubicBezTo>
                    <a:pt x="7613" y="7349"/>
                    <a:pt x="7897" y="7633"/>
                    <a:pt x="8242" y="7633"/>
                  </a:cubicBezTo>
                  <a:cubicBezTo>
                    <a:pt x="9297" y="7633"/>
                    <a:pt x="10150" y="8485"/>
                    <a:pt x="10150" y="9521"/>
                  </a:cubicBezTo>
                  <a:cubicBezTo>
                    <a:pt x="10150" y="10353"/>
                    <a:pt x="9602" y="11043"/>
                    <a:pt x="8871" y="11307"/>
                  </a:cubicBezTo>
                  <a:lnTo>
                    <a:pt x="8871" y="12058"/>
                  </a:lnTo>
                  <a:cubicBezTo>
                    <a:pt x="8871" y="12423"/>
                    <a:pt x="8587" y="12707"/>
                    <a:pt x="8242" y="12707"/>
                  </a:cubicBezTo>
                  <a:cubicBezTo>
                    <a:pt x="7897" y="12707"/>
                    <a:pt x="7613" y="12423"/>
                    <a:pt x="7613" y="12058"/>
                  </a:cubicBezTo>
                  <a:lnTo>
                    <a:pt x="7613" y="11307"/>
                  </a:lnTo>
                  <a:cubicBezTo>
                    <a:pt x="6861" y="11043"/>
                    <a:pt x="6334" y="10353"/>
                    <a:pt x="6334" y="9521"/>
                  </a:cubicBezTo>
                  <a:cubicBezTo>
                    <a:pt x="6334" y="9175"/>
                    <a:pt x="6618" y="8891"/>
                    <a:pt x="6963" y="8891"/>
                  </a:cubicBezTo>
                  <a:cubicBezTo>
                    <a:pt x="7328" y="8891"/>
                    <a:pt x="7613" y="9175"/>
                    <a:pt x="7613" y="9521"/>
                  </a:cubicBezTo>
                  <a:cubicBezTo>
                    <a:pt x="7613" y="9886"/>
                    <a:pt x="7897" y="10170"/>
                    <a:pt x="8242" y="10170"/>
                  </a:cubicBezTo>
                  <a:cubicBezTo>
                    <a:pt x="8587" y="10170"/>
                    <a:pt x="8871" y="9886"/>
                    <a:pt x="8871" y="9521"/>
                  </a:cubicBezTo>
                  <a:cubicBezTo>
                    <a:pt x="8871" y="9175"/>
                    <a:pt x="8587" y="8891"/>
                    <a:pt x="8242" y="8891"/>
                  </a:cubicBezTo>
                  <a:cubicBezTo>
                    <a:pt x="7186" y="8891"/>
                    <a:pt x="6334" y="8039"/>
                    <a:pt x="6334" y="6983"/>
                  </a:cubicBezTo>
                  <a:cubicBezTo>
                    <a:pt x="6334" y="6171"/>
                    <a:pt x="6861" y="5461"/>
                    <a:pt x="7613" y="5197"/>
                  </a:cubicBezTo>
                  <a:lnTo>
                    <a:pt x="7613" y="4446"/>
                  </a:lnTo>
                  <a:cubicBezTo>
                    <a:pt x="7613" y="4101"/>
                    <a:pt x="7897" y="3817"/>
                    <a:pt x="8242" y="3817"/>
                  </a:cubicBezTo>
                  <a:close/>
                  <a:moveTo>
                    <a:pt x="8242" y="1"/>
                  </a:moveTo>
                  <a:cubicBezTo>
                    <a:pt x="3695" y="1"/>
                    <a:pt x="1" y="4284"/>
                    <a:pt x="1" y="9521"/>
                  </a:cubicBezTo>
                  <a:cubicBezTo>
                    <a:pt x="1" y="12707"/>
                    <a:pt x="1422" y="16543"/>
                    <a:pt x="8242" y="16543"/>
                  </a:cubicBezTo>
                  <a:cubicBezTo>
                    <a:pt x="15062" y="16543"/>
                    <a:pt x="16483" y="12707"/>
                    <a:pt x="16483" y="9521"/>
                  </a:cubicBezTo>
                  <a:cubicBezTo>
                    <a:pt x="16483" y="4284"/>
                    <a:pt x="12788" y="1"/>
                    <a:pt x="8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1209;p89">
            <a:extLst>
              <a:ext uri="{FF2B5EF4-FFF2-40B4-BE49-F238E27FC236}">
                <a16:creationId xmlns:a16="http://schemas.microsoft.com/office/drawing/2014/main" id="{5B3C7E70-E900-4F7E-AC4D-F4119D2079AA}"/>
              </a:ext>
            </a:extLst>
          </p:cNvPr>
          <p:cNvGrpSpPr/>
          <p:nvPr/>
        </p:nvGrpSpPr>
        <p:grpSpPr>
          <a:xfrm>
            <a:off x="4281938" y="1225977"/>
            <a:ext cx="390955" cy="355591"/>
            <a:chOff x="-60987850" y="4100950"/>
            <a:chExt cx="316650" cy="315650"/>
          </a:xfrm>
          <a:solidFill>
            <a:schemeClr val="accent3"/>
          </a:solidFill>
        </p:grpSpPr>
        <p:sp>
          <p:nvSpPr>
            <p:cNvPr id="38" name="Google Shape;31210;p89">
              <a:extLst>
                <a:ext uri="{FF2B5EF4-FFF2-40B4-BE49-F238E27FC236}">
                  <a16:creationId xmlns:a16="http://schemas.microsoft.com/office/drawing/2014/main" id="{27CDBFB6-24D3-4ABB-B2FB-A69E51A6626F}"/>
                </a:ext>
              </a:extLst>
            </p:cNvPr>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211;p89">
              <a:extLst>
                <a:ext uri="{FF2B5EF4-FFF2-40B4-BE49-F238E27FC236}">
                  <a16:creationId xmlns:a16="http://schemas.microsoft.com/office/drawing/2014/main" id="{3886334D-3F76-437D-96DA-63E94A4160A7}"/>
                </a:ext>
              </a:extLst>
            </p:cNvPr>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212;p89">
              <a:extLst>
                <a:ext uri="{FF2B5EF4-FFF2-40B4-BE49-F238E27FC236}">
                  <a16:creationId xmlns:a16="http://schemas.microsoft.com/office/drawing/2014/main" id="{25828FCC-D767-42E9-B3D0-52C9CEA0A8A5}"/>
                </a:ext>
              </a:extLst>
            </p:cNvPr>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213;p89">
              <a:extLst>
                <a:ext uri="{FF2B5EF4-FFF2-40B4-BE49-F238E27FC236}">
                  <a16:creationId xmlns:a16="http://schemas.microsoft.com/office/drawing/2014/main" id="{B7650021-1FBF-44C2-A4C8-1C0D78624EBF}"/>
                </a:ext>
              </a:extLst>
            </p:cNvPr>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214;p89">
              <a:extLst>
                <a:ext uri="{FF2B5EF4-FFF2-40B4-BE49-F238E27FC236}">
                  <a16:creationId xmlns:a16="http://schemas.microsoft.com/office/drawing/2014/main" id="{FAFC8746-995B-42F4-B831-18F09558C86E}"/>
                </a:ext>
              </a:extLst>
            </p:cNvPr>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30680;p87">
            <a:extLst>
              <a:ext uri="{FF2B5EF4-FFF2-40B4-BE49-F238E27FC236}">
                <a16:creationId xmlns:a16="http://schemas.microsoft.com/office/drawing/2014/main" id="{B453F6D7-981D-4126-89F3-7F5C0691B593}"/>
              </a:ext>
            </a:extLst>
          </p:cNvPr>
          <p:cNvGrpSpPr/>
          <p:nvPr/>
        </p:nvGrpSpPr>
        <p:grpSpPr>
          <a:xfrm>
            <a:off x="6888197" y="1242603"/>
            <a:ext cx="365875" cy="354420"/>
            <a:chOff x="1492675" y="4420975"/>
            <a:chExt cx="481825" cy="438525"/>
          </a:xfrm>
          <a:solidFill>
            <a:schemeClr val="accent3"/>
          </a:solidFill>
        </p:grpSpPr>
        <p:sp>
          <p:nvSpPr>
            <p:cNvPr id="44" name="Google Shape;30681;p87">
              <a:extLst>
                <a:ext uri="{FF2B5EF4-FFF2-40B4-BE49-F238E27FC236}">
                  <a16:creationId xmlns:a16="http://schemas.microsoft.com/office/drawing/2014/main" id="{C2EFCCE5-0C0B-4CDB-B758-4258A2E92191}"/>
                </a:ext>
              </a:extLst>
            </p:cNvPr>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30682;p87">
              <a:extLst>
                <a:ext uri="{FF2B5EF4-FFF2-40B4-BE49-F238E27FC236}">
                  <a16:creationId xmlns:a16="http://schemas.microsoft.com/office/drawing/2014/main" id="{678E70E8-82F0-4963-8BEA-FD5329FCDD10}"/>
                </a:ext>
              </a:extLst>
            </p:cNvPr>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30683;p87">
              <a:extLst>
                <a:ext uri="{FF2B5EF4-FFF2-40B4-BE49-F238E27FC236}">
                  <a16:creationId xmlns:a16="http://schemas.microsoft.com/office/drawing/2014/main" id="{CB4DCC59-64AD-4663-9432-C5AE4B4B9A86}"/>
                </a:ext>
              </a:extLst>
            </p:cNvPr>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30684;p87">
              <a:extLst>
                <a:ext uri="{FF2B5EF4-FFF2-40B4-BE49-F238E27FC236}">
                  <a16:creationId xmlns:a16="http://schemas.microsoft.com/office/drawing/2014/main" id="{B69C0709-DC91-4DAC-AFFA-ED1D5C305B71}"/>
                </a:ext>
              </a:extLst>
            </p:cNvPr>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30685;p87">
              <a:extLst>
                <a:ext uri="{FF2B5EF4-FFF2-40B4-BE49-F238E27FC236}">
                  <a16:creationId xmlns:a16="http://schemas.microsoft.com/office/drawing/2014/main" id="{A65DB73A-5608-4B90-BA2B-346547A66F44}"/>
                </a:ext>
              </a:extLst>
            </p:cNvPr>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14997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87"/>
        <p:cNvGrpSpPr/>
        <p:nvPr/>
      </p:nvGrpSpPr>
      <p:grpSpPr>
        <a:xfrm>
          <a:off x="0" y="0"/>
          <a:ext cx="0" cy="0"/>
          <a:chOff x="0" y="0"/>
          <a:chExt cx="0" cy="0"/>
        </a:xfrm>
      </p:grpSpPr>
      <p:sp>
        <p:nvSpPr>
          <p:cNvPr id="24791" name="Google Shape;24791;p44"/>
          <p:cNvSpPr txBox="1">
            <a:spLocks noGrp="1"/>
          </p:cNvSpPr>
          <p:nvPr>
            <p:ph type="title" idx="6"/>
          </p:nvPr>
        </p:nvSpPr>
        <p:spPr>
          <a:xfrm>
            <a:off x="861300" y="549600"/>
            <a:ext cx="7421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 &amp; N CASE – Restraining Order </a:t>
            </a:r>
            <a:endParaRPr dirty="0"/>
          </a:p>
        </p:txBody>
      </p:sp>
      <p:sp>
        <p:nvSpPr>
          <p:cNvPr id="42" name="TextBox 41">
            <a:extLst>
              <a:ext uri="{FF2B5EF4-FFF2-40B4-BE49-F238E27FC236}">
                <a16:creationId xmlns:a16="http://schemas.microsoft.com/office/drawing/2014/main" id="{AD9B23F6-D01C-433E-B168-537EBE98A2E7}"/>
              </a:ext>
            </a:extLst>
          </p:cNvPr>
          <p:cNvSpPr txBox="1"/>
          <p:nvPr/>
        </p:nvSpPr>
        <p:spPr>
          <a:xfrm>
            <a:off x="792813" y="1119369"/>
            <a:ext cx="7558373" cy="5847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Barlow" panose="020B0604020202020204" charset="0"/>
              </a:rPr>
              <a:t>After conviction, Prosecution applied for a </a:t>
            </a:r>
            <a:r>
              <a:rPr lang="en-US" sz="1600" b="1" dirty="0">
                <a:latin typeface="Barlow" panose="020B0604020202020204" charset="0"/>
              </a:rPr>
              <a:t>restraining order </a:t>
            </a:r>
            <a:r>
              <a:rPr lang="en-US" sz="1600" dirty="0">
                <a:latin typeface="Barlow" panose="020B0604020202020204" charset="0"/>
              </a:rPr>
              <a:t>under CARO to retrain cars, monies in bank accounts, handbags and watches.</a:t>
            </a:r>
          </a:p>
        </p:txBody>
      </p:sp>
      <p:sp>
        <p:nvSpPr>
          <p:cNvPr id="43" name="TextBox 42">
            <a:extLst>
              <a:ext uri="{FF2B5EF4-FFF2-40B4-BE49-F238E27FC236}">
                <a16:creationId xmlns:a16="http://schemas.microsoft.com/office/drawing/2014/main" id="{5EC4E3E7-51E1-45D3-B927-4C198021EBBA}"/>
              </a:ext>
            </a:extLst>
          </p:cNvPr>
          <p:cNvSpPr txBox="1"/>
          <p:nvPr/>
        </p:nvSpPr>
        <p:spPr>
          <a:xfrm>
            <a:off x="792813" y="1709355"/>
            <a:ext cx="7558373" cy="83099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Barlow" panose="020B0604020202020204" charset="0"/>
              </a:rPr>
              <a:t>Application was granted by the Court as it was satisfied that there is reasonable grounds to suspect the properties are tainted properties and confiscation order MAY be made.   </a:t>
            </a:r>
          </a:p>
        </p:txBody>
      </p:sp>
      <p:sp>
        <p:nvSpPr>
          <p:cNvPr id="44" name="TextBox 43">
            <a:extLst>
              <a:ext uri="{FF2B5EF4-FFF2-40B4-BE49-F238E27FC236}">
                <a16:creationId xmlns:a16="http://schemas.microsoft.com/office/drawing/2014/main" id="{B5BBBA6A-DD8D-443B-8621-79568F31A901}"/>
              </a:ext>
            </a:extLst>
          </p:cNvPr>
          <p:cNvSpPr txBox="1"/>
          <p:nvPr/>
        </p:nvSpPr>
        <p:spPr>
          <a:xfrm>
            <a:off x="795955" y="2494275"/>
            <a:ext cx="7558373" cy="66172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latin typeface="Barlow" panose="020B0604020202020204" charset="0"/>
              </a:rPr>
              <a:t>Notice of Motion filed for Confiscation Order on 13 January 2022.</a:t>
            </a:r>
          </a:p>
          <a:p>
            <a:pPr marL="285750" indent="-285750">
              <a:spcAft>
                <a:spcPts val="600"/>
              </a:spcAft>
              <a:buFont typeface="Arial" panose="020B0604020202020204" pitchFamily="34" charset="0"/>
              <a:buChar char="•"/>
            </a:pPr>
            <a:r>
              <a:rPr lang="en-US" sz="1600" dirty="0">
                <a:latin typeface="Barlow" panose="020B0604020202020204" charset="0"/>
              </a:rPr>
              <a:t>Next Step: </a:t>
            </a:r>
          </a:p>
        </p:txBody>
      </p:sp>
      <p:grpSp>
        <p:nvGrpSpPr>
          <p:cNvPr id="49" name="Google Shape;28982;p83">
            <a:extLst>
              <a:ext uri="{FF2B5EF4-FFF2-40B4-BE49-F238E27FC236}">
                <a16:creationId xmlns:a16="http://schemas.microsoft.com/office/drawing/2014/main" id="{541DD3CE-BE25-44D6-962B-8C510ED63A93}"/>
              </a:ext>
            </a:extLst>
          </p:cNvPr>
          <p:cNvGrpSpPr/>
          <p:nvPr/>
        </p:nvGrpSpPr>
        <p:grpSpPr>
          <a:xfrm>
            <a:off x="1357901" y="3579333"/>
            <a:ext cx="6505937" cy="475780"/>
            <a:chOff x="134577" y="895722"/>
            <a:chExt cx="4453484" cy="374299"/>
          </a:xfrm>
          <a:solidFill>
            <a:schemeClr val="accent3">
              <a:lumMod val="75000"/>
            </a:schemeClr>
          </a:solidFill>
        </p:grpSpPr>
        <p:grpSp>
          <p:nvGrpSpPr>
            <p:cNvPr id="50" name="Google Shape;28983;p83">
              <a:extLst>
                <a:ext uri="{FF2B5EF4-FFF2-40B4-BE49-F238E27FC236}">
                  <a16:creationId xmlns:a16="http://schemas.microsoft.com/office/drawing/2014/main" id="{09D81D21-18D2-483B-9583-9844D27211F5}"/>
                </a:ext>
              </a:extLst>
            </p:cNvPr>
            <p:cNvGrpSpPr/>
            <p:nvPr/>
          </p:nvGrpSpPr>
          <p:grpSpPr>
            <a:xfrm>
              <a:off x="2233276" y="895722"/>
              <a:ext cx="1082667" cy="223591"/>
              <a:chOff x="4808316" y="2800065"/>
              <a:chExt cx="1999386" cy="412910"/>
            </a:xfrm>
            <a:grpFill/>
          </p:grpSpPr>
          <p:sp>
            <p:nvSpPr>
              <p:cNvPr id="66" name="Google Shape;28984;p83">
                <a:extLst>
                  <a:ext uri="{FF2B5EF4-FFF2-40B4-BE49-F238E27FC236}">
                    <a16:creationId xmlns:a16="http://schemas.microsoft.com/office/drawing/2014/main" id="{D3D4C02D-0344-4E91-8716-A71ED49F92FB}"/>
                  </a:ext>
                </a:extLst>
              </p:cNvPr>
              <p:cNvSpPr/>
              <p:nvPr/>
            </p:nvSpPr>
            <p:spPr>
              <a:xfrm>
                <a:off x="4849302" y="3079475"/>
                <a:ext cx="1958400" cy="133500"/>
              </a:xfrm>
              <a:prstGeom prst="rect">
                <a:avLst/>
              </a:pr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28985;p83">
                <a:extLst>
                  <a:ext uri="{FF2B5EF4-FFF2-40B4-BE49-F238E27FC236}">
                    <a16:creationId xmlns:a16="http://schemas.microsoft.com/office/drawing/2014/main" id="{15844A4E-1D3B-4B49-943E-A454A17FBF1D}"/>
                  </a:ext>
                </a:extLst>
              </p:cNvPr>
              <p:cNvGrpSpPr/>
              <p:nvPr/>
            </p:nvGrpSpPr>
            <p:grpSpPr>
              <a:xfrm>
                <a:off x="4808316" y="2800065"/>
                <a:ext cx="92400" cy="411825"/>
                <a:chOff x="845575" y="2563700"/>
                <a:chExt cx="92400" cy="411825"/>
              </a:xfrm>
              <a:grpFill/>
            </p:grpSpPr>
            <p:cxnSp>
              <p:nvCxnSpPr>
                <p:cNvPr id="68" name="Google Shape;28986;p83">
                  <a:extLst>
                    <a:ext uri="{FF2B5EF4-FFF2-40B4-BE49-F238E27FC236}">
                      <a16:creationId xmlns:a16="http://schemas.microsoft.com/office/drawing/2014/main" id="{87D0B8B6-CC09-4EB3-BDC0-DE300CB7C7BA}"/>
                    </a:ext>
                  </a:extLst>
                </p:cNvPr>
                <p:cNvCxnSpPr/>
                <p:nvPr/>
              </p:nvCxnSpPr>
              <p:spPr>
                <a:xfrm>
                  <a:off x="891775" y="2616125"/>
                  <a:ext cx="0" cy="359400"/>
                </a:xfrm>
                <a:prstGeom prst="straightConnector1">
                  <a:avLst/>
                </a:prstGeom>
                <a:grpFill/>
                <a:ln w="9525" cap="flat" cmpd="sng">
                  <a:solidFill>
                    <a:srgbClr val="667E92"/>
                  </a:solidFill>
                  <a:prstDash val="solid"/>
                  <a:round/>
                  <a:headEnd type="none" w="sm" len="sm"/>
                  <a:tailEnd type="none" w="sm" len="sm"/>
                </a:ln>
              </p:spPr>
            </p:cxnSp>
            <p:sp>
              <p:nvSpPr>
                <p:cNvPr id="69" name="Google Shape;28987;p83">
                  <a:extLst>
                    <a:ext uri="{FF2B5EF4-FFF2-40B4-BE49-F238E27FC236}">
                      <a16:creationId xmlns:a16="http://schemas.microsoft.com/office/drawing/2014/main" id="{F263A098-35E5-49F8-B668-E09BAEBD7B7F}"/>
                    </a:ext>
                  </a:extLst>
                </p:cNvPr>
                <p:cNvSpPr/>
                <p:nvPr/>
              </p:nvSpPr>
              <p:spPr>
                <a:xfrm>
                  <a:off x="845575" y="2563700"/>
                  <a:ext cx="92400" cy="92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 name="Google Shape;28989;p83">
              <a:extLst>
                <a:ext uri="{FF2B5EF4-FFF2-40B4-BE49-F238E27FC236}">
                  <a16:creationId xmlns:a16="http://schemas.microsoft.com/office/drawing/2014/main" id="{3995CDCA-8B4E-4B9F-A052-78EDD751B805}"/>
                </a:ext>
              </a:extLst>
            </p:cNvPr>
            <p:cNvSpPr/>
            <p:nvPr/>
          </p:nvSpPr>
          <p:spPr>
            <a:xfrm>
              <a:off x="134577" y="1047027"/>
              <a:ext cx="1060473" cy="72290"/>
            </a:xfrm>
            <a:prstGeom prst="rect">
              <a:avLst/>
            </a:prstGeom>
            <a:solidFill>
              <a:schemeClr val="accent3">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28993;p83">
              <a:extLst>
                <a:ext uri="{FF2B5EF4-FFF2-40B4-BE49-F238E27FC236}">
                  <a16:creationId xmlns:a16="http://schemas.microsoft.com/office/drawing/2014/main" id="{C48F0941-59F5-4E70-B0DA-A3E2C58984FC}"/>
                </a:ext>
              </a:extLst>
            </p:cNvPr>
            <p:cNvGrpSpPr/>
            <p:nvPr/>
          </p:nvGrpSpPr>
          <p:grpSpPr>
            <a:xfrm>
              <a:off x="1172346" y="1047018"/>
              <a:ext cx="1083151" cy="223003"/>
              <a:chOff x="2849073" y="3079467"/>
              <a:chExt cx="2000279" cy="411825"/>
            </a:xfrm>
            <a:grpFill/>
          </p:grpSpPr>
          <p:sp>
            <p:nvSpPr>
              <p:cNvPr id="58" name="Google Shape;28994;p83">
                <a:extLst>
                  <a:ext uri="{FF2B5EF4-FFF2-40B4-BE49-F238E27FC236}">
                    <a16:creationId xmlns:a16="http://schemas.microsoft.com/office/drawing/2014/main" id="{D3FE4775-22CF-407D-8CC5-51C5D0FE4C4D}"/>
                  </a:ext>
                </a:extLst>
              </p:cNvPr>
              <p:cNvSpPr/>
              <p:nvPr/>
            </p:nvSpPr>
            <p:spPr>
              <a:xfrm>
                <a:off x="2890952" y="3079475"/>
                <a:ext cx="1958400" cy="13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28995;p83">
                <a:extLst>
                  <a:ext uri="{FF2B5EF4-FFF2-40B4-BE49-F238E27FC236}">
                    <a16:creationId xmlns:a16="http://schemas.microsoft.com/office/drawing/2014/main" id="{FBB77DD0-BA45-462F-B73A-41EC7905B477}"/>
                  </a:ext>
                </a:extLst>
              </p:cNvPr>
              <p:cNvGrpSpPr/>
              <p:nvPr/>
            </p:nvGrpSpPr>
            <p:grpSpPr>
              <a:xfrm rot="10800000">
                <a:off x="2849073" y="3079467"/>
                <a:ext cx="92400" cy="411825"/>
                <a:chOff x="2070100" y="2563700"/>
                <a:chExt cx="92400" cy="411825"/>
              </a:xfrm>
              <a:grpFill/>
            </p:grpSpPr>
            <p:cxnSp>
              <p:nvCxnSpPr>
                <p:cNvPr id="60" name="Google Shape;28996;p83">
                  <a:extLst>
                    <a:ext uri="{FF2B5EF4-FFF2-40B4-BE49-F238E27FC236}">
                      <a16:creationId xmlns:a16="http://schemas.microsoft.com/office/drawing/2014/main" id="{1DD339CF-C10A-4D87-8326-294C54031CB4}"/>
                    </a:ext>
                  </a:extLst>
                </p:cNvPr>
                <p:cNvCxnSpPr/>
                <p:nvPr/>
              </p:nvCxnSpPr>
              <p:spPr>
                <a:xfrm>
                  <a:off x="2116300" y="2616125"/>
                  <a:ext cx="0" cy="359400"/>
                </a:xfrm>
                <a:prstGeom prst="straightConnector1">
                  <a:avLst/>
                </a:prstGeom>
                <a:grpFill/>
                <a:ln w="9525" cap="flat" cmpd="sng">
                  <a:solidFill>
                    <a:srgbClr val="667E92"/>
                  </a:solidFill>
                  <a:prstDash val="solid"/>
                  <a:round/>
                  <a:headEnd type="none" w="sm" len="sm"/>
                  <a:tailEnd type="none" w="sm" len="sm"/>
                </a:ln>
              </p:spPr>
            </p:cxnSp>
            <p:sp>
              <p:nvSpPr>
                <p:cNvPr id="61" name="Google Shape;28997;p83">
                  <a:extLst>
                    <a:ext uri="{FF2B5EF4-FFF2-40B4-BE49-F238E27FC236}">
                      <a16:creationId xmlns:a16="http://schemas.microsoft.com/office/drawing/2014/main" id="{8A27C7C5-DF5D-4140-973A-B15299E27A8A}"/>
                    </a:ext>
                  </a:extLst>
                </p:cNvPr>
                <p:cNvSpPr/>
                <p:nvPr/>
              </p:nvSpPr>
              <p:spPr>
                <a:xfrm>
                  <a:off x="2070100" y="2563700"/>
                  <a:ext cx="92400" cy="92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 name="Google Shape;28998;p83">
              <a:extLst>
                <a:ext uri="{FF2B5EF4-FFF2-40B4-BE49-F238E27FC236}">
                  <a16:creationId xmlns:a16="http://schemas.microsoft.com/office/drawing/2014/main" id="{3E1CEF55-66BD-45B7-A54E-70C939C8BDB1}"/>
                </a:ext>
              </a:extLst>
            </p:cNvPr>
            <p:cNvGrpSpPr/>
            <p:nvPr/>
          </p:nvGrpSpPr>
          <p:grpSpPr>
            <a:xfrm>
              <a:off x="3290132" y="1047018"/>
              <a:ext cx="1297929" cy="223003"/>
              <a:chOff x="6760035" y="3079467"/>
              <a:chExt cx="2396914" cy="411825"/>
            </a:xfrm>
            <a:grpFill/>
          </p:grpSpPr>
          <p:sp>
            <p:nvSpPr>
              <p:cNvPr id="54" name="Google Shape;28999;p83">
                <a:extLst>
                  <a:ext uri="{FF2B5EF4-FFF2-40B4-BE49-F238E27FC236}">
                    <a16:creationId xmlns:a16="http://schemas.microsoft.com/office/drawing/2014/main" id="{AA62FBE9-4C5E-4D94-882B-E77F6CE08FD3}"/>
                  </a:ext>
                </a:extLst>
              </p:cNvPr>
              <p:cNvSpPr/>
              <p:nvPr/>
            </p:nvSpPr>
            <p:spPr>
              <a:xfrm>
                <a:off x="6807650" y="3079475"/>
                <a:ext cx="2349300" cy="13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29000;p83">
                <a:extLst>
                  <a:ext uri="{FF2B5EF4-FFF2-40B4-BE49-F238E27FC236}">
                    <a16:creationId xmlns:a16="http://schemas.microsoft.com/office/drawing/2014/main" id="{DBFB7090-815A-4451-ABE0-946F87931078}"/>
                  </a:ext>
                </a:extLst>
              </p:cNvPr>
              <p:cNvGrpSpPr/>
              <p:nvPr/>
            </p:nvGrpSpPr>
            <p:grpSpPr>
              <a:xfrm rot="10800000">
                <a:off x="6760035" y="3079467"/>
                <a:ext cx="92400" cy="411825"/>
                <a:chOff x="2070100" y="2563700"/>
                <a:chExt cx="92400" cy="411825"/>
              </a:xfrm>
              <a:grpFill/>
            </p:grpSpPr>
            <p:cxnSp>
              <p:nvCxnSpPr>
                <p:cNvPr id="56" name="Google Shape;29001;p83">
                  <a:extLst>
                    <a:ext uri="{FF2B5EF4-FFF2-40B4-BE49-F238E27FC236}">
                      <a16:creationId xmlns:a16="http://schemas.microsoft.com/office/drawing/2014/main" id="{2D1EF023-8BB9-4AF4-9486-3984FBBB5F77}"/>
                    </a:ext>
                  </a:extLst>
                </p:cNvPr>
                <p:cNvCxnSpPr/>
                <p:nvPr/>
              </p:nvCxnSpPr>
              <p:spPr>
                <a:xfrm>
                  <a:off x="2116300" y="2616125"/>
                  <a:ext cx="0" cy="359400"/>
                </a:xfrm>
                <a:prstGeom prst="straightConnector1">
                  <a:avLst/>
                </a:prstGeom>
                <a:grpFill/>
                <a:ln w="9525" cap="flat" cmpd="sng">
                  <a:solidFill>
                    <a:srgbClr val="667E92"/>
                  </a:solidFill>
                  <a:prstDash val="solid"/>
                  <a:round/>
                  <a:headEnd type="none" w="sm" len="sm"/>
                  <a:tailEnd type="none" w="sm" len="sm"/>
                </a:ln>
              </p:spPr>
            </p:cxnSp>
            <p:sp>
              <p:nvSpPr>
                <p:cNvPr id="57" name="Google Shape;29002;p83">
                  <a:extLst>
                    <a:ext uri="{FF2B5EF4-FFF2-40B4-BE49-F238E27FC236}">
                      <a16:creationId xmlns:a16="http://schemas.microsoft.com/office/drawing/2014/main" id="{67FA9CBA-C509-4E0F-98FC-619428D677B9}"/>
                    </a:ext>
                  </a:extLst>
                </p:cNvPr>
                <p:cNvSpPr/>
                <p:nvPr/>
              </p:nvSpPr>
              <p:spPr>
                <a:xfrm>
                  <a:off x="2070100" y="2563700"/>
                  <a:ext cx="92400" cy="92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2" name="Google Shape;25076;p58">
            <a:extLst>
              <a:ext uri="{FF2B5EF4-FFF2-40B4-BE49-F238E27FC236}">
                <a16:creationId xmlns:a16="http://schemas.microsoft.com/office/drawing/2014/main" id="{1968E2C8-9964-4697-BE61-80FD34DE04A8}"/>
              </a:ext>
            </a:extLst>
          </p:cNvPr>
          <p:cNvSpPr txBox="1">
            <a:spLocks/>
          </p:cNvSpPr>
          <p:nvPr/>
        </p:nvSpPr>
        <p:spPr>
          <a:xfrm>
            <a:off x="1910960" y="4111580"/>
            <a:ext cx="1925960" cy="450800"/>
          </a:xfrm>
          <a:prstGeom prst="rect">
            <a:avLst/>
          </a:prstGeom>
          <a:solidFill>
            <a:schemeClr val="accent3">
              <a:lumMod val="75000"/>
            </a:scheme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9pPr>
          </a:lstStyle>
          <a:p>
            <a:pPr marL="0" indent="0">
              <a:spcAft>
                <a:spcPts val="1200"/>
              </a:spcAft>
            </a:pPr>
            <a:r>
              <a:rPr lang="en-US" dirty="0"/>
              <a:t>Trial if the application is contested</a:t>
            </a:r>
          </a:p>
        </p:txBody>
      </p:sp>
      <p:sp>
        <p:nvSpPr>
          <p:cNvPr id="93" name="Google Shape;25076;p58">
            <a:extLst>
              <a:ext uri="{FF2B5EF4-FFF2-40B4-BE49-F238E27FC236}">
                <a16:creationId xmlns:a16="http://schemas.microsoft.com/office/drawing/2014/main" id="{DE8BEB60-6769-4CAA-93EE-C8D1ACF4D0F3}"/>
              </a:ext>
            </a:extLst>
          </p:cNvPr>
          <p:cNvSpPr txBox="1">
            <a:spLocks/>
          </p:cNvSpPr>
          <p:nvPr/>
        </p:nvSpPr>
        <p:spPr>
          <a:xfrm>
            <a:off x="2947033" y="3080522"/>
            <a:ext cx="3307912" cy="461531"/>
          </a:xfrm>
          <a:prstGeom prst="rect">
            <a:avLst/>
          </a:prstGeom>
          <a:solidFill>
            <a:schemeClr val="accent3">
              <a:lumMod val="50000"/>
            </a:scheme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9pPr>
          </a:lstStyle>
          <a:p>
            <a:pPr marL="0" indent="0">
              <a:spcAft>
                <a:spcPts val="1200"/>
              </a:spcAft>
            </a:pPr>
            <a:r>
              <a:rPr lang="en-US" dirty="0"/>
              <a:t>If Court is satisfied that it is tainted property, Confiscation Order will be made</a:t>
            </a:r>
          </a:p>
        </p:txBody>
      </p:sp>
      <p:sp>
        <p:nvSpPr>
          <p:cNvPr id="94" name="Google Shape;25076;p58">
            <a:extLst>
              <a:ext uri="{FF2B5EF4-FFF2-40B4-BE49-F238E27FC236}">
                <a16:creationId xmlns:a16="http://schemas.microsoft.com/office/drawing/2014/main" id="{73512404-8DFA-4402-8DC1-BB52817182B4}"/>
              </a:ext>
            </a:extLst>
          </p:cNvPr>
          <p:cNvSpPr txBox="1">
            <a:spLocks/>
          </p:cNvSpPr>
          <p:nvPr/>
        </p:nvSpPr>
        <p:spPr>
          <a:xfrm>
            <a:off x="4351218" y="4104037"/>
            <a:ext cx="3379232" cy="450800"/>
          </a:xfrm>
          <a:prstGeom prst="rect">
            <a:avLst/>
          </a:prstGeom>
          <a:solidFill>
            <a:schemeClr val="accent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1pPr>
            <a:lvl2pPr marL="914400" marR="0" lvl="1"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2pPr>
            <a:lvl3pPr marL="1371600" marR="0" lvl="2"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3pPr>
            <a:lvl4pPr marL="1828800" marR="0" lvl="3"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4pPr>
            <a:lvl5pPr marL="2286000" marR="0" lvl="4"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5pPr>
            <a:lvl6pPr marL="2743200" marR="0" lvl="5"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6pPr>
            <a:lvl7pPr marL="3200400" marR="0" lvl="6"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7pPr>
            <a:lvl8pPr marL="3657600" marR="0" lvl="7"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8pPr>
            <a:lvl9pPr marL="4114800" marR="0" lvl="8" indent="-317500" algn="ctr" rtl="0">
              <a:lnSpc>
                <a:spcPct val="100000"/>
              </a:lnSpc>
              <a:spcBef>
                <a:spcPts val="0"/>
              </a:spcBef>
              <a:spcAft>
                <a:spcPts val="0"/>
              </a:spcAft>
              <a:buClr>
                <a:schemeClr val="accent1"/>
              </a:buClr>
              <a:buSzPts val="1400"/>
              <a:buFont typeface="Barlow"/>
              <a:buNone/>
              <a:defRPr sz="1400" b="0" i="0" u="none" strike="noStrike" cap="none">
                <a:solidFill>
                  <a:schemeClr val="accent1"/>
                </a:solidFill>
                <a:latin typeface="Barlow"/>
                <a:ea typeface="Barlow"/>
                <a:cs typeface="Barlow"/>
                <a:sym typeface="Barlow"/>
              </a:defRPr>
            </a:lvl9pPr>
          </a:lstStyle>
          <a:p>
            <a:pPr marL="0" indent="0">
              <a:spcAft>
                <a:spcPts val="1200"/>
              </a:spcAft>
            </a:pPr>
            <a:r>
              <a:rPr lang="en-US" dirty="0">
                <a:solidFill>
                  <a:schemeClr val="accent3"/>
                </a:solidFill>
              </a:rPr>
              <a:t>Property subject to CO may be sold off and proceeds deposited into CARO fund</a:t>
            </a:r>
          </a:p>
        </p:txBody>
      </p:sp>
    </p:spTree>
    <p:extLst>
      <p:ext uri="{BB962C8B-B14F-4D97-AF65-F5344CB8AC3E}">
        <p14:creationId xmlns:p14="http://schemas.microsoft.com/office/powerpoint/2010/main" val="206364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88"/>
        <p:cNvGrpSpPr/>
        <p:nvPr/>
      </p:nvGrpSpPr>
      <p:grpSpPr>
        <a:xfrm>
          <a:off x="0" y="0"/>
          <a:ext cx="0" cy="0"/>
          <a:chOff x="0" y="0"/>
          <a:chExt cx="0" cy="0"/>
        </a:xfrm>
      </p:grpSpPr>
      <p:sp>
        <p:nvSpPr>
          <p:cNvPr id="25389" name="Google Shape;25389;p71"/>
          <p:cNvSpPr txBox="1">
            <a:spLocks noGrp="1"/>
          </p:cNvSpPr>
          <p:nvPr>
            <p:ph type="title"/>
          </p:nvPr>
        </p:nvSpPr>
        <p:spPr>
          <a:xfrm>
            <a:off x="2625300" y="1581566"/>
            <a:ext cx="3893400" cy="100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25390" name="Google Shape;25390;p71"/>
          <p:cNvSpPr txBox="1">
            <a:spLocks noGrp="1"/>
          </p:cNvSpPr>
          <p:nvPr>
            <p:ph type="subTitle" idx="1"/>
          </p:nvPr>
        </p:nvSpPr>
        <p:spPr>
          <a:xfrm>
            <a:off x="2625300" y="2581915"/>
            <a:ext cx="3893400" cy="13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FFFFFF"/>
              </a:buClr>
              <a:buSzPts val="1100"/>
              <a:buFont typeface="Arial"/>
              <a:buNone/>
            </a:pPr>
            <a:r>
              <a:rPr lang="en" sz="2200" dirty="0">
                <a:latin typeface="DM Serif Text"/>
                <a:ea typeface="DM Serif Text"/>
                <a:cs typeface="DM Serif Text"/>
                <a:sym typeface="DM Serif Text"/>
              </a:rPr>
              <a:t>Do you have any questions?</a:t>
            </a:r>
            <a:endParaRPr sz="2200" dirty="0">
              <a:latin typeface="DM Serif Text"/>
              <a:ea typeface="DM Serif Text"/>
              <a:cs typeface="DM Serif Text"/>
              <a:sym typeface="DM Serif Text"/>
            </a:endParaRPr>
          </a:p>
          <a:p>
            <a:pPr marL="0" lvl="0" indent="0" algn="ctr" rtl="0">
              <a:spcBef>
                <a:spcPts val="0"/>
              </a:spcBef>
              <a:spcAft>
                <a:spcPts val="0"/>
              </a:spcAft>
              <a:buClr>
                <a:srgbClr val="FFFFFF"/>
              </a:buClr>
              <a:buSzPts val="1100"/>
              <a:buFont typeface="Arial"/>
              <a:buNone/>
            </a:pPr>
            <a:endParaRPr dirty="0"/>
          </a:p>
          <a:p>
            <a:pPr marL="0" lvl="0" indent="0" algn="ctr" rtl="0">
              <a:spcBef>
                <a:spcPts val="0"/>
              </a:spcBef>
              <a:spcAft>
                <a:spcPts val="0"/>
              </a:spcAft>
              <a:buClr>
                <a:srgbClr val="FFFFFF"/>
              </a:buClr>
              <a:buSzPts val="1100"/>
              <a:buFont typeface="Arial"/>
              <a:buNone/>
            </a:pPr>
            <a:r>
              <a:rPr lang="en-US" dirty="0"/>
              <a:t>azmeena.mohiddin@agc.gov.bn</a:t>
            </a:r>
            <a:endParaRPr dirty="0"/>
          </a:p>
          <a:p>
            <a:pPr marL="0" lvl="0" indent="0" algn="ctr" rtl="0">
              <a:spcBef>
                <a:spcPts val="0"/>
              </a:spcBef>
              <a:spcAft>
                <a:spcPts val="0"/>
              </a:spcAft>
              <a:buNone/>
            </a:pPr>
            <a:r>
              <a:rPr lang="en-US" dirty="0"/>
              <a:t>www.agc.gov.bn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62"/>
        <p:cNvGrpSpPr/>
        <p:nvPr/>
      </p:nvGrpSpPr>
      <p:grpSpPr>
        <a:xfrm>
          <a:off x="0" y="0"/>
          <a:ext cx="0" cy="0"/>
          <a:chOff x="0" y="0"/>
          <a:chExt cx="0" cy="0"/>
        </a:xfrm>
      </p:grpSpPr>
      <p:sp>
        <p:nvSpPr>
          <p:cNvPr id="24763" name="Google Shape;24763;p40"/>
          <p:cNvSpPr txBox="1">
            <a:spLocks noGrp="1"/>
          </p:cNvSpPr>
          <p:nvPr>
            <p:ph type="title"/>
          </p:nvPr>
        </p:nvSpPr>
        <p:spPr>
          <a:xfrm>
            <a:off x="904161" y="2035385"/>
            <a:ext cx="3667839" cy="19736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Governing Laws</a:t>
            </a:r>
            <a:endParaRPr dirty="0"/>
          </a:p>
        </p:txBody>
      </p:sp>
      <p:sp>
        <p:nvSpPr>
          <p:cNvPr id="24765" name="Google Shape;24765;p40"/>
          <p:cNvSpPr txBox="1">
            <a:spLocks noGrp="1"/>
          </p:cNvSpPr>
          <p:nvPr>
            <p:ph type="title" idx="2"/>
          </p:nvPr>
        </p:nvSpPr>
        <p:spPr>
          <a:xfrm>
            <a:off x="904161" y="546896"/>
            <a:ext cx="1863000" cy="117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pic>
        <p:nvPicPr>
          <p:cNvPr id="6" name="Google Shape;24773;p41">
            <a:extLst>
              <a:ext uri="{FF2B5EF4-FFF2-40B4-BE49-F238E27FC236}">
                <a16:creationId xmlns:a16="http://schemas.microsoft.com/office/drawing/2014/main" id="{EF8554E7-E1CC-4C13-A369-6B8D77C19538}"/>
              </a:ext>
            </a:extLst>
          </p:cNvPr>
          <p:cNvPicPr preferRelativeResize="0"/>
          <p:nvPr/>
        </p:nvPicPr>
        <p:blipFill rotWithShape="1">
          <a:blip r:embed="rId3">
            <a:alphaModFix/>
          </a:blip>
          <a:srcRect t="22405" r="3344" b="9903"/>
          <a:stretch/>
        </p:blipFill>
        <p:spPr>
          <a:xfrm>
            <a:off x="4572000" y="544325"/>
            <a:ext cx="3857699" cy="405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06"/>
        <p:cNvGrpSpPr/>
        <p:nvPr/>
      </p:nvGrpSpPr>
      <p:grpSpPr>
        <a:xfrm>
          <a:off x="0" y="0"/>
          <a:ext cx="0" cy="0"/>
          <a:chOff x="0" y="0"/>
          <a:chExt cx="0" cy="0"/>
        </a:xfrm>
      </p:grpSpPr>
      <p:sp>
        <p:nvSpPr>
          <p:cNvPr id="24907" name="Google Shape;24907;p50"/>
          <p:cNvSpPr txBox="1">
            <a:spLocks noGrp="1"/>
          </p:cNvSpPr>
          <p:nvPr>
            <p:ph type="title"/>
          </p:nvPr>
        </p:nvSpPr>
        <p:spPr>
          <a:xfrm>
            <a:off x="4878479" y="551540"/>
            <a:ext cx="2960423" cy="6150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Governing Laws</a:t>
            </a:r>
            <a:endParaRPr dirty="0"/>
          </a:p>
        </p:txBody>
      </p:sp>
      <p:sp>
        <p:nvSpPr>
          <p:cNvPr id="24908" name="Google Shape;24908;p50"/>
          <p:cNvSpPr txBox="1">
            <a:spLocks noGrp="1"/>
          </p:cNvSpPr>
          <p:nvPr>
            <p:ph type="title" idx="2"/>
          </p:nvPr>
        </p:nvSpPr>
        <p:spPr>
          <a:xfrm>
            <a:off x="4878479" y="1121055"/>
            <a:ext cx="34137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Barlow" panose="020B0604020202020204" charset="0"/>
              </a:rPr>
              <a:t>Criminal Asset Recovery Orders, 2012</a:t>
            </a:r>
            <a:endParaRPr sz="1800" b="1" dirty="0">
              <a:latin typeface="Barlow" panose="020B0604020202020204" charset="0"/>
            </a:endParaRPr>
          </a:p>
        </p:txBody>
      </p:sp>
      <p:sp>
        <p:nvSpPr>
          <p:cNvPr id="24910" name="Google Shape;24910;p50"/>
          <p:cNvSpPr txBox="1">
            <a:spLocks noGrp="1"/>
          </p:cNvSpPr>
          <p:nvPr>
            <p:ph type="title" idx="3"/>
          </p:nvPr>
        </p:nvSpPr>
        <p:spPr>
          <a:xfrm>
            <a:off x="4849741" y="2494190"/>
            <a:ext cx="3413699"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Barlow" panose="020B0604020202020204" charset="0"/>
              </a:rPr>
              <a:t>Misuse of Drugs Act</a:t>
            </a:r>
            <a:endParaRPr sz="1800" dirty="0">
              <a:latin typeface="Barlow" panose="020B0604020202020204" charset="0"/>
            </a:endParaRPr>
          </a:p>
        </p:txBody>
      </p:sp>
      <p:sp>
        <p:nvSpPr>
          <p:cNvPr id="12" name="Google Shape;24908;p50">
            <a:extLst>
              <a:ext uri="{FF2B5EF4-FFF2-40B4-BE49-F238E27FC236}">
                <a16:creationId xmlns:a16="http://schemas.microsoft.com/office/drawing/2014/main" id="{18903BC7-1234-41AB-B2DD-992680D9881C}"/>
              </a:ext>
            </a:extLst>
          </p:cNvPr>
          <p:cNvSpPr txBox="1">
            <a:spLocks/>
          </p:cNvSpPr>
          <p:nvPr/>
        </p:nvSpPr>
        <p:spPr>
          <a:xfrm>
            <a:off x="4849740" y="3243700"/>
            <a:ext cx="34137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DM Serif Text"/>
              <a:buNone/>
              <a:defRPr sz="2200" b="0" i="0" u="none" strike="noStrike" cap="none">
                <a:solidFill>
                  <a:schemeClr val="accent1"/>
                </a:solidFill>
                <a:latin typeface="DM Serif Text"/>
                <a:ea typeface="DM Serif Text"/>
                <a:cs typeface="DM Serif Text"/>
                <a:sym typeface="DM Serif Text"/>
              </a:defRPr>
            </a:lvl1pPr>
            <a:lvl2pPr marR="0" lvl="1"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2pPr>
            <a:lvl3pPr marR="0" lvl="2"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3pPr>
            <a:lvl4pPr marR="0" lvl="3"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4pPr>
            <a:lvl5pPr marR="0" lvl="4"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5pPr>
            <a:lvl6pPr marR="0" lvl="5"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6pPr>
            <a:lvl7pPr marR="0" lvl="6"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7pPr>
            <a:lvl8pPr marR="0" lvl="7"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8pPr>
            <a:lvl9pPr marR="0" lvl="8"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9pPr>
          </a:lstStyle>
          <a:p>
            <a:r>
              <a:rPr lang="en-US" sz="1800" dirty="0">
                <a:latin typeface="Barlow" panose="020B0604020202020204" charset="0"/>
              </a:rPr>
              <a:t>Prevention of Corruption Act</a:t>
            </a:r>
          </a:p>
        </p:txBody>
      </p:sp>
      <p:sp>
        <p:nvSpPr>
          <p:cNvPr id="16" name="Google Shape;24908;p50">
            <a:extLst>
              <a:ext uri="{FF2B5EF4-FFF2-40B4-BE49-F238E27FC236}">
                <a16:creationId xmlns:a16="http://schemas.microsoft.com/office/drawing/2014/main" id="{9F3C1FB5-2F7C-44CA-A1B7-3AE45B930867}"/>
              </a:ext>
            </a:extLst>
          </p:cNvPr>
          <p:cNvSpPr txBox="1">
            <a:spLocks/>
          </p:cNvSpPr>
          <p:nvPr/>
        </p:nvSpPr>
        <p:spPr>
          <a:xfrm>
            <a:off x="4849740" y="1708494"/>
            <a:ext cx="3413700"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DM Serif Text"/>
              <a:buNone/>
              <a:defRPr sz="2200" b="0" i="0" u="none" strike="noStrike" cap="none">
                <a:solidFill>
                  <a:schemeClr val="accent1"/>
                </a:solidFill>
                <a:latin typeface="DM Serif Text"/>
                <a:ea typeface="DM Serif Text"/>
                <a:cs typeface="DM Serif Text"/>
                <a:sym typeface="DM Serif Text"/>
              </a:defRPr>
            </a:lvl1pPr>
            <a:lvl2pPr marR="0" lvl="1"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2pPr>
            <a:lvl3pPr marR="0" lvl="2"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3pPr>
            <a:lvl4pPr marR="0" lvl="3"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4pPr>
            <a:lvl5pPr marR="0" lvl="4"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5pPr>
            <a:lvl6pPr marR="0" lvl="5"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6pPr>
            <a:lvl7pPr marR="0" lvl="6"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7pPr>
            <a:lvl8pPr marR="0" lvl="7"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8pPr>
            <a:lvl9pPr marR="0" lvl="8"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9pPr>
          </a:lstStyle>
          <a:p>
            <a:r>
              <a:rPr lang="en-US" sz="1800" dirty="0">
                <a:latin typeface="Barlow" panose="020B0604020202020204" charset="0"/>
              </a:rPr>
              <a:t>Criminal Procedure Code</a:t>
            </a:r>
          </a:p>
        </p:txBody>
      </p:sp>
      <p:pic>
        <p:nvPicPr>
          <p:cNvPr id="3" name="Picture 2">
            <a:extLst>
              <a:ext uri="{FF2B5EF4-FFF2-40B4-BE49-F238E27FC236}">
                <a16:creationId xmlns:a16="http://schemas.microsoft.com/office/drawing/2014/main" id="{340CD8C7-52E6-41EF-BCAA-F1B9D64369CC}"/>
              </a:ext>
            </a:extLst>
          </p:cNvPr>
          <p:cNvPicPr>
            <a:picLocks noChangeAspect="1"/>
          </p:cNvPicPr>
          <p:nvPr/>
        </p:nvPicPr>
        <p:blipFill>
          <a:blip r:embed="rId3"/>
          <a:stretch>
            <a:fillRect/>
          </a:stretch>
        </p:blipFill>
        <p:spPr>
          <a:xfrm>
            <a:off x="714301" y="551539"/>
            <a:ext cx="3857699" cy="4065400"/>
          </a:xfrm>
          <a:prstGeom prst="rect">
            <a:avLst/>
          </a:prstGeom>
        </p:spPr>
      </p:pic>
      <p:sp>
        <p:nvSpPr>
          <p:cNvPr id="8" name="Google Shape;24910;p50">
            <a:extLst>
              <a:ext uri="{FF2B5EF4-FFF2-40B4-BE49-F238E27FC236}">
                <a16:creationId xmlns:a16="http://schemas.microsoft.com/office/drawing/2014/main" id="{AED38E05-739A-4923-8858-01F942B28F72}"/>
              </a:ext>
            </a:extLst>
          </p:cNvPr>
          <p:cNvSpPr txBox="1">
            <a:spLocks/>
          </p:cNvSpPr>
          <p:nvPr/>
        </p:nvSpPr>
        <p:spPr>
          <a:xfrm>
            <a:off x="5020152" y="2774123"/>
            <a:ext cx="3413699"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DM Serif Text"/>
              <a:buNone/>
              <a:defRPr sz="2200" b="0" i="0" u="none" strike="noStrike" cap="none">
                <a:solidFill>
                  <a:schemeClr val="accent1"/>
                </a:solidFill>
                <a:latin typeface="DM Serif Text"/>
                <a:ea typeface="DM Serif Text"/>
                <a:cs typeface="DM Serif Text"/>
                <a:sym typeface="DM Serif Text"/>
              </a:defRPr>
            </a:lvl1pPr>
            <a:lvl2pPr marR="0" lvl="1"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2pPr>
            <a:lvl3pPr marR="0" lvl="2"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3pPr>
            <a:lvl4pPr marR="0" lvl="3"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4pPr>
            <a:lvl5pPr marR="0" lvl="4"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5pPr>
            <a:lvl6pPr marR="0" lvl="5"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6pPr>
            <a:lvl7pPr marR="0" lvl="6"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7pPr>
            <a:lvl8pPr marR="0" lvl="7"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8pPr>
            <a:lvl9pPr marR="0" lvl="8"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9pPr>
          </a:lstStyle>
          <a:p>
            <a:r>
              <a:rPr lang="en-US" sz="1400" dirty="0">
                <a:latin typeface="Barlow" panose="020B0604020202020204" charset="0"/>
              </a:rPr>
              <a:t>Provisions to forfeit ship, hovercraft, aircraft or vehicle connected with offence  </a:t>
            </a:r>
          </a:p>
        </p:txBody>
      </p:sp>
      <p:sp>
        <p:nvSpPr>
          <p:cNvPr id="9" name="Google Shape;24910;p50">
            <a:extLst>
              <a:ext uri="{FF2B5EF4-FFF2-40B4-BE49-F238E27FC236}">
                <a16:creationId xmlns:a16="http://schemas.microsoft.com/office/drawing/2014/main" id="{9C528BBB-B4E5-4574-BDF7-AFD8BF7F3B81}"/>
              </a:ext>
            </a:extLst>
          </p:cNvPr>
          <p:cNvSpPr txBox="1">
            <a:spLocks/>
          </p:cNvSpPr>
          <p:nvPr/>
        </p:nvSpPr>
        <p:spPr>
          <a:xfrm>
            <a:off x="5022165" y="3519519"/>
            <a:ext cx="3413699"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DM Serif Text"/>
              <a:buNone/>
              <a:defRPr sz="2200" b="0" i="0" u="none" strike="noStrike" cap="none">
                <a:solidFill>
                  <a:schemeClr val="accent1"/>
                </a:solidFill>
                <a:latin typeface="DM Serif Text"/>
                <a:ea typeface="DM Serif Text"/>
                <a:cs typeface="DM Serif Text"/>
                <a:sym typeface="DM Serif Text"/>
              </a:defRPr>
            </a:lvl1pPr>
            <a:lvl2pPr marR="0" lvl="1"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2pPr>
            <a:lvl3pPr marR="0" lvl="2"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3pPr>
            <a:lvl4pPr marR="0" lvl="3"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4pPr>
            <a:lvl5pPr marR="0" lvl="4"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5pPr>
            <a:lvl6pPr marR="0" lvl="5"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6pPr>
            <a:lvl7pPr marR="0" lvl="6"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7pPr>
            <a:lvl8pPr marR="0" lvl="7"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8pPr>
            <a:lvl9pPr marR="0" lvl="8"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9pPr>
          </a:lstStyle>
          <a:p>
            <a:r>
              <a:rPr lang="en-US" sz="1400" dirty="0">
                <a:latin typeface="Barlow" panose="020B0604020202020204" charset="0"/>
              </a:rPr>
              <a:t>Provisions to investigate accounts, to furnish Statutory Declaration  (upon authorization by PP) and restriction on disposal of property</a:t>
            </a:r>
          </a:p>
        </p:txBody>
      </p:sp>
      <p:sp>
        <p:nvSpPr>
          <p:cNvPr id="10" name="Google Shape;24910;p50">
            <a:extLst>
              <a:ext uri="{FF2B5EF4-FFF2-40B4-BE49-F238E27FC236}">
                <a16:creationId xmlns:a16="http://schemas.microsoft.com/office/drawing/2014/main" id="{4F8DA89C-C7C5-4AA3-8348-872CE6ACDF5A}"/>
              </a:ext>
            </a:extLst>
          </p:cNvPr>
          <p:cNvSpPr txBox="1">
            <a:spLocks/>
          </p:cNvSpPr>
          <p:nvPr/>
        </p:nvSpPr>
        <p:spPr>
          <a:xfrm>
            <a:off x="5016000" y="2001580"/>
            <a:ext cx="3413699"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DM Serif Text"/>
              <a:buNone/>
              <a:defRPr sz="2200" b="0" i="0" u="none" strike="noStrike" cap="none">
                <a:solidFill>
                  <a:schemeClr val="accent1"/>
                </a:solidFill>
                <a:latin typeface="DM Serif Text"/>
                <a:ea typeface="DM Serif Text"/>
                <a:cs typeface="DM Serif Text"/>
                <a:sym typeface="DM Serif Text"/>
              </a:defRPr>
            </a:lvl1pPr>
            <a:lvl2pPr marR="0" lvl="1"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2pPr>
            <a:lvl3pPr marR="0" lvl="2"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3pPr>
            <a:lvl4pPr marR="0" lvl="3"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4pPr>
            <a:lvl5pPr marR="0" lvl="4"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5pPr>
            <a:lvl6pPr marR="0" lvl="5"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6pPr>
            <a:lvl7pPr marR="0" lvl="6"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7pPr>
            <a:lvl8pPr marR="0" lvl="7"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8pPr>
            <a:lvl9pPr marR="0" lvl="8" algn="r" rtl="0">
              <a:lnSpc>
                <a:spcPct val="100000"/>
              </a:lnSpc>
              <a:spcBef>
                <a:spcPts val="0"/>
              </a:spcBef>
              <a:spcAft>
                <a:spcPts val="0"/>
              </a:spcAft>
              <a:buClr>
                <a:schemeClr val="accent1"/>
              </a:buClr>
              <a:buSzPts val="1800"/>
              <a:buFont typeface="DM Serif Text"/>
              <a:buNone/>
              <a:defRPr sz="1800" b="0" i="0" u="none" strike="noStrike" cap="none">
                <a:solidFill>
                  <a:schemeClr val="accent1"/>
                </a:solidFill>
                <a:latin typeface="DM Serif Text"/>
                <a:ea typeface="DM Serif Text"/>
                <a:cs typeface="DM Serif Text"/>
                <a:sym typeface="DM Serif Text"/>
              </a:defRPr>
            </a:lvl9pPr>
          </a:lstStyle>
          <a:p>
            <a:r>
              <a:rPr lang="en-US" sz="1400" dirty="0">
                <a:latin typeface="Barlow" panose="020B0604020202020204" charset="0"/>
              </a:rPr>
              <a:t>Provisions to forfeit proceed of crime to the state </a:t>
            </a:r>
          </a:p>
        </p:txBody>
      </p:sp>
    </p:spTree>
    <p:extLst>
      <p:ext uri="{BB962C8B-B14F-4D97-AF65-F5344CB8AC3E}">
        <p14:creationId xmlns:p14="http://schemas.microsoft.com/office/powerpoint/2010/main" val="68238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55"/>
        <p:cNvGrpSpPr/>
        <p:nvPr/>
      </p:nvGrpSpPr>
      <p:grpSpPr>
        <a:xfrm>
          <a:off x="0" y="0"/>
          <a:ext cx="0" cy="0"/>
          <a:chOff x="0" y="0"/>
          <a:chExt cx="0" cy="0"/>
        </a:xfrm>
      </p:grpSpPr>
      <p:sp>
        <p:nvSpPr>
          <p:cNvPr id="24956" name="Google Shape;24956;p53"/>
          <p:cNvSpPr txBox="1">
            <a:spLocks noGrp="1"/>
          </p:cNvSpPr>
          <p:nvPr>
            <p:ph type="title"/>
          </p:nvPr>
        </p:nvSpPr>
        <p:spPr>
          <a:xfrm>
            <a:off x="861300" y="549600"/>
            <a:ext cx="7421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WHY CARO 2012?</a:t>
            </a:r>
            <a:endParaRPr dirty="0"/>
          </a:p>
        </p:txBody>
      </p:sp>
      <p:cxnSp>
        <p:nvCxnSpPr>
          <p:cNvPr id="24957" name="Google Shape;24957;p53"/>
          <p:cNvCxnSpPr>
            <a:cxnSpLocks/>
          </p:cNvCxnSpPr>
          <p:nvPr/>
        </p:nvCxnSpPr>
        <p:spPr>
          <a:xfrm>
            <a:off x="845836" y="2775720"/>
            <a:ext cx="7117426" cy="13505"/>
          </a:xfrm>
          <a:prstGeom prst="straightConnector1">
            <a:avLst/>
          </a:prstGeom>
          <a:noFill/>
          <a:ln w="19050" cap="flat" cmpd="sng">
            <a:solidFill>
              <a:schemeClr val="accent1"/>
            </a:solidFill>
            <a:prstDash val="solid"/>
            <a:round/>
            <a:headEnd type="none" w="med" len="med"/>
            <a:tailEnd type="none" w="med" len="med"/>
          </a:ln>
        </p:spPr>
      </p:cxnSp>
      <p:cxnSp>
        <p:nvCxnSpPr>
          <p:cNvPr id="24959" name="Google Shape;24959;p53"/>
          <p:cNvCxnSpPr/>
          <p:nvPr/>
        </p:nvCxnSpPr>
        <p:spPr>
          <a:xfrm rot="10800000">
            <a:off x="3832200" y="1457450"/>
            <a:ext cx="0" cy="1009200"/>
          </a:xfrm>
          <a:prstGeom prst="straightConnector1">
            <a:avLst/>
          </a:prstGeom>
          <a:noFill/>
          <a:ln w="19050" cap="flat" cmpd="sng">
            <a:solidFill>
              <a:schemeClr val="accent1"/>
            </a:solidFill>
            <a:prstDash val="solid"/>
            <a:round/>
            <a:headEnd type="none" w="med" len="med"/>
            <a:tailEnd type="none" w="med" len="med"/>
          </a:ln>
        </p:spPr>
      </p:cxnSp>
      <p:sp>
        <p:nvSpPr>
          <p:cNvPr id="24960" name="Google Shape;24960;p53"/>
          <p:cNvSpPr txBox="1"/>
          <p:nvPr/>
        </p:nvSpPr>
        <p:spPr>
          <a:xfrm>
            <a:off x="1402608" y="1538990"/>
            <a:ext cx="2593595" cy="1868146"/>
          </a:xfrm>
          <a:prstGeom prst="rect">
            <a:avLst/>
          </a:prstGeom>
          <a:noFill/>
          <a:ln>
            <a:noFill/>
          </a:ln>
        </p:spPr>
        <p:txBody>
          <a:bodyPr spcFirstLastPara="1" wrap="square" lIns="91425" tIns="91425" rIns="91425" bIns="91425" anchor="t" anchorCtr="0">
            <a:noAutofit/>
          </a:bodyPr>
          <a:lstStyle/>
          <a:p>
            <a:pPr lvl="0" algn="ctr">
              <a:spcAft>
                <a:spcPts val="600"/>
              </a:spcAft>
            </a:pPr>
            <a:r>
              <a:rPr lang="en-US" sz="1600" dirty="0"/>
              <a:t>Criminalizes </a:t>
            </a:r>
            <a:r>
              <a:rPr lang="en-US" sz="1600" b="1" dirty="0"/>
              <a:t>money </a:t>
            </a:r>
            <a:r>
              <a:rPr lang="en-US" b="1" dirty="0"/>
              <a:t>laundering</a:t>
            </a:r>
            <a:r>
              <a:rPr lang="en-US" sz="1600" b="1" dirty="0"/>
              <a:t> </a:t>
            </a:r>
            <a:r>
              <a:rPr lang="en-US" sz="1600" dirty="0"/>
              <a:t>as a stand alone offences</a:t>
            </a:r>
          </a:p>
        </p:txBody>
      </p:sp>
      <p:sp>
        <p:nvSpPr>
          <p:cNvPr id="24966" name="Google Shape;24966;p53"/>
          <p:cNvSpPr/>
          <p:nvPr/>
        </p:nvSpPr>
        <p:spPr>
          <a:xfrm>
            <a:off x="2360400" y="2462013"/>
            <a:ext cx="619500" cy="619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967" name="Google Shape;24967;p53"/>
          <p:cNvCxnSpPr/>
          <p:nvPr/>
        </p:nvCxnSpPr>
        <p:spPr>
          <a:xfrm rot="10800000">
            <a:off x="1502873" y="1457450"/>
            <a:ext cx="0" cy="1009200"/>
          </a:xfrm>
          <a:prstGeom prst="straightConnector1">
            <a:avLst/>
          </a:prstGeom>
          <a:noFill/>
          <a:ln w="19050" cap="flat" cmpd="sng">
            <a:solidFill>
              <a:schemeClr val="accent1"/>
            </a:solidFill>
            <a:prstDash val="solid"/>
            <a:round/>
            <a:headEnd type="none" w="med" len="med"/>
            <a:tailEnd type="none" w="med" len="med"/>
          </a:ln>
        </p:spPr>
      </p:cxnSp>
      <p:cxnSp>
        <p:nvCxnSpPr>
          <p:cNvPr id="24970" name="Google Shape;24970;p53"/>
          <p:cNvCxnSpPr/>
          <p:nvPr/>
        </p:nvCxnSpPr>
        <p:spPr>
          <a:xfrm rot="10800000">
            <a:off x="6156300" y="1457450"/>
            <a:ext cx="0" cy="1009200"/>
          </a:xfrm>
          <a:prstGeom prst="straightConnector1">
            <a:avLst/>
          </a:prstGeom>
          <a:noFill/>
          <a:ln w="19050" cap="flat" cmpd="sng">
            <a:solidFill>
              <a:schemeClr val="accent1"/>
            </a:solidFill>
            <a:prstDash val="solid"/>
            <a:round/>
            <a:headEnd type="none" w="med" len="med"/>
            <a:tailEnd type="none" w="med" len="med"/>
          </a:ln>
        </p:spPr>
      </p:cxnSp>
      <p:sp>
        <p:nvSpPr>
          <p:cNvPr id="24973" name="Google Shape;24973;p53"/>
          <p:cNvSpPr/>
          <p:nvPr/>
        </p:nvSpPr>
        <p:spPr>
          <a:xfrm>
            <a:off x="3515700" y="2462013"/>
            <a:ext cx="619500" cy="619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4" name="Google Shape;24974;p53"/>
          <p:cNvSpPr/>
          <p:nvPr/>
        </p:nvSpPr>
        <p:spPr>
          <a:xfrm>
            <a:off x="4684500" y="2462013"/>
            <a:ext cx="619500" cy="619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975" name="Google Shape;24975;p53"/>
          <p:cNvCxnSpPr/>
          <p:nvPr/>
        </p:nvCxnSpPr>
        <p:spPr>
          <a:xfrm rot="10800000">
            <a:off x="2670150" y="3076900"/>
            <a:ext cx="0" cy="1009200"/>
          </a:xfrm>
          <a:prstGeom prst="straightConnector1">
            <a:avLst/>
          </a:prstGeom>
          <a:noFill/>
          <a:ln w="19050" cap="flat" cmpd="sng">
            <a:solidFill>
              <a:schemeClr val="accent1"/>
            </a:solidFill>
            <a:prstDash val="solid"/>
            <a:round/>
            <a:headEnd type="none" w="med" len="med"/>
            <a:tailEnd type="none" w="med" len="med"/>
          </a:ln>
        </p:spPr>
      </p:cxnSp>
      <p:cxnSp>
        <p:nvCxnSpPr>
          <p:cNvPr id="24976" name="Google Shape;24976;p53"/>
          <p:cNvCxnSpPr/>
          <p:nvPr/>
        </p:nvCxnSpPr>
        <p:spPr>
          <a:xfrm rot="10800000">
            <a:off x="4994250" y="3076900"/>
            <a:ext cx="0" cy="1009200"/>
          </a:xfrm>
          <a:prstGeom prst="straightConnector1">
            <a:avLst/>
          </a:prstGeom>
          <a:noFill/>
          <a:ln w="19050" cap="flat" cmpd="sng">
            <a:solidFill>
              <a:schemeClr val="accent1"/>
            </a:solidFill>
            <a:prstDash val="solid"/>
            <a:round/>
            <a:headEnd type="none" w="med" len="med"/>
            <a:tailEnd type="none" w="med" len="med"/>
          </a:ln>
        </p:spPr>
      </p:cxnSp>
      <p:grpSp>
        <p:nvGrpSpPr>
          <p:cNvPr id="24978" name="Google Shape;24978;p53"/>
          <p:cNvGrpSpPr/>
          <p:nvPr/>
        </p:nvGrpSpPr>
        <p:grpSpPr>
          <a:xfrm>
            <a:off x="3682299" y="2575406"/>
            <a:ext cx="306235" cy="348329"/>
            <a:chOff x="5379775" y="0"/>
            <a:chExt cx="411440" cy="467995"/>
          </a:xfrm>
        </p:grpSpPr>
        <p:sp>
          <p:nvSpPr>
            <p:cNvPr id="24979" name="Google Shape;24979;p53"/>
            <p:cNvSpPr/>
            <p:nvPr/>
          </p:nvSpPr>
          <p:spPr>
            <a:xfrm>
              <a:off x="5708745" y="313152"/>
              <a:ext cx="75453" cy="72385"/>
            </a:xfrm>
            <a:custGeom>
              <a:avLst/>
              <a:gdLst/>
              <a:ahLst/>
              <a:cxnLst/>
              <a:rect l="l" t="t" r="r" b="b"/>
              <a:pathLst>
                <a:path w="3492" h="3350" extrusionOk="0">
                  <a:moveTo>
                    <a:pt x="690" y="1"/>
                  </a:moveTo>
                  <a:cubicBezTo>
                    <a:pt x="284" y="346"/>
                    <a:pt x="0" y="874"/>
                    <a:pt x="0" y="1462"/>
                  </a:cubicBezTo>
                  <a:cubicBezTo>
                    <a:pt x="0" y="2498"/>
                    <a:pt x="853" y="3350"/>
                    <a:pt x="1908" y="3350"/>
                  </a:cubicBezTo>
                  <a:cubicBezTo>
                    <a:pt x="2558" y="3350"/>
                    <a:pt x="3146" y="3025"/>
                    <a:pt x="3491" y="2518"/>
                  </a:cubicBezTo>
                  <a:cubicBezTo>
                    <a:pt x="3004" y="1300"/>
                    <a:pt x="1969" y="366"/>
                    <a:pt x="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0" name="Google Shape;24980;p53"/>
            <p:cNvSpPr/>
            <p:nvPr/>
          </p:nvSpPr>
          <p:spPr>
            <a:xfrm>
              <a:off x="5599081" y="371064"/>
              <a:ext cx="192134" cy="96931"/>
            </a:xfrm>
            <a:custGeom>
              <a:avLst/>
              <a:gdLst/>
              <a:ahLst/>
              <a:cxnLst/>
              <a:rect l="l" t="t" r="r" b="b"/>
              <a:pathLst>
                <a:path w="8892" h="4486" extrusionOk="0">
                  <a:moveTo>
                    <a:pt x="4446" y="2578"/>
                  </a:moveTo>
                  <a:cubicBezTo>
                    <a:pt x="4791" y="2578"/>
                    <a:pt x="5075" y="2862"/>
                    <a:pt x="5075" y="3207"/>
                  </a:cubicBezTo>
                  <a:cubicBezTo>
                    <a:pt x="5075" y="3573"/>
                    <a:pt x="4791" y="3857"/>
                    <a:pt x="4446" y="3857"/>
                  </a:cubicBezTo>
                  <a:lnTo>
                    <a:pt x="3187" y="3857"/>
                  </a:lnTo>
                  <a:cubicBezTo>
                    <a:pt x="2822" y="3857"/>
                    <a:pt x="2538" y="3573"/>
                    <a:pt x="2538" y="3207"/>
                  </a:cubicBezTo>
                  <a:cubicBezTo>
                    <a:pt x="2538" y="2862"/>
                    <a:pt x="2822" y="2578"/>
                    <a:pt x="3187" y="2578"/>
                  </a:cubicBezTo>
                  <a:close/>
                  <a:moveTo>
                    <a:pt x="4060" y="0"/>
                  </a:moveTo>
                  <a:lnTo>
                    <a:pt x="3614" y="914"/>
                  </a:lnTo>
                  <a:cubicBezTo>
                    <a:pt x="3270" y="1573"/>
                    <a:pt x="2592" y="1948"/>
                    <a:pt x="1902" y="1948"/>
                  </a:cubicBezTo>
                  <a:cubicBezTo>
                    <a:pt x="1615" y="1948"/>
                    <a:pt x="1325" y="1883"/>
                    <a:pt x="1056" y="1746"/>
                  </a:cubicBezTo>
                  <a:lnTo>
                    <a:pt x="1" y="1218"/>
                  </a:lnTo>
                  <a:lnTo>
                    <a:pt x="1" y="4486"/>
                  </a:lnTo>
                  <a:lnTo>
                    <a:pt x="8262" y="4486"/>
                  </a:lnTo>
                  <a:cubicBezTo>
                    <a:pt x="8607" y="4486"/>
                    <a:pt x="8891" y="4202"/>
                    <a:pt x="8891" y="3857"/>
                  </a:cubicBezTo>
                  <a:lnTo>
                    <a:pt x="8891" y="1482"/>
                  </a:lnTo>
                  <a:lnTo>
                    <a:pt x="8891" y="1320"/>
                  </a:lnTo>
                  <a:cubicBezTo>
                    <a:pt x="8891" y="1299"/>
                    <a:pt x="8891" y="1299"/>
                    <a:pt x="8891" y="1299"/>
                  </a:cubicBezTo>
                  <a:cubicBezTo>
                    <a:pt x="8343" y="1705"/>
                    <a:pt x="7693" y="1949"/>
                    <a:pt x="6983" y="1949"/>
                  </a:cubicBezTo>
                  <a:cubicBezTo>
                    <a:pt x="5664" y="1949"/>
                    <a:pt x="4547" y="1137"/>
                    <a:pt x="4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1" name="Google Shape;24981;p53"/>
            <p:cNvSpPr/>
            <p:nvPr/>
          </p:nvSpPr>
          <p:spPr>
            <a:xfrm>
              <a:off x="5707859" y="138166"/>
              <a:ext cx="55726" cy="54840"/>
            </a:xfrm>
            <a:custGeom>
              <a:avLst/>
              <a:gdLst/>
              <a:ahLst/>
              <a:cxnLst/>
              <a:rect l="l" t="t" r="r" b="b"/>
              <a:pathLst>
                <a:path w="2579" h="2538" extrusionOk="0">
                  <a:moveTo>
                    <a:pt x="41" y="0"/>
                  </a:moveTo>
                  <a:lnTo>
                    <a:pt x="41" y="1888"/>
                  </a:lnTo>
                  <a:cubicBezTo>
                    <a:pt x="41" y="2111"/>
                    <a:pt x="21" y="2314"/>
                    <a:pt x="0" y="2537"/>
                  </a:cubicBezTo>
                  <a:lnTo>
                    <a:pt x="1320" y="2537"/>
                  </a:lnTo>
                  <a:cubicBezTo>
                    <a:pt x="2010" y="2537"/>
                    <a:pt x="2578" y="1969"/>
                    <a:pt x="2578" y="1259"/>
                  </a:cubicBezTo>
                  <a:cubicBezTo>
                    <a:pt x="2578" y="568"/>
                    <a:pt x="2010" y="0"/>
                    <a:pt x="1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2" name="Google Shape;24982;p53"/>
            <p:cNvSpPr/>
            <p:nvPr/>
          </p:nvSpPr>
          <p:spPr>
            <a:xfrm>
              <a:off x="5407412" y="138166"/>
              <a:ext cx="56158" cy="54840"/>
            </a:xfrm>
            <a:custGeom>
              <a:avLst/>
              <a:gdLst/>
              <a:ahLst/>
              <a:cxnLst/>
              <a:rect l="l" t="t" r="r" b="b"/>
              <a:pathLst>
                <a:path w="2599" h="2538" extrusionOk="0">
                  <a:moveTo>
                    <a:pt x="1259" y="0"/>
                  </a:moveTo>
                  <a:cubicBezTo>
                    <a:pt x="569" y="0"/>
                    <a:pt x="1" y="568"/>
                    <a:pt x="1" y="1259"/>
                  </a:cubicBezTo>
                  <a:cubicBezTo>
                    <a:pt x="1" y="1969"/>
                    <a:pt x="569" y="2537"/>
                    <a:pt x="1259" y="2537"/>
                  </a:cubicBezTo>
                  <a:lnTo>
                    <a:pt x="2599" y="2537"/>
                  </a:lnTo>
                  <a:cubicBezTo>
                    <a:pt x="2578" y="2314"/>
                    <a:pt x="2538" y="2111"/>
                    <a:pt x="2538" y="1888"/>
                  </a:cubicBezTo>
                  <a:lnTo>
                    <a:pt x="253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3" name="Google Shape;24983;p53"/>
            <p:cNvSpPr/>
            <p:nvPr/>
          </p:nvSpPr>
          <p:spPr>
            <a:xfrm>
              <a:off x="5571897" y="83323"/>
              <a:ext cx="27204" cy="27225"/>
            </a:xfrm>
            <a:custGeom>
              <a:avLst/>
              <a:gdLst/>
              <a:ahLst/>
              <a:cxnLst/>
              <a:rect l="l" t="t" r="r" b="b"/>
              <a:pathLst>
                <a:path w="1259" h="1260" extrusionOk="0">
                  <a:moveTo>
                    <a:pt x="629" y="1"/>
                  </a:moveTo>
                  <a:cubicBezTo>
                    <a:pt x="284" y="1"/>
                    <a:pt x="0" y="285"/>
                    <a:pt x="0" y="630"/>
                  </a:cubicBezTo>
                  <a:lnTo>
                    <a:pt x="0" y="1259"/>
                  </a:lnTo>
                  <a:lnTo>
                    <a:pt x="1259" y="1259"/>
                  </a:lnTo>
                  <a:lnTo>
                    <a:pt x="1259" y="630"/>
                  </a:lnTo>
                  <a:cubicBezTo>
                    <a:pt x="1259" y="285"/>
                    <a:pt x="975" y="1"/>
                    <a:pt x="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4" name="Google Shape;24984;p53"/>
            <p:cNvSpPr/>
            <p:nvPr/>
          </p:nvSpPr>
          <p:spPr>
            <a:xfrm>
              <a:off x="5506531" y="138166"/>
              <a:ext cx="157929" cy="27204"/>
            </a:xfrm>
            <a:custGeom>
              <a:avLst/>
              <a:gdLst/>
              <a:ahLst/>
              <a:cxnLst/>
              <a:rect l="l" t="t" r="r" b="b"/>
              <a:pathLst>
                <a:path w="7309" h="1259" extrusionOk="0">
                  <a:moveTo>
                    <a:pt x="1" y="0"/>
                  </a:moveTo>
                  <a:cubicBezTo>
                    <a:pt x="1104" y="461"/>
                    <a:pt x="2048" y="1259"/>
                    <a:pt x="3596" y="1259"/>
                  </a:cubicBezTo>
                  <a:cubicBezTo>
                    <a:pt x="3616" y="1259"/>
                    <a:pt x="3635" y="1259"/>
                    <a:pt x="3654" y="1259"/>
                  </a:cubicBezTo>
                  <a:cubicBezTo>
                    <a:pt x="5420" y="1238"/>
                    <a:pt x="6740" y="183"/>
                    <a:pt x="7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5" name="Google Shape;24985;p53"/>
            <p:cNvSpPr/>
            <p:nvPr/>
          </p:nvSpPr>
          <p:spPr>
            <a:xfrm>
              <a:off x="5489439" y="160098"/>
              <a:ext cx="192112" cy="115795"/>
            </a:xfrm>
            <a:custGeom>
              <a:avLst/>
              <a:gdLst/>
              <a:ahLst/>
              <a:cxnLst/>
              <a:rect l="l" t="t" r="r" b="b"/>
              <a:pathLst>
                <a:path w="8891" h="5359" extrusionOk="0">
                  <a:moveTo>
                    <a:pt x="0" y="0"/>
                  </a:moveTo>
                  <a:lnTo>
                    <a:pt x="0" y="873"/>
                  </a:lnTo>
                  <a:cubicBezTo>
                    <a:pt x="0" y="3329"/>
                    <a:pt x="1989" y="5359"/>
                    <a:pt x="4445" y="5359"/>
                  </a:cubicBezTo>
                  <a:lnTo>
                    <a:pt x="4466" y="5359"/>
                  </a:lnTo>
                  <a:cubicBezTo>
                    <a:pt x="7307" y="5115"/>
                    <a:pt x="8891" y="3024"/>
                    <a:pt x="8891" y="873"/>
                  </a:cubicBezTo>
                  <a:lnTo>
                    <a:pt x="8891" y="0"/>
                  </a:lnTo>
                  <a:cubicBezTo>
                    <a:pt x="7652" y="528"/>
                    <a:pt x="6496" y="1522"/>
                    <a:pt x="4445" y="1522"/>
                  </a:cubicBezTo>
                  <a:cubicBezTo>
                    <a:pt x="2416" y="1522"/>
                    <a:pt x="1259" y="54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6" name="Google Shape;24986;p53"/>
            <p:cNvSpPr/>
            <p:nvPr/>
          </p:nvSpPr>
          <p:spPr>
            <a:xfrm>
              <a:off x="5460051" y="0"/>
              <a:ext cx="250885" cy="110544"/>
            </a:xfrm>
            <a:custGeom>
              <a:avLst/>
              <a:gdLst/>
              <a:ahLst/>
              <a:cxnLst/>
              <a:rect l="l" t="t" r="r" b="b"/>
              <a:pathLst>
                <a:path w="11611" h="5116" extrusionOk="0">
                  <a:moveTo>
                    <a:pt x="5805" y="0"/>
                  </a:moveTo>
                  <a:cubicBezTo>
                    <a:pt x="5709" y="0"/>
                    <a:pt x="5613" y="21"/>
                    <a:pt x="5521" y="61"/>
                  </a:cubicBezTo>
                  <a:lnTo>
                    <a:pt x="447" y="2639"/>
                  </a:lnTo>
                  <a:cubicBezTo>
                    <a:pt x="142" y="2801"/>
                    <a:pt x="0" y="3187"/>
                    <a:pt x="163" y="3492"/>
                  </a:cubicBezTo>
                  <a:lnTo>
                    <a:pt x="975" y="5115"/>
                  </a:lnTo>
                  <a:lnTo>
                    <a:pt x="3897" y="5115"/>
                  </a:lnTo>
                  <a:lnTo>
                    <a:pt x="3897" y="4486"/>
                  </a:lnTo>
                  <a:cubicBezTo>
                    <a:pt x="3897" y="3431"/>
                    <a:pt x="4750" y="2578"/>
                    <a:pt x="5805" y="2578"/>
                  </a:cubicBezTo>
                  <a:cubicBezTo>
                    <a:pt x="6861" y="2578"/>
                    <a:pt x="7713" y="3431"/>
                    <a:pt x="7713" y="4486"/>
                  </a:cubicBezTo>
                  <a:lnTo>
                    <a:pt x="7713" y="5115"/>
                  </a:lnTo>
                  <a:lnTo>
                    <a:pt x="10636" y="5115"/>
                  </a:lnTo>
                  <a:lnTo>
                    <a:pt x="11448" y="3492"/>
                  </a:lnTo>
                  <a:cubicBezTo>
                    <a:pt x="11611" y="3187"/>
                    <a:pt x="11468" y="2801"/>
                    <a:pt x="11164" y="2639"/>
                  </a:cubicBezTo>
                  <a:lnTo>
                    <a:pt x="6090" y="61"/>
                  </a:lnTo>
                  <a:cubicBezTo>
                    <a:pt x="5998" y="21"/>
                    <a:pt x="5902" y="0"/>
                    <a:pt x="58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7" name="Google Shape;24987;p53"/>
            <p:cNvSpPr/>
            <p:nvPr/>
          </p:nvSpPr>
          <p:spPr>
            <a:xfrm>
              <a:off x="5487689" y="287287"/>
              <a:ext cx="195613" cy="98487"/>
            </a:xfrm>
            <a:custGeom>
              <a:avLst/>
              <a:gdLst/>
              <a:ahLst/>
              <a:cxnLst/>
              <a:rect l="l" t="t" r="r" b="b"/>
              <a:pathLst>
                <a:path w="9053" h="4558" extrusionOk="0">
                  <a:moveTo>
                    <a:pt x="1766" y="0"/>
                  </a:moveTo>
                  <a:lnTo>
                    <a:pt x="386" y="893"/>
                  </a:lnTo>
                  <a:cubicBezTo>
                    <a:pt x="102" y="1076"/>
                    <a:pt x="0" y="1421"/>
                    <a:pt x="162" y="1726"/>
                  </a:cubicBezTo>
                  <a:lnTo>
                    <a:pt x="1421" y="4202"/>
                  </a:lnTo>
                  <a:cubicBezTo>
                    <a:pt x="1535" y="4430"/>
                    <a:pt x="1759" y="4558"/>
                    <a:pt x="1987" y="4558"/>
                  </a:cubicBezTo>
                  <a:cubicBezTo>
                    <a:pt x="2084" y="4558"/>
                    <a:pt x="2183" y="4535"/>
                    <a:pt x="2273" y="4486"/>
                  </a:cubicBezTo>
                  <a:lnTo>
                    <a:pt x="4526" y="3370"/>
                  </a:lnTo>
                  <a:lnTo>
                    <a:pt x="6779" y="4486"/>
                  </a:lnTo>
                  <a:cubicBezTo>
                    <a:pt x="6872" y="4533"/>
                    <a:pt x="6968" y="4554"/>
                    <a:pt x="7062" y="4554"/>
                  </a:cubicBezTo>
                  <a:cubicBezTo>
                    <a:pt x="7296" y="4554"/>
                    <a:pt x="7516" y="4419"/>
                    <a:pt x="7632" y="4202"/>
                  </a:cubicBezTo>
                  <a:lnTo>
                    <a:pt x="8890" y="1726"/>
                  </a:lnTo>
                  <a:cubicBezTo>
                    <a:pt x="9053" y="1421"/>
                    <a:pt x="8951" y="1076"/>
                    <a:pt x="8667" y="893"/>
                  </a:cubicBezTo>
                  <a:lnTo>
                    <a:pt x="7307" y="21"/>
                  </a:lnTo>
                  <a:cubicBezTo>
                    <a:pt x="6597" y="427"/>
                    <a:pt x="6191" y="487"/>
                    <a:pt x="5846" y="569"/>
                  </a:cubicBezTo>
                  <a:lnTo>
                    <a:pt x="4526" y="1787"/>
                  </a:lnTo>
                  <a:lnTo>
                    <a:pt x="3207" y="569"/>
                  </a:lnTo>
                  <a:cubicBezTo>
                    <a:pt x="2700" y="447"/>
                    <a:pt x="2213" y="264"/>
                    <a:pt x="1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8" name="Google Shape;24988;p53"/>
            <p:cNvSpPr/>
            <p:nvPr/>
          </p:nvSpPr>
          <p:spPr>
            <a:xfrm>
              <a:off x="5386798" y="313152"/>
              <a:ext cx="75453" cy="72385"/>
            </a:xfrm>
            <a:custGeom>
              <a:avLst/>
              <a:gdLst/>
              <a:ahLst/>
              <a:cxnLst/>
              <a:rect l="l" t="t" r="r" b="b"/>
              <a:pathLst>
                <a:path w="3492" h="3350" extrusionOk="0">
                  <a:moveTo>
                    <a:pt x="2802" y="1"/>
                  </a:moveTo>
                  <a:cubicBezTo>
                    <a:pt x="1523" y="366"/>
                    <a:pt x="488" y="1300"/>
                    <a:pt x="1" y="2518"/>
                  </a:cubicBezTo>
                  <a:cubicBezTo>
                    <a:pt x="346" y="3025"/>
                    <a:pt x="934" y="3350"/>
                    <a:pt x="1584" y="3350"/>
                  </a:cubicBezTo>
                  <a:cubicBezTo>
                    <a:pt x="2639" y="3350"/>
                    <a:pt x="3492" y="2498"/>
                    <a:pt x="3492" y="1462"/>
                  </a:cubicBezTo>
                  <a:cubicBezTo>
                    <a:pt x="3492" y="874"/>
                    <a:pt x="3208" y="346"/>
                    <a:pt x="28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9" name="Google Shape;24989;p53"/>
            <p:cNvSpPr/>
            <p:nvPr/>
          </p:nvSpPr>
          <p:spPr>
            <a:xfrm>
              <a:off x="5379775" y="371064"/>
              <a:ext cx="192134" cy="96931"/>
            </a:xfrm>
            <a:custGeom>
              <a:avLst/>
              <a:gdLst/>
              <a:ahLst/>
              <a:cxnLst/>
              <a:rect l="l" t="t" r="r" b="b"/>
              <a:pathLst>
                <a:path w="8892" h="4486" extrusionOk="0">
                  <a:moveTo>
                    <a:pt x="4832" y="0"/>
                  </a:moveTo>
                  <a:cubicBezTo>
                    <a:pt x="4345" y="1137"/>
                    <a:pt x="3228" y="1949"/>
                    <a:pt x="1909" y="1949"/>
                  </a:cubicBezTo>
                  <a:cubicBezTo>
                    <a:pt x="1198" y="1949"/>
                    <a:pt x="549" y="1705"/>
                    <a:pt x="1" y="1299"/>
                  </a:cubicBezTo>
                  <a:cubicBezTo>
                    <a:pt x="1" y="1299"/>
                    <a:pt x="1" y="1299"/>
                    <a:pt x="1" y="1320"/>
                  </a:cubicBezTo>
                  <a:lnTo>
                    <a:pt x="1" y="3857"/>
                  </a:lnTo>
                  <a:cubicBezTo>
                    <a:pt x="1" y="4202"/>
                    <a:pt x="285" y="4486"/>
                    <a:pt x="630" y="4486"/>
                  </a:cubicBezTo>
                  <a:lnTo>
                    <a:pt x="8891" y="4486"/>
                  </a:lnTo>
                  <a:lnTo>
                    <a:pt x="8891" y="1218"/>
                  </a:lnTo>
                  <a:lnTo>
                    <a:pt x="7836" y="1746"/>
                  </a:lnTo>
                  <a:cubicBezTo>
                    <a:pt x="7561" y="1883"/>
                    <a:pt x="7269" y="1948"/>
                    <a:pt x="6981" y="1948"/>
                  </a:cubicBezTo>
                  <a:cubicBezTo>
                    <a:pt x="6289" y="1948"/>
                    <a:pt x="5622" y="1573"/>
                    <a:pt x="5278" y="914"/>
                  </a:cubicBezTo>
                  <a:lnTo>
                    <a:pt x="4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95" name="Google Shape;24995;p53"/>
          <p:cNvSpPr/>
          <p:nvPr/>
        </p:nvSpPr>
        <p:spPr>
          <a:xfrm>
            <a:off x="5853300" y="2462013"/>
            <a:ext cx="619500" cy="619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8" name="Google Shape;24958;p53"/>
          <p:cNvSpPr/>
          <p:nvPr/>
        </p:nvSpPr>
        <p:spPr>
          <a:xfrm>
            <a:off x="1215962" y="2479475"/>
            <a:ext cx="619500" cy="619500"/>
          </a:xfrm>
          <a:prstGeom prst="ellipse">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960;p53">
            <a:extLst>
              <a:ext uri="{FF2B5EF4-FFF2-40B4-BE49-F238E27FC236}">
                <a16:creationId xmlns:a16="http://schemas.microsoft.com/office/drawing/2014/main" id="{A1378F17-34E6-420E-A8F3-38642758CA36}"/>
              </a:ext>
            </a:extLst>
          </p:cNvPr>
          <p:cNvSpPr txBox="1"/>
          <p:nvPr/>
        </p:nvSpPr>
        <p:spPr>
          <a:xfrm>
            <a:off x="2535401" y="3047895"/>
            <a:ext cx="2593595" cy="674174"/>
          </a:xfrm>
          <a:prstGeom prst="rect">
            <a:avLst/>
          </a:prstGeom>
          <a:noFill/>
          <a:ln>
            <a:noFill/>
          </a:ln>
        </p:spPr>
        <p:txBody>
          <a:bodyPr spcFirstLastPara="1" wrap="square" lIns="91425" tIns="91425" rIns="91425" bIns="91425" anchor="t" anchorCtr="0">
            <a:noAutofit/>
          </a:bodyPr>
          <a:lstStyle/>
          <a:p>
            <a:pPr lvl="0" algn="ctr">
              <a:spcAft>
                <a:spcPts val="600"/>
              </a:spcAft>
            </a:pPr>
            <a:r>
              <a:rPr lang="en-US" sz="1600" dirty="0"/>
              <a:t>Applies to proceeds of serious offences</a:t>
            </a:r>
            <a:r>
              <a:rPr lang="en-US" sz="1600" b="1" dirty="0"/>
              <a:t>:</a:t>
            </a:r>
          </a:p>
          <a:p>
            <a:pPr lvl="0" algn="ctr">
              <a:spcAft>
                <a:spcPts val="600"/>
              </a:spcAft>
            </a:pPr>
            <a:r>
              <a:rPr lang="en-US" sz="1600" b="1" dirty="0"/>
              <a:t> </a:t>
            </a:r>
            <a:r>
              <a:rPr lang="en-US" sz="1600" dirty="0"/>
              <a:t> </a:t>
            </a:r>
          </a:p>
        </p:txBody>
      </p:sp>
      <p:sp>
        <p:nvSpPr>
          <p:cNvPr id="58" name="Google Shape;24960;p53">
            <a:extLst>
              <a:ext uri="{FF2B5EF4-FFF2-40B4-BE49-F238E27FC236}">
                <a16:creationId xmlns:a16="http://schemas.microsoft.com/office/drawing/2014/main" id="{1949F074-9649-4A2E-934C-3834B40B15A4}"/>
              </a:ext>
            </a:extLst>
          </p:cNvPr>
          <p:cNvSpPr txBox="1"/>
          <p:nvPr/>
        </p:nvSpPr>
        <p:spPr>
          <a:xfrm>
            <a:off x="3697451" y="1572616"/>
            <a:ext cx="2593595" cy="938520"/>
          </a:xfrm>
          <a:prstGeom prst="rect">
            <a:avLst/>
          </a:prstGeom>
          <a:noFill/>
          <a:ln>
            <a:noFill/>
          </a:ln>
        </p:spPr>
        <p:txBody>
          <a:bodyPr spcFirstLastPara="1" wrap="square" lIns="91425" tIns="91425" rIns="91425" bIns="91425" anchor="t" anchorCtr="0">
            <a:noAutofit/>
          </a:bodyPr>
          <a:lstStyle/>
          <a:p>
            <a:pPr lvl="0" algn="ctr">
              <a:spcAft>
                <a:spcPts val="600"/>
              </a:spcAft>
            </a:pPr>
            <a:r>
              <a:rPr lang="en-US" sz="1600" dirty="0"/>
              <a:t>Provides various </a:t>
            </a:r>
            <a:r>
              <a:rPr lang="en-US" sz="1600" b="1" dirty="0"/>
              <a:t>investigative powers </a:t>
            </a:r>
            <a:r>
              <a:rPr lang="en-US" sz="1600" dirty="0"/>
              <a:t>to authorized officers</a:t>
            </a:r>
            <a:endParaRPr lang="en-US" sz="1600" b="1" dirty="0"/>
          </a:p>
        </p:txBody>
      </p:sp>
      <p:sp>
        <p:nvSpPr>
          <p:cNvPr id="59" name="Google Shape;24960;p53">
            <a:extLst>
              <a:ext uri="{FF2B5EF4-FFF2-40B4-BE49-F238E27FC236}">
                <a16:creationId xmlns:a16="http://schemas.microsoft.com/office/drawing/2014/main" id="{B5FDBA57-E39D-4AB3-A086-DC938254CCBD}"/>
              </a:ext>
            </a:extLst>
          </p:cNvPr>
          <p:cNvSpPr txBox="1"/>
          <p:nvPr/>
        </p:nvSpPr>
        <p:spPr>
          <a:xfrm>
            <a:off x="6193571" y="1366194"/>
            <a:ext cx="2312070" cy="1281337"/>
          </a:xfrm>
          <a:prstGeom prst="rect">
            <a:avLst/>
          </a:prstGeom>
          <a:noFill/>
          <a:ln>
            <a:noFill/>
          </a:ln>
        </p:spPr>
        <p:txBody>
          <a:bodyPr spcFirstLastPara="1" wrap="square" lIns="91425" tIns="91425" rIns="91425" bIns="91425" anchor="t" anchorCtr="0">
            <a:noAutofit/>
          </a:bodyPr>
          <a:lstStyle/>
          <a:p>
            <a:pPr lvl="0" algn="ctr">
              <a:spcAft>
                <a:spcPts val="600"/>
              </a:spcAft>
            </a:pPr>
            <a:r>
              <a:rPr lang="en-US" sz="1600" dirty="0"/>
              <a:t>Provides </a:t>
            </a:r>
            <a:r>
              <a:rPr lang="en-US" sz="1600" b="1" dirty="0"/>
              <a:t>various orders </a:t>
            </a:r>
            <a:r>
              <a:rPr lang="en-US" sz="1600" dirty="0"/>
              <a:t>to be applied for property suspected to be proceeds of crimes</a:t>
            </a:r>
          </a:p>
        </p:txBody>
      </p:sp>
      <p:sp>
        <p:nvSpPr>
          <p:cNvPr id="60" name="Google Shape;24960;p53">
            <a:extLst>
              <a:ext uri="{FF2B5EF4-FFF2-40B4-BE49-F238E27FC236}">
                <a16:creationId xmlns:a16="http://schemas.microsoft.com/office/drawing/2014/main" id="{D608B669-7FC2-4FDC-9F16-9B267E165E7A}"/>
              </a:ext>
            </a:extLst>
          </p:cNvPr>
          <p:cNvSpPr txBox="1"/>
          <p:nvPr/>
        </p:nvSpPr>
        <p:spPr>
          <a:xfrm>
            <a:off x="5098377" y="3061118"/>
            <a:ext cx="3199787" cy="1868146"/>
          </a:xfrm>
          <a:prstGeom prst="rect">
            <a:avLst/>
          </a:prstGeom>
          <a:noFill/>
          <a:ln>
            <a:noFill/>
          </a:ln>
        </p:spPr>
        <p:txBody>
          <a:bodyPr spcFirstLastPara="1" wrap="square" lIns="91425" tIns="91425" rIns="91425" bIns="91425" anchor="t" anchorCtr="0">
            <a:noAutofit/>
          </a:bodyPr>
          <a:lstStyle/>
          <a:p>
            <a:pPr lvl="0" algn="ctr">
              <a:spcAft>
                <a:spcPts val="600"/>
              </a:spcAft>
            </a:pPr>
            <a:r>
              <a:rPr lang="en-US" sz="1600" dirty="0"/>
              <a:t>Framework to make and accede to request for enforcement of foreign restraining, confiscation and benefit recovery order by a foreign country   </a:t>
            </a:r>
          </a:p>
        </p:txBody>
      </p:sp>
      <p:sp>
        <p:nvSpPr>
          <p:cNvPr id="61" name="Google Shape;24961;p53">
            <a:extLst>
              <a:ext uri="{FF2B5EF4-FFF2-40B4-BE49-F238E27FC236}">
                <a16:creationId xmlns:a16="http://schemas.microsoft.com/office/drawing/2014/main" id="{5984CC68-5CFB-42B4-A30B-BA17882EBC19}"/>
              </a:ext>
            </a:extLst>
          </p:cNvPr>
          <p:cNvSpPr txBox="1"/>
          <p:nvPr/>
        </p:nvSpPr>
        <p:spPr>
          <a:xfrm>
            <a:off x="2659521" y="3569806"/>
            <a:ext cx="2344842" cy="112922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1"/>
                </a:solidFill>
                <a:latin typeface="Barlow"/>
                <a:ea typeface="Barlow"/>
                <a:cs typeface="Barlow"/>
                <a:sym typeface="Barlow"/>
              </a:rPr>
              <a:t>punishable of at least 6 months imprisonment, fine not less than $1000 or more severe penalty </a:t>
            </a:r>
          </a:p>
          <a:p>
            <a:pPr marL="0" lvl="0" indent="0" algn="l" rtl="0">
              <a:spcBef>
                <a:spcPts val="0"/>
              </a:spcBef>
              <a:spcAft>
                <a:spcPts val="0"/>
              </a:spcAft>
              <a:buNone/>
            </a:pPr>
            <a:endParaRPr dirty="0">
              <a:solidFill>
                <a:schemeClr val="accent1"/>
              </a:solidFill>
              <a:latin typeface="Barlow"/>
              <a:ea typeface="Barlow"/>
              <a:cs typeface="Barlow"/>
              <a:sym typeface="Barlow"/>
            </a:endParaRPr>
          </a:p>
        </p:txBody>
      </p:sp>
      <p:grpSp>
        <p:nvGrpSpPr>
          <p:cNvPr id="62" name="Google Shape;24798;p44">
            <a:extLst>
              <a:ext uri="{FF2B5EF4-FFF2-40B4-BE49-F238E27FC236}">
                <a16:creationId xmlns:a16="http://schemas.microsoft.com/office/drawing/2014/main" id="{46226E67-0E53-4003-87EB-342E732F1D6B}"/>
              </a:ext>
            </a:extLst>
          </p:cNvPr>
          <p:cNvGrpSpPr/>
          <p:nvPr/>
        </p:nvGrpSpPr>
        <p:grpSpPr>
          <a:xfrm>
            <a:off x="5967095" y="2561226"/>
            <a:ext cx="389395" cy="389485"/>
            <a:chOff x="542575" y="633175"/>
            <a:chExt cx="545525" cy="541425"/>
          </a:xfrm>
        </p:grpSpPr>
        <p:sp>
          <p:nvSpPr>
            <p:cNvPr id="63" name="Google Shape;24799;p44">
              <a:extLst>
                <a:ext uri="{FF2B5EF4-FFF2-40B4-BE49-F238E27FC236}">
                  <a16:creationId xmlns:a16="http://schemas.microsoft.com/office/drawing/2014/main" id="{38011445-722A-47F9-A06C-0E3787221B06}"/>
                </a:ext>
              </a:extLst>
            </p:cNvPr>
            <p:cNvSpPr/>
            <p:nvPr/>
          </p:nvSpPr>
          <p:spPr>
            <a:xfrm>
              <a:off x="542575" y="1045675"/>
              <a:ext cx="319200" cy="128925"/>
            </a:xfrm>
            <a:custGeom>
              <a:avLst/>
              <a:gdLst/>
              <a:ahLst/>
              <a:cxnLst/>
              <a:rect l="l" t="t" r="r" b="b"/>
              <a:pathLst>
                <a:path w="12768" h="5157" extrusionOk="0">
                  <a:moveTo>
                    <a:pt x="3086" y="0"/>
                  </a:moveTo>
                  <a:cubicBezTo>
                    <a:pt x="2091" y="0"/>
                    <a:pt x="1279" y="812"/>
                    <a:pt x="1279" y="1807"/>
                  </a:cubicBezTo>
                  <a:lnTo>
                    <a:pt x="1279" y="2578"/>
                  </a:lnTo>
                  <a:cubicBezTo>
                    <a:pt x="569" y="2578"/>
                    <a:pt x="1" y="3147"/>
                    <a:pt x="1" y="3837"/>
                  </a:cubicBezTo>
                  <a:lnTo>
                    <a:pt x="1" y="4527"/>
                  </a:lnTo>
                  <a:cubicBezTo>
                    <a:pt x="1" y="4872"/>
                    <a:pt x="285" y="5156"/>
                    <a:pt x="630" y="5156"/>
                  </a:cubicBezTo>
                  <a:lnTo>
                    <a:pt x="12139" y="5156"/>
                  </a:lnTo>
                  <a:cubicBezTo>
                    <a:pt x="12484" y="5156"/>
                    <a:pt x="12768" y="4872"/>
                    <a:pt x="12768" y="4527"/>
                  </a:cubicBezTo>
                  <a:lnTo>
                    <a:pt x="12768" y="3837"/>
                  </a:lnTo>
                  <a:cubicBezTo>
                    <a:pt x="12768" y="3147"/>
                    <a:pt x="12199" y="2578"/>
                    <a:pt x="11509" y="2578"/>
                  </a:cubicBezTo>
                  <a:lnTo>
                    <a:pt x="11509" y="1807"/>
                  </a:lnTo>
                  <a:cubicBezTo>
                    <a:pt x="11509" y="812"/>
                    <a:pt x="10677" y="0"/>
                    <a:pt x="96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800;p44">
              <a:extLst>
                <a:ext uri="{FF2B5EF4-FFF2-40B4-BE49-F238E27FC236}">
                  <a16:creationId xmlns:a16="http://schemas.microsoft.com/office/drawing/2014/main" id="{00E11C5F-6B00-4B4A-A694-018CC10E0929}"/>
                </a:ext>
              </a:extLst>
            </p:cNvPr>
            <p:cNvSpPr/>
            <p:nvPr/>
          </p:nvSpPr>
          <p:spPr>
            <a:xfrm>
              <a:off x="634925" y="804875"/>
              <a:ext cx="167475" cy="190150"/>
            </a:xfrm>
            <a:custGeom>
              <a:avLst/>
              <a:gdLst/>
              <a:ahLst/>
              <a:cxnLst/>
              <a:rect l="l" t="t" r="r" b="b"/>
              <a:pathLst>
                <a:path w="6699" h="7606" extrusionOk="0">
                  <a:moveTo>
                    <a:pt x="1430" y="0"/>
                  </a:moveTo>
                  <a:cubicBezTo>
                    <a:pt x="1166" y="0"/>
                    <a:pt x="900" y="83"/>
                    <a:pt x="671" y="255"/>
                  </a:cubicBezTo>
                  <a:cubicBezTo>
                    <a:pt x="123" y="681"/>
                    <a:pt x="1" y="1473"/>
                    <a:pt x="427" y="2041"/>
                  </a:cubicBezTo>
                  <a:lnTo>
                    <a:pt x="4243" y="7095"/>
                  </a:lnTo>
                  <a:cubicBezTo>
                    <a:pt x="4496" y="7433"/>
                    <a:pt x="4877" y="7605"/>
                    <a:pt x="5265" y="7605"/>
                  </a:cubicBezTo>
                  <a:cubicBezTo>
                    <a:pt x="5530" y="7605"/>
                    <a:pt x="5798" y="7524"/>
                    <a:pt x="6029" y="7359"/>
                  </a:cubicBezTo>
                  <a:cubicBezTo>
                    <a:pt x="6577" y="6933"/>
                    <a:pt x="6699" y="6141"/>
                    <a:pt x="6273" y="5573"/>
                  </a:cubicBezTo>
                  <a:lnTo>
                    <a:pt x="2457" y="519"/>
                  </a:lnTo>
                  <a:cubicBezTo>
                    <a:pt x="2203" y="180"/>
                    <a:pt x="1819" y="0"/>
                    <a:pt x="1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801;p44">
              <a:extLst>
                <a:ext uri="{FF2B5EF4-FFF2-40B4-BE49-F238E27FC236}">
                  <a16:creationId xmlns:a16="http://schemas.microsoft.com/office/drawing/2014/main" id="{1ADEE729-6591-4213-AE5E-B279CCE8925E}"/>
                </a:ext>
              </a:extLst>
            </p:cNvPr>
            <p:cNvSpPr/>
            <p:nvPr/>
          </p:nvSpPr>
          <p:spPr>
            <a:xfrm>
              <a:off x="863275" y="633175"/>
              <a:ext cx="166975" cy="190075"/>
            </a:xfrm>
            <a:custGeom>
              <a:avLst/>
              <a:gdLst/>
              <a:ahLst/>
              <a:cxnLst/>
              <a:rect l="l" t="t" r="r" b="b"/>
              <a:pathLst>
                <a:path w="6679" h="7603" extrusionOk="0">
                  <a:moveTo>
                    <a:pt x="1433" y="0"/>
                  </a:moveTo>
                  <a:cubicBezTo>
                    <a:pt x="1166" y="0"/>
                    <a:pt x="897" y="86"/>
                    <a:pt x="671" y="262"/>
                  </a:cubicBezTo>
                  <a:cubicBezTo>
                    <a:pt x="102" y="668"/>
                    <a:pt x="1" y="1480"/>
                    <a:pt x="407" y="2028"/>
                  </a:cubicBezTo>
                  <a:lnTo>
                    <a:pt x="4223" y="7103"/>
                  </a:lnTo>
                  <a:cubicBezTo>
                    <a:pt x="4475" y="7428"/>
                    <a:pt x="4856" y="7603"/>
                    <a:pt x="5243" y="7603"/>
                  </a:cubicBezTo>
                  <a:cubicBezTo>
                    <a:pt x="5509" y="7603"/>
                    <a:pt x="5777" y="7520"/>
                    <a:pt x="6009" y="7346"/>
                  </a:cubicBezTo>
                  <a:cubicBezTo>
                    <a:pt x="6557" y="6920"/>
                    <a:pt x="6679" y="6128"/>
                    <a:pt x="6252" y="5580"/>
                  </a:cubicBezTo>
                  <a:lnTo>
                    <a:pt x="2436" y="506"/>
                  </a:lnTo>
                  <a:cubicBezTo>
                    <a:pt x="2186" y="173"/>
                    <a:pt x="1811" y="0"/>
                    <a:pt x="1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802;p44">
              <a:extLst>
                <a:ext uri="{FF2B5EF4-FFF2-40B4-BE49-F238E27FC236}">
                  <a16:creationId xmlns:a16="http://schemas.microsoft.com/office/drawing/2014/main" id="{61EB61B5-AD11-4956-8313-73ABB04ECB85}"/>
                </a:ext>
              </a:extLst>
            </p:cNvPr>
            <p:cNvSpPr/>
            <p:nvPr/>
          </p:nvSpPr>
          <p:spPr>
            <a:xfrm>
              <a:off x="713575" y="692500"/>
              <a:ext cx="238025" cy="243075"/>
            </a:xfrm>
            <a:custGeom>
              <a:avLst/>
              <a:gdLst/>
              <a:ahLst/>
              <a:cxnLst/>
              <a:rect l="l" t="t" r="r" b="b"/>
              <a:pathLst>
                <a:path w="9521" h="9723" extrusionOk="0">
                  <a:moveTo>
                    <a:pt x="5075" y="0"/>
                  </a:moveTo>
                  <a:cubicBezTo>
                    <a:pt x="4060" y="183"/>
                    <a:pt x="3025" y="609"/>
                    <a:pt x="2092" y="1320"/>
                  </a:cubicBezTo>
                  <a:cubicBezTo>
                    <a:pt x="1158" y="2030"/>
                    <a:pt x="447" y="2903"/>
                    <a:pt x="1" y="3816"/>
                  </a:cubicBezTo>
                  <a:lnTo>
                    <a:pt x="4446" y="9723"/>
                  </a:lnTo>
                  <a:cubicBezTo>
                    <a:pt x="5461" y="9561"/>
                    <a:pt x="6496" y="9114"/>
                    <a:pt x="7430" y="8404"/>
                  </a:cubicBezTo>
                  <a:cubicBezTo>
                    <a:pt x="8364" y="7713"/>
                    <a:pt x="9074" y="6820"/>
                    <a:pt x="9520" y="5907"/>
                  </a:cubicBezTo>
                  <a:lnTo>
                    <a:pt x="5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803;p44">
              <a:extLst>
                <a:ext uri="{FF2B5EF4-FFF2-40B4-BE49-F238E27FC236}">
                  <a16:creationId xmlns:a16="http://schemas.microsoft.com/office/drawing/2014/main" id="{EFA8DC37-C9E5-4E08-97F4-65047C02A3D4}"/>
                </a:ext>
              </a:extLst>
            </p:cNvPr>
            <p:cNvSpPr/>
            <p:nvPr/>
          </p:nvSpPr>
          <p:spPr>
            <a:xfrm>
              <a:off x="891700" y="906625"/>
              <a:ext cx="71075" cy="66000"/>
            </a:xfrm>
            <a:custGeom>
              <a:avLst/>
              <a:gdLst/>
              <a:ahLst/>
              <a:cxnLst/>
              <a:rect l="l" t="t" r="r" b="b"/>
              <a:pathLst>
                <a:path w="2843" h="2640" extrusionOk="0">
                  <a:moveTo>
                    <a:pt x="2030" y="1"/>
                  </a:moveTo>
                  <a:cubicBezTo>
                    <a:pt x="1726" y="305"/>
                    <a:pt x="1421" y="610"/>
                    <a:pt x="1076" y="853"/>
                  </a:cubicBezTo>
                  <a:cubicBezTo>
                    <a:pt x="731" y="1117"/>
                    <a:pt x="366" y="1341"/>
                    <a:pt x="0" y="1544"/>
                  </a:cubicBezTo>
                  <a:lnTo>
                    <a:pt x="833" y="2640"/>
                  </a:lnTo>
                  <a:lnTo>
                    <a:pt x="2842" y="1117"/>
                  </a:lnTo>
                  <a:lnTo>
                    <a:pt x="20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804;p44">
              <a:extLst>
                <a:ext uri="{FF2B5EF4-FFF2-40B4-BE49-F238E27FC236}">
                  <a16:creationId xmlns:a16="http://schemas.microsoft.com/office/drawing/2014/main" id="{B77B8DDD-4813-4090-BDB5-2FB9FA5B1550}"/>
                </a:ext>
              </a:extLst>
            </p:cNvPr>
            <p:cNvSpPr/>
            <p:nvPr/>
          </p:nvSpPr>
          <p:spPr>
            <a:xfrm>
              <a:off x="931275" y="959400"/>
              <a:ext cx="156825" cy="177700"/>
            </a:xfrm>
            <a:custGeom>
              <a:avLst/>
              <a:gdLst/>
              <a:ahLst/>
              <a:cxnLst/>
              <a:rect l="l" t="t" r="r" b="b"/>
              <a:pathLst>
                <a:path w="6273" h="7108" extrusionOk="0">
                  <a:moveTo>
                    <a:pt x="2030" y="1"/>
                  </a:moveTo>
                  <a:lnTo>
                    <a:pt x="1" y="1544"/>
                  </a:lnTo>
                  <a:lnTo>
                    <a:pt x="3817" y="6598"/>
                  </a:lnTo>
                  <a:cubicBezTo>
                    <a:pt x="4069" y="6935"/>
                    <a:pt x="4451" y="7108"/>
                    <a:pt x="4838" y="7108"/>
                  </a:cubicBezTo>
                  <a:cubicBezTo>
                    <a:pt x="5104" y="7108"/>
                    <a:pt x="5372" y="7027"/>
                    <a:pt x="5603" y="6861"/>
                  </a:cubicBezTo>
                  <a:cubicBezTo>
                    <a:pt x="6151" y="6435"/>
                    <a:pt x="6273" y="5644"/>
                    <a:pt x="5846" y="5075"/>
                  </a:cubicBezTo>
                  <a:lnTo>
                    <a:pt x="20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5508;p72">
            <a:extLst>
              <a:ext uri="{FF2B5EF4-FFF2-40B4-BE49-F238E27FC236}">
                <a16:creationId xmlns:a16="http://schemas.microsoft.com/office/drawing/2014/main" id="{FB174470-20B0-4F82-9B7D-7154F2399120}"/>
              </a:ext>
            </a:extLst>
          </p:cNvPr>
          <p:cNvGrpSpPr/>
          <p:nvPr/>
        </p:nvGrpSpPr>
        <p:grpSpPr>
          <a:xfrm>
            <a:off x="1364555" y="2549988"/>
            <a:ext cx="316597" cy="415900"/>
            <a:chOff x="2101425" y="2855850"/>
            <a:chExt cx="412075" cy="541325"/>
          </a:xfrm>
          <a:solidFill>
            <a:schemeClr val="accent3"/>
          </a:solidFill>
        </p:grpSpPr>
        <p:sp>
          <p:nvSpPr>
            <p:cNvPr id="70" name="Google Shape;25509;p72">
              <a:extLst>
                <a:ext uri="{FF2B5EF4-FFF2-40B4-BE49-F238E27FC236}">
                  <a16:creationId xmlns:a16="http://schemas.microsoft.com/office/drawing/2014/main" id="{CFC989CC-B803-4275-9D99-F268E8515FB9}"/>
                </a:ext>
              </a:extLst>
            </p:cNvPr>
            <p:cNvSpPr/>
            <p:nvPr/>
          </p:nvSpPr>
          <p:spPr>
            <a:xfrm>
              <a:off x="2195300" y="2855850"/>
              <a:ext cx="225350" cy="112550"/>
            </a:xfrm>
            <a:custGeom>
              <a:avLst/>
              <a:gdLst/>
              <a:ahLst/>
              <a:cxnLst/>
              <a:rect l="l" t="t" r="r" b="b"/>
              <a:pathLst>
                <a:path w="9014" h="4502" extrusionOk="0">
                  <a:moveTo>
                    <a:pt x="6387" y="0"/>
                  </a:moveTo>
                  <a:cubicBezTo>
                    <a:pt x="5603" y="0"/>
                    <a:pt x="4822" y="228"/>
                    <a:pt x="4142" y="685"/>
                  </a:cubicBezTo>
                  <a:cubicBezTo>
                    <a:pt x="3665" y="1000"/>
                    <a:pt x="3122" y="1157"/>
                    <a:pt x="2581" y="1157"/>
                  </a:cubicBezTo>
                  <a:cubicBezTo>
                    <a:pt x="2041" y="1157"/>
                    <a:pt x="1503" y="1000"/>
                    <a:pt x="1036" y="685"/>
                  </a:cubicBezTo>
                  <a:cubicBezTo>
                    <a:pt x="928" y="619"/>
                    <a:pt x="804" y="586"/>
                    <a:pt x="680" y="586"/>
                  </a:cubicBezTo>
                  <a:cubicBezTo>
                    <a:pt x="501" y="586"/>
                    <a:pt x="324" y="654"/>
                    <a:pt x="204" y="787"/>
                  </a:cubicBezTo>
                  <a:cubicBezTo>
                    <a:pt x="1" y="1030"/>
                    <a:pt x="1" y="1395"/>
                    <a:pt x="204" y="1619"/>
                  </a:cubicBezTo>
                  <a:cubicBezTo>
                    <a:pt x="448" y="1923"/>
                    <a:pt x="529" y="2451"/>
                    <a:pt x="1300" y="4481"/>
                  </a:cubicBezTo>
                  <a:cubicBezTo>
                    <a:pt x="2295" y="4075"/>
                    <a:pt x="3370" y="3852"/>
                    <a:pt x="4487" y="3852"/>
                  </a:cubicBezTo>
                  <a:cubicBezTo>
                    <a:pt x="5623" y="3852"/>
                    <a:pt x="6699" y="4095"/>
                    <a:pt x="7694" y="4501"/>
                  </a:cubicBezTo>
                  <a:cubicBezTo>
                    <a:pt x="8100" y="3506"/>
                    <a:pt x="8668" y="1923"/>
                    <a:pt x="8851" y="1517"/>
                  </a:cubicBezTo>
                  <a:cubicBezTo>
                    <a:pt x="9013" y="1233"/>
                    <a:pt x="8912" y="868"/>
                    <a:pt x="8648" y="685"/>
                  </a:cubicBezTo>
                  <a:cubicBezTo>
                    <a:pt x="7958" y="228"/>
                    <a:pt x="7171" y="0"/>
                    <a:pt x="6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510;p72">
              <a:extLst>
                <a:ext uri="{FF2B5EF4-FFF2-40B4-BE49-F238E27FC236}">
                  <a16:creationId xmlns:a16="http://schemas.microsoft.com/office/drawing/2014/main" id="{5486F3FC-FCB0-4A20-81CC-BDE29EFD7741}"/>
                </a:ext>
              </a:extLst>
            </p:cNvPr>
            <p:cNvSpPr/>
            <p:nvPr/>
          </p:nvSpPr>
          <p:spPr>
            <a:xfrm>
              <a:off x="2101425" y="2983575"/>
              <a:ext cx="412075" cy="413600"/>
            </a:xfrm>
            <a:custGeom>
              <a:avLst/>
              <a:gdLst/>
              <a:ahLst/>
              <a:cxnLst/>
              <a:rect l="l" t="t" r="r" b="b"/>
              <a:pathLst>
                <a:path w="16483" h="16544" extrusionOk="0">
                  <a:moveTo>
                    <a:pt x="8242" y="3817"/>
                  </a:moveTo>
                  <a:cubicBezTo>
                    <a:pt x="8587" y="3817"/>
                    <a:pt x="8871" y="4101"/>
                    <a:pt x="8871" y="4446"/>
                  </a:cubicBezTo>
                  <a:lnTo>
                    <a:pt x="8871" y="5197"/>
                  </a:lnTo>
                  <a:cubicBezTo>
                    <a:pt x="9602" y="5461"/>
                    <a:pt x="10150" y="6171"/>
                    <a:pt x="10150" y="6983"/>
                  </a:cubicBezTo>
                  <a:cubicBezTo>
                    <a:pt x="10150" y="7349"/>
                    <a:pt x="9866" y="7633"/>
                    <a:pt x="9500" y="7633"/>
                  </a:cubicBezTo>
                  <a:cubicBezTo>
                    <a:pt x="9155" y="7633"/>
                    <a:pt x="8871" y="7349"/>
                    <a:pt x="8871" y="6983"/>
                  </a:cubicBezTo>
                  <a:cubicBezTo>
                    <a:pt x="8871" y="6638"/>
                    <a:pt x="8587" y="6354"/>
                    <a:pt x="8242" y="6354"/>
                  </a:cubicBezTo>
                  <a:cubicBezTo>
                    <a:pt x="7897" y="6354"/>
                    <a:pt x="7613" y="6638"/>
                    <a:pt x="7613" y="6983"/>
                  </a:cubicBezTo>
                  <a:cubicBezTo>
                    <a:pt x="7613" y="7349"/>
                    <a:pt x="7897" y="7633"/>
                    <a:pt x="8242" y="7633"/>
                  </a:cubicBezTo>
                  <a:cubicBezTo>
                    <a:pt x="9297" y="7633"/>
                    <a:pt x="10150" y="8485"/>
                    <a:pt x="10150" y="9521"/>
                  </a:cubicBezTo>
                  <a:cubicBezTo>
                    <a:pt x="10150" y="10353"/>
                    <a:pt x="9602" y="11043"/>
                    <a:pt x="8871" y="11307"/>
                  </a:cubicBezTo>
                  <a:lnTo>
                    <a:pt x="8871" y="12058"/>
                  </a:lnTo>
                  <a:cubicBezTo>
                    <a:pt x="8871" y="12423"/>
                    <a:pt x="8587" y="12707"/>
                    <a:pt x="8242" y="12707"/>
                  </a:cubicBezTo>
                  <a:cubicBezTo>
                    <a:pt x="7897" y="12707"/>
                    <a:pt x="7613" y="12423"/>
                    <a:pt x="7613" y="12058"/>
                  </a:cubicBezTo>
                  <a:lnTo>
                    <a:pt x="7613" y="11307"/>
                  </a:lnTo>
                  <a:cubicBezTo>
                    <a:pt x="6861" y="11043"/>
                    <a:pt x="6334" y="10353"/>
                    <a:pt x="6334" y="9521"/>
                  </a:cubicBezTo>
                  <a:cubicBezTo>
                    <a:pt x="6334" y="9175"/>
                    <a:pt x="6618" y="8891"/>
                    <a:pt x="6963" y="8891"/>
                  </a:cubicBezTo>
                  <a:cubicBezTo>
                    <a:pt x="7328" y="8891"/>
                    <a:pt x="7613" y="9175"/>
                    <a:pt x="7613" y="9521"/>
                  </a:cubicBezTo>
                  <a:cubicBezTo>
                    <a:pt x="7613" y="9886"/>
                    <a:pt x="7897" y="10170"/>
                    <a:pt x="8242" y="10170"/>
                  </a:cubicBezTo>
                  <a:cubicBezTo>
                    <a:pt x="8587" y="10170"/>
                    <a:pt x="8871" y="9886"/>
                    <a:pt x="8871" y="9521"/>
                  </a:cubicBezTo>
                  <a:cubicBezTo>
                    <a:pt x="8871" y="9175"/>
                    <a:pt x="8587" y="8891"/>
                    <a:pt x="8242" y="8891"/>
                  </a:cubicBezTo>
                  <a:cubicBezTo>
                    <a:pt x="7186" y="8891"/>
                    <a:pt x="6334" y="8039"/>
                    <a:pt x="6334" y="6983"/>
                  </a:cubicBezTo>
                  <a:cubicBezTo>
                    <a:pt x="6334" y="6171"/>
                    <a:pt x="6861" y="5461"/>
                    <a:pt x="7613" y="5197"/>
                  </a:cubicBezTo>
                  <a:lnTo>
                    <a:pt x="7613" y="4446"/>
                  </a:lnTo>
                  <a:cubicBezTo>
                    <a:pt x="7613" y="4101"/>
                    <a:pt x="7897" y="3817"/>
                    <a:pt x="8242" y="3817"/>
                  </a:cubicBezTo>
                  <a:close/>
                  <a:moveTo>
                    <a:pt x="8242" y="1"/>
                  </a:moveTo>
                  <a:cubicBezTo>
                    <a:pt x="3695" y="1"/>
                    <a:pt x="1" y="4284"/>
                    <a:pt x="1" y="9521"/>
                  </a:cubicBezTo>
                  <a:cubicBezTo>
                    <a:pt x="1" y="12707"/>
                    <a:pt x="1422" y="16543"/>
                    <a:pt x="8242" y="16543"/>
                  </a:cubicBezTo>
                  <a:cubicBezTo>
                    <a:pt x="15062" y="16543"/>
                    <a:pt x="16483" y="12707"/>
                    <a:pt x="16483" y="9521"/>
                  </a:cubicBezTo>
                  <a:cubicBezTo>
                    <a:pt x="16483" y="4284"/>
                    <a:pt x="12788" y="1"/>
                    <a:pt x="82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25638;p72">
            <a:extLst>
              <a:ext uri="{FF2B5EF4-FFF2-40B4-BE49-F238E27FC236}">
                <a16:creationId xmlns:a16="http://schemas.microsoft.com/office/drawing/2014/main" id="{2245771D-518B-49F7-9D1A-75047EA19228}"/>
              </a:ext>
            </a:extLst>
          </p:cNvPr>
          <p:cNvGrpSpPr/>
          <p:nvPr/>
        </p:nvGrpSpPr>
        <p:grpSpPr>
          <a:xfrm>
            <a:off x="2459107" y="2583803"/>
            <a:ext cx="407613" cy="375412"/>
            <a:chOff x="4277850" y="4337950"/>
            <a:chExt cx="541450" cy="540950"/>
          </a:xfrm>
          <a:solidFill>
            <a:schemeClr val="accent3"/>
          </a:solidFill>
        </p:grpSpPr>
        <p:sp>
          <p:nvSpPr>
            <p:cNvPr id="84" name="Google Shape;25639;p72">
              <a:extLst>
                <a:ext uri="{FF2B5EF4-FFF2-40B4-BE49-F238E27FC236}">
                  <a16:creationId xmlns:a16="http://schemas.microsoft.com/office/drawing/2014/main" id="{AFC6CF10-081B-4E5A-A78E-BD3266C27FF7}"/>
                </a:ext>
              </a:extLst>
            </p:cNvPr>
            <p:cNvSpPr/>
            <p:nvPr/>
          </p:nvSpPr>
          <p:spPr>
            <a:xfrm>
              <a:off x="4277850" y="4751000"/>
              <a:ext cx="541450" cy="127900"/>
            </a:xfrm>
            <a:custGeom>
              <a:avLst/>
              <a:gdLst/>
              <a:ahLst/>
              <a:cxnLst/>
              <a:rect l="l" t="t" r="r" b="b"/>
              <a:pathLst>
                <a:path w="21658" h="5116" extrusionOk="0">
                  <a:moveTo>
                    <a:pt x="2538" y="0"/>
                  </a:moveTo>
                  <a:lnTo>
                    <a:pt x="2538" y="2578"/>
                  </a:lnTo>
                  <a:lnTo>
                    <a:pt x="650" y="2578"/>
                  </a:lnTo>
                  <a:cubicBezTo>
                    <a:pt x="285" y="2578"/>
                    <a:pt x="0" y="2862"/>
                    <a:pt x="0" y="3228"/>
                  </a:cubicBezTo>
                  <a:lnTo>
                    <a:pt x="0" y="4486"/>
                  </a:lnTo>
                  <a:cubicBezTo>
                    <a:pt x="0" y="4831"/>
                    <a:pt x="285" y="5115"/>
                    <a:pt x="650" y="5115"/>
                  </a:cubicBezTo>
                  <a:lnTo>
                    <a:pt x="21029" y="5115"/>
                  </a:lnTo>
                  <a:cubicBezTo>
                    <a:pt x="21374" y="5115"/>
                    <a:pt x="21658" y="4831"/>
                    <a:pt x="21658" y="4486"/>
                  </a:cubicBezTo>
                  <a:lnTo>
                    <a:pt x="21658" y="3228"/>
                  </a:lnTo>
                  <a:cubicBezTo>
                    <a:pt x="21658" y="2862"/>
                    <a:pt x="21374" y="2578"/>
                    <a:pt x="21029" y="2578"/>
                  </a:cubicBezTo>
                  <a:lnTo>
                    <a:pt x="19080" y="2578"/>
                  </a:lnTo>
                  <a:lnTo>
                    <a:pt x="19080" y="0"/>
                  </a:lnTo>
                  <a:lnTo>
                    <a:pt x="16543" y="0"/>
                  </a:lnTo>
                  <a:lnTo>
                    <a:pt x="16543" y="2578"/>
                  </a:lnTo>
                  <a:lnTo>
                    <a:pt x="5115" y="2578"/>
                  </a:lnTo>
                  <a:lnTo>
                    <a:pt x="51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640;p72">
              <a:extLst>
                <a:ext uri="{FF2B5EF4-FFF2-40B4-BE49-F238E27FC236}">
                  <a16:creationId xmlns:a16="http://schemas.microsoft.com/office/drawing/2014/main" id="{D9B858C8-2ECC-4F3C-A960-3BAD6CFBDA27}"/>
                </a:ext>
              </a:extLst>
            </p:cNvPr>
            <p:cNvSpPr/>
            <p:nvPr/>
          </p:nvSpPr>
          <p:spPr>
            <a:xfrm>
              <a:off x="4277850" y="4337950"/>
              <a:ext cx="541450" cy="95925"/>
            </a:xfrm>
            <a:custGeom>
              <a:avLst/>
              <a:gdLst/>
              <a:ahLst/>
              <a:cxnLst/>
              <a:rect l="l" t="t" r="r" b="b"/>
              <a:pathLst>
                <a:path w="21658" h="3837" extrusionOk="0">
                  <a:moveTo>
                    <a:pt x="650" y="0"/>
                  </a:moveTo>
                  <a:cubicBezTo>
                    <a:pt x="285" y="0"/>
                    <a:pt x="0" y="284"/>
                    <a:pt x="0" y="629"/>
                  </a:cubicBezTo>
                  <a:cubicBezTo>
                    <a:pt x="0" y="974"/>
                    <a:pt x="285" y="1259"/>
                    <a:pt x="650" y="1259"/>
                  </a:cubicBezTo>
                  <a:lnTo>
                    <a:pt x="2538" y="1259"/>
                  </a:lnTo>
                  <a:lnTo>
                    <a:pt x="2538" y="3836"/>
                  </a:lnTo>
                  <a:lnTo>
                    <a:pt x="5115" y="3836"/>
                  </a:lnTo>
                  <a:lnTo>
                    <a:pt x="5115" y="1259"/>
                  </a:lnTo>
                  <a:lnTo>
                    <a:pt x="16543" y="1259"/>
                  </a:lnTo>
                  <a:lnTo>
                    <a:pt x="16543" y="3836"/>
                  </a:lnTo>
                  <a:lnTo>
                    <a:pt x="19080" y="3836"/>
                  </a:lnTo>
                  <a:lnTo>
                    <a:pt x="19080" y="1259"/>
                  </a:lnTo>
                  <a:lnTo>
                    <a:pt x="21029" y="1259"/>
                  </a:lnTo>
                  <a:cubicBezTo>
                    <a:pt x="21374" y="1259"/>
                    <a:pt x="21658" y="974"/>
                    <a:pt x="21658" y="629"/>
                  </a:cubicBezTo>
                  <a:cubicBezTo>
                    <a:pt x="21658" y="284"/>
                    <a:pt x="21374" y="0"/>
                    <a:pt x="210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641;p72">
              <a:extLst>
                <a:ext uri="{FF2B5EF4-FFF2-40B4-BE49-F238E27FC236}">
                  <a16:creationId xmlns:a16="http://schemas.microsoft.com/office/drawing/2014/main" id="{052C835D-6E72-44DB-A8D3-5ED1062DDE51}"/>
                </a:ext>
              </a:extLst>
            </p:cNvPr>
            <p:cNvSpPr/>
            <p:nvPr/>
          </p:nvSpPr>
          <p:spPr>
            <a:xfrm>
              <a:off x="4277850" y="4656100"/>
              <a:ext cx="159875" cy="63450"/>
            </a:xfrm>
            <a:custGeom>
              <a:avLst/>
              <a:gdLst/>
              <a:ahLst/>
              <a:cxnLst/>
              <a:rect l="l" t="t" r="r" b="b"/>
              <a:pathLst>
                <a:path w="6395" h="2538" extrusionOk="0">
                  <a:moveTo>
                    <a:pt x="0" y="1"/>
                  </a:moveTo>
                  <a:lnTo>
                    <a:pt x="0" y="1259"/>
                  </a:lnTo>
                  <a:cubicBezTo>
                    <a:pt x="0" y="1970"/>
                    <a:pt x="569" y="2538"/>
                    <a:pt x="1279" y="2538"/>
                  </a:cubicBezTo>
                  <a:lnTo>
                    <a:pt x="5115" y="2538"/>
                  </a:lnTo>
                  <a:cubicBezTo>
                    <a:pt x="5826" y="2538"/>
                    <a:pt x="6394" y="1970"/>
                    <a:pt x="6394" y="1259"/>
                  </a:cubicBezTo>
                  <a:cubicBezTo>
                    <a:pt x="6394" y="569"/>
                    <a:pt x="5826" y="1"/>
                    <a:pt x="51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642;p72">
              <a:extLst>
                <a:ext uri="{FF2B5EF4-FFF2-40B4-BE49-F238E27FC236}">
                  <a16:creationId xmlns:a16="http://schemas.microsoft.com/office/drawing/2014/main" id="{11C441F2-127A-42D3-AFB5-8D2164C7BCEE}"/>
                </a:ext>
              </a:extLst>
            </p:cNvPr>
            <p:cNvSpPr/>
            <p:nvPr/>
          </p:nvSpPr>
          <p:spPr>
            <a:xfrm>
              <a:off x="4277850" y="4560700"/>
              <a:ext cx="159875" cy="63475"/>
            </a:xfrm>
            <a:custGeom>
              <a:avLst/>
              <a:gdLst/>
              <a:ahLst/>
              <a:cxnLst/>
              <a:rect l="l" t="t" r="r" b="b"/>
              <a:pathLst>
                <a:path w="6395" h="2539" extrusionOk="0">
                  <a:moveTo>
                    <a:pt x="0" y="1"/>
                  </a:moveTo>
                  <a:lnTo>
                    <a:pt x="0" y="2538"/>
                  </a:lnTo>
                  <a:lnTo>
                    <a:pt x="5115" y="2538"/>
                  </a:lnTo>
                  <a:cubicBezTo>
                    <a:pt x="5826" y="2538"/>
                    <a:pt x="6394" y="1970"/>
                    <a:pt x="6394" y="1280"/>
                  </a:cubicBezTo>
                  <a:cubicBezTo>
                    <a:pt x="6394" y="569"/>
                    <a:pt x="5826" y="1"/>
                    <a:pt x="51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643;p72">
              <a:extLst>
                <a:ext uri="{FF2B5EF4-FFF2-40B4-BE49-F238E27FC236}">
                  <a16:creationId xmlns:a16="http://schemas.microsoft.com/office/drawing/2014/main" id="{D658EE16-D083-4B6E-B3F9-CA62D539C99E}"/>
                </a:ext>
              </a:extLst>
            </p:cNvPr>
            <p:cNvSpPr/>
            <p:nvPr/>
          </p:nvSpPr>
          <p:spPr>
            <a:xfrm>
              <a:off x="4277850" y="4465825"/>
              <a:ext cx="159875" cy="63450"/>
            </a:xfrm>
            <a:custGeom>
              <a:avLst/>
              <a:gdLst/>
              <a:ahLst/>
              <a:cxnLst/>
              <a:rect l="l" t="t" r="r" b="b"/>
              <a:pathLst>
                <a:path w="6395" h="2538" extrusionOk="0">
                  <a:moveTo>
                    <a:pt x="1279" y="0"/>
                  </a:moveTo>
                  <a:cubicBezTo>
                    <a:pt x="569" y="0"/>
                    <a:pt x="0" y="569"/>
                    <a:pt x="0" y="1259"/>
                  </a:cubicBezTo>
                  <a:lnTo>
                    <a:pt x="0" y="2537"/>
                  </a:lnTo>
                  <a:lnTo>
                    <a:pt x="5115" y="2537"/>
                  </a:lnTo>
                  <a:cubicBezTo>
                    <a:pt x="5826" y="2537"/>
                    <a:pt x="6394" y="1969"/>
                    <a:pt x="6394" y="1259"/>
                  </a:cubicBezTo>
                  <a:cubicBezTo>
                    <a:pt x="6394" y="569"/>
                    <a:pt x="5826" y="0"/>
                    <a:pt x="51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644;p72">
              <a:extLst>
                <a:ext uri="{FF2B5EF4-FFF2-40B4-BE49-F238E27FC236}">
                  <a16:creationId xmlns:a16="http://schemas.microsoft.com/office/drawing/2014/main" id="{23A42D05-2F90-43BE-A7E5-9493DBEF5BFA}"/>
                </a:ext>
              </a:extLst>
            </p:cNvPr>
            <p:cNvSpPr/>
            <p:nvPr/>
          </p:nvSpPr>
          <p:spPr>
            <a:xfrm>
              <a:off x="4447325" y="4497275"/>
              <a:ext cx="85275" cy="158850"/>
            </a:xfrm>
            <a:custGeom>
              <a:avLst/>
              <a:gdLst/>
              <a:ahLst/>
              <a:cxnLst/>
              <a:rect l="l" t="t" r="r" b="b"/>
              <a:pathLst>
                <a:path w="3411" h="6354" extrusionOk="0">
                  <a:moveTo>
                    <a:pt x="874" y="1"/>
                  </a:moveTo>
                  <a:cubicBezTo>
                    <a:pt x="874" y="772"/>
                    <a:pt x="549" y="1442"/>
                    <a:pt x="1" y="1909"/>
                  </a:cubicBezTo>
                  <a:cubicBezTo>
                    <a:pt x="549" y="2375"/>
                    <a:pt x="874" y="3045"/>
                    <a:pt x="874" y="3817"/>
                  </a:cubicBezTo>
                  <a:cubicBezTo>
                    <a:pt x="874" y="4568"/>
                    <a:pt x="549" y="5258"/>
                    <a:pt x="1" y="5704"/>
                  </a:cubicBezTo>
                  <a:cubicBezTo>
                    <a:pt x="204" y="5887"/>
                    <a:pt x="366" y="6070"/>
                    <a:pt x="508" y="6293"/>
                  </a:cubicBezTo>
                  <a:cubicBezTo>
                    <a:pt x="630" y="6313"/>
                    <a:pt x="752" y="6354"/>
                    <a:pt x="874" y="6354"/>
                  </a:cubicBezTo>
                  <a:cubicBezTo>
                    <a:pt x="2274" y="6354"/>
                    <a:pt x="3411" y="5217"/>
                    <a:pt x="3411" y="3817"/>
                  </a:cubicBezTo>
                  <a:lnTo>
                    <a:pt x="3411" y="1909"/>
                  </a:lnTo>
                  <a:cubicBezTo>
                    <a:pt x="3411" y="853"/>
                    <a:pt x="2558" y="1"/>
                    <a:pt x="15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645;p72">
              <a:extLst>
                <a:ext uri="{FF2B5EF4-FFF2-40B4-BE49-F238E27FC236}">
                  <a16:creationId xmlns:a16="http://schemas.microsoft.com/office/drawing/2014/main" id="{432D750E-C552-4F9E-AC34-3E17FAC46083}"/>
                </a:ext>
              </a:extLst>
            </p:cNvPr>
            <p:cNvSpPr/>
            <p:nvPr/>
          </p:nvSpPr>
          <p:spPr>
            <a:xfrm>
              <a:off x="4659450" y="4656100"/>
              <a:ext cx="159850" cy="63450"/>
            </a:xfrm>
            <a:custGeom>
              <a:avLst/>
              <a:gdLst/>
              <a:ahLst/>
              <a:cxnLst/>
              <a:rect l="l" t="t" r="r" b="b"/>
              <a:pathLst>
                <a:path w="6394" h="2538" extrusionOk="0">
                  <a:moveTo>
                    <a:pt x="1279" y="1"/>
                  </a:moveTo>
                  <a:cubicBezTo>
                    <a:pt x="569" y="1"/>
                    <a:pt x="0" y="569"/>
                    <a:pt x="0" y="1259"/>
                  </a:cubicBezTo>
                  <a:cubicBezTo>
                    <a:pt x="0" y="1970"/>
                    <a:pt x="569" y="2538"/>
                    <a:pt x="1279" y="2538"/>
                  </a:cubicBezTo>
                  <a:lnTo>
                    <a:pt x="5136" y="2538"/>
                  </a:lnTo>
                  <a:cubicBezTo>
                    <a:pt x="5826" y="2538"/>
                    <a:pt x="6394" y="1970"/>
                    <a:pt x="6394" y="1259"/>
                  </a:cubicBezTo>
                  <a:lnTo>
                    <a:pt x="63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646;p72">
              <a:extLst>
                <a:ext uri="{FF2B5EF4-FFF2-40B4-BE49-F238E27FC236}">
                  <a16:creationId xmlns:a16="http://schemas.microsoft.com/office/drawing/2014/main" id="{1519DB61-DC8E-4AE8-B3FC-2338CA1925DA}"/>
                </a:ext>
              </a:extLst>
            </p:cNvPr>
            <p:cNvSpPr/>
            <p:nvPr/>
          </p:nvSpPr>
          <p:spPr>
            <a:xfrm>
              <a:off x="4659450" y="4560700"/>
              <a:ext cx="159850" cy="63475"/>
            </a:xfrm>
            <a:custGeom>
              <a:avLst/>
              <a:gdLst/>
              <a:ahLst/>
              <a:cxnLst/>
              <a:rect l="l" t="t" r="r" b="b"/>
              <a:pathLst>
                <a:path w="6394" h="2539" extrusionOk="0">
                  <a:moveTo>
                    <a:pt x="1279" y="1"/>
                  </a:moveTo>
                  <a:cubicBezTo>
                    <a:pt x="569" y="1"/>
                    <a:pt x="0" y="569"/>
                    <a:pt x="0" y="1280"/>
                  </a:cubicBezTo>
                  <a:cubicBezTo>
                    <a:pt x="0" y="1970"/>
                    <a:pt x="569" y="2538"/>
                    <a:pt x="1279" y="2538"/>
                  </a:cubicBezTo>
                  <a:lnTo>
                    <a:pt x="6394" y="2538"/>
                  </a:lnTo>
                  <a:lnTo>
                    <a:pt x="63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647;p72">
              <a:extLst>
                <a:ext uri="{FF2B5EF4-FFF2-40B4-BE49-F238E27FC236}">
                  <a16:creationId xmlns:a16="http://schemas.microsoft.com/office/drawing/2014/main" id="{A0C70931-F949-4EF2-9F20-06C9B2725A0B}"/>
                </a:ext>
              </a:extLst>
            </p:cNvPr>
            <p:cNvSpPr/>
            <p:nvPr/>
          </p:nvSpPr>
          <p:spPr>
            <a:xfrm>
              <a:off x="4659450" y="4465825"/>
              <a:ext cx="159850" cy="63450"/>
            </a:xfrm>
            <a:custGeom>
              <a:avLst/>
              <a:gdLst/>
              <a:ahLst/>
              <a:cxnLst/>
              <a:rect l="l" t="t" r="r" b="b"/>
              <a:pathLst>
                <a:path w="6394" h="2538" extrusionOk="0">
                  <a:moveTo>
                    <a:pt x="1279" y="0"/>
                  </a:moveTo>
                  <a:cubicBezTo>
                    <a:pt x="569" y="0"/>
                    <a:pt x="0" y="569"/>
                    <a:pt x="0" y="1259"/>
                  </a:cubicBezTo>
                  <a:cubicBezTo>
                    <a:pt x="0" y="1969"/>
                    <a:pt x="569" y="2537"/>
                    <a:pt x="1279" y="2537"/>
                  </a:cubicBezTo>
                  <a:lnTo>
                    <a:pt x="6394" y="2537"/>
                  </a:lnTo>
                  <a:lnTo>
                    <a:pt x="6394" y="1259"/>
                  </a:lnTo>
                  <a:cubicBezTo>
                    <a:pt x="6394" y="569"/>
                    <a:pt x="5826" y="0"/>
                    <a:pt x="51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648;p72">
              <a:extLst>
                <a:ext uri="{FF2B5EF4-FFF2-40B4-BE49-F238E27FC236}">
                  <a16:creationId xmlns:a16="http://schemas.microsoft.com/office/drawing/2014/main" id="{2656C5AD-ECFE-47E4-9ED7-552402ED062E}"/>
                </a:ext>
              </a:extLst>
            </p:cNvPr>
            <p:cNvSpPr/>
            <p:nvPr/>
          </p:nvSpPr>
          <p:spPr>
            <a:xfrm>
              <a:off x="4564550" y="4497275"/>
              <a:ext cx="85275" cy="158850"/>
            </a:xfrm>
            <a:custGeom>
              <a:avLst/>
              <a:gdLst/>
              <a:ahLst/>
              <a:cxnLst/>
              <a:rect l="l" t="t" r="r" b="b"/>
              <a:pathLst>
                <a:path w="3411" h="6354" extrusionOk="0">
                  <a:moveTo>
                    <a:pt x="1909" y="1"/>
                  </a:moveTo>
                  <a:cubicBezTo>
                    <a:pt x="853" y="1"/>
                    <a:pt x="1" y="853"/>
                    <a:pt x="1" y="1909"/>
                  </a:cubicBezTo>
                  <a:lnTo>
                    <a:pt x="1" y="3817"/>
                  </a:lnTo>
                  <a:cubicBezTo>
                    <a:pt x="1" y="5217"/>
                    <a:pt x="1137" y="6354"/>
                    <a:pt x="2538" y="6354"/>
                  </a:cubicBezTo>
                  <a:cubicBezTo>
                    <a:pt x="2660" y="6354"/>
                    <a:pt x="2802" y="6313"/>
                    <a:pt x="2923" y="6293"/>
                  </a:cubicBezTo>
                  <a:cubicBezTo>
                    <a:pt x="3066" y="6070"/>
                    <a:pt x="3228" y="5887"/>
                    <a:pt x="3411" y="5704"/>
                  </a:cubicBezTo>
                  <a:cubicBezTo>
                    <a:pt x="2883" y="5258"/>
                    <a:pt x="2538" y="4568"/>
                    <a:pt x="2538" y="3817"/>
                  </a:cubicBezTo>
                  <a:cubicBezTo>
                    <a:pt x="2538" y="3045"/>
                    <a:pt x="2883" y="2375"/>
                    <a:pt x="3411" y="1909"/>
                  </a:cubicBezTo>
                  <a:cubicBezTo>
                    <a:pt x="2883" y="1442"/>
                    <a:pt x="2538" y="772"/>
                    <a:pt x="2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33376;p93">
            <a:extLst>
              <a:ext uri="{FF2B5EF4-FFF2-40B4-BE49-F238E27FC236}">
                <a16:creationId xmlns:a16="http://schemas.microsoft.com/office/drawing/2014/main" id="{1410392F-E223-4204-8FD0-42E2CE630EB2}"/>
              </a:ext>
            </a:extLst>
          </p:cNvPr>
          <p:cNvGrpSpPr/>
          <p:nvPr/>
        </p:nvGrpSpPr>
        <p:grpSpPr>
          <a:xfrm>
            <a:off x="4783762" y="2544537"/>
            <a:ext cx="427578" cy="421351"/>
            <a:chOff x="-5254775" y="3631325"/>
            <a:chExt cx="296950" cy="292625"/>
          </a:xfrm>
          <a:solidFill>
            <a:schemeClr val="accent3"/>
          </a:solidFill>
        </p:grpSpPr>
        <p:sp>
          <p:nvSpPr>
            <p:cNvPr id="95" name="Google Shape;33377;p93">
              <a:extLst>
                <a:ext uri="{FF2B5EF4-FFF2-40B4-BE49-F238E27FC236}">
                  <a16:creationId xmlns:a16="http://schemas.microsoft.com/office/drawing/2014/main" id="{D84335CC-8C61-46C8-80CF-64ECC66EC706}"/>
                </a:ext>
              </a:extLst>
            </p:cNvPr>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3378;p93">
              <a:extLst>
                <a:ext uri="{FF2B5EF4-FFF2-40B4-BE49-F238E27FC236}">
                  <a16:creationId xmlns:a16="http://schemas.microsoft.com/office/drawing/2014/main" id="{FBEF3853-693B-4269-8A8F-0964F7F360B1}"/>
                </a:ext>
              </a:extLst>
            </p:cNvPr>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3379;p93">
              <a:extLst>
                <a:ext uri="{FF2B5EF4-FFF2-40B4-BE49-F238E27FC236}">
                  <a16:creationId xmlns:a16="http://schemas.microsoft.com/office/drawing/2014/main" id="{60473D68-CD79-45C3-80CB-0DC3CC635E54}"/>
                </a:ext>
              </a:extLst>
            </p:cNvPr>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3380;p93">
              <a:extLst>
                <a:ext uri="{FF2B5EF4-FFF2-40B4-BE49-F238E27FC236}">
                  <a16:creationId xmlns:a16="http://schemas.microsoft.com/office/drawing/2014/main" id="{9835862E-D8BF-4EA5-8978-50E6DD0AD838}"/>
                </a:ext>
              </a:extLst>
            </p:cNvPr>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3381;p93">
              <a:extLst>
                <a:ext uri="{FF2B5EF4-FFF2-40B4-BE49-F238E27FC236}">
                  <a16:creationId xmlns:a16="http://schemas.microsoft.com/office/drawing/2014/main" id="{57D7DC4D-6713-44CA-8405-D79C99EA9B01}"/>
                </a:ext>
              </a:extLst>
            </p:cNvPr>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3382;p93">
              <a:extLst>
                <a:ext uri="{FF2B5EF4-FFF2-40B4-BE49-F238E27FC236}">
                  <a16:creationId xmlns:a16="http://schemas.microsoft.com/office/drawing/2014/main" id="{038D2635-9792-4739-9CC8-E3D113C53A95}"/>
                </a:ext>
              </a:extLst>
            </p:cNvPr>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3383;p93">
              <a:extLst>
                <a:ext uri="{FF2B5EF4-FFF2-40B4-BE49-F238E27FC236}">
                  <a16:creationId xmlns:a16="http://schemas.microsoft.com/office/drawing/2014/main" id="{AFFDF5F1-4D92-49AD-A864-51D3B9845D3D}"/>
                </a:ext>
              </a:extLst>
            </p:cNvPr>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6006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62"/>
        <p:cNvGrpSpPr/>
        <p:nvPr/>
      </p:nvGrpSpPr>
      <p:grpSpPr>
        <a:xfrm>
          <a:off x="0" y="0"/>
          <a:ext cx="0" cy="0"/>
          <a:chOff x="0" y="0"/>
          <a:chExt cx="0" cy="0"/>
        </a:xfrm>
      </p:grpSpPr>
      <p:sp>
        <p:nvSpPr>
          <p:cNvPr id="24763" name="Google Shape;24763;p40"/>
          <p:cNvSpPr txBox="1">
            <a:spLocks noGrp="1"/>
          </p:cNvSpPr>
          <p:nvPr>
            <p:ph type="title"/>
          </p:nvPr>
        </p:nvSpPr>
        <p:spPr>
          <a:xfrm>
            <a:off x="904161" y="2151763"/>
            <a:ext cx="3667839" cy="19736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Orders under CARO 2012</a:t>
            </a:r>
            <a:endParaRPr dirty="0"/>
          </a:p>
        </p:txBody>
      </p:sp>
      <p:sp>
        <p:nvSpPr>
          <p:cNvPr id="24765" name="Google Shape;24765;p40"/>
          <p:cNvSpPr txBox="1">
            <a:spLocks noGrp="1"/>
          </p:cNvSpPr>
          <p:nvPr>
            <p:ph type="title" idx="2"/>
          </p:nvPr>
        </p:nvSpPr>
        <p:spPr>
          <a:xfrm>
            <a:off x="904161" y="685798"/>
            <a:ext cx="2080108" cy="117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pic>
        <p:nvPicPr>
          <p:cNvPr id="24766" name="Google Shape;24766;p40"/>
          <p:cNvPicPr preferRelativeResize="0"/>
          <p:nvPr/>
        </p:nvPicPr>
        <p:blipFill rotWithShape="1">
          <a:blip r:embed="rId3">
            <a:alphaModFix/>
          </a:blip>
          <a:srcRect l="6263" t="8045" r="6263"/>
          <a:stretch/>
        </p:blipFill>
        <p:spPr>
          <a:xfrm>
            <a:off x="4572000" y="549600"/>
            <a:ext cx="3857700" cy="4055100"/>
          </a:xfrm>
          <a:prstGeom prst="rect">
            <a:avLst/>
          </a:prstGeom>
          <a:noFill/>
          <a:ln>
            <a:noFill/>
          </a:ln>
        </p:spPr>
      </p:pic>
    </p:spTree>
    <p:extLst>
      <p:ext uri="{BB962C8B-B14F-4D97-AF65-F5344CB8AC3E}">
        <p14:creationId xmlns:p14="http://schemas.microsoft.com/office/powerpoint/2010/main" val="285604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39"/>
        <p:cNvGrpSpPr/>
        <p:nvPr/>
      </p:nvGrpSpPr>
      <p:grpSpPr>
        <a:xfrm>
          <a:off x="0" y="0"/>
          <a:ext cx="0" cy="0"/>
          <a:chOff x="0" y="0"/>
          <a:chExt cx="0" cy="0"/>
        </a:xfrm>
      </p:grpSpPr>
      <p:sp>
        <p:nvSpPr>
          <p:cNvPr id="24740" name="Google Shape;24740;p38"/>
          <p:cNvSpPr txBox="1">
            <a:spLocks noGrp="1"/>
          </p:cNvSpPr>
          <p:nvPr>
            <p:ph type="title"/>
          </p:nvPr>
        </p:nvSpPr>
        <p:spPr>
          <a:xfrm>
            <a:off x="417917" y="642426"/>
            <a:ext cx="7497415" cy="13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t>Orders under CARO 2012</a:t>
            </a:r>
            <a:endParaRPr sz="4000" dirty="0"/>
          </a:p>
        </p:txBody>
      </p:sp>
      <p:grpSp>
        <p:nvGrpSpPr>
          <p:cNvPr id="4" name="Google Shape;29899;p85">
            <a:extLst>
              <a:ext uri="{FF2B5EF4-FFF2-40B4-BE49-F238E27FC236}">
                <a16:creationId xmlns:a16="http://schemas.microsoft.com/office/drawing/2014/main" id="{D3126352-C8BC-47CA-8155-8189CBF40804}"/>
              </a:ext>
            </a:extLst>
          </p:cNvPr>
          <p:cNvGrpSpPr/>
          <p:nvPr/>
        </p:nvGrpSpPr>
        <p:grpSpPr>
          <a:xfrm>
            <a:off x="1228668" y="1322375"/>
            <a:ext cx="6753104" cy="3044525"/>
            <a:chOff x="246070" y="1983375"/>
            <a:chExt cx="1646860" cy="615956"/>
          </a:xfrm>
          <a:solidFill>
            <a:schemeClr val="bg2"/>
          </a:solidFill>
        </p:grpSpPr>
        <p:sp>
          <p:nvSpPr>
            <p:cNvPr id="5" name="Google Shape;29900;p85">
              <a:extLst>
                <a:ext uri="{FF2B5EF4-FFF2-40B4-BE49-F238E27FC236}">
                  <a16:creationId xmlns:a16="http://schemas.microsoft.com/office/drawing/2014/main" id="{A601B22C-111D-42F9-8595-4FB8556720A7}"/>
                </a:ext>
              </a:extLst>
            </p:cNvPr>
            <p:cNvSpPr/>
            <p:nvPr/>
          </p:nvSpPr>
          <p:spPr>
            <a:xfrm>
              <a:off x="1072131" y="1983872"/>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latin typeface="Barlow" panose="020B0604020202020204" charset="0"/>
                </a:rPr>
                <a:t>Non- conviction based forfeiture </a:t>
              </a:r>
              <a:endParaRPr b="1" dirty="0">
                <a:latin typeface="Barlow" panose="020B0604020202020204" charset="0"/>
              </a:endParaRPr>
            </a:p>
          </p:txBody>
        </p:sp>
        <p:sp>
          <p:nvSpPr>
            <p:cNvPr id="6" name="Google Shape;29901;p85">
              <a:extLst>
                <a:ext uri="{FF2B5EF4-FFF2-40B4-BE49-F238E27FC236}">
                  <a16:creationId xmlns:a16="http://schemas.microsoft.com/office/drawing/2014/main" id="{CA3F9724-4113-431C-90C8-3EC7ABDC7DB2}"/>
                </a:ext>
              </a:extLst>
            </p:cNvPr>
            <p:cNvSpPr/>
            <p:nvPr/>
          </p:nvSpPr>
          <p:spPr>
            <a:xfrm>
              <a:off x="1430530" y="2193486"/>
              <a:ext cx="46960" cy="46948"/>
            </a:xfrm>
            <a:custGeom>
              <a:avLst/>
              <a:gdLst/>
              <a:ahLst/>
              <a:cxnLst/>
              <a:rect l="l" t="t" r="r" b="b"/>
              <a:pathLst>
                <a:path w="3915" h="3914" extrusionOk="0">
                  <a:moveTo>
                    <a:pt x="3914" y="1"/>
                  </a:moveTo>
                  <a:lnTo>
                    <a:pt x="3914" y="1"/>
                  </a:lnTo>
                  <a:cubicBezTo>
                    <a:pt x="3909" y="6"/>
                    <a:pt x="3902" y="8"/>
                    <a:pt x="3897" y="13"/>
                  </a:cubicBezTo>
                  <a:lnTo>
                    <a:pt x="1" y="3909"/>
                  </a:lnTo>
                  <a:lnTo>
                    <a:pt x="1" y="3914"/>
                  </a:lnTo>
                  <a:lnTo>
                    <a:pt x="39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902;p85">
              <a:extLst>
                <a:ext uri="{FF2B5EF4-FFF2-40B4-BE49-F238E27FC236}">
                  <a16:creationId xmlns:a16="http://schemas.microsoft.com/office/drawing/2014/main" id="{69418D2E-3C40-4B92-B6B3-52878A80ADA2}"/>
                </a:ext>
              </a:extLst>
            </p:cNvPr>
            <p:cNvSpPr/>
            <p:nvPr/>
          </p:nvSpPr>
          <p:spPr>
            <a:xfrm>
              <a:off x="1277847" y="2191554"/>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chemeClr val="tx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Barlow" panose="020B0604020202020204" charset="0"/>
                </a:rPr>
                <a:t>Forfeiture where no prosecution </a:t>
              </a:r>
              <a:endParaRPr dirty="0">
                <a:latin typeface="Barlow" panose="020B0604020202020204" charset="0"/>
              </a:endParaRPr>
            </a:p>
          </p:txBody>
        </p:sp>
        <p:sp>
          <p:nvSpPr>
            <p:cNvPr id="9" name="Google Shape;29904;p85">
              <a:extLst>
                <a:ext uri="{FF2B5EF4-FFF2-40B4-BE49-F238E27FC236}">
                  <a16:creationId xmlns:a16="http://schemas.microsoft.com/office/drawing/2014/main" id="{7A70E51B-787D-4ABA-854E-33B574A07B0B}"/>
                </a:ext>
              </a:extLst>
            </p:cNvPr>
            <p:cNvSpPr/>
            <p:nvPr/>
          </p:nvSpPr>
          <p:spPr>
            <a:xfrm>
              <a:off x="1484068" y="1984268"/>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grpFill/>
            <a:ln>
              <a:noFill/>
            </a:ln>
          </p:spPr>
          <p:txBody>
            <a:bodyPr spcFirstLastPara="1" wrap="square" lIns="91425" tIns="91425" rIns="91425" bIns="91425" anchor="ctr" anchorCtr="1">
              <a:noAutofit/>
            </a:bodyPr>
            <a:lstStyle/>
            <a:p>
              <a:pPr marL="0" lvl="0" indent="0" algn="ctr" rtl="0">
                <a:spcBef>
                  <a:spcPts val="0"/>
                </a:spcBef>
                <a:spcAft>
                  <a:spcPts val="0"/>
                </a:spcAft>
                <a:buNone/>
              </a:pPr>
              <a:r>
                <a:rPr lang="en-US" dirty="0">
                  <a:latin typeface="Barlow" panose="020B0604020202020204" charset="0"/>
                </a:rPr>
                <a:t>Unexplained wealth declaration </a:t>
              </a:r>
              <a:endParaRPr dirty="0">
                <a:latin typeface="Barlow" panose="020B0604020202020204" charset="0"/>
              </a:endParaRPr>
            </a:p>
          </p:txBody>
        </p:sp>
        <p:sp>
          <p:nvSpPr>
            <p:cNvPr id="10" name="Google Shape;29905;p85">
              <a:extLst>
                <a:ext uri="{FF2B5EF4-FFF2-40B4-BE49-F238E27FC236}">
                  <a16:creationId xmlns:a16="http://schemas.microsoft.com/office/drawing/2014/main" id="{067C0460-F158-4D0F-B524-C0E7E852735B}"/>
                </a:ext>
              </a:extLst>
            </p:cNvPr>
            <p:cNvSpPr/>
            <p:nvPr/>
          </p:nvSpPr>
          <p:spPr>
            <a:xfrm flipH="1">
              <a:off x="865779" y="2190662"/>
              <a:ext cx="408898" cy="407518"/>
            </a:xfrm>
            <a:custGeom>
              <a:avLst/>
              <a:gdLst/>
              <a:ahLst/>
              <a:cxnLst/>
              <a:rect l="l" t="t" r="r" b="b"/>
              <a:pathLst>
                <a:path w="34089" h="33974" extrusionOk="0">
                  <a:moveTo>
                    <a:pt x="17044" y="0"/>
                  </a:moveTo>
                  <a:cubicBezTo>
                    <a:pt x="16893" y="2"/>
                    <a:pt x="16750" y="60"/>
                    <a:pt x="16640" y="163"/>
                  </a:cubicBezTo>
                  <a:lnTo>
                    <a:pt x="12729" y="4075"/>
                  </a:lnTo>
                  <a:lnTo>
                    <a:pt x="12729" y="4070"/>
                  </a:lnTo>
                  <a:lnTo>
                    <a:pt x="10005" y="6793"/>
                  </a:lnTo>
                  <a:cubicBezTo>
                    <a:pt x="9890" y="6904"/>
                    <a:pt x="9742" y="6959"/>
                    <a:pt x="9595" y="6959"/>
                  </a:cubicBezTo>
                  <a:cubicBezTo>
                    <a:pt x="9444" y="6959"/>
                    <a:pt x="9293" y="6901"/>
                    <a:pt x="9178" y="6787"/>
                  </a:cubicBezTo>
                  <a:lnTo>
                    <a:pt x="9104" y="6713"/>
                  </a:lnTo>
                  <a:cubicBezTo>
                    <a:pt x="8874" y="6481"/>
                    <a:pt x="8660" y="6026"/>
                    <a:pt x="8625" y="5702"/>
                  </a:cubicBezTo>
                  <a:cubicBezTo>
                    <a:pt x="8625" y="5702"/>
                    <a:pt x="8539" y="4792"/>
                    <a:pt x="7976" y="4229"/>
                  </a:cubicBezTo>
                  <a:cubicBezTo>
                    <a:pt x="7478" y="3726"/>
                    <a:pt x="6821" y="3474"/>
                    <a:pt x="6165" y="3474"/>
                  </a:cubicBezTo>
                  <a:cubicBezTo>
                    <a:pt x="5524" y="3474"/>
                    <a:pt x="4883" y="3714"/>
                    <a:pt x="4388" y="4197"/>
                  </a:cubicBezTo>
                  <a:cubicBezTo>
                    <a:pt x="3384" y="5172"/>
                    <a:pt x="3354" y="6775"/>
                    <a:pt x="4322" y="7785"/>
                  </a:cubicBezTo>
                  <a:cubicBezTo>
                    <a:pt x="4884" y="8350"/>
                    <a:pt x="5795" y="8439"/>
                    <a:pt x="5795" y="8439"/>
                  </a:cubicBezTo>
                  <a:cubicBezTo>
                    <a:pt x="6118" y="8468"/>
                    <a:pt x="6573" y="8686"/>
                    <a:pt x="6804" y="8916"/>
                  </a:cubicBezTo>
                  <a:lnTo>
                    <a:pt x="6924" y="9033"/>
                  </a:lnTo>
                  <a:cubicBezTo>
                    <a:pt x="7153" y="9267"/>
                    <a:pt x="7153" y="9641"/>
                    <a:pt x="6924" y="9874"/>
                  </a:cubicBezTo>
                  <a:lnTo>
                    <a:pt x="3488" y="13310"/>
                  </a:lnTo>
                  <a:lnTo>
                    <a:pt x="310" y="16487"/>
                  </a:lnTo>
                  <a:lnTo>
                    <a:pt x="233" y="16566"/>
                  </a:lnTo>
                  <a:cubicBezTo>
                    <a:pt x="1" y="16798"/>
                    <a:pt x="1" y="17174"/>
                    <a:pt x="233" y="17405"/>
                  </a:cubicBezTo>
                  <a:lnTo>
                    <a:pt x="6926" y="24099"/>
                  </a:lnTo>
                  <a:cubicBezTo>
                    <a:pt x="7156" y="24332"/>
                    <a:pt x="7156" y="24706"/>
                    <a:pt x="6926" y="24938"/>
                  </a:cubicBezTo>
                  <a:lnTo>
                    <a:pt x="6919" y="24945"/>
                  </a:lnTo>
                  <a:cubicBezTo>
                    <a:pt x="6688" y="25177"/>
                    <a:pt x="6233" y="25391"/>
                    <a:pt x="5908" y="25420"/>
                  </a:cubicBezTo>
                  <a:cubicBezTo>
                    <a:pt x="5908" y="25420"/>
                    <a:pt x="4999" y="25511"/>
                    <a:pt x="4436" y="26074"/>
                  </a:cubicBezTo>
                  <a:cubicBezTo>
                    <a:pt x="3478" y="27047"/>
                    <a:pt x="3485" y="28613"/>
                    <a:pt x="4451" y="29579"/>
                  </a:cubicBezTo>
                  <a:cubicBezTo>
                    <a:pt x="4938" y="30065"/>
                    <a:pt x="5575" y="30309"/>
                    <a:pt x="6213" y="30309"/>
                  </a:cubicBezTo>
                  <a:cubicBezTo>
                    <a:pt x="6843" y="30309"/>
                    <a:pt x="7473" y="30072"/>
                    <a:pt x="7958" y="29596"/>
                  </a:cubicBezTo>
                  <a:cubicBezTo>
                    <a:pt x="8522" y="29031"/>
                    <a:pt x="8608" y="28125"/>
                    <a:pt x="8608" y="28125"/>
                  </a:cubicBezTo>
                  <a:cubicBezTo>
                    <a:pt x="8642" y="27797"/>
                    <a:pt x="8857" y="27341"/>
                    <a:pt x="9087" y="27111"/>
                  </a:cubicBezTo>
                  <a:lnTo>
                    <a:pt x="9090" y="27107"/>
                  </a:lnTo>
                  <a:cubicBezTo>
                    <a:pt x="9204" y="26996"/>
                    <a:pt x="9355" y="26934"/>
                    <a:pt x="9513" y="26934"/>
                  </a:cubicBezTo>
                  <a:cubicBezTo>
                    <a:pt x="9669" y="26934"/>
                    <a:pt x="9820" y="26996"/>
                    <a:pt x="9930" y="27107"/>
                  </a:cubicBezTo>
                  <a:lnTo>
                    <a:pt x="16623" y="33801"/>
                  </a:lnTo>
                  <a:cubicBezTo>
                    <a:pt x="16741" y="33916"/>
                    <a:pt x="16893" y="33973"/>
                    <a:pt x="17045" y="33973"/>
                  </a:cubicBezTo>
                  <a:cubicBezTo>
                    <a:pt x="17198" y="33973"/>
                    <a:pt x="17350" y="33916"/>
                    <a:pt x="17468" y="33801"/>
                  </a:cubicBezTo>
                  <a:lnTo>
                    <a:pt x="24161" y="27107"/>
                  </a:lnTo>
                  <a:cubicBezTo>
                    <a:pt x="24391" y="26874"/>
                    <a:pt x="24391" y="26500"/>
                    <a:pt x="24161" y="26266"/>
                  </a:cubicBezTo>
                  <a:lnTo>
                    <a:pt x="24082" y="26193"/>
                  </a:lnTo>
                  <a:cubicBezTo>
                    <a:pt x="23852" y="25963"/>
                    <a:pt x="23396" y="25746"/>
                    <a:pt x="23073" y="25714"/>
                  </a:cubicBezTo>
                  <a:cubicBezTo>
                    <a:pt x="23073" y="25714"/>
                    <a:pt x="22167" y="25628"/>
                    <a:pt x="21600" y="25063"/>
                  </a:cubicBezTo>
                  <a:cubicBezTo>
                    <a:pt x="20626" y="24092"/>
                    <a:pt x="20631" y="22513"/>
                    <a:pt x="21600" y="21541"/>
                  </a:cubicBezTo>
                  <a:cubicBezTo>
                    <a:pt x="22087" y="21055"/>
                    <a:pt x="22725" y="20812"/>
                    <a:pt x="23362" y="20812"/>
                  </a:cubicBezTo>
                  <a:cubicBezTo>
                    <a:pt x="24000" y="20812"/>
                    <a:pt x="24637" y="21055"/>
                    <a:pt x="25124" y="21541"/>
                  </a:cubicBezTo>
                  <a:cubicBezTo>
                    <a:pt x="25685" y="22104"/>
                    <a:pt x="25776" y="23016"/>
                    <a:pt x="25776" y="23016"/>
                  </a:cubicBezTo>
                  <a:cubicBezTo>
                    <a:pt x="25805" y="23338"/>
                    <a:pt x="26022" y="23793"/>
                    <a:pt x="26252" y="24025"/>
                  </a:cubicBezTo>
                  <a:lnTo>
                    <a:pt x="26325" y="24099"/>
                  </a:lnTo>
                  <a:cubicBezTo>
                    <a:pt x="26437" y="24209"/>
                    <a:pt x="26588" y="24270"/>
                    <a:pt x="26746" y="24270"/>
                  </a:cubicBezTo>
                  <a:cubicBezTo>
                    <a:pt x="26902" y="24270"/>
                    <a:pt x="27053" y="24209"/>
                    <a:pt x="27165" y="24099"/>
                  </a:cubicBezTo>
                  <a:lnTo>
                    <a:pt x="33858" y="17405"/>
                  </a:lnTo>
                  <a:cubicBezTo>
                    <a:pt x="34088" y="17172"/>
                    <a:pt x="34087" y="16798"/>
                    <a:pt x="33855" y="16566"/>
                  </a:cubicBezTo>
                  <a:lnTo>
                    <a:pt x="28225" y="10937"/>
                  </a:lnTo>
                  <a:lnTo>
                    <a:pt x="27163" y="9874"/>
                  </a:lnTo>
                  <a:cubicBezTo>
                    <a:pt x="27051" y="9763"/>
                    <a:pt x="26900" y="9701"/>
                    <a:pt x="26742" y="9701"/>
                  </a:cubicBezTo>
                  <a:cubicBezTo>
                    <a:pt x="26585" y="9701"/>
                    <a:pt x="26434" y="9763"/>
                    <a:pt x="26322" y="9874"/>
                  </a:cubicBezTo>
                  <a:lnTo>
                    <a:pt x="26252" y="9945"/>
                  </a:lnTo>
                  <a:cubicBezTo>
                    <a:pt x="26022" y="10176"/>
                    <a:pt x="25807" y="10631"/>
                    <a:pt x="25773" y="10959"/>
                  </a:cubicBezTo>
                  <a:cubicBezTo>
                    <a:pt x="25773" y="10959"/>
                    <a:pt x="25687" y="11865"/>
                    <a:pt x="25124" y="12430"/>
                  </a:cubicBezTo>
                  <a:cubicBezTo>
                    <a:pt x="24657" y="12897"/>
                    <a:pt x="24024" y="13159"/>
                    <a:pt x="23363" y="13159"/>
                  </a:cubicBezTo>
                  <a:cubicBezTo>
                    <a:pt x="23351" y="13159"/>
                    <a:pt x="23341" y="13156"/>
                    <a:pt x="23329" y="13156"/>
                  </a:cubicBezTo>
                  <a:cubicBezTo>
                    <a:pt x="23312" y="13156"/>
                    <a:pt x="23293" y="13161"/>
                    <a:pt x="23276" y="13161"/>
                  </a:cubicBezTo>
                  <a:cubicBezTo>
                    <a:pt x="22268" y="13161"/>
                    <a:pt x="21358" y="12553"/>
                    <a:pt x="20974" y="11623"/>
                  </a:cubicBezTo>
                  <a:cubicBezTo>
                    <a:pt x="20588" y="10691"/>
                    <a:pt x="20801" y="9620"/>
                    <a:pt x="21513" y="8908"/>
                  </a:cubicBezTo>
                  <a:cubicBezTo>
                    <a:pt x="22076" y="8345"/>
                    <a:pt x="22987" y="8257"/>
                    <a:pt x="22987" y="8257"/>
                  </a:cubicBezTo>
                  <a:cubicBezTo>
                    <a:pt x="23310" y="8228"/>
                    <a:pt x="23765" y="8010"/>
                    <a:pt x="23996" y="7779"/>
                  </a:cubicBezTo>
                  <a:lnTo>
                    <a:pt x="24117" y="7662"/>
                  </a:lnTo>
                  <a:cubicBezTo>
                    <a:pt x="24345" y="7432"/>
                    <a:pt x="24347" y="7063"/>
                    <a:pt x="24122" y="6831"/>
                  </a:cubicBezTo>
                  <a:lnTo>
                    <a:pt x="23358" y="6067"/>
                  </a:lnTo>
                  <a:lnTo>
                    <a:pt x="17464" y="174"/>
                  </a:lnTo>
                  <a:cubicBezTo>
                    <a:pt x="17353" y="64"/>
                    <a:pt x="17202" y="0"/>
                    <a:pt x="17044" y="0"/>
                  </a:cubicBezTo>
                  <a:close/>
                </a:path>
              </a:pathLst>
            </a:custGeom>
            <a:solidFill>
              <a:schemeClr val="tx2"/>
            </a:solidFill>
            <a:ln>
              <a:noFill/>
            </a:ln>
          </p:spPr>
          <p:txBody>
            <a:bodyPr spcFirstLastPara="1" wrap="square" lIns="91425" tIns="91425" rIns="91425" bIns="91425" anchor="ctr" anchorCtr="1">
              <a:noAutofit/>
            </a:bodyPr>
            <a:lstStyle/>
            <a:p>
              <a:pPr marL="0" lvl="0" indent="0" algn="ctr" rtl="0">
                <a:spcBef>
                  <a:spcPts val="0"/>
                </a:spcBef>
                <a:spcAft>
                  <a:spcPts val="0"/>
                </a:spcAft>
                <a:buNone/>
              </a:pPr>
              <a:r>
                <a:rPr lang="en-US" dirty="0">
                  <a:latin typeface="Barlow" panose="020B0604020202020204" charset="0"/>
                </a:rPr>
                <a:t>Benefit recovery order </a:t>
              </a:r>
              <a:endParaRPr dirty="0">
                <a:latin typeface="Barlow" panose="020B0604020202020204" charset="0"/>
              </a:endParaRPr>
            </a:p>
          </p:txBody>
        </p:sp>
        <p:sp>
          <p:nvSpPr>
            <p:cNvPr id="11" name="Google Shape;29906;p85">
              <a:extLst>
                <a:ext uri="{FF2B5EF4-FFF2-40B4-BE49-F238E27FC236}">
                  <a16:creationId xmlns:a16="http://schemas.microsoft.com/office/drawing/2014/main" id="{F1287AD8-8D7B-4A8A-B2F3-8A2C6B92A86F}"/>
                </a:ext>
              </a:extLst>
            </p:cNvPr>
            <p:cNvSpPr/>
            <p:nvPr/>
          </p:nvSpPr>
          <p:spPr>
            <a:xfrm>
              <a:off x="246070" y="1983826"/>
              <a:ext cx="408910" cy="407494"/>
            </a:xfrm>
            <a:custGeom>
              <a:avLst/>
              <a:gdLst/>
              <a:ahLst/>
              <a:cxnLst/>
              <a:rect l="l" t="t" r="r" b="b"/>
              <a:pathLst>
                <a:path w="34090" h="33972" extrusionOk="0">
                  <a:moveTo>
                    <a:pt x="17046" y="1"/>
                  </a:moveTo>
                  <a:cubicBezTo>
                    <a:pt x="16894" y="1"/>
                    <a:pt x="16742" y="59"/>
                    <a:pt x="16626" y="174"/>
                  </a:cubicBezTo>
                  <a:lnTo>
                    <a:pt x="9933" y="6868"/>
                  </a:lnTo>
                  <a:cubicBezTo>
                    <a:pt x="9821" y="6978"/>
                    <a:pt x="9670" y="7041"/>
                    <a:pt x="9512" y="7041"/>
                  </a:cubicBezTo>
                  <a:cubicBezTo>
                    <a:pt x="9354" y="7041"/>
                    <a:pt x="9203" y="6978"/>
                    <a:pt x="9094" y="6868"/>
                  </a:cubicBezTo>
                  <a:lnTo>
                    <a:pt x="9087" y="6861"/>
                  </a:lnTo>
                  <a:cubicBezTo>
                    <a:pt x="8857" y="6629"/>
                    <a:pt x="8642" y="6175"/>
                    <a:pt x="8611" y="5850"/>
                  </a:cubicBezTo>
                  <a:cubicBezTo>
                    <a:pt x="8611" y="5850"/>
                    <a:pt x="8522" y="4941"/>
                    <a:pt x="7959" y="4378"/>
                  </a:cubicBezTo>
                  <a:cubicBezTo>
                    <a:pt x="7469" y="3863"/>
                    <a:pt x="6813" y="3605"/>
                    <a:pt x="6156" y="3605"/>
                  </a:cubicBezTo>
                  <a:cubicBezTo>
                    <a:pt x="5520" y="3605"/>
                    <a:pt x="4883" y="3847"/>
                    <a:pt x="4396" y="4333"/>
                  </a:cubicBezTo>
                  <a:cubicBezTo>
                    <a:pt x="3407" y="5322"/>
                    <a:pt x="3425" y="6932"/>
                    <a:pt x="4435" y="7898"/>
                  </a:cubicBezTo>
                  <a:cubicBezTo>
                    <a:pt x="5002" y="8462"/>
                    <a:pt x="5908" y="8553"/>
                    <a:pt x="5908" y="8553"/>
                  </a:cubicBezTo>
                  <a:cubicBezTo>
                    <a:pt x="6232" y="8583"/>
                    <a:pt x="6687" y="8797"/>
                    <a:pt x="6919" y="9027"/>
                  </a:cubicBezTo>
                  <a:lnTo>
                    <a:pt x="6926" y="9034"/>
                  </a:lnTo>
                  <a:cubicBezTo>
                    <a:pt x="7156" y="9267"/>
                    <a:pt x="7156" y="9642"/>
                    <a:pt x="6926" y="9875"/>
                  </a:cubicBezTo>
                  <a:lnTo>
                    <a:pt x="232" y="16567"/>
                  </a:lnTo>
                  <a:cubicBezTo>
                    <a:pt x="1" y="16798"/>
                    <a:pt x="1" y="17174"/>
                    <a:pt x="232" y="17406"/>
                  </a:cubicBezTo>
                  <a:lnTo>
                    <a:pt x="6411" y="23585"/>
                  </a:lnTo>
                  <a:lnTo>
                    <a:pt x="6926" y="24100"/>
                  </a:lnTo>
                  <a:cubicBezTo>
                    <a:pt x="6969" y="24141"/>
                    <a:pt x="7020" y="24173"/>
                    <a:pt x="7073" y="24197"/>
                  </a:cubicBezTo>
                  <a:cubicBezTo>
                    <a:pt x="7158" y="24244"/>
                    <a:pt x="7250" y="24269"/>
                    <a:pt x="7345" y="24273"/>
                  </a:cubicBezTo>
                  <a:cubicBezTo>
                    <a:pt x="7503" y="24273"/>
                    <a:pt x="7654" y="24211"/>
                    <a:pt x="7765" y="24101"/>
                  </a:cubicBezTo>
                  <a:lnTo>
                    <a:pt x="7839" y="24027"/>
                  </a:lnTo>
                  <a:cubicBezTo>
                    <a:pt x="8069" y="23796"/>
                    <a:pt x="8283" y="23341"/>
                    <a:pt x="8318" y="23013"/>
                  </a:cubicBezTo>
                  <a:cubicBezTo>
                    <a:pt x="8318" y="23013"/>
                    <a:pt x="8405" y="22107"/>
                    <a:pt x="8967" y="21541"/>
                  </a:cubicBezTo>
                  <a:cubicBezTo>
                    <a:pt x="9183" y="21324"/>
                    <a:pt x="9437" y="21149"/>
                    <a:pt x="9717" y="21026"/>
                  </a:cubicBezTo>
                  <a:cubicBezTo>
                    <a:pt x="10047" y="20876"/>
                    <a:pt x="10396" y="20805"/>
                    <a:pt x="10740" y="20805"/>
                  </a:cubicBezTo>
                  <a:cubicBezTo>
                    <a:pt x="11539" y="20805"/>
                    <a:pt x="12316" y="21191"/>
                    <a:pt x="12792" y="21886"/>
                  </a:cubicBezTo>
                  <a:cubicBezTo>
                    <a:pt x="13474" y="22879"/>
                    <a:pt x="13347" y="24218"/>
                    <a:pt x="12490" y="25064"/>
                  </a:cubicBezTo>
                  <a:cubicBezTo>
                    <a:pt x="12119" y="25437"/>
                    <a:pt x="11599" y="25600"/>
                    <a:pt x="11289" y="25668"/>
                  </a:cubicBezTo>
                  <a:cubicBezTo>
                    <a:pt x="11157" y="25704"/>
                    <a:pt x="11023" y="25732"/>
                    <a:pt x="10887" y="25749"/>
                  </a:cubicBezTo>
                  <a:cubicBezTo>
                    <a:pt x="10830" y="25757"/>
                    <a:pt x="10775" y="25769"/>
                    <a:pt x="10722" y="25785"/>
                  </a:cubicBezTo>
                  <a:cubicBezTo>
                    <a:pt x="10456" y="25871"/>
                    <a:pt x="10173" y="26027"/>
                    <a:pt x="10008" y="26193"/>
                  </a:cubicBezTo>
                  <a:lnTo>
                    <a:pt x="9933" y="26265"/>
                  </a:lnTo>
                  <a:cubicBezTo>
                    <a:pt x="9699" y="26497"/>
                    <a:pt x="9699" y="26875"/>
                    <a:pt x="9933" y="27106"/>
                  </a:cubicBezTo>
                  <a:lnTo>
                    <a:pt x="11412" y="28584"/>
                  </a:lnTo>
                  <a:lnTo>
                    <a:pt x="16625" y="33798"/>
                  </a:lnTo>
                  <a:cubicBezTo>
                    <a:pt x="16736" y="33908"/>
                    <a:pt x="16887" y="33972"/>
                    <a:pt x="17043" y="33972"/>
                  </a:cubicBezTo>
                  <a:cubicBezTo>
                    <a:pt x="17198" y="33970"/>
                    <a:pt x="17347" y="33910"/>
                    <a:pt x="17459" y="33802"/>
                  </a:cubicBezTo>
                  <a:lnTo>
                    <a:pt x="20636" y="30627"/>
                  </a:lnTo>
                  <a:lnTo>
                    <a:pt x="24073" y="27189"/>
                  </a:lnTo>
                  <a:cubicBezTo>
                    <a:pt x="24300" y="26955"/>
                    <a:pt x="24300" y="26581"/>
                    <a:pt x="24073" y="26348"/>
                  </a:cubicBezTo>
                  <a:lnTo>
                    <a:pt x="23953" y="26231"/>
                  </a:lnTo>
                  <a:cubicBezTo>
                    <a:pt x="23722" y="26001"/>
                    <a:pt x="23267" y="25783"/>
                    <a:pt x="22942" y="25754"/>
                  </a:cubicBezTo>
                  <a:cubicBezTo>
                    <a:pt x="22942" y="25754"/>
                    <a:pt x="22033" y="25665"/>
                    <a:pt x="21470" y="25100"/>
                  </a:cubicBezTo>
                  <a:cubicBezTo>
                    <a:pt x="20528" y="24086"/>
                    <a:pt x="20569" y="22503"/>
                    <a:pt x="21561" y="21539"/>
                  </a:cubicBezTo>
                  <a:cubicBezTo>
                    <a:pt x="22056" y="21057"/>
                    <a:pt x="22698" y="20816"/>
                    <a:pt x="23340" y="20816"/>
                  </a:cubicBezTo>
                  <a:cubicBezTo>
                    <a:pt x="23985" y="20816"/>
                    <a:pt x="24629" y="21059"/>
                    <a:pt x="25125" y="21544"/>
                  </a:cubicBezTo>
                  <a:cubicBezTo>
                    <a:pt x="25687" y="22107"/>
                    <a:pt x="25774" y="23017"/>
                    <a:pt x="25774" y="23017"/>
                  </a:cubicBezTo>
                  <a:cubicBezTo>
                    <a:pt x="25807" y="23341"/>
                    <a:pt x="26021" y="23796"/>
                    <a:pt x="26253" y="24027"/>
                  </a:cubicBezTo>
                  <a:lnTo>
                    <a:pt x="26325" y="24101"/>
                  </a:lnTo>
                  <a:cubicBezTo>
                    <a:pt x="26441" y="24216"/>
                    <a:pt x="26592" y="24274"/>
                    <a:pt x="26744" y="24274"/>
                  </a:cubicBezTo>
                  <a:cubicBezTo>
                    <a:pt x="26891" y="24274"/>
                    <a:pt x="27038" y="24219"/>
                    <a:pt x="27152" y="24110"/>
                  </a:cubicBezTo>
                  <a:lnTo>
                    <a:pt x="29878" y="21384"/>
                  </a:lnTo>
                  <a:lnTo>
                    <a:pt x="33774" y="17487"/>
                  </a:lnTo>
                  <a:cubicBezTo>
                    <a:pt x="33779" y="17482"/>
                    <a:pt x="33786" y="17482"/>
                    <a:pt x="33791" y="17476"/>
                  </a:cubicBezTo>
                  <a:lnTo>
                    <a:pt x="33860" y="17408"/>
                  </a:lnTo>
                  <a:cubicBezTo>
                    <a:pt x="34090" y="17174"/>
                    <a:pt x="34090" y="16798"/>
                    <a:pt x="33860" y="16567"/>
                  </a:cubicBezTo>
                  <a:lnTo>
                    <a:pt x="27166" y="9875"/>
                  </a:lnTo>
                  <a:cubicBezTo>
                    <a:pt x="26934" y="9643"/>
                    <a:pt x="26934" y="9267"/>
                    <a:pt x="27166" y="9036"/>
                  </a:cubicBezTo>
                  <a:lnTo>
                    <a:pt x="27283" y="8914"/>
                  </a:lnTo>
                  <a:cubicBezTo>
                    <a:pt x="27513" y="8684"/>
                    <a:pt x="27973" y="8469"/>
                    <a:pt x="28297" y="8437"/>
                  </a:cubicBezTo>
                  <a:cubicBezTo>
                    <a:pt x="28297" y="8437"/>
                    <a:pt x="29203" y="8349"/>
                    <a:pt x="29770" y="7786"/>
                  </a:cubicBezTo>
                  <a:cubicBezTo>
                    <a:pt x="30769" y="6818"/>
                    <a:pt x="30782" y="5219"/>
                    <a:pt x="29799" y="4235"/>
                  </a:cubicBezTo>
                  <a:cubicBezTo>
                    <a:pt x="29311" y="3748"/>
                    <a:pt x="28674" y="3505"/>
                    <a:pt x="28036" y="3505"/>
                  </a:cubicBezTo>
                  <a:cubicBezTo>
                    <a:pt x="27385" y="3505"/>
                    <a:pt x="26735" y="3758"/>
                    <a:pt x="26246" y="4263"/>
                  </a:cubicBezTo>
                  <a:cubicBezTo>
                    <a:pt x="25685" y="4826"/>
                    <a:pt x="25594" y="5735"/>
                    <a:pt x="25594" y="5735"/>
                  </a:cubicBezTo>
                  <a:cubicBezTo>
                    <a:pt x="25563" y="6060"/>
                    <a:pt x="25350" y="6514"/>
                    <a:pt x="25119" y="6746"/>
                  </a:cubicBezTo>
                  <a:lnTo>
                    <a:pt x="24998" y="6866"/>
                  </a:lnTo>
                  <a:cubicBezTo>
                    <a:pt x="24883" y="6982"/>
                    <a:pt x="24731" y="7040"/>
                    <a:pt x="24579" y="7040"/>
                  </a:cubicBezTo>
                  <a:cubicBezTo>
                    <a:pt x="24427" y="7040"/>
                    <a:pt x="24275" y="6982"/>
                    <a:pt x="24159" y="6866"/>
                  </a:cubicBezTo>
                  <a:lnTo>
                    <a:pt x="17466" y="174"/>
                  </a:lnTo>
                  <a:cubicBezTo>
                    <a:pt x="17350" y="59"/>
                    <a:pt x="17198" y="1"/>
                    <a:pt x="17046" y="1"/>
                  </a:cubicBezTo>
                  <a:close/>
                </a:path>
              </a:pathLst>
            </a:custGeom>
            <a:grpFill/>
            <a:ln>
              <a:noFill/>
            </a:ln>
          </p:spPr>
          <p:txBody>
            <a:bodyPr spcFirstLastPara="1" wrap="square" lIns="91425" tIns="91425" rIns="91425" bIns="91425" anchor="ctr" anchorCtr="1">
              <a:noAutofit/>
            </a:bodyPr>
            <a:lstStyle/>
            <a:p>
              <a:pPr marL="0" lvl="0" indent="0" algn="ctr" rtl="0">
                <a:spcBef>
                  <a:spcPts val="0"/>
                </a:spcBef>
                <a:spcAft>
                  <a:spcPts val="0"/>
                </a:spcAft>
                <a:buNone/>
              </a:pPr>
              <a:r>
                <a:rPr lang="en-US" b="1" dirty="0">
                  <a:latin typeface="Barlow" panose="020B0604020202020204" charset="0"/>
                </a:rPr>
                <a:t>Restriction Notice by PP</a:t>
              </a:r>
              <a:endParaRPr b="1" dirty="0">
                <a:latin typeface="Barlow" panose="020B0604020202020204" charset="0"/>
              </a:endParaRPr>
            </a:p>
          </p:txBody>
        </p:sp>
        <p:sp>
          <p:nvSpPr>
            <p:cNvPr id="12" name="Google Shape;29907;p85">
              <a:extLst>
                <a:ext uri="{FF2B5EF4-FFF2-40B4-BE49-F238E27FC236}">
                  <a16:creationId xmlns:a16="http://schemas.microsoft.com/office/drawing/2014/main" id="{8533A613-65CA-47FB-BB03-3F60DB5E7416}"/>
                </a:ext>
              </a:extLst>
            </p:cNvPr>
            <p:cNvSpPr/>
            <p:nvPr/>
          </p:nvSpPr>
          <p:spPr>
            <a:xfrm flipH="1">
              <a:off x="659595" y="1983375"/>
              <a:ext cx="408862" cy="407494"/>
            </a:xfrm>
            <a:custGeom>
              <a:avLst/>
              <a:gdLst/>
              <a:ahLst/>
              <a:cxnLst/>
              <a:rect l="l" t="t" r="r" b="b"/>
              <a:pathLst>
                <a:path w="34086" h="33972" extrusionOk="0">
                  <a:moveTo>
                    <a:pt x="17043" y="1"/>
                  </a:moveTo>
                  <a:cubicBezTo>
                    <a:pt x="16887" y="1"/>
                    <a:pt x="16736" y="61"/>
                    <a:pt x="16624" y="172"/>
                  </a:cubicBezTo>
                  <a:lnTo>
                    <a:pt x="9932" y="6866"/>
                  </a:lnTo>
                  <a:cubicBezTo>
                    <a:pt x="9701" y="7099"/>
                    <a:pt x="9701" y="7475"/>
                    <a:pt x="9932" y="7709"/>
                  </a:cubicBezTo>
                  <a:lnTo>
                    <a:pt x="10003" y="7779"/>
                  </a:lnTo>
                  <a:cubicBezTo>
                    <a:pt x="10235" y="8009"/>
                    <a:pt x="10689" y="8223"/>
                    <a:pt x="11014" y="8254"/>
                  </a:cubicBezTo>
                  <a:cubicBezTo>
                    <a:pt x="11014" y="8254"/>
                    <a:pt x="11923" y="8345"/>
                    <a:pt x="12486" y="8907"/>
                  </a:cubicBezTo>
                  <a:cubicBezTo>
                    <a:pt x="13430" y="9883"/>
                    <a:pt x="13420" y="11436"/>
                    <a:pt x="12459" y="12397"/>
                  </a:cubicBezTo>
                  <a:cubicBezTo>
                    <a:pt x="11973" y="12885"/>
                    <a:pt x="11335" y="13129"/>
                    <a:pt x="10697" y="13129"/>
                  </a:cubicBezTo>
                  <a:cubicBezTo>
                    <a:pt x="10074" y="13129"/>
                    <a:pt x="9450" y="12896"/>
                    <a:pt x="8968" y="12430"/>
                  </a:cubicBezTo>
                  <a:cubicBezTo>
                    <a:pt x="8402" y="11864"/>
                    <a:pt x="8314" y="10958"/>
                    <a:pt x="8314" y="10958"/>
                  </a:cubicBezTo>
                  <a:cubicBezTo>
                    <a:pt x="8280" y="10633"/>
                    <a:pt x="8067" y="10178"/>
                    <a:pt x="7835" y="9948"/>
                  </a:cubicBezTo>
                  <a:lnTo>
                    <a:pt x="7765" y="9873"/>
                  </a:lnTo>
                  <a:cubicBezTo>
                    <a:pt x="7653" y="9763"/>
                    <a:pt x="7502" y="9701"/>
                    <a:pt x="7344" y="9699"/>
                  </a:cubicBezTo>
                  <a:cubicBezTo>
                    <a:pt x="7186" y="9699"/>
                    <a:pt x="7037" y="9763"/>
                    <a:pt x="6926" y="9873"/>
                  </a:cubicBezTo>
                  <a:lnTo>
                    <a:pt x="232" y="16566"/>
                  </a:lnTo>
                  <a:cubicBezTo>
                    <a:pt x="0" y="16800"/>
                    <a:pt x="0" y="17174"/>
                    <a:pt x="232" y="17406"/>
                  </a:cubicBezTo>
                  <a:lnTo>
                    <a:pt x="6170" y="23347"/>
                  </a:lnTo>
                  <a:lnTo>
                    <a:pt x="6167" y="23347"/>
                  </a:lnTo>
                  <a:lnTo>
                    <a:pt x="6929" y="24109"/>
                  </a:lnTo>
                  <a:cubicBezTo>
                    <a:pt x="7154" y="24343"/>
                    <a:pt x="7152" y="24712"/>
                    <a:pt x="6924" y="24942"/>
                  </a:cubicBezTo>
                  <a:lnTo>
                    <a:pt x="6805" y="25059"/>
                  </a:lnTo>
                  <a:cubicBezTo>
                    <a:pt x="6574" y="25290"/>
                    <a:pt x="6119" y="25508"/>
                    <a:pt x="5794" y="25537"/>
                  </a:cubicBezTo>
                  <a:cubicBezTo>
                    <a:pt x="5794" y="25537"/>
                    <a:pt x="4883" y="25625"/>
                    <a:pt x="4322" y="26188"/>
                  </a:cubicBezTo>
                  <a:cubicBezTo>
                    <a:pt x="3610" y="26900"/>
                    <a:pt x="3397" y="27971"/>
                    <a:pt x="3781" y="28903"/>
                  </a:cubicBezTo>
                  <a:cubicBezTo>
                    <a:pt x="4167" y="29833"/>
                    <a:pt x="5075" y="30441"/>
                    <a:pt x="6083" y="30441"/>
                  </a:cubicBezTo>
                  <a:cubicBezTo>
                    <a:pt x="6102" y="30441"/>
                    <a:pt x="6119" y="30436"/>
                    <a:pt x="6138" y="30436"/>
                  </a:cubicBezTo>
                  <a:cubicBezTo>
                    <a:pt x="6148" y="30436"/>
                    <a:pt x="6158" y="30437"/>
                    <a:pt x="6170" y="30437"/>
                  </a:cubicBezTo>
                  <a:cubicBezTo>
                    <a:pt x="6173" y="30437"/>
                    <a:pt x="6175" y="30437"/>
                    <a:pt x="6177" y="30437"/>
                  </a:cubicBezTo>
                  <a:cubicBezTo>
                    <a:pt x="6835" y="30437"/>
                    <a:pt x="7466" y="30175"/>
                    <a:pt x="7933" y="29710"/>
                  </a:cubicBezTo>
                  <a:cubicBezTo>
                    <a:pt x="8494" y="29145"/>
                    <a:pt x="8582" y="28239"/>
                    <a:pt x="8582" y="28239"/>
                  </a:cubicBezTo>
                  <a:cubicBezTo>
                    <a:pt x="8614" y="27911"/>
                    <a:pt x="8829" y="27456"/>
                    <a:pt x="9059" y="27225"/>
                  </a:cubicBezTo>
                  <a:lnTo>
                    <a:pt x="9129" y="27154"/>
                  </a:lnTo>
                  <a:cubicBezTo>
                    <a:pt x="9243" y="27043"/>
                    <a:pt x="9394" y="26981"/>
                    <a:pt x="9551" y="26981"/>
                  </a:cubicBezTo>
                  <a:cubicBezTo>
                    <a:pt x="9708" y="26981"/>
                    <a:pt x="9859" y="27043"/>
                    <a:pt x="9970" y="27154"/>
                  </a:cubicBezTo>
                  <a:lnTo>
                    <a:pt x="11033" y="28217"/>
                  </a:lnTo>
                  <a:lnTo>
                    <a:pt x="11033" y="28211"/>
                  </a:lnTo>
                  <a:lnTo>
                    <a:pt x="16621" y="33800"/>
                  </a:lnTo>
                  <a:cubicBezTo>
                    <a:pt x="16734" y="33909"/>
                    <a:pt x="16885" y="33971"/>
                    <a:pt x="17043" y="33971"/>
                  </a:cubicBezTo>
                  <a:cubicBezTo>
                    <a:pt x="17192" y="33970"/>
                    <a:pt x="17337" y="33913"/>
                    <a:pt x="17445" y="33810"/>
                  </a:cubicBezTo>
                  <a:cubicBezTo>
                    <a:pt x="17450" y="33805"/>
                    <a:pt x="17457" y="33803"/>
                    <a:pt x="17462" y="33800"/>
                  </a:cubicBezTo>
                  <a:lnTo>
                    <a:pt x="23088" y="28172"/>
                  </a:lnTo>
                  <a:lnTo>
                    <a:pt x="24154" y="27106"/>
                  </a:lnTo>
                  <a:cubicBezTo>
                    <a:pt x="24209" y="27053"/>
                    <a:pt x="24274" y="27010"/>
                    <a:pt x="24346" y="26981"/>
                  </a:cubicBezTo>
                  <a:cubicBezTo>
                    <a:pt x="24418" y="26951"/>
                    <a:pt x="24494" y="26937"/>
                    <a:pt x="24569" y="26937"/>
                  </a:cubicBezTo>
                  <a:cubicBezTo>
                    <a:pt x="24724" y="26937"/>
                    <a:pt x="24876" y="26998"/>
                    <a:pt x="24990" y="27113"/>
                  </a:cubicBezTo>
                  <a:lnTo>
                    <a:pt x="25063" y="27187"/>
                  </a:lnTo>
                  <a:cubicBezTo>
                    <a:pt x="25067" y="27190"/>
                    <a:pt x="25070" y="27195"/>
                    <a:pt x="25074" y="27199"/>
                  </a:cubicBezTo>
                  <a:cubicBezTo>
                    <a:pt x="25274" y="27444"/>
                    <a:pt x="25450" y="27834"/>
                    <a:pt x="25480" y="28124"/>
                  </a:cubicBezTo>
                  <a:cubicBezTo>
                    <a:pt x="25480" y="28124"/>
                    <a:pt x="25556" y="28865"/>
                    <a:pt x="25985" y="29423"/>
                  </a:cubicBezTo>
                  <a:cubicBezTo>
                    <a:pt x="26049" y="29516"/>
                    <a:pt x="26119" y="29603"/>
                    <a:pt x="26198" y="29684"/>
                  </a:cubicBezTo>
                  <a:cubicBezTo>
                    <a:pt x="26689" y="30182"/>
                    <a:pt x="27336" y="30431"/>
                    <a:pt x="27983" y="30431"/>
                  </a:cubicBezTo>
                  <a:cubicBezTo>
                    <a:pt x="28624" y="30431"/>
                    <a:pt x="29265" y="30187"/>
                    <a:pt x="29754" y="29698"/>
                  </a:cubicBezTo>
                  <a:cubicBezTo>
                    <a:pt x="30737" y="28716"/>
                    <a:pt x="30732" y="27120"/>
                    <a:pt x="29742" y="26143"/>
                  </a:cubicBezTo>
                  <a:cubicBezTo>
                    <a:pt x="29667" y="26069"/>
                    <a:pt x="29584" y="26001"/>
                    <a:pt x="29497" y="25941"/>
                  </a:cubicBezTo>
                  <a:cubicBezTo>
                    <a:pt x="28937" y="25500"/>
                    <a:pt x="28182" y="25421"/>
                    <a:pt x="28182" y="25421"/>
                  </a:cubicBezTo>
                  <a:cubicBezTo>
                    <a:pt x="27878" y="25392"/>
                    <a:pt x="27470" y="25203"/>
                    <a:pt x="27226" y="24990"/>
                  </a:cubicBezTo>
                  <a:lnTo>
                    <a:pt x="27168" y="24932"/>
                  </a:lnTo>
                  <a:cubicBezTo>
                    <a:pt x="26938" y="24703"/>
                    <a:pt x="26936" y="24331"/>
                    <a:pt x="27164" y="24099"/>
                  </a:cubicBezTo>
                  <a:lnTo>
                    <a:pt x="29146" y="22115"/>
                  </a:lnTo>
                  <a:lnTo>
                    <a:pt x="33856" y="17407"/>
                  </a:lnTo>
                  <a:cubicBezTo>
                    <a:pt x="33861" y="17402"/>
                    <a:pt x="33861" y="17397"/>
                    <a:pt x="33866" y="17392"/>
                  </a:cubicBezTo>
                  <a:cubicBezTo>
                    <a:pt x="34086" y="17160"/>
                    <a:pt x="34081" y="16795"/>
                    <a:pt x="33856" y="16566"/>
                  </a:cubicBezTo>
                  <a:lnTo>
                    <a:pt x="27162" y="9873"/>
                  </a:lnTo>
                  <a:cubicBezTo>
                    <a:pt x="27052" y="9764"/>
                    <a:pt x="26905" y="9701"/>
                    <a:pt x="26750" y="9701"/>
                  </a:cubicBezTo>
                  <a:cubicBezTo>
                    <a:pt x="26748" y="9701"/>
                    <a:pt x="26746" y="9701"/>
                    <a:pt x="26744" y="9701"/>
                  </a:cubicBezTo>
                  <a:cubicBezTo>
                    <a:pt x="26586" y="9701"/>
                    <a:pt x="26435" y="9763"/>
                    <a:pt x="26323" y="9873"/>
                  </a:cubicBezTo>
                  <a:lnTo>
                    <a:pt x="26249" y="9948"/>
                  </a:lnTo>
                  <a:cubicBezTo>
                    <a:pt x="26019" y="10178"/>
                    <a:pt x="25803" y="10635"/>
                    <a:pt x="25774" y="10961"/>
                  </a:cubicBezTo>
                  <a:cubicBezTo>
                    <a:pt x="25774" y="10961"/>
                    <a:pt x="25685" y="11869"/>
                    <a:pt x="25122" y="12434"/>
                  </a:cubicBezTo>
                  <a:cubicBezTo>
                    <a:pt x="24634" y="12928"/>
                    <a:pt x="23990" y="13175"/>
                    <a:pt x="23347" y="13175"/>
                  </a:cubicBezTo>
                  <a:cubicBezTo>
                    <a:pt x="22709" y="13175"/>
                    <a:pt x="22072" y="12932"/>
                    <a:pt x="21586" y="12446"/>
                  </a:cubicBezTo>
                  <a:cubicBezTo>
                    <a:pt x="20608" y="11467"/>
                    <a:pt x="20613" y="9881"/>
                    <a:pt x="21598" y="8910"/>
                  </a:cubicBezTo>
                  <a:cubicBezTo>
                    <a:pt x="22163" y="8347"/>
                    <a:pt x="23071" y="8258"/>
                    <a:pt x="23071" y="8258"/>
                  </a:cubicBezTo>
                  <a:cubicBezTo>
                    <a:pt x="23395" y="8227"/>
                    <a:pt x="23850" y="8014"/>
                    <a:pt x="24080" y="7782"/>
                  </a:cubicBezTo>
                  <a:lnTo>
                    <a:pt x="24159" y="7709"/>
                  </a:lnTo>
                  <a:cubicBezTo>
                    <a:pt x="24389" y="7475"/>
                    <a:pt x="24389" y="7099"/>
                    <a:pt x="24159" y="6866"/>
                  </a:cubicBezTo>
                  <a:lnTo>
                    <a:pt x="17465" y="172"/>
                  </a:lnTo>
                  <a:cubicBezTo>
                    <a:pt x="17352" y="63"/>
                    <a:pt x="17201" y="1"/>
                    <a:pt x="17043" y="1"/>
                  </a:cubicBezTo>
                  <a:close/>
                </a:path>
              </a:pathLst>
            </a:custGeom>
            <a:grpFill/>
            <a:ln>
              <a:noFill/>
            </a:ln>
          </p:spPr>
          <p:txBody>
            <a:bodyPr spcFirstLastPara="1" wrap="square" lIns="91425" tIns="91425" rIns="91425" bIns="91425" anchor="ctr" anchorCtr="1">
              <a:noAutofit/>
            </a:bodyPr>
            <a:lstStyle/>
            <a:p>
              <a:pPr marL="0" lvl="0" indent="0" algn="ctr" rtl="0">
                <a:spcBef>
                  <a:spcPts val="0"/>
                </a:spcBef>
                <a:spcAft>
                  <a:spcPts val="0"/>
                </a:spcAft>
                <a:buNone/>
              </a:pPr>
              <a:r>
                <a:rPr lang="en-US" b="1" dirty="0">
                  <a:latin typeface="Barlow" panose="020B0604020202020204" charset="0"/>
                </a:rPr>
                <a:t>Confiscation Order</a:t>
              </a:r>
              <a:endParaRPr b="1" dirty="0">
                <a:latin typeface="Barlow" panose="020B0604020202020204" charset="0"/>
              </a:endParaRPr>
            </a:p>
          </p:txBody>
        </p:sp>
        <p:sp>
          <p:nvSpPr>
            <p:cNvPr id="13" name="Google Shape;29908;p85">
              <a:extLst>
                <a:ext uri="{FF2B5EF4-FFF2-40B4-BE49-F238E27FC236}">
                  <a16:creationId xmlns:a16="http://schemas.microsoft.com/office/drawing/2014/main" id="{D7E3BD40-5B3C-43C1-A321-FE56608A56C1}"/>
                </a:ext>
              </a:extLst>
            </p:cNvPr>
            <p:cNvSpPr/>
            <p:nvPr/>
          </p:nvSpPr>
          <p:spPr>
            <a:xfrm flipH="1">
              <a:off x="451107" y="2189486"/>
              <a:ext cx="411261" cy="409845"/>
            </a:xfrm>
            <a:custGeom>
              <a:avLst/>
              <a:gdLst/>
              <a:ahLst/>
              <a:cxnLst/>
              <a:rect l="l" t="t" r="r" b="b"/>
              <a:pathLst>
                <a:path w="34286" h="34168" extrusionOk="0">
                  <a:moveTo>
                    <a:pt x="17145" y="1"/>
                  </a:moveTo>
                  <a:cubicBezTo>
                    <a:pt x="16992" y="1"/>
                    <a:pt x="16839" y="59"/>
                    <a:pt x="16722" y="176"/>
                  </a:cubicBezTo>
                  <a:lnTo>
                    <a:pt x="16686" y="210"/>
                  </a:lnTo>
                  <a:cubicBezTo>
                    <a:pt x="16681" y="215"/>
                    <a:pt x="16681" y="220"/>
                    <a:pt x="16676" y="225"/>
                  </a:cubicBezTo>
                  <a:lnTo>
                    <a:pt x="11966" y="4935"/>
                  </a:lnTo>
                  <a:lnTo>
                    <a:pt x="9984" y="6917"/>
                  </a:lnTo>
                  <a:cubicBezTo>
                    <a:pt x="9756" y="7149"/>
                    <a:pt x="9758" y="7521"/>
                    <a:pt x="9988" y="7751"/>
                  </a:cubicBezTo>
                  <a:lnTo>
                    <a:pt x="10048" y="7810"/>
                  </a:lnTo>
                  <a:cubicBezTo>
                    <a:pt x="10290" y="8021"/>
                    <a:pt x="10698" y="8211"/>
                    <a:pt x="11002" y="8239"/>
                  </a:cubicBezTo>
                  <a:cubicBezTo>
                    <a:pt x="11002" y="8239"/>
                    <a:pt x="11759" y="8319"/>
                    <a:pt x="12317" y="8760"/>
                  </a:cubicBezTo>
                  <a:cubicBezTo>
                    <a:pt x="12404" y="8821"/>
                    <a:pt x="12487" y="8887"/>
                    <a:pt x="12562" y="8963"/>
                  </a:cubicBezTo>
                  <a:cubicBezTo>
                    <a:pt x="13552" y="9938"/>
                    <a:pt x="13559" y="11536"/>
                    <a:pt x="12576" y="12516"/>
                  </a:cubicBezTo>
                  <a:cubicBezTo>
                    <a:pt x="12086" y="13006"/>
                    <a:pt x="11445" y="13250"/>
                    <a:pt x="10804" y="13250"/>
                  </a:cubicBezTo>
                  <a:cubicBezTo>
                    <a:pt x="10156" y="13250"/>
                    <a:pt x="9509" y="13001"/>
                    <a:pt x="9018" y="12502"/>
                  </a:cubicBezTo>
                  <a:cubicBezTo>
                    <a:pt x="8939" y="12421"/>
                    <a:pt x="8869" y="12335"/>
                    <a:pt x="8807" y="12241"/>
                  </a:cubicBezTo>
                  <a:cubicBezTo>
                    <a:pt x="8376" y="11683"/>
                    <a:pt x="8300" y="10944"/>
                    <a:pt x="8300" y="10944"/>
                  </a:cubicBezTo>
                  <a:cubicBezTo>
                    <a:pt x="8271" y="10652"/>
                    <a:pt x="8094" y="10264"/>
                    <a:pt x="7894" y="10017"/>
                  </a:cubicBezTo>
                  <a:cubicBezTo>
                    <a:pt x="7890" y="10013"/>
                    <a:pt x="7887" y="10008"/>
                    <a:pt x="7883" y="10005"/>
                  </a:cubicBezTo>
                  <a:lnTo>
                    <a:pt x="7810" y="9933"/>
                  </a:lnTo>
                  <a:cubicBezTo>
                    <a:pt x="7697" y="9818"/>
                    <a:pt x="7544" y="9756"/>
                    <a:pt x="7388" y="9756"/>
                  </a:cubicBezTo>
                  <a:cubicBezTo>
                    <a:pt x="7313" y="9756"/>
                    <a:pt x="7238" y="9770"/>
                    <a:pt x="7166" y="9799"/>
                  </a:cubicBezTo>
                  <a:cubicBezTo>
                    <a:pt x="7096" y="9828"/>
                    <a:pt x="7029" y="9871"/>
                    <a:pt x="6974" y="9924"/>
                  </a:cubicBezTo>
                  <a:lnTo>
                    <a:pt x="5908" y="10990"/>
                  </a:lnTo>
                  <a:lnTo>
                    <a:pt x="282" y="16618"/>
                  </a:lnTo>
                  <a:cubicBezTo>
                    <a:pt x="277" y="16623"/>
                    <a:pt x="270" y="16624"/>
                    <a:pt x="265" y="16628"/>
                  </a:cubicBezTo>
                  <a:lnTo>
                    <a:pt x="236" y="16662"/>
                  </a:lnTo>
                  <a:cubicBezTo>
                    <a:pt x="0" y="16896"/>
                    <a:pt x="0" y="17275"/>
                    <a:pt x="236" y="17510"/>
                  </a:cubicBezTo>
                  <a:lnTo>
                    <a:pt x="6965" y="24238"/>
                  </a:lnTo>
                  <a:cubicBezTo>
                    <a:pt x="7082" y="24355"/>
                    <a:pt x="7235" y="24414"/>
                    <a:pt x="7388" y="24414"/>
                  </a:cubicBezTo>
                  <a:cubicBezTo>
                    <a:pt x="7541" y="24414"/>
                    <a:pt x="7695" y="24355"/>
                    <a:pt x="7811" y="24238"/>
                  </a:cubicBezTo>
                  <a:lnTo>
                    <a:pt x="7882" y="24168"/>
                  </a:lnTo>
                  <a:cubicBezTo>
                    <a:pt x="8115" y="23932"/>
                    <a:pt x="8330" y="23478"/>
                    <a:pt x="8364" y="23150"/>
                  </a:cubicBezTo>
                  <a:cubicBezTo>
                    <a:pt x="8364" y="23150"/>
                    <a:pt x="8450" y="22237"/>
                    <a:pt x="9016" y="21669"/>
                  </a:cubicBezTo>
                  <a:cubicBezTo>
                    <a:pt x="9506" y="21169"/>
                    <a:pt x="10154" y="20919"/>
                    <a:pt x="10803" y="20919"/>
                  </a:cubicBezTo>
                  <a:cubicBezTo>
                    <a:pt x="11444" y="20919"/>
                    <a:pt x="12085" y="21163"/>
                    <a:pt x="12574" y="21653"/>
                  </a:cubicBezTo>
                  <a:cubicBezTo>
                    <a:pt x="13559" y="22637"/>
                    <a:pt x="13552" y="24236"/>
                    <a:pt x="12559" y="25211"/>
                  </a:cubicBezTo>
                  <a:cubicBezTo>
                    <a:pt x="11994" y="25777"/>
                    <a:pt x="11081" y="25867"/>
                    <a:pt x="11081" y="25867"/>
                  </a:cubicBezTo>
                  <a:cubicBezTo>
                    <a:pt x="10753" y="25898"/>
                    <a:pt x="10295" y="26116"/>
                    <a:pt x="10063" y="26346"/>
                  </a:cubicBezTo>
                  <a:lnTo>
                    <a:pt x="9989" y="26419"/>
                  </a:lnTo>
                  <a:cubicBezTo>
                    <a:pt x="9758" y="26653"/>
                    <a:pt x="9758" y="27030"/>
                    <a:pt x="9989" y="27264"/>
                  </a:cubicBezTo>
                  <a:lnTo>
                    <a:pt x="16722" y="33995"/>
                  </a:lnTo>
                  <a:cubicBezTo>
                    <a:pt x="16839" y="34110"/>
                    <a:pt x="16991" y="34168"/>
                    <a:pt x="17144" y="34168"/>
                  </a:cubicBezTo>
                  <a:cubicBezTo>
                    <a:pt x="17296" y="34168"/>
                    <a:pt x="17448" y="34110"/>
                    <a:pt x="17565" y="33995"/>
                  </a:cubicBezTo>
                  <a:lnTo>
                    <a:pt x="24296" y="27264"/>
                  </a:lnTo>
                  <a:cubicBezTo>
                    <a:pt x="24414" y="27148"/>
                    <a:pt x="24567" y="27090"/>
                    <a:pt x="24720" y="27090"/>
                  </a:cubicBezTo>
                  <a:cubicBezTo>
                    <a:pt x="24873" y="27090"/>
                    <a:pt x="25027" y="27148"/>
                    <a:pt x="25144" y="27264"/>
                  </a:cubicBezTo>
                  <a:lnTo>
                    <a:pt x="25264" y="27384"/>
                  </a:lnTo>
                  <a:cubicBezTo>
                    <a:pt x="25496" y="27619"/>
                    <a:pt x="25712" y="28077"/>
                    <a:pt x="25743" y="28402"/>
                  </a:cubicBezTo>
                  <a:cubicBezTo>
                    <a:pt x="25743" y="28402"/>
                    <a:pt x="25832" y="29315"/>
                    <a:pt x="26399" y="29883"/>
                  </a:cubicBezTo>
                  <a:cubicBezTo>
                    <a:pt x="26888" y="30368"/>
                    <a:pt x="27526" y="30611"/>
                    <a:pt x="28165" y="30611"/>
                  </a:cubicBezTo>
                  <a:cubicBezTo>
                    <a:pt x="28806" y="30611"/>
                    <a:pt x="29447" y="30366"/>
                    <a:pt x="29936" y="29878"/>
                  </a:cubicBezTo>
                  <a:cubicBezTo>
                    <a:pt x="30913" y="28901"/>
                    <a:pt x="30914" y="27319"/>
                    <a:pt x="29943" y="26340"/>
                  </a:cubicBezTo>
                  <a:lnTo>
                    <a:pt x="29943" y="26340"/>
                  </a:lnTo>
                  <a:lnTo>
                    <a:pt x="29943" y="26344"/>
                  </a:lnTo>
                  <a:cubicBezTo>
                    <a:pt x="29373" y="25774"/>
                    <a:pt x="28460" y="25688"/>
                    <a:pt x="28460" y="25688"/>
                  </a:cubicBezTo>
                  <a:cubicBezTo>
                    <a:pt x="28132" y="25654"/>
                    <a:pt x="27677" y="25439"/>
                    <a:pt x="27442" y="25206"/>
                  </a:cubicBezTo>
                  <a:lnTo>
                    <a:pt x="27322" y="25084"/>
                  </a:lnTo>
                  <a:cubicBezTo>
                    <a:pt x="27092" y="24851"/>
                    <a:pt x="27092" y="24475"/>
                    <a:pt x="27322" y="24241"/>
                  </a:cubicBezTo>
                  <a:lnTo>
                    <a:pt x="34054" y="17508"/>
                  </a:lnTo>
                  <a:cubicBezTo>
                    <a:pt x="34285" y="17275"/>
                    <a:pt x="34285" y="16897"/>
                    <a:pt x="34054" y="16664"/>
                  </a:cubicBezTo>
                  <a:lnTo>
                    <a:pt x="27322" y="9933"/>
                  </a:lnTo>
                  <a:cubicBezTo>
                    <a:pt x="27090" y="9698"/>
                    <a:pt x="27090" y="9320"/>
                    <a:pt x="27322" y="9085"/>
                  </a:cubicBezTo>
                  <a:lnTo>
                    <a:pt x="27327" y="9081"/>
                  </a:lnTo>
                  <a:cubicBezTo>
                    <a:pt x="27559" y="8848"/>
                    <a:pt x="28017" y="8635"/>
                    <a:pt x="28345" y="8601"/>
                  </a:cubicBezTo>
                  <a:cubicBezTo>
                    <a:pt x="28345" y="8601"/>
                    <a:pt x="29258" y="8515"/>
                    <a:pt x="29825" y="7947"/>
                  </a:cubicBezTo>
                  <a:cubicBezTo>
                    <a:pt x="30817" y="6972"/>
                    <a:pt x="30823" y="5372"/>
                    <a:pt x="29840" y="4389"/>
                  </a:cubicBezTo>
                  <a:cubicBezTo>
                    <a:pt x="29350" y="3899"/>
                    <a:pt x="28709" y="3655"/>
                    <a:pt x="28068" y="3655"/>
                  </a:cubicBezTo>
                  <a:cubicBezTo>
                    <a:pt x="27420" y="3655"/>
                    <a:pt x="26771" y="3905"/>
                    <a:pt x="26280" y="4404"/>
                  </a:cubicBezTo>
                  <a:cubicBezTo>
                    <a:pt x="25716" y="4969"/>
                    <a:pt x="25628" y="5887"/>
                    <a:pt x="25628" y="5887"/>
                  </a:cubicBezTo>
                  <a:cubicBezTo>
                    <a:pt x="25596" y="6210"/>
                    <a:pt x="25381" y="6670"/>
                    <a:pt x="25146" y="6903"/>
                  </a:cubicBezTo>
                  <a:lnTo>
                    <a:pt x="25144" y="6907"/>
                  </a:lnTo>
                  <a:cubicBezTo>
                    <a:pt x="25027" y="7023"/>
                    <a:pt x="24873" y="7081"/>
                    <a:pt x="24720" y="7081"/>
                  </a:cubicBezTo>
                  <a:cubicBezTo>
                    <a:pt x="24567" y="7081"/>
                    <a:pt x="24414" y="7023"/>
                    <a:pt x="24296" y="6907"/>
                  </a:cubicBezTo>
                  <a:lnTo>
                    <a:pt x="17567" y="176"/>
                  </a:lnTo>
                  <a:cubicBezTo>
                    <a:pt x="17450" y="59"/>
                    <a:pt x="17297" y="1"/>
                    <a:pt x="17145" y="1"/>
                  </a:cubicBezTo>
                  <a:close/>
                </a:path>
              </a:pathLst>
            </a:custGeom>
            <a:solidFill>
              <a:schemeClr val="tx2"/>
            </a:solidFill>
            <a:ln>
              <a:noFill/>
            </a:ln>
          </p:spPr>
          <p:txBody>
            <a:bodyPr spcFirstLastPara="1" wrap="square" lIns="91425" tIns="91425" rIns="91425" bIns="91425" anchor="ctr" anchorCtr="1">
              <a:noAutofit/>
            </a:bodyPr>
            <a:lstStyle/>
            <a:p>
              <a:pPr marL="0" lvl="0" indent="0" algn="ctr" rtl="0">
                <a:spcBef>
                  <a:spcPts val="0"/>
                </a:spcBef>
                <a:spcAft>
                  <a:spcPts val="0"/>
                </a:spcAft>
                <a:buNone/>
              </a:pPr>
              <a:r>
                <a:rPr lang="en-US" b="1" dirty="0">
                  <a:latin typeface="Barlow" panose="020B0604020202020204" charset="0"/>
                </a:rPr>
                <a:t>Restraining Order</a:t>
              </a:r>
              <a:endParaRPr b="1" dirty="0">
                <a:latin typeface="Barlow" panose="020B0604020202020204" charset="0"/>
              </a:endParaRPr>
            </a:p>
          </p:txBody>
        </p:sp>
      </p:grpSp>
    </p:spTree>
    <p:extLst>
      <p:ext uri="{BB962C8B-B14F-4D97-AF65-F5344CB8AC3E}">
        <p14:creationId xmlns:p14="http://schemas.microsoft.com/office/powerpoint/2010/main" val="263172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14"/>
        <p:cNvGrpSpPr/>
        <p:nvPr/>
      </p:nvGrpSpPr>
      <p:grpSpPr>
        <a:xfrm>
          <a:off x="0" y="0"/>
          <a:ext cx="0" cy="0"/>
          <a:chOff x="0" y="0"/>
          <a:chExt cx="0" cy="0"/>
        </a:xfrm>
      </p:grpSpPr>
      <p:sp>
        <p:nvSpPr>
          <p:cNvPr id="25017" name="Google Shape;25017;p54"/>
          <p:cNvSpPr txBox="1">
            <a:spLocks noGrp="1"/>
          </p:cNvSpPr>
          <p:nvPr>
            <p:ph type="title" idx="4"/>
          </p:nvPr>
        </p:nvSpPr>
        <p:spPr>
          <a:xfrm>
            <a:off x="861300" y="549600"/>
            <a:ext cx="7421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Orders under CARO 2012 – Interim Orders</a:t>
            </a:r>
            <a:endParaRPr dirty="0"/>
          </a:p>
        </p:txBody>
      </p:sp>
      <p:sp>
        <p:nvSpPr>
          <p:cNvPr id="25018" name="Google Shape;25018;p54"/>
          <p:cNvSpPr txBox="1">
            <a:spLocks noGrp="1"/>
          </p:cNvSpPr>
          <p:nvPr>
            <p:ph type="title"/>
          </p:nvPr>
        </p:nvSpPr>
        <p:spPr>
          <a:xfrm>
            <a:off x="1680697" y="2224084"/>
            <a:ext cx="21606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Restriction Notice by PP </a:t>
            </a:r>
            <a:endParaRPr dirty="0"/>
          </a:p>
        </p:txBody>
      </p:sp>
      <p:sp>
        <p:nvSpPr>
          <p:cNvPr id="25019" name="Google Shape;25019;p54"/>
          <p:cNvSpPr txBox="1">
            <a:spLocks noGrp="1"/>
          </p:cNvSpPr>
          <p:nvPr>
            <p:ph type="subTitle" idx="1"/>
          </p:nvPr>
        </p:nvSpPr>
        <p:spPr>
          <a:xfrm>
            <a:off x="1423848" y="3019801"/>
            <a:ext cx="2568379" cy="733500"/>
          </a:xfrm>
          <a:prstGeom prst="rect">
            <a:avLst/>
          </a:prstGeom>
        </p:spPr>
        <p:txBody>
          <a:bodyPr spcFirstLastPara="1" wrap="square" lIns="91425" tIns="91425" rIns="91425" bIns="91425" anchor="t" anchorCtr="0">
            <a:noAutofit/>
          </a:bodyPr>
          <a:lstStyle/>
          <a:p>
            <a:pPr marL="0" lvl="0" indent="0">
              <a:spcAft>
                <a:spcPts val="1200"/>
              </a:spcAft>
            </a:pPr>
            <a:r>
              <a:rPr lang="en-US" dirty="0"/>
              <a:t>By written notice issued by PP</a:t>
            </a:r>
          </a:p>
          <a:p>
            <a:pPr marL="0" lvl="0" indent="0">
              <a:spcAft>
                <a:spcPts val="1200"/>
              </a:spcAft>
            </a:pPr>
            <a:r>
              <a:rPr lang="en-US" dirty="0"/>
              <a:t>Anyone who is investigated for an alleged offence under CARO or ML offence or any serious offence</a:t>
            </a:r>
          </a:p>
          <a:p>
            <a:pPr marL="0" lvl="0" indent="0" algn="ctr" rtl="0">
              <a:spcBef>
                <a:spcPts val="0"/>
              </a:spcBef>
              <a:spcAft>
                <a:spcPts val="1200"/>
              </a:spcAft>
              <a:buNone/>
            </a:pPr>
            <a:endParaRPr lang="en-US" dirty="0"/>
          </a:p>
          <a:p>
            <a:pPr marL="0" lvl="0" indent="0" algn="ctr" rtl="0">
              <a:spcBef>
                <a:spcPts val="0"/>
              </a:spcBef>
              <a:spcAft>
                <a:spcPts val="1200"/>
              </a:spcAft>
              <a:buNone/>
            </a:pPr>
            <a:endParaRPr dirty="0"/>
          </a:p>
        </p:txBody>
      </p:sp>
      <p:sp>
        <p:nvSpPr>
          <p:cNvPr id="25020" name="Google Shape;25020;p54"/>
          <p:cNvSpPr txBox="1">
            <a:spLocks noGrp="1"/>
          </p:cNvSpPr>
          <p:nvPr>
            <p:ph type="title" idx="2"/>
          </p:nvPr>
        </p:nvSpPr>
        <p:spPr>
          <a:xfrm>
            <a:off x="5077206" y="2246410"/>
            <a:ext cx="2160600" cy="46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Restraining Order</a:t>
            </a:r>
            <a:endParaRPr dirty="0"/>
          </a:p>
        </p:txBody>
      </p:sp>
      <p:sp>
        <p:nvSpPr>
          <p:cNvPr id="25021" name="Google Shape;25021;p54"/>
          <p:cNvSpPr txBox="1">
            <a:spLocks noGrp="1"/>
          </p:cNvSpPr>
          <p:nvPr>
            <p:ph type="subTitle" idx="3"/>
          </p:nvPr>
        </p:nvSpPr>
        <p:spPr>
          <a:xfrm>
            <a:off x="4526406" y="2999097"/>
            <a:ext cx="33327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US" dirty="0"/>
              <a:t>By Court Order</a:t>
            </a:r>
          </a:p>
          <a:p>
            <a:pPr marL="0" lvl="0" indent="0" algn="ctr" rtl="0">
              <a:spcBef>
                <a:spcPts val="0"/>
              </a:spcBef>
              <a:spcAft>
                <a:spcPts val="1200"/>
              </a:spcAft>
              <a:buNone/>
            </a:pPr>
            <a:r>
              <a:rPr lang="en-US" dirty="0"/>
              <a:t>Only when there is reasonable ground to suspect the property  to be tainted property AND a conviction – based forfeiture order OR benefit recovery Order may be applied on the property </a:t>
            </a:r>
            <a:endParaRPr dirty="0"/>
          </a:p>
        </p:txBody>
      </p:sp>
      <p:sp>
        <p:nvSpPr>
          <p:cNvPr id="22" name="Google Shape;25015;p54">
            <a:extLst>
              <a:ext uri="{FF2B5EF4-FFF2-40B4-BE49-F238E27FC236}">
                <a16:creationId xmlns:a16="http://schemas.microsoft.com/office/drawing/2014/main" id="{D107F921-CC84-42B0-940C-1A1A9C36B706}"/>
              </a:ext>
            </a:extLst>
          </p:cNvPr>
          <p:cNvSpPr/>
          <p:nvPr/>
        </p:nvSpPr>
        <p:spPr>
          <a:xfrm>
            <a:off x="2322697" y="1295081"/>
            <a:ext cx="876600" cy="876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16;p54">
            <a:extLst>
              <a:ext uri="{FF2B5EF4-FFF2-40B4-BE49-F238E27FC236}">
                <a16:creationId xmlns:a16="http://schemas.microsoft.com/office/drawing/2014/main" id="{64F298A5-28F0-4E59-A2A3-CD57562285D7}"/>
              </a:ext>
            </a:extLst>
          </p:cNvPr>
          <p:cNvSpPr/>
          <p:nvPr/>
        </p:nvSpPr>
        <p:spPr>
          <a:xfrm>
            <a:off x="5631422" y="1295081"/>
            <a:ext cx="876600" cy="876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31303;p89">
            <a:extLst>
              <a:ext uri="{FF2B5EF4-FFF2-40B4-BE49-F238E27FC236}">
                <a16:creationId xmlns:a16="http://schemas.microsoft.com/office/drawing/2014/main" id="{9F220BEA-898F-4D72-BA1A-6E356F58AA21}"/>
              </a:ext>
            </a:extLst>
          </p:cNvPr>
          <p:cNvGrpSpPr/>
          <p:nvPr/>
        </p:nvGrpSpPr>
        <p:grpSpPr>
          <a:xfrm>
            <a:off x="5767542" y="1420620"/>
            <a:ext cx="604359" cy="566546"/>
            <a:chOff x="-63679950" y="4093450"/>
            <a:chExt cx="320600" cy="317650"/>
          </a:xfrm>
          <a:solidFill>
            <a:schemeClr val="accent3"/>
          </a:solidFill>
        </p:grpSpPr>
        <p:sp>
          <p:nvSpPr>
            <p:cNvPr id="25" name="Google Shape;31304;p89">
              <a:extLst>
                <a:ext uri="{FF2B5EF4-FFF2-40B4-BE49-F238E27FC236}">
                  <a16:creationId xmlns:a16="http://schemas.microsoft.com/office/drawing/2014/main" id="{2027CA3A-7550-4E96-98EA-8B2B74C0117C}"/>
                </a:ext>
              </a:extLst>
            </p:cNvPr>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1305;p89">
              <a:extLst>
                <a:ext uri="{FF2B5EF4-FFF2-40B4-BE49-F238E27FC236}">
                  <a16:creationId xmlns:a16="http://schemas.microsoft.com/office/drawing/2014/main" id="{82685979-C7FC-4FD1-B716-2EBDEBF76B69}"/>
                </a:ext>
              </a:extLst>
            </p:cNvPr>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1306;p89">
              <a:extLst>
                <a:ext uri="{FF2B5EF4-FFF2-40B4-BE49-F238E27FC236}">
                  <a16:creationId xmlns:a16="http://schemas.microsoft.com/office/drawing/2014/main" id="{66610174-7202-4925-B0CE-64E8B52972E4}"/>
                </a:ext>
              </a:extLst>
            </p:cNvPr>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5433;p72">
            <a:extLst>
              <a:ext uri="{FF2B5EF4-FFF2-40B4-BE49-F238E27FC236}">
                <a16:creationId xmlns:a16="http://schemas.microsoft.com/office/drawing/2014/main" id="{82FF1D9A-499F-4BC2-8D16-AED45337CB78}"/>
              </a:ext>
            </a:extLst>
          </p:cNvPr>
          <p:cNvGrpSpPr/>
          <p:nvPr/>
        </p:nvGrpSpPr>
        <p:grpSpPr>
          <a:xfrm>
            <a:off x="2544131" y="1467481"/>
            <a:ext cx="433731" cy="485203"/>
            <a:chOff x="607025" y="2855700"/>
            <a:chExt cx="412575" cy="541475"/>
          </a:xfrm>
          <a:solidFill>
            <a:schemeClr val="accent3"/>
          </a:solidFill>
        </p:grpSpPr>
        <p:sp>
          <p:nvSpPr>
            <p:cNvPr id="29" name="Google Shape;25434;p72">
              <a:extLst>
                <a:ext uri="{FF2B5EF4-FFF2-40B4-BE49-F238E27FC236}">
                  <a16:creationId xmlns:a16="http://schemas.microsoft.com/office/drawing/2014/main" id="{BC5F6EF1-65F4-4FBD-9309-0F9DA239B3A3}"/>
                </a:ext>
              </a:extLst>
            </p:cNvPr>
            <p:cNvSpPr/>
            <p:nvPr/>
          </p:nvSpPr>
          <p:spPr>
            <a:xfrm>
              <a:off x="629350" y="3333725"/>
              <a:ext cx="367400" cy="63450"/>
            </a:xfrm>
            <a:custGeom>
              <a:avLst/>
              <a:gdLst/>
              <a:ahLst/>
              <a:cxnLst/>
              <a:rect l="l" t="t" r="r" b="b"/>
              <a:pathLst>
                <a:path w="14696" h="2538" extrusionOk="0">
                  <a:moveTo>
                    <a:pt x="2538" y="0"/>
                  </a:moveTo>
                  <a:lnTo>
                    <a:pt x="0" y="2537"/>
                  </a:lnTo>
                  <a:lnTo>
                    <a:pt x="14696" y="2537"/>
                  </a:lnTo>
                  <a:lnTo>
                    <a:pt x="121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435;p72">
              <a:extLst>
                <a:ext uri="{FF2B5EF4-FFF2-40B4-BE49-F238E27FC236}">
                  <a16:creationId xmlns:a16="http://schemas.microsoft.com/office/drawing/2014/main" id="{0B511EB6-5548-4B04-B0A6-6E724114C92A}"/>
                </a:ext>
              </a:extLst>
            </p:cNvPr>
            <p:cNvSpPr/>
            <p:nvPr/>
          </p:nvSpPr>
          <p:spPr>
            <a:xfrm>
              <a:off x="631375" y="2855700"/>
              <a:ext cx="363875" cy="95425"/>
            </a:xfrm>
            <a:custGeom>
              <a:avLst/>
              <a:gdLst/>
              <a:ahLst/>
              <a:cxnLst/>
              <a:rect l="l" t="t" r="r" b="b"/>
              <a:pathLst>
                <a:path w="14555" h="3817" extrusionOk="0">
                  <a:moveTo>
                    <a:pt x="1" y="1"/>
                  </a:moveTo>
                  <a:lnTo>
                    <a:pt x="2538" y="3817"/>
                  </a:lnTo>
                  <a:lnTo>
                    <a:pt x="5481" y="3817"/>
                  </a:lnTo>
                  <a:cubicBezTo>
                    <a:pt x="5745" y="3086"/>
                    <a:pt x="6455" y="2538"/>
                    <a:pt x="7267" y="2538"/>
                  </a:cubicBezTo>
                  <a:cubicBezTo>
                    <a:pt x="8099" y="2538"/>
                    <a:pt x="8790" y="3086"/>
                    <a:pt x="9053" y="3817"/>
                  </a:cubicBezTo>
                  <a:lnTo>
                    <a:pt x="12017" y="3817"/>
                  </a:lnTo>
                  <a:lnTo>
                    <a:pt x="1455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436;p72">
              <a:extLst>
                <a:ext uri="{FF2B5EF4-FFF2-40B4-BE49-F238E27FC236}">
                  <a16:creationId xmlns:a16="http://schemas.microsoft.com/office/drawing/2014/main" id="{F56DAFCB-0D3E-45C0-8CD6-B373000B4A9F}"/>
                </a:ext>
              </a:extLst>
            </p:cNvPr>
            <p:cNvSpPr/>
            <p:nvPr/>
          </p:nvSpPr>
          <p:spPr>
            <a:xfrm>
              <a:off x="797300" y="2951100"/>
              <a:ext cx="32000" cy="31500"/>
            </a:xfrm>
            <a:custGeom>
              <a:avLst/>
              <a:gdLst/>
              <a:ahLst/>
              <a:cxnLst/>
              <a:rect l="l" t="t" r="r" b="b"/>
              <a:pathLst>
                <a:path w="1280" h="1260" extrusionOk="0">
                  <a:moveTo>
                    <a:pt x="630" y="1"/>
                  </a:moveTo>
                  <a:cubicBezTo>
                    <a:pt x="285" y="1"/>
                    <a:pt x="1" y="285"/>
                    <a:pt x="1" y="630"/>
                  </a:cubicBezTo>
                  <a:cubicBezTo>
                    <a:pt x="1" y="975"/>
                    <a:pt x="285" y="1259"/>
                    <a:pt x="630" y="1259"/>
                  </a:cubicBezTo>
                  <a:cubicBezTo>
                    <a:pt x="996" y="1259"/>
                    <a:pt x="1280" y="975"/>
                    <a:pt x="1280" y="630"/>
                  </a:cubicBezTo>
                  <a:cubicBezTo>
                    <a:pt x="1280" y="285"/>
                    <a:pt x="996" y="1"/>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437;p72">
              <a:extLst>
                <a:ext uri="{FF2B5EF4-FFF2-40B4-BE49-F238E27FC236}">
                  <a16:creationId xmlns:a16="http://schemas.microsoft.com/office/drawing/2014/main" id="{8DC9ACF8-69BC-4D15-8BBE-66D9248BE677}"/>
                </a:ext>
              </a:extLst>
            </p:cNvPr>
            <p:cNvSpPr/>
            <p:nvPr/>
          </p:nvSpPr>
          <p:spPr>
            <a:xfrm>
              <a:off x="607025" y="2876525"/>
              <a:ext cx="412575" cy="498325"/>
            </a:xfrm>
            <a:custGeom>
              <a:avLst/>
              <a:gdLst/>
              <a:ahLst/>
              <a:cxnLst/>
              <a:rect l="l" t="t" r="r" b="b"/>
              <a:pathLst>
                <a:path w="16503" h="19933" extrusionOk="0">
                  <a:moveTo>
                    <a:pt x="0" y="0"/>
                  </a:moveTo>
                  <a:lnTo>
                    <a:pt x="0" y="19932"/>
                  </a:lnTo>
                  <a:lnTo>
                    <a:pt x="2720" y="17213"/>
                  </a:lnTo>
                  <a:cubicBezTo>
                    <a:pt x="2842" y="17091"/>
                    <a:pt x="3004" y="17030"/>
                    <a:pt x="3167" y="17030"/>
                  </a:cubicBezTo>
                  <a:lnTo>
                    <a:pt x="13316" y="17030"/>
                  </a:lnTo>
                  <a:cubicBezTo>
                    <a:pt x="13498" y="17030"/>
                    <a:pt x="13661" y="17091"/>
                    <a:pt x="13762" y="17213"/>
                  </a:cubicBezTo>
                  <a:lnTo>
                    <a:pt x="16502" y="19932"/>
                  </a:lnTo>
                  <a:lnTo>
                    <a:pt x="16502" y="0"/>
                  </a:lnTo>
                  <a:lnTo>
                    <a:pt x="13843" y="3958"/>
                  </a:lnTo>
                  <a:cubicBezTo>
                    <a:pt x="13742" y="4141"/>
                    <a:pt x="13539" y="4242"/>
                    <a:pt x="13316" y="4242"/>
                  </a:cubicBezTo>
                  <a:lnTo>
                    <a:pt x="10149" y="4242"/>
                  </a:lnTo>
                  <a:lnTo>
                    <a:pt x="10149" y="8688"/>
                  </a:lnTo>
                  <a:cubicBezTo>
                    <a:pt x="10149" y="9743"/>
                    <a:pt x="9297" y="10596"/>
                    <a:pt x="8241" y="10596"/>
                  </a:cubicBezTo>
                  <a:cubicBezTo>
                    <a:pt x="7206" y="10596"/>
                    <a:pt x="6354" y="9743"/>
                    <a:pt x="6354" y="8688"/>
                  </a:cubicBezTo>
                  <a:lnTo>
                    <a:pt x="6354" y="4242"/>
                  </a:lnTo>
                  <a:lnTo>
                    <a:pt x="3167" y="4242"/>
                  </a:lnTo>
                  <a:cubicBezTo>
                    <a:pt x="2964" y="4242"/>
                    <a:pt x="2761" y="4141"/>
                    <a:pt x="2639" y="3958"/>
                  </a:cubicBez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38;p72">
              <a:extLst>
                <a:ext uri="{FF2B5EF4-FFF2-40B4-BE49-F238E27FC236}">
                  <a16:creationId xmlns:a16="http://schemas.microsoft.com/office/drawing/2014/main" id="{302E82BF-5989-40D1-8BAB-E54E40375C1A}"/>
                </a:ext>
              </a:extLst>
            </p:cNvPr>
            <p:cNvSpPr/>
            <p:nvPr/>
          </p:nvSpPr>
          <p:spPr>
            <a:xfrm>
              <a:off x="797300" y="3011500"/>
              <a:ext cx="32000" cy="37575"/>
            </a:xfrm>
            <a:custGeom>
              <a:avLst/>
              <a:gdLst/>
              <a:ahLst/>
              <a:cxnLst/>
              <a:rect l="l" t="t" r="r" b="b"/>
              <a:pathLst>
                <a:path w="1280" h="1503" extrusionOk="0">
                  <a:moveTo>
                    <a:pt x="1" y="0"/>
                  </a:moveTo>
                  <a:lnTo>
                    <a:pt x="1" y="1502"/>
                  </a:lnTo>
                  <a:cubicBezTo>
                    <a:pt x="204" y="1441"/>
                    <a:pt x="407" y="1381"/>
                    <a:pt x="630" y="1381"/>
                  </a:cubicBezTo>
                  <a:cubicBezTo>
                    <a:pt x="853" y="1381"/>
                    <a:pt x="1077" y="1441"/>
                    <a:pt x="1280" y="1502"/>
                  </a:cubicBezTo>
                  <a:lnTo>
                    <a:pt x="1280" y="0"/>
                  </a:lnTo>
                  <a:cubicBezTo>
                    <a:pt x="1077" y="82"/>
                    <a:pt x="853" y="122"/>
                    <a:pt x="630" y="122"/>
                  </a:cubicBezTo>
                  <a:cubicBezTo>
                    <a:pt x="407" y="122"/>
                    <a:pt x="204" y="8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439;p72">
              <a:extLst>
                <a:ext uri="{FF2B5EF4-FFF2-40B4-BE49-F238E27FC236}">
                  <a16:creationId xmlns:a16="http://schemas.microsoft.com/office/drawing/2014/main" id="{D81FBB88-EDA2-4ED2-B325-50F0E2FED26E}"/>
                </a:ext>
              </a:extLst>
            </p:cNvPr>
            <p:cNvSpPr/>
            <p:nvPr/>
          </p:nvSpPr>
          <p:spPr>
            <a:xfrm>
              <a:off x="797300" y="3077975"/>
              <a:ext cx="32000" cy="31475"/>
            </a:xfrm>
            <a:custGeom>
              <a:avLst/>
              <a:gdLst/>
              <a:ahLst/>
              <a:cxnLst/>
              <a:rect l="l" t="t" r="r" b="b"/>
              <a:pathLst>
                <a:path w="1280" h="1259" extrusionOk="0">
                  <a:moveTo>
                    <a:pt x="630" y="0"/>
                  </a:moveTo>
                  <a:cubicBezTo>
                    <a:pt x="285" y="0"/>
                    <a:pt x="1" y="284"/>
                    <a:pt x="1" y="630"/>
                  </a:cubicBezTo>
                  <a:cubicBezTo>
                    <a:pt x="1" y="975"/>
                    <a:pt x="285" y="1259"/>
                    <a:pt x="630" y="1259"/>
                  </a:cubicBezTo>
                  <a:cubicBezTo>
                    <a:pt x="996" y="1259"/>
                    <a:pt x="1280" y="975"/>
                    <a:pt x="1280" y="630"/>
                  </a:cubicBezTo>
                  <a:cubicBezTo>
                    <a:pt x="1280" y="284"/>
                    <a:pt x="996" y="0"/>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067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D285-B5BF-4DFF-8778-145618533D93}"/>
              </a:ext>
            </a:extLst>
          </p:cNvPr>
          <p:cNvSpPr>
            <a:spLocks noGrp="1"/>
          </p:cNvSpPr>
          <p:nvPr>
            <p:ph type="title"/>
          </p:nvPr>
        </p:nvSpPr>
        <p:spPr>
          <a:xfrm>
            <a:off x="818548" y="531499"/>
            <a:ext cx="7421400" cy="468000"/>
          </a:xfrm>
        </p:spPr>
        <p:txBody>
          <a:bodyPr/>
          <a:lstStyle/>
          <a:p>
            <a:r>
              <a:rPr lang="en-US" dirty="0"/>
              <a:t>Orders Under CARO 2012 – Forfeiture Order </a:t>
            </a:r>
          </a:p>
        </p:txBody>
      </p:sp>
      <p:sp>
        <p:nvSpPr>
          <p:cNvPr id="23" name="Google Shape;25019;p54">
            <a:extLst>
              <a:ext uri="{FF2B5EF4-FFF2-40B4-BE49-F238E27FC236}">
                <a16:creationId xmlns:a16="http://schemas.microsoft.com/office/drawing/2014/main" id="{134CE043-38BB-4FE6-AE38-024B616B24D8}"/>
              </a:ext>
            </a:extLst>
          </p:cNvPr>
          <p:cNvSpPr txBox="1">
            <a:spLocks/>
          </p:cNvSpPr>
          <p:nvPr/>
        </p:nvSpPr>
        <p:spPr>
          <a:xfrm>
            <a:off x="1114826" y="2715353"/>
            <a:ext cx="3160896" cy="733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pPr>
            <a:r>
              <a:rPr lang="en-US" dirty="0">
                <a:latin typeface="Barlow" panose="020B0604020202020204" charset="0"/>
              </a:rPr>
              <a:t>Court Order if satisfied that the property is tainted property </a:t>
            </a:r>
          </a:p>
          <a:p>
            <a:pPr algn="ctr">
              <a:spcAft>
                <a:spcPts val="1200"/>
              </a:spcAft>
            </a:pPr>
            <a:r>
              <a:rPr lang="en-US" dirty="0">
                <a:latin typeface="Barlow" panose="020B0604020202020204" charset="0"/>
              </a:rPr>
              <a:t>After conviction (time limit of 2 years) </a:t>
            </a:r>
          </a:p>
          <a:p>
            <a:pPr algn="ctr">
              <a:spcAft>
                <a:spcPts val="1200"/>
              </a:spcAft>
            </a:pPr>
            <a:r>
              <a:rPr lang="en-US" dirty="0">
                <a:latin typeface="Barlow" panose="020B0604020202020204" charset="0"/>
              </a:rPr>
              <a:t>By way of Originating Summons supported by Affidavit of Investigating Officer </a:t>
            </a:r>
          </a:p>
          <a:p>
            <a:pPr algn="ctr">
              <a:spcAft>
                <a:spcPts val="1200"/>
              </a:spcAft>
            </a:pPr>
            <a:endParaRPr lang="en-US" dirty="0"/>
          </a:p>
          <a:p>
            <a:pPr algn="ctr">
              <a:spcAft>
                <a:spcPts val="1200"/>
              </a:spcAft>
            </a:pPr>
            <a:endParaRPr lang="en-US" dirty="0"/>
          </a:p>
        </p:txBody>
      </p:sp>
      <p:sp>
        <p:nvSpPr>
          <p:cNvPr id="38" name="Google Shape;25018;p54">
            <a:extLst>
              <a:ext uri="{FF2B5EF4-FFF2-40B4-BE49-F238E27FC236}">
                <a16:creationId xmlns:a16="http://schemas.microsoft.com/office/drawing/2014/main" id="{93411E28-5B88-4E13-932E-B5B1D572FE23}"/>
              </a:ext>
            </a:extLst>
          </p:cNvPr>
          <p:cNvSpPr txBox="1">
            <a:spLocks/>
          </p:cNvSpPr>
          <p:nvPr/>
        </p:nvSpPr>
        <p:spPr>
          <a:xfrm>
            <a:off x="818548" y="2192440"/>
            <a:ext cx="3753452"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1pPr>
            <a:lvl2pPr marR="0" lvl="1"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2pPr>
            <a:lvl3pPr marR="0" lvl="2"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3pPr>
            <a:lvl4pPr marR="0" lvl="3"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4pPr>
            <a:lvl5pPr marR="0" lvl="4"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5pPr>
            <a:lvl6pPr marR="0" lvl="5"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6pPr>
            <a:lvl7pPr marR="0" lvl="6"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7pPr>
            <a:lvl8pPr marR="0" lvl="7"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8pPr>
            <a:lvl9pPr marR="0" lvl="8"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9pPr>
          </a:lstStyle>
          <a:p>
            <a:pPr algn="ctr"/>
            <a:r>
              <a:rPr lang="en-US" sz="2000" dirty="0"/>
              <a:t>Confiscation Order</a:t>
            </a:r>
          </a:p>
        </p:txBody>
      </p:sp>
      <p:sp>
        <p:nvSpPr>
          <p:cNvPr id="40" name="Google Shape;25015;p54">
            <a:extLst>
              <a:ext uri="{FF2B5EF4-FFF2-40B4-BE49-F238E27FC236}">
                <a16:creationId xmlns:a16="http://schemas.microsoft.com/office/drawing/2014/main" id="{C0EAD725-5E2A-44F2-B8F4-813F441FFEA5}"/>
              </a:ext>
            </a:extLst>
          </p:cNvPr>
          <p:cNvSpPr/>
          <p:nvPr/>
        </p:nvSpPr>
        <p:spPr>
          <a:xfrm>
            <a:off x="2097819" y="1219486"/>
            <a:ext cx="876600" cy="876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016;p54">
            <a:extLst>
              <a:ext uri="{FF2B5EF4-FFF2-40B4-BE49-F238E27FC236}">
                <a16:creationId xmlns:a16="http://schemas.microsoft.com/office/drawing/2014/main" id="{91DB0D2F-78B7-4806-9C84-D1A94D488967}"/>
              </a:ext>
            </a:extLst>
          </p:cNvPr>
          <p:cNvSpPr/>
          <p:nvPr/>
        </p:nvSpPr>
        <p:spPr>
          <a:xfrm>
            <a:off x="5779773" y="1185229"/>
            <a:ext cx="876600" cy="876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018;p54">
            <a:extLst>
              <a:ext uri="{FF2B5EF4-FFF2-40B4-BE49-F238E27FC236}">
                <a16:creationId xmlns:a16="http://schemas.microsoft.com/office/drawing/2014/main" id="{57403CE6-B610-413F-A4A1-11720B0B35ED}"/>
              </a:ext>
            </a:extLst>
          </p:cNvPr>
          <p:cNvSpPr txBox="1">
            <a:spLocks/>
          </p:cNvSpPr>
          <p:nvPr/>
        </p:nvSpPr>
        <p:spPr>
          <a:xfrm>
            <a:off x="4529248" y="2142849"/>
            <a:ext cx="3753452" cy="46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1pPr>
            <a:lvl2pPr marR="0" lvl="1"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2pPr>
            <a:lvl3pPr marR="0" lvl="2"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3pPr>
            <a:lvl4pPr marR="0" lvl="3"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4pPr>
            <a:lvl5pPr marR="0" lvl="4"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5pPr>
            <a:lvl6pPr marR="0" lvl="5"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6pPr>
            <a:lvl7pPr marR="0" lvl="6"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7pPr>
            <a:lvl8pPr marR="0" lvl="7"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8pPr>
            <a:lvl9pPr marR="0" lvl="8" algn="l" rtl="0">
              <a:lnSpc>
                <a:spcPct val="100000"/>
              </a:lnSpc>
              <a:spcBef>
                <a:spcPts val="0"/>
              </a:spcBef>
              <a:spcAft>
                <a:spcPts val="0"/>
              </a:spcAft>
              <a:buClr>
                <a:schemeClr val="accent1"/>
              </a:buClr>
              <a:buSzPts val="2800"/>
              <a:buFont typeface="DM Serif Text"/>
              <a:buNone/>
              <a:defRPr sz="2800" b="0" i="0" u="none" strike="noStrike" cap="none">
                <a:solidFill>
                  <a:schemeClr val="accent1"/>
                </a:solidFill>
                <a:latin typeface="DM Serif Text"/>
                <a:ea typeface="DM Serif Text"/>
                <a:cs typeface="DM Serif Text"/>
                <a:sym typeface="DM Serif Text"/>
              </a:defRPr>
            </a:lvl9pPr>
          </a:lstStyle>
          <a:p>
            <a:pPr algn="ctr"/>
            <a:r>
              <a:rPr lang="en-US" sz="1800" dirty="0"/>
              <a:t>Non Conviction based Forfeiture Order</a:t>
            </a:r>
          </a:p>
        </p:txBody>
      </p:sp>
      <p:sp>
        <p:nvSpPr>
          <p:cNvPr id="54" name="Google Shape;25019;p54">
            <a:extLst>
              <a:ext uri="{FF2B5EF4-FFF2-40B4-BE49-F238E27FC236}">
                <a16:creationId xmlns:a16="http://schemas.microsoft.com/office/drawing/2014/main" id="{44E6D907-26AB-47A0-B914-90295FC1F8FE}"/>
              </a:ext>
            </a:extLst>
          </p:cNvPr>
          <p:cNvSpPr txBox="1">
            <a:spLocks/>
          </p:cNvSpPr>
          <p:nvPr/>
        </p:nvSpPr>
        <p:spPr>
          <a:xfrm>
            <a:off x="4610296" y="2712648"/>
            <a:ext cx="3160896" cy="733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200"/>
              </a:spcAft>
            </a:pPr>
            <a:r>
              <a:rPr lang="en-US" dirty="0">
                <a:latin typeface="Barlow" panose="020B0604020202020204" charset="0"/>
              </a:rPr>
              <a:t>Court Order if satisfied that the property is tainted property </a:t>
            </a:r>
          </a:p>
          <a:p>
            <a:pPr algn="ctr">
              <a:spcAft>
                <a:spcPts val="1200"/>
              </a:spcAft>
            </a:pPr>
            <a:r>
              <a:rPr lang="en-US" dirty="0">
                <a:latin typeface="Barlow" panose="020B0604020202020204" charset="0"/>
              </a:rPr>
              <a:t>Regardless of acquittal or withdrawal of charges</a:t>
            </a:r>
          </a:p>
          <a:p>
            <a:pPr algn="ctr">
              <a:spcAft>
                <a:spcPts val="1200"/>
              </a:spcAft>
            </a:pPr>
            <a:r>
              <a:rPr lang="en-US" dirty="0">
                <a:latin typeface="Barlow" panose="020B0604020202020204" charset="0"/>
              </a:rPr>
              <a:t>By way of Originating Summons supported by Affidavit of Investigating Officer </a:t>
            </a:r>
          </a:p>
          <a:p>
            <a:pPr algn="ctr">
              <a:spcAft>
                <a:spcPts val="1200"/>
              </a:spcAft>
            </a:pPr>
            <a:endParaRPr lang="en-US" dirty="0"/>
          </a:p>
          <a:p>
            <a:pPr algn="ctr">
              <a:spcAft>
                <a:spcPts val="1200"/>
              </a:spcAft>
            </a:pPr>
            <a:endParaRPr lang="en-US" dirty="0"/>
          </a:p>
        </p:txBody>
      </p:sp>
      <p:grpSp>
        <p:nvGrpSpPr>
          <p:cNvPr id="20" name="Google Shape;25638;p72">
            <a:extLst>
              <a:ext uri="{FF2B5EF4-FFF2-40B4-BE49-F238E27FC236}">
                <a16:creationId xmlns:a16="http://schemas.microsoft.com/office/drawing/2014/main" id="{F407D32C-13A3-4405-99E0-09004923C747}"/>
              </a:ext>
            </a:extLst>
          </p:cNvPr>
          <p:cNvGrpSpPr/>
          <p:nvPr/>
        </p:nvGrpSpPr>
        <p:grpSpPr>
          <a:xfrm>
            <a:off x="2297525" y="1422223"/>
            <a:ext cx="517961" cy="471125"/>
            <a:chOff x="4277850" y="4337950"/>
            <a:chExt cx="541450" cy="540950"/>
          </a:xfrm>
          <a:solidFill>
            <a:schemeClr val="accent3"/>
          </a:solidFill>
        </p:grpSpPr>
        <p:sp>
          <p:nvSpPr>
            <p:cNvPr id="21" name="Google Shape;25639;p72">
              <a:extLst>
                <a:ext uri="{FF2B5EF4-FFF2-40B4-BE49-F238E27FC236}">
                  <a16:creationId xmlns:a16="http://schemas.microsoft.com/office/drawing/2014/main" id="{1ADE0FC6-88AF-4017-B6C4-ADE6DC230CB4}"/>
                </a:ext>
              </a:extLst>
            </p:cNvPr>
            <p:cNvSpPr/>
            <p:nvPr/>
          </p:nvSpPr>
          <p:spPr>
            <a:xfrm>
              <a:off x="4277850" y="4751000"/>
              <a:ext cx="541450" cy="127900"/>
            </a:xfrm>
            <a:custGeom>
              <a:avLst/>
              <a:gdLst/>
              <a:ahLst/>
              <a:cxnLst/>
              <a:rect l="l" t="t" r="r" b="b"/>
              <a:pathLst>
                <a:path w="21658" h="5116" extrusionOk="0">
                  <a:moveTo>
                    <a:pt x="2538" y="0"/>
                  </a:moveTo>
                  <a:lnTo>
                    <a:pt x="2538" y="2578"/>
                  </a:lnTo>
                  <a:lnTo>
                    <a:pt x="650" y="2578"/>
                  </a:lnTo>
                  <a:cubicBezTo>
                    <a:pt x="285" y="2578"/>
                    <a:pt x="0" y="2862"/>
                    <a:pt x="0" y="3228"/>
                  </a:cubicBezTo>
                  <a:lnTo>
                    <a:pt x="0" y="4486"/>
                  </a:lnTo>
                  <a:cubicBezTo>
                    <a:pt x="0" y="4831"/>
                    <a:pt x="285" y="5115"/>
                    <a:pt x="650" y="5115"/>
                  </a:cubicBezTo>
                  <a:lnTo>
                    <a:pt x="21029" y="5115"/>
                  </a:lnTo>
                  <a:cubicBezTo>
                    <a:pt x="21374" y="5115"/>
                    <a:pt x="21658" y="4831"/>
                    <a:pt x="21658" y="4486"/>
                  </a:cubicBezTo>
                  <a:lnTo>
                    <a:pt x="21658" y="3228"/>
                  </a:lnTo>
                  <a:cubicBezTo>
                    <a:pt x="21658" y="2862"/>
                    <a:pt x="21374" y="2578"/>
                    <a:pt x="21029" y="2578"/>
                  </a:cubicBezTo>
                  <a:lnTo>
                    <a:pt x="19080" y="2578"/>
                  </a:lnTo>
                  <a:lnTo>
                    <a:pt x="19080" y="0"/>
                  </a:lnTo>
                  <a:lnTo>
                    <a:pt x="16543" y="0"/>
                  </a:lnTo>
                  <a:lnTo>
                    <a:pt x="16543" y="2578"/>
                  </a:lnTo>
                  <a:lnTo>
                    <a:pt x="5115" y="2578"/>
                  </a:lnTo>
                  <a:lnTo>
                    <a:pt x="51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640;p72">
              <a:extLst>
                <a:ext uri="{FF2B5EF4-FFF2-40B4-BE49-F238E27FC236}">
                  <a16:creationId xmlns:a16="http://schemas.microsoft.com/office/drawing/2014/main" id="{88E0DD09-EF96-4C7B-AE50-4A7BF85103E3}"/>
                </a:ext>
              </a:extLst>
            </p:cNvPr>
            <p:cNvSpPr/>
            <p:nvPr/>
          </p:nvSpPr>
          <p:spPr>
            <a:xfrm>
              <a:off x="4277850" y="4337950"/>
              <a:ext cx="541450" cy="95925"/>
            </a:xfrm>
            <a:custGeom>
              <a:avLst/>
              <a:gdLst/>
              <a:ahLst/>
              <a:cxnLst/>
              <a:rect l="l" t="t" r="r" b="b"/>
              <a:pathLst>
                <a:path w="21658" h="3837" extrusionOk="0">
                  <a:moveTo>
                    <a:pt x="650" y="0"/>
                  </a:moveTo>
                  <a:cubicBezTo>
                    <a:pt x="285" y="0"/>
                    <a:pt x="0" y="284"/>
                    <a:pt x="0" y="629"/>
                  </a:cubicBezTo>
                  <a:cubicBezTo>
                    <a:pt x="0" y="974"/>
                    <a:pt x="285" y="1259"/>
                    <a:pt x="650" y="1259"/>
                  </a:cubicBezTo>
                  <a:lnTo>
                    <a:pt x="2538" y="1259"/>
                  </a:lnTo>
                  <a:lnTo>
                    <a:pt x="2538" y="3836"/>
                  </a:lnTo>
                  <a:lnTo>
                    <a:pt x="5115" y="3836"/>
                  </a:lnTo>
                  <a:lnTo>
                    <a:pt x="5115" y="1259"/>
                  </a:lnTo>
                  <a:lnTo>
                    <a:pt x="16543" y="1259"/>
                  </a:lnTo>
                  <a:lnTo>
                    <a:pt x="16543" y="3836"/>
                  </a:lnTo>
                  <a:lnTo>
                    <a:pt x="19080" y="3836"/>
                  </a:lnTo>
                  <a:lnTo>
                    <a:pt x="19080" y="1259"/>
                  </a:lnTo>
                  <a:lnTo>
                    <a:pt x="21029" y="1259"/>
                  </a:lnTo>
                  <a:cubicBezTo>
                    <a:pt x="21374" y="1259"/>
                    <a:pt x="21658" y="974"/>
                    <a:pt x="21658" y="629"/>
                  </a:cubicBezTo>
                  <a:cubicBezTo>
                    <a:pt x="21658" y="284"/>
                    <a:pt x="21374" y="0"/>
                    <a:pt x="210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641;p72">
              <a:extLst>
                <a:ext uri="{FF2B5EF4-FFF2-40B4-BE49-F238E27FC236}">
                  <a16:creationId xmlns:a16="http://schemas.microsoft.com/office/drawing/2014/main" id="{2B2399E5-2545-43A5-8E03-76C16449BFC7}"/>
                </a:ext>
              </a:extLst>
            </p:cNvPr>
            <p:cNvSpPr/>
            <p:nvPr/>
          </p:nvSpPr>
          <p:spPr>
            <a:xfrm>
              <a:off x="4277850" y="4656100"/>
              <a:ext cx="159875" cy="63450"/>
            </a:xfrm>
            <a:custGeom>
              <a:avLst/>
              <a:gdLst/>
              <a:ahLst/>
              <a:cxnLst/>
              <a:rect l="l" t="t" r="r" b="b"/>
              <a:pathLst>
                <a:path w="6395" h="2538" extrusionOk="0">
                  <a:moveTo>
                    <a:pt x="0" y="1"/>
                  </a:moveTo>
                  <a:lnTo>
                    <a:pt x="0" y="1259"/>
                  </a:lnTo>
                  <a:cubicBezTo>
                    <a:pt x="0" y="1970"/>
                    <a:pt x="569" y="2538"/>
                    <a:pt x="1279" y="2538"/>
                  </a:cubicBezTo>
                  <a:lnTo>
                    <a:pt x="5115" y="2538"/>
                  </a:lnTo>
                  <a:cubicBezTo>
                    <a:pt x="5826" y="2538"/>
                    <a:pt x="6394" y="1970"/>
                    <a:pt x="6394" y="1259"/>
                  </a:cubicBezTo>
                  <a:cubicBezTo>
                    <a:pt x="6394" y="569"/>
                    <a:pt x="5826" y="1"/>
                    <a:pt x="51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642;p72">
              <a:extLst>
                <a:ext uri="{FF2B5EF4-FFF2-40B4-BE49-F238E27FC236}">
                  <a16:creationId xmlns:a16="http://schemas.microsoft.com/office/drawing/2014/main" id="{DB721E88-3857-4C13-9405-1375BCB3EA72}"/>
                </a:ext>
              </a:extLst>
            </p:cNvPr>
            <p:cNvSpPr/>
            <p:nvPr/>
          </p:nvSpPr>
          <p:spPr>
            <a:xfrm>
              <a:off x="4277850" y="4560700"/>
              <a:ext cx="159875" cy="63475"/>
            </a:xfrm>
            <a:custGeom>
              <a:avLst/>
              <a:gdLst/>
              <a:ahLst/>
              <a:cxnLst/>
              <a:rect l="l" t="t" r="r" b="b"/>
              <a:pathLst>
                <a:path w="6395" h="2539" extrusionOk="0">
                  <a:moveTo>
                    <a:pt x="0" y="1"/>
                  </a:moveTo>
                  <a:lnTo>
                    <a:pt x="0" y="2538"/>
                  </a:lnTo>
                  <a:lnTo>
                    <a:pt x="5115" y="2538"/>
                  </a:lnTo>
                  <a:cubicBezTo>
                    <a:pt x="5826" y="2538"/>
                    <a:pt x="6394" y="1970"/>
                    <a:pt x="6394" y="1280"/>
                  </a:cubicBezTo>
                  <a:cubicBezTo>
                    <a:pt x="6394" y="569"/>
                    <a:pt x="5826" y="1"/>
                    <a:pt x="51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643;p72">
              <a:extLst>
                <a:ext uri="{FF2B5EF4-FFF2-40B4-BE49-F238E27FC236}">
                  <a16:creationId xmlns:a16="http://schemas.microsoft.com/office/drawing/2014/main" id="{3827D3F0-647F-4B88-8316-B75AFE4D9A8C}"/>
                </a:ext>
              </a:extLst>
            </p:cNvPr>
            <p:cNvSpPr/>
            <p:nvPr/>
          </p:nvSpPr>
          <p:spPr>
            <a:xfrm>
              <a:off x="4277850" y="4465825"/>
              <a:ext cx="159875" cy="63450"/>
            </a:xfrm>
            <a:custGeom>
              <a:avLst/>
              <a:gdLst/>
              <a:ahLst/>
              <a:cxnLst/>
              <a:rect l="l" t="t" r="r" b="b"/>
              <a:pathLst>
                <a:path w="6395" h="2538" extrusionOk="0">
                  <a:moveTo>
                    <a:pt x="1279" y="0"/>
                  </a:moveTo>
                  <a:cubicBezTo>
                    <a:pt x="569" y="0"/>
                    <a:pt x="0" y="569"/>
                    <a:pt x="0" y="1259"/>
                  </a:cubicBezTo>
                  <a:lnTo>
                    <a:pt x="0" y="2537"/>
                  </a:lnTo>
                  <a:lnTo>
                    <a:pt x="5115" y="2537"/>
                  </a:lnTo>
                  <a:cubicBezTo>
                    <a:pt x="5826" y="2537"/>
                    <a:pt x="6394" y="1969"/>
                    <a:pt x="6394" y="1259"/>
                  </a:cubicBezTo>
                  <a:cubicBezTo>
                    <a:pt x="6394" y="569"/>
                    <a:pt x="5826" y="0"/>
                    <a:pt x="51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644;p72">
              <a:extLst>
                <a:ext uri="{FF2B5EF4-FFF2-40B4-BE49-F238E27FC236}">
                  <a16:creationId xmlns:a16="http://schemas.microsoft.com/office/drawing/2014/main" id="{0302BDD2-32B5-4860-9616-42392366B5B4}"/>
                </a:ext>
              </a:extLst>
            </p:cNvPr>
            <p:cNvSpPr/>
            <p:nvPr/>
          </p:nvSpPr>
          <p:spPr>
            <a:xfrm>
              <a:off x="4447325" y="4497275"/>
              <a:ext cx="85275" cy="158850"/>
            </a:xfrm>
            <a:custGeom>
              <a:avLst/>
              <a:gdLst/>
              <a:ahLst/>
              <a:cxnLst/>
              <a:rect l="l" t="t" r="r" b="b"/>
              <a:pathLst>
                <a:path w="3411" h="6354" extrusionOk="0">
                  <a:moveTo>
                    <a:pt x="874" y="1"/>
                  </a:moveTo>
                  <a:cubicBezTo>
                    <a:pt x="874" y="772"/>
                    <a:pt x="549" y="1442"/>
                    <a:pt x="1" y="1909"/>
                  </a:cubicBezTo>
                  <a:cubicBezTo>
                    <a:pt x="549" y="2375"/>
                    <a:pt x="874" y="3045"/>
                    <a:pt x="874" y="3817"/>
                  </a:cubicBezTo>
                  <a:cubicBezTo>
                    <a:pt x="874" y="4568"/>
                    <a:pt x="549" y="5258"/>
                    <a:pt x="1" y="5704"/>
                  </a:cubicBezTo>
                  <a:cubicBezTo>
                    <a:pt x="204" y="5887"/>
                    <a:pt x="366" y="6070"/>
                    <a:pt x="508" y="6293"/>
                  </a:cubicBezTo>
                  <a:cubicBezTo>
                    <a:pt x="630" y="6313"/>
                    <a:pt x="752" y="6354"/>
                    <a:pt x="874" y="6354"/>
                  </a:cubicBezTo>
                  <a:cubicBezTo>
                    <a:pt x="2274" y="6354"/>
                    <a:pt x="3411" y="5217"/>
                    <a:pt x="3411" y="3817"/>
                  </a:cubicBezTo>
                  <a:lnTo>
                    <a:pt x="3411" y="1909"/>
                  </a:lnTo>
                  <a:cubicBezTo>
                    <a:pt x="3411" y="853"/>
                    <a:pt x="2558" y="1"/>
                    <a:pt x="15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645;p72">
              <a:extLst>
                <a:ext uri="{FF2B5EF4-FFF2-40B4-BE49-F238E27FC236}">
                  <a16:creationId xmlns:a16="http://schemas.microsoft.com/office/drawing/2014/main" id="{00498D2E-3A0A-47A5-BC7B-BEDE7E6FAC1C}"/>
                </a:ext>
              </a:extLst>
            </p:cNvPr>
            <p:cNvSpPr/>
            <p:nvPr/>
          </p:nvSpPr>
          <p:spPr>
            <a:xfrm>
              <a:off x="4659450" y="4656100"/>
              <a:ext cx="159850" cy="63450"/>
            </a:xfrm>
            <a:custGeom>
              <a:avLst/>
              <a:gdLst/>
              <a:ahLst/>
              <a:cxnLst/>
              <a:rect l="l" t="t" r="r" b="b"/>
              <a:pathLst>
                <a:path w="6394" h="2538" extrusionOk="0">
                  <a:moveTo>
                    <a:pt x="1279" y="1"/>
                  </a:moveTo>
                  <a:cubicBezTo>
                    <a:pt x="569" y="1"/>
                    <a:pt x="0" y="569"/>
                    <a:pt x="0" y="1259"/>
                  </a:cubicBezTo>
                  <a:cubicBezTo>
                    <a:pt x="0" y="1970"/>
                    <a:pt x="569" y="2538"/>
                    <a:pt x="1279" y="2538"/>
                  </a:cubicBezTo>
                  <a:lnTo>
                    <a:pt x="5136" y="2538"/>
                  </a:lnTo>
                  <a:cubicBezTo>
                    <a:pt x="5826" y="2538"/>
                    <a:pt x="6394" y="1970"/>
                    <a:pt x="6394" y="1259"/>
                  </a:cubicBezTo>
                  <a:lnTo>
                    <a:pt x="63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46;p72">
              <a:extLst>
                <a:ext uri="{FF2B5EF4-FFF2-40B4-BE49-F238E27FC236}">
                  <a16:creationId xmlns:a16="http://schemas.microsoft.com/office/drawing/2014/main" id="{9A33B6DD-F8F6-414B-855A-1B90A3794709}"/>
                </a:ext>
              </a:extLst>
            </p:cNvPr>
            <p:cNvSpPr/>
            <p:nvPr/>
          </p:nvSpPr>
          <p:spPr>
            <a:xfrm>
              <a:off x="4659450" y="4560700"/>
              <a:ext cx="159850" cy="63475"/>
            </a:xfrm>
            <a:custGeom>
              <a:avLst/>
              <a:gdLst/>
              <a:ahLst/>
              <a:cxnLst/>
              <a:rect l="l" t="t" r="r" b="b"/>
              <a:pathLst>
                <a:path w="6394" h="2539" extrusionOk="0">
                  <a:moveTo>
                    <a:pt x="1279" y="1"/>
                  </a:moveTo>
                  <a:cubicBezTo>
                    <a:pt x="569" y="1"/>
                    <a:pt x="0" y="569"/>
                    <a:pt x="0" y="1280"/>
                  </a:cubicBezTo>
                  <a:cubicBezTo>
                    <a:pt x="0" y="1970"/>
                    <a:pt x="569" y="2538"/>
                    <a:pt x="1279" y="2538"/>
                  </a:cubicBezTo>
                  <a:lnTo>
                    <a:pt x="6394" y="2538"/>
                  </a:lnTo>
                  <a:lnTo>
                    <a:pt x="63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47;p72">
              <a:extLst>
                <a:ext uri="{FF2B5EF4-FFF2-40B4-BE49-F238E27FC236}">
                  <a16:creationId xmlns:a16="http://schemas.microsoft.com/office/drawing/2014/main" id="{8D7610D6-9A5B-4683-9C21-266A8676E4B3}"/>
                </a:ext>
              </a:extLst>
            </p:cNvPr>
            <p:cNvSpPr/>
            <p:nvPr/>
          </p:nvSpPr>
          <p:spPr>
            <a:xfrm>
              <a:off x="4659450" y="4465825"/>
              <a:ext cx="159850" cy="63450"/>
            </a:xfrm>
            <a:custGeom>
              <a:avLst/>
              <a:gdLst/>
              <a:ahLst/>
              <a:cxnLst/>
              <a:rect l="l" t="t" r="r" b="b"/>
              <a:pathLst>
                <a:path w="6394" h="2538" extrusionOk="0">
                  <a:moveTo>
                    <a:pt x="1279" y="0"/>
                  </a:moveTo>
                  <a:cubicBezTo>
                    <a:pt x="569" y="0"/>
                    <a:pt x="0" y="569"/>
                    <a:pt x="0" y="1259"/>
                  </a:cubicBezTo>
                  <a:cubicBezTo>
                    <a:pt x="0" y="1969"/>
                    <a:pt x="569" y="2537"/>
                    <a:pt x="1279" y="2537"/>
                  </a:cubicBezTo>
                  <a:lnTo>
                    <a:pt x="6394" y="2537"/>
                  </a:lnTo>
                  <a:lnTo>
                    <a:pt x="6394" y="1259"/>
                  </a:lnTo>
                  <a:cubicBezTo>
                    <a:pt x="6394" y="569"/>
                    <a:pt x="5826" y="0"/>
                    <a:pt x="51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648;p72">
              <a:extLst>
                <a:ext uri="{FF2B5EF4-FFF2-40B4-BE49-F238E27FC236}">
                  <a16:creationId xmlns:a16="http://schemas.microsoft.com/office/drawing/2014/main" id="{1E74F579-3991-4C79-9C68-64B4FAC8F2F0}"/>
                </a:ext>
              </a:extLst>
            </p:cNvPr>
            <p:cNvSpPr/>
            <p:nvPr/>
          </p:nvSpPr>
          <p:spPr>
            <a:xfrm>
              <a:off x="4564550" y="4497275"/>
              <a:ext cx="85275" cy="158850"/>
            </a:xfrm>
            <a:custGeom>
              <a:avLst/>
              <a:gdLst/>
              <a:ahLst/>
              <a:cxnLst/>
              <a:rect l="l" t="t" r="r" b="b"/>
              <a:pathLst>
                <a:path w="3411" h="6354" extrusionOk="0">
                  <a:moveTo>
                    <a:pt x="1909" y="1"/>
                  </a:moveTo>
                  <a:cubicBezTo>
                    <a:pt x="853" y="1"/>
                    <a:pt x="1" y="853"/>
                    <a:pt x="1" y="1909"/>
                  </a:cubicBezTo>
                  <a:lnTo>
                    <a:pt x="1" y="3817"/>
                  </a:lnTo>
                  <a:cubicBezTo>
                    <a:pt x="1" y="5217"/>
                    <a:pt x="1137" y="6354"/>
                    <a:pt x="2538" y="6354"/>
                  </a:cubicBezTo>
                  <a:cubicBezTo>
                    <a:pt x="2660" y="6354"/>
                    <a:pt x="2802" y="6313"/>
                    <a:pt x="2923" y="6293"/>
                  </a:cubicBezTo>
                  <a:cubicBezTo>
                    <a:pt x="3066" y="6070"/>
                    <a:pt x="3228" y="5887"/>
                    <a:pt x="3411" y="5704"/>
                  </a:cubicBezTo>
                  <a:cubicBezTo>
                    <a:pt x="2883" y="5258"/>
                    <a:pt x="2538" y="4568"/>
                    <a:pt x="2538" y="3817"/>
                  </a:cubicBezTo>
                  <a:cubicBezTo>
                    <a:pt x="2538" y="3045"/>
                    <a:pt x="2883" y="2375"/>
                    <a:pt x="3411" y="1909"/>
                  </a:cubicBezTo>
                  <a:cubicBezTo>
                    <a:pt x="2883" y="1442"/>
                    <a:pt x="2538" y="772"/>
                    <a:pt x="2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1356;p89">
            <a:extLst>
              <a:ext uri="{FF2B5EF4-FFF2-40B4-BE49-F238E27FC236}">
                <a16:creationId xmlns:a16="http://schemas.microsoft.com/office/drawing/2014/main" id="{B0A5CB0C-CCF6-470B-8558-02028B0E9A73}"/>
              </a:ext>
            </a:extLst>
          </p:cNvPr>
          <p:cNvGrpSpPr/>
          <p:nvPr/>
        </p:nvGrpSpPr>
        <p:grpSpPr>
          <a:xfrm>
            <a:off x="5988101" y="1389261"/>
            <a:ext cx="483754" cy="443589"/>
            <a:chOff x="2404875" y="3592725"/>
            <a:chExt cx="298525" cy="293825"/>
          </a:xfrm>
          <a:solidFill>
            <a:schemeClr val="accent3"/>
          </a:solidFill>
        </p:grpSpPr>
        <p:sp>
          <p:nvSpPr>
            <p:cNvPr id="33" name="Google Shape;31357;p89">
              <a:extLst>
                <a:ext uri="{FF2B5EF4-FFF2-40B4-BE49-F238E27FC236}">
                  <a16:creationId xmlns:a16="http://schemas.microsoft.com/office/drawing/2014/main" id="{600DC45F-74C8-404D-B305-E97B8C8177E2}"/>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358;p89">
              <a:extLst>
                <a:ext uri="{FF2B5EF4-FFF2-40B4-BE49-F238E27FC236}">
                  <a16:creationId xmlns:a16="http://schemas.microsoft.com/office/drawing/2014/main" id="{A5ED8E59-B4B2-4BBD-86E1-8FECA18D9142}"/>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359;p89">
              <a:extLst>
                <a:ext uri="{FF2B5EF4-FFF2-40B4-BE49-F238E27FC236}">
                  <a16:creationId xmlns:a16="http://schemas.microsoft.com/office/drawing/2014/main" id="{A1E8F15F-52A2-4B0F-BE2F-CA0C7D2E18D0}"/>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47259"/>
      </p:ext>
    </p:extLst>
  </p:cSld>
  <p:clrMapOvr>
    <a:masterClrMapping/>
  </p:clrMapOvr>
</p:sld>
</file>

<file path=ppt/theme/theme1.xml><?xml version="1.0" encoding="utf-8"?>
<a:theme xmlns:a="http://schemas.openxmlformats.org/drawingml/2006/main" name=" Criminal Justice by Slidesgo">
  <a:themeElements>
    <a:clrScheme name="Simple Light">
      <a:dk1>
        <a:srgbClr val="706A63"/>
      </a:dk1>
      <a:lt1>
        <a:srgbClr val="E9E6DF"/>
      </a:lt1>
      <a:dk2>
        <a:srgbClr val="CCC3B9"/>
      </a:dk2>
      <a:lt2>
        <a:srgbClr val="99958D"/>
      </a:lt2>
      <a:accent1>
        <a:srgbClr val="201F1D"/>
      </a:accent1>
      <a:accent2>
        <a:srgbClr val="FFBE46"/>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1792</TotalTime>
  <Words>1537</Words>
  <Application>Microsoft Office PowerPoint</Application>
  <PresentationFormat>On-screen Show (16:9)</PresentationFormat>
  <Paragraphs>155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DM Serif Text</vt:lpstr>
      <vt:lpstr>Barlow</vt:lpstr>
      <vt:lpstr>Arial</vt:lpstr>
      <vt:lpstr> Criminal Justice by Slidesgo</vt:lpstr>
      <vt:lpstr> ASSET RECOVERY IN BRUNEI DARUSSALAM</vt:lpstr>
      <vt:lpstr>Table of contents</vt:lpstr>
      <vt:lpstr>Governing Laws</vt:lpstr>
      <vt:lpstr>Governing Laws</vt:lpstr>
      <vt:lpstr>WHY CARO 2012?</vt:lpstr>
      <vt:lpstr>Orders under CARO 2012</vt:lpstr>
      <vt:lpstr>Orders under CARO 2012</vt:lpstr>
      <vt:lpstr>Orders under CARO 2012 – Interim Orders</vt:lpstr>
      <vt:lpstr>Orders Under CARO 2012 – Forfeiture Order </vt:lpstr>
      <vt:lpstr>Orders Under CARO 2012 – Tainted Property </vt:lpstr>
      <vt:lpstr>$2,169,693.01</vt:lpstr>
      <vt:lpstr>Case Examples</vt:lpstr>
      <vt:lpstr>“DINAR DIRHAM” CASE</vt:lpstr>
      <vt:lpstr>DINAR DIRHAM CASE</vt:lpstr>
      <vt:lpstr>MOHASIN CASE</vt:lpstr>
      <vt:lpstr>MOHASIN CASE</vt:lpstr>
      <vt:lpstr>MOHASIN CASE </vt:lpstr>
      <vt:lpstr>R &amp; N CASE – ONGOING </vt:lpstr>
      <vt:lpstr>R &amp; N CASE – ONGOING  </vt:lpstr>
      <vt:lpstr>R &amp; N CASE– Seized Exhibits </vt:lpstr>
      <vt:lpstr>R &amp; N CASE – Financial Analysis</vt:lpstr>
      <vt:lpstr>R &amp; N CASE – Restraining Order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ASSETS RECOVERY IN BRUNEI DARUSSALAM</dc:title>
  <dc:creator>Pg Hjh Nor’ Azmeena Binti Pg Hj Mohiddin</dc:creator>
  <cp:lastModifiedBy>Pg Hjh Nor’ Azmeena Binti Pg Hj Mohiddin</cp:lastModifiedBy>
  <cp:revision>161</cp:revision>
  <dcterms:modified xsi:type="dcterms:W3CDTF">2022-02-10T12:04:06Z</dcterms:modified>
</cp:coreProperties>
</file>