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handoutMasterIdLst>
    <p:handoutMasterId r:id="rId24"/>
  </p:handoutMasterIdLst>
  <p:sldIdLst>
    <p:sldId id="258" r:id="rId2"/>
    <p:sldId id="283" r:id="rId3"/>
    <p:sldId id="280" r:id="rId4"/>
    <p:sldId id="262" r:id="rId5"/>
    <p:sldId id="284" r:id="rId6"/>
    <p:sldId id="278" r:id="rId7"/>
    <p:sldId id="275" r:id="rId8"/>
    <p:sldId id="260" r:id="rId9"/>
    <p:sldId id="277" r:id="rId10"/>
    <p:sldId id="279" r:id="rId11"/>
    <p:sldId id="276" r:id="rId12"/>
    <p:sldId id="264" r:id="rId13"/>
    <p:sldId id="271" r:id="rId14"/>
    <p:sldId id="272" r:id="rId15"/>
    <p:sldId id="269" r:id="rId16"/>
    <p:sldId id="286" r:id="rId17"/>
    <p:sldId id="263" r:id="rId18"/>
    <p:sldId id="288" r:id="rId19"/>
    <p:sldId id="289" r:id="rId20"/>
    <p:sldId id="268" r:id="rId21"/>
    <p:sldId id="27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ECE"/>
    <a:srgbClr val="E6E6E6"/>
    <a:srgbClr val="FFFFFF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94668" autoAdjust="0"/>
  </p:normalViewPr>
  <p:slideViewPr>
    <p:cSldViewPr>
      <p:cViewPr varScale="1">
        <p:scale>
          <a:sx n="170" d="100"/>
          <a:sy n="170" d="100"/>
        </p:scale>
        <p:origin x="5184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36" d="100"/>
          <a:sy n="136" d="100"/>
        </p:scale>
        <p:origin x="2700" y="14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F6903D-B465-4487-AC54-6FF09B62CC80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57A3DF-F634-4E2E-B185-2314C943554F}">
      <dgm:prSet/>
      <dgm:spPr/>
      <dgm:t>
        <a:bodyPr/>
        <a:lstStyle/>
        <a:p>
          <a:r>
            <a:rPr lang="en-US" b="1" u="sng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Cooperation</a:t>
          </a:r>
          <a:r>
            <a:rPr lang="en-US" b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with the private sector</a:t>
          </a:r>
          <a:endParaRPr lang="en-US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18B4D48-48E0-41FF-9AAD-B5F8BE3DB878}" type="parTrans" cxnId="{96DA6AE4-D78A-4B3C-A76C-A0CABE508E97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10CEEE0-2EE8-4758-AE85-608B254737F7}" type="sibTrans" cxnId="{96DA6AE4-D78A-4B3C-A76C-A0CABE508E97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060B4A1-5331-4DE9-B10B-43A90C1FD261}">
      <dgm:prSet/>
      <dgm:spPr/>
      <dgm:t>
        <a:bodyPr/>
        <a:lstStyle/>
        <a:p>
          <a:r>
            <a: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Specific companies</a:t>
          </a:r>
        </a:p>
      </dgm:t>
    </dgm:pt>
    <dgm:pt modelId="{5C5413B2-7FB0-4235-96E7-91FB8C44D893}" type="parTrans" cxnId="{D1A096EB-FD9D-404D-83D6-CBCFE3818CAE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6A8692A-4CE4-4E19-AEE3-7B14A613AAC4}" type="sibTrans" cxnId="{D1A096EB-FD9D-404D-83D6-CBCFE3818CAE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2396DC8-F36F-4BCF-A114-4A5B32121D39}">
      <dgm:prSet/>
      <dgm:spPr/>
      <dgm:t>
        <a:bodyPr/>
        <a:lstStyle/>
        <a:p>
          <a:r>
            <a: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Trade organisations, unions, coalitions etc. </a:t>
          </a:r>
        </a:p>
      </dgm:t>
    </dgm:pt>
    <dgm:pt modelId="{B3C47F1F-5091-49B1-8135-F1AD75E89138}" type="parTrans" cxnId="{E28B9995-74EE-4862-8FBA-C6241B4FFD91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3EB62E1-6CD6-4778-B2A9-36313E8D7DD6}" type="sibTrans" cxnId="{E28B9995-74EE-4862-8FBA-C6241B4FFD91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BFF1444-1384-4B26-A830-59D23D1A3A5C}">
      <dgm:prSet/>
      <dgm:spPr/>
      <dgm:t>
        <a:bodyPr/>
        <a:lstStyle/>
        <a:p>
          <a:r>
            <a:rPr lang="en-US" b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What is the goal?</a:t>
          </a:r>
          <a:endParaRPr lang="en-US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0984B9-9CCA-4631-BF87-7ABB10C89D21}" type="parTrans" cxnId="{0CB8D17A-01E5-4C4F-A365-D5B7D36484E6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0EE01E9-47F7-403B-931D-058E9A8A98B8}" type="sibTrans" cxnId="{0CB8D17A-01E5-4C4F-A365-D5B7D36484E6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21CCB27-F827-4E1B-96A0-BA80AC972F85}">
      <dgm:prSet/>
      <dgm:spPr/>
      <dgm:t>
        <a:bodyPr/>
        <a:lstStyle/>
        <a:p>
          <a:r>
            <a: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To gather relevant </a:t>
          </a:r>
          <a:r>
            <a:rPr lang="en-US" u="sng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information</a:t>
          </a:r>
          <a:r>
            <a: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for anti-fraud purposes</a:t>
          </a:r>
        </a:p>
      </dgm:t>
    </dgm:pt>
    <dgm:pt modelId="{8077D0B2-3B7E-4C22-B4BE-F5E39834ECA0}" type="parTrans" cxnId="{E41E4775-8981-4B22-BF69-9B511D41F2CB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A1F407B-5C93-4679-BEE0-0E190D073D08}" type="sibTrans" cxnId="{E41E4775-8981-4B22-BF69-9B511D41F2CB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E15AEC9-75D0-4395-92EA-5A928605DE5E}">
      <dgm:prSet/>
      <dgm:spPr/>
      <dgm:t>
        <a:bodyPr/>
        <a:lstStyle/>
        <a:p>
          <a:r>
            <a: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To engage the private sector to take a more active role in anti-fraud</a:t>
          </a:r>
        </a:p>
      </dgm:t>
    </dgm:pt>
    <dgm:pt modelId="{44290447-2039-40B5-B4E2-54107031670C}" type="parTrans" cxnId="{9F49E0CE-52D7-4A3E-9BD7-51B5DFEFA137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A346EE4-5E3A-4F2F-83FF-1E18C54709C4}" type="sibTrans" cxnId="{9F49E0CE-52D7-4A3E-9BD7-51B5DFEFA137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9056D35-82E4-44DF-930F-F5707DBCF3FB}">
      <dgm:prSet/>
      <dgm:spPr/>
      <dgm:t>
        <a:bodyPr/>
        <a:lstStyle/>
        <a:p>
          <a:r>
            <a: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Cooperation not compliance</a:t>
          </a:r>
        </a:p>
      </dgm:t>
    </dgm:pt>
    <dgm:pt modelId="{8261A800-7A81-4952-AFC9-3370BF5C27AF}" type="parTrans" cxnId="{84ABFD4C-59AA-45D1-8C2D-DA9DBF13DE6A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0F3F03D-865A-40B1-A6A5-E8EE955C2598}" type="sibTrans" cxnId="{84ABFD4C-59AA-45D1-8C2D-DA9DBF13DE6A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50462FB-5F0D-4944-8B6E-D60D66907152}">
      <dgm:prSet/>
      <dgm:spPr/>
      <dgm:t>
        <a:bodyPr/>
        <a:lstStyle/>
        <a:p>
          <a:r>
            <a: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Cooperation or whistleblowers?</a:t>
          </a:r>
        </a:p>
      </dgm:t>
    </dgm:pt>
    <dgm:pt modelId="{9AD1E1C0-4CAC-45F1-BB1C-C4510902AE5A}" type="parTrans" cxnId="{DCF4404E-2925-4C92-9B14-3FCB8B20E346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479FF83-DFD6-462A-A52B-10C08B45FA6D}" type="sibTrans" cxnId="{DCF4404E-2925-4C92-9B14-3FCB8B20E346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BFC7FBA-8E36-4DD7-9B7F-822BFBED4710}">
      <dgm:prSet/>
      <dgm:spPr/>
      <dgm:t>
        <a:bodyPr/>
        <a:lstStyle/>
        <a:p>
          <a:r>
            <a: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Long term or short term?</a:t>
          </a:r>
        </a:p>
      </dgm:t>
    </dgm:pt>
    <dgm:pt modelId="{FA0C9BFF-ADB6-44F8-B068-CF0C1758D2F8}" type="parTrans" cxnId="{88D8A426-5AA8-4810-AE9B-009C56754957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ED7AB72-0864-47A5-AD4A-79220274E24C}" type="sibTrans" cxnId="{88D8A426-5AA8-4810-AE9B-009C56754957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F7D0C2D-382E-4944-A706-7BEBD02648D3}">
      <dgm:prSet/>
      <dgm:spPr/>
      <dgm:t>
        <a:bodyPr/>
        <a:lstStyle/>
        <a:p>
          <a:r>
            <a:rPr lang="en-US" b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Proactively and reactive tool</a:t>
          </a:r>
          <a:endParaRPr lang="en-US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5C5EE17-D0E8-4B24-B1ED-466BFB280EAC}" type="parTrans" cxnId="{DB44161C-25FE-4541-A5B5-C80BBDE629AE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0F418C0-E995-4485-A7B5-3770B06FA2D7}" type="sibTrans" cxnId="{DB44161C-25FE-4541-A5B5-C80BBDE629AE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D0F1482-9E50-4057-A265-07415EAEA2EA}">
      <dgm:prSet/>
      <dgm:spPr/>
      <dgm:t>
        <a:bodyPr/>
        <a:lstStyle/>
        <a:p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Useful in ongoing audits and in fraud prevention</a:t>
          </a:r>
        </a:p>
      </dgm:t>
    </dgm:pt>
    <dgm:pt modelId="{200DFD63-DDDF-4F11-A1A2-CF668195F1E0}" type="parTrans" cxnId="{0BB7FE0A-2272-4878-ADE3-89ED8C850F59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7860237-E18B-446C-BE35-512E1C062A64}" type="sibTrans" cxnId="{0BB7FE0A-2272-4878-ADE3-89ED8C850F59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343A040-776F-4F58-B9A0-0E8926FB11A1}">
      <dgm:prSet/>
      <dgm:spPr/>
      <dgm:t>
        <a:bodyPr/>
        <a:lstStyle/>
        <a:p>
          <a:r>
            <a:rPr lang="en-US" b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Mutually beneficial relationship</a:t>
          </a:r>
          <a:endParaRPr lang="en-US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48B0918-D85D-49B6-983A-887B4E1D2F51}" type="parTrans" cxnId="{8D82FB19-CB90-4A15-A665-20EF83D31B18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4DB064A-EC31-4F56-8D8B-FA962751A53A}" type="sibTrans" cxnId="{8D82FB19-CB90-4A15-A665-20EF83D31B18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0BFA555-BB3C-40C1-A98B-3EA90EB9097F}">
      <dgm:prSet/>
      <dgm:spPr/>
      <dgm:t>
        <a:bodyPr/>
        <a:lstStyle/>
        <a:p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Anti-fraud efforts promote healthy competition</a:t>
          </a:r>
        </a:p>
      </dgm:t>
    </dgm:pt>
    <dgm:pt modelId="{8A43C93A-0D03-43DA-9FEF-5A2681BC9923}" type="parTrans" cxnId="{1BA64E02-56D8-4281-A827-0C4127C176E5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31EA003-9570-4423-A0E4-816A313F22D0}" type="sibTrans" cxnId="{1BA64E02-56D8-4281-A827-0C4127C176E5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476BC21-0943-4676-9757-0D7CA6236E06}">
      <dgm:prSet/>
      <dgm:spPr/>
      <dgm:t>
        <a:bodyPr/>
        <a:lstStyle/>
        <a:p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 new source of information for anti-fraud</a:t>
          </a:r>
        </a:p>
      </dgm:t>
    </dgm:pt>
    <dgm:pt modelId="{B94E532A-D87D-4A39-A077-A74592CA381A}" type="parTrans" cxnId="{1F933D50-80A8-4B02-B34F-622571445B9B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F59EF5F-4C34-4394-807F-CEB0D7B688D3}" type="sibTrans" cxnId="{1F933D50-80A8-4B02-B34F-622571445B9B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64D2C5F-75FA-4FDD-9133-EF2ECAB3CBA0}" type="pres">
      <dgm:prSet presAssocID="{2FF6903D-B465-4487-AC54-6FF09B62CC80}" presName="linear" presStyleCnt="0">
        <dgm:presLayoutVars>
          <dgm:dir/>
          <dgm:animLvl val="lvl"/>
          <dgm:resizeHandles val="exact"/>
        </dgm:presLayoutVars>
      </dgm:prSet>
      <dgm:spPr/>
    </dgm:pt>
    <dgm:pt modelId="{F2C5546D-6A08-4DC4-BF01-E36EC21B94CB}" type="pres">
      <dgm:prSet presAssocID="{E257A3DF-F634-4E2E-B185-2314C943554F}" presName="parentLin" presStyleCnt="0"/>
      <dgm:spPr/>
    </dgm:pt>
    <dgm:pt modelId="{3779F9BE-B1F6-4D96-8B0F-49269EA73E50}" type="pres">
      <dgm:prSet presAssocID="{E257A3DF-F634-4E2E-B185-2314C943554F}" presName="parentLeftMargin" presStyleLbl="node1" presStyleIdx="0" presStyleCnt="4"/>
      <dgm:spPr/>
    </dgm:pt>
    <dgm:pt modelId="{8E95AD01-0E69-48C1-97D4-D3337AAADF10}" type="pres">
      <dgm:prSet presAssocID="{E257A3DF-F634-4E2E-B185-2314C943554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387D32E-21CE-4FCF-8B95-786E443C3A28}" type="pres">
      <dgm:prSet presAssocID="{E257A3DF-F634-4E2E-B185-2314C943554F}" presName="negativeSpace" presStyleCnt="0"/>
      <dgm:spPr/>
    </dgm:pt>
    <dgm:pt modelId="{CAD45178-618B-42C6-9941-C2474CB4F285}" type="pres">
      <dgm:prSet presAssocID="{E257A3DF-F634-4E2E-B185-2314C943554F}" presName="childText" presStyleLbl="conFgAcc1" presStyleIdx="0" presStyleCnt="4">
        <dgm:presLayoutVars>
          <dgm:bulletEnabled val="1"/>
        </dgm:presLayoutVars>
      </dgm:prSet>
      <dgm:spPr/>
    </dgm:pt>
    <dgm:pt modelId="{6BD215F2-28B3-4FC8-8605-8CEC1C0A6F9C}" type="pres">
      <dgm:prSet presAssocID="{710CEEE0-2EE8-4758-AE85-608B254737F7}" presName="spaceBetweenRectangles" presStyleCnt="0"/>
      <dgm:spPr/>
    </dgm:pt>
    <dgm:pt modelId="{4349E41D-EED6-43C5-836D-E3792E14EF41}" type="pres">
      <dgm:prSet presAssocID="{ABFF1444-1384-4B26-A830-59D23D1A3A5C}" presName="parentLin" presStyleCnt="0"/>
      <dgm:spPr/>
    </dgm:pt>
    <dgm:pt modelId="{C2E5685C-E226-46EA-96D4-E39E4A58A3BC}" type="pres">
      <dgm:prSet presAssocID="{ABFF1444-1384-4B26-A830-59D23D1A3A5C}" presName="parentLeftMargin" presStyleLbl="node1" presStyleIdx="0" presStyleCnt="4"/>
      <dgm:spPr/>
    </dgm:pt>
    <dgm:pt modelId="{E984822B-257D-4808-9008-59F1D2EE0F3F}" type="pres">
      <dgm:prSet presAssocID="{ABFF1444-1384-4B26-A830-59D23D1A3A5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BE86F0C-EED3-4E1E-B2E1-EF7C66D66214}" type="pres">
      <dgm:prSet presAssocID="{ABFF1444-1384-4B26-A830-59D23D1A3A5C}" presName="negativeSpace" presStyleCnt="0"/>
      <dgm:spPr/>
    </dgm:pt>
    <dgm:pt modelId="{66FD54A7-FA15-4721-BB08-AC0D7AFBBC9D}" type="pres">
      <dgm:prSet presAssocID="{ABFF1444-1384-4B26-A830-59D23D1A3A5C}" presName="childText" presStyleLbl="conFgAcc1" presStyleIdx="1" presStyleCnt="4">
        <dgm:presLayoutVars>
          <dgm:bulletEnabled val="1"/>
        </dgm:presLayoutVars>
      </dgm:prSet>
      <dgm:spPr/>
    </dgm:pt>
    <dgm:pt modelId="{456FF65E-D358-4470-9777-7F33E96B6504}" type="pres">
      <dgm:prSet presAssocID="{60EE01E9-47F7-403B-931D-058E9A8A98B8}" presName="spaceBetweenRectangles" presStyleCnt="0"/>
      <dgm:spPr/>
    </dgm:pt>
    <dgm:pt modelId="{D6CCF0B0-349D-4CF3-BBE6-5AAB0BF4C489}" type="pres">
      <dgm:prSet presAssocID="{DF7D0C2D-382E-4944-A706-7BEBD02648D3}" presName="parentLin" presStyleCnt="0"/>
      <dgm:spPr/>
    </dgm:pt>
    <dgm:pt modelId="{DF1F7724-3134-432C-9C69-8DF3C430F0B2}" type="pres">
      <dgm:prSet presAssocID="{DF7D0C2D-382E-4944-A706-7BEBD02648D3}" presName="parentLeftMargin" presStyleLbl="node1" presStyleIdx="1" presStyleCnt="4"/>
      <dgm:spPr/>
    </dgm:pt>
    <dgm:pt modelId="{52E936C6-CE06-45C1-9132-D7FC5387D476}" type="pres">
      <dgm:prSet presAssocID="{DF7D0C2D-382E-4944-A706-7BEBD02648D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03FC90E-7EC6-4E06-9BD6-9E5DAFE40592}" type="pres">
      <dgm:prSet presAssocID="{DF7D0C2D-382E-4944-A706-7BEBD02648D3}" presName="negativeSpace" presStyleCnt="0"/>
      <dgm:spPr/>
    </dgm:pt>
    <dgm:pt modelId="{711592E2-F3AE-4331-A93D-A543A0A40C71}" type="pres">
      <dgm:prSet presAssocID="{DF7D0C2D-382E-4944-A706-7BEBD02648D3}" presName="childText" presStyleLbl="conFgAcc1" presStyleIdx="2" presStyleCnt="4">
        <dgm:presLayoutVars>
          <dgm:bulletEnabled val="1"/>
        </dgm:presLayoutVars>
      </dgm:prSet>
      <dgm:spPr/>
    </dgm:pt>
    <dgm:pt modelId="{E6AFA7D6-F239-4AB1-A227-9FC35F2155A0}" type="pres">
      <dgm:prSet presAssocID="{60F418C0-E995-4485-A7B5-3770B06FA2D7}" presName="spaceBetweenRectangles" presStyleCnt="0"/>
      <dgm:spPr/>
    </dgm:pt>
    <dgm:pt modelId="{E0280928-9CCA-4E14-89C0-EA8891AF8BD6}" type="pres">
      <dgm:prSet presAssocID="{3343A040-776F-4F58-B9A0-0E8926FB11A1}" presName="parentLin" presStyleCnt="0"/>
      <dgm:spPr/>
    </dgm:pt>
    <dgm:pt modelId="{EFE0D023-D5FF-4111-B7A4-0740FB38322F}" type="pres">
      <dgm:prSet presAssocID="{3343A040-776F-4F58-B9A0-0E8926FB11A1}" presName="parentLeftMargin" presStyleLbl="node1" presStyleIdx="2" presStyleCnt="4"/>
      <dgm:spPr/>
    </dgm:pt>
    <dgm:pt modelId="{113AB5DD-ABEA-417D-B69A-7748DC14C090}" type="pres">
      <dgm:prSet presAssocID="{3343A040-776F-4F58-B9A0-0E8926FB11A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323F74D3-8290-4274-8989-3470E0376A6B}" type="pres">
      <dgm:prSet presAssocID="{3343A040-776F-4F58-B9A0-0E8926FB11A1}" presName="negativeSpace" presStyleCnt="0"/>
      <dgm:spPr/>
    </dgm:pt>
    <dgm:pt modelId="{8EBC8CC6-8ED2-4B6E-AB82-BC57280A6F59}" type="pres">
      <dgm:prSet presAssocID="{3343A040-776F-4F58-B9A0-0E8926FB11A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BA64E02-56D8-4281-A827-0C4127C176E5}" srcId="{3343A040-776F-4F58-B9A0-0E8926FB11A1}" destId="{30BFA555-BB3C-40C1-A98B-3EA90EB9097F}" srcOrd="0" destOrd="0" parTransId="{8A43C93A-0D03-43DA-9FEF-5A2681BC9923}" sibTransId="{731EA003-9570-4423-A0E4-816A313F22D0}"/>
    <dgm:cxn modelId="{06087B04-F2B5-4BD1-8F6B-6D102F201034}" type="presOf" srcId="{821CCB27-F827-4E1B-96A0-BA80AC972F85}" destId="{66FD54A7-FA15-4721-BB08-AC0D7AFBBC9D}" srcOrd="0" destOrd="0" presId="urn:microsoft.com/office/officeart/2005/8/layout/list1"/>
    <dgm:cxn modelId="{0BB7FE0A-2272-4878-ADE3-89ED8C850F59}" srcId="{DF7D0C2D-382E-4944-A706-7BEBD02648D3}" destId="{1D0F1482-9E50-4057-A265-07415EAEA2EA}" srcOrd="0" destOrd="0" parTransId="{200DFD63-DDDF-4F11-A1A2-CF668195F1E0}" sibTransId="{07860237-E18B-446C-BE35-512E1C062A64}"/>
    <dgm:cxn modelId="{8D82FB19-CB90-4A15-A665-20EF83D31B18}" srcId="{2FF6903D-B465-4487-AC54-6FF09B62CC80}" destId="{3343A040-776F-4F58-B9A0-0E8926FB11A1}" srcOrd="3" destOrd="0" parTransId="{548B0918-D85D-49B6-983A-887B4E1D2F51}" sibTransId="{B4DB064A-EC31-4F56-8D8B-FA962751A53A}"/>
    <dgm:cxn modelId="{DB44161C-25FE-4541-A5B5-C80BBDE629AE}" srcId="{2FF6903D-B465-4487-AC54-6FF09B62CC80}" destId="{DF7D0C2D-382E-4944-A706-7BEBD02648D3}" srcOrd="2" destOrd="0" parTransId="{D5C5EE17-D0E8-4B24-B1ED-466BFB280EAC}" sibTransId="{60F418C0-E995-4485-A7B5-3770B06FA2D7}"/>
    <dgm:cxn modelId="{88D8A426-5AA8-4810-AE9B-009C56754957}" srcId="{ABFF1444-1384-4B26-A830-59D23D1A3A5C}" destId="{5BFC7FBA-8E36-4DD7-9B7F-822BFBED4710}" srcOrd="4" destOrd="0" parTransId="{FA0C9BFF-ADB6-44F8-B068-CF0C1758D2F8}" sibTransId="{2ED7AB72-0864-47A5-AD4A-79220274E24C}"/>
    <dgm:cxn modelId="{5810873E-6DA1-4709-BC7F-81E7D2BBE64E}" type="presOf" srcId="{ABFF1444-1384-4B26-A830-59D23D1A3A5C}" destId="{C2E5685C-E226-46EA-96D4-E39E4A58A3BC}" srcOrd="0" destOrd="0" presId="urn:microsoft.com/office/officeart/2005/8/layout/list1"/>
    <dgm:cxn modelId="{1361845B-39B1-4C0B-A4CD-F918B1439FB0}" type="presOf" srcId="{30BFA555-BB3C-40C1-A98B-3EA90EB9097F}" destId="{8EBC8CC6-8ED2-4B6E-AB82-BC57280A6F59}" srcOrd="0" destOrd="0" presId="urn:microsoft.com/office/officeart/2005/8/layout/list1"/>
    <dgm:cxn modelId="{84ABFD4C-59AA-45D1-8C2D-DA9DBF13DE6A}" srcId="{ABFF1444-1384-4B26-A830-59D23D1A3A5C}" destId="{99056D35-82E4-44DF-930F-F5707DBCF3FB}" srcOrd="2" destOrd="0" parTransId="{8261A800-7A81-4952-AFC9-3370BF5C27AF}" sibTransId="{20F3F03D-865A-40B1-A6A5-E8EE955C2598}"/>
    <dgm:cxn modelId="{995A304D-44BE-4753-ADB2-36C5D3A70364}" type="presOf" srcId="{2FF6903D-B465-4487-AC54-6FF09B62CC80}" destId="{B64D2C5F-75FA-4FDD-9133-EF2ECAB3CBA0}" srcOrd="0" destOrd="0" presId="urn:microsoft.com/office/officeart/2005/8/layout/list1"/>
    <dgm:cxn modelId="{DCF4404E-2925-4C92-9B14-3FCB8B20E346}" srcId="{ABFF1444-1384-4B26-A830-59D23D1A3A5C}" destId="{250462FB-5F0D-4944-8B6E-D60D66907152}" srcOrd="3" destOrd="0" parTransId="{9AD1E1C0-4CAC-45F1-BB1C-C4510902AE5A}" sibTransId="{C479FF83-DFD6-462A-A52B-10C08B45FA6D}"/>
    <dgm:cxn modelId="{1F933D50-80A8-4B02-B34F-622571445B9B}" srcId="{3343A040-776F-4F58-B9A0-0E8926FB11A1}" destId="{F476BC21-0943-4676-9757-0D7CA6236E06}" srcOrd="1" destOrd="0" parTransId="{B94E532A-D87D-4A39-A077-A74592CA381A}" sibTransId="{9F59EF5F-4C34-4394-807F-CEB0D7B688D3}"/>
    <dgm:cxn modelId="{BBA86171-11CC-4DE3-A423-BC9E312EE50D}" type="presOf" srcId="{12396DC8-F36F-4BCF-A114-4A5B32121D39}" destId="{CAD45178-618B-42C6-9941-C2474CB4F285}" srcOrd="0" destOrd="1" presId="urn:microsoft.com/office/officeart/2005/8/layout/list1"/>
    <dgm:cxn modelId="{E41E4775-8981-4B22-BF69-9B511D41F2CB}" srcId="{ABFF1444-1384-4B26-A830-59D23D1A3A5C}" destId="{821CCB27-F827-4E1B-96A0-BA80AC972F85}" srcOrd="0" destOrd="0" parTransId="{8077D0B2-3B7E-4C22-B4BE-F5E39834ECA0}" sibTransId="{BA1F407B-5C93-4679-BEE0-0E190D073D08}"/>
    <dgm:cxn modelId="{0CB8D17A-01E5-4C4F-A365-D5B7D36484E6}" srcId="{2FF6903D-B465-4487-AC54-6FF09B62CC80}" destId="{ABFF1444-1384-4B26-A830-59D23D1A3A5C}" srcOrd="1" destOrd="0" parTransId="{EF0984B9-9CCA-4631-BF87-7ABB10C89D21}" sibTransId="{60EE01E9-47F7-403B-931D-058E9A8A98B8}"/>
    <dgm:cxn modelId="{B5F5507E-9541-4D10-9CC4-47B3906EA6AF}" type="presOf" srcId="{FE15AEC9-75D0-4395-92EA-5A928605DE5E}" destId="{66FD54A7-FA15-4721-BB08-AC0D7AFBBC9D}" srcOrd="0" destOrd="1" presId="urn:microsoft.com/office/officeart/2005/8/layout/list1"/>
    <dgm:cxn modelId="{D1BE8181-17EA-4DB8-91AE-A4C0C7C5151F}" type="presOf" srcId="{DF7D0C2D-382E-4944-A706-7BEBD02648D3}" destId="{52E936C6-CE06-45C1-9132-D7FC5387D476}" srcOrd="1" destOrd="0" presId="urn:microsoft.com/office/officeart/2005/8/layout/list1"/>
    <dgm:cxn modelId="{5D426D87-408D-40EB-AEBE-28D200029E99}" type="presOf" srcId="{5BFC7FBA-8E36-4DD7-9B7F-822BFBED4710}" destId="{66FD54A7-FA15-4721-BB08-AC0D7AFBBC9D}" srcOrd="0" destOrd="4" presId="urn:microsoft.com/office/officeart/2005/8/layout/list1"/>
    <dgm:cxn modelId="{E28B9995-74EE-4862-8FBA-C6241B4FFD91}" srcId="{E257A3DF-F634-4E2E-B185-2314C943554F}" destId="{12396DC8-F36F-4BCF-A114-4A5B32121D39}" srcOrd="1" destOrd="0" parTransId="{B3C47F1F-5091-49B1-8135-F1AD75E89138}" sibTransId="{D3EB62E1-6CD6-4778-B2A9-36313E8D7DD6}"/>
    <dgm:cxn modelId="{CDB9EB9B-AB49-427F-B011-EA34A1BC1C8F}" type="presOf" srcId="{E257A3DF-F634-4E2E-B185-2314C943554F}" destId="{3779F9BE-B1F6-4D96-8B0F-49269EA73E50}" srcOrd="0" destOrd="0" presId="urn:microsoft.com/office/officeart/2005/8/layout/list1"/>
    <dgm:cxn modelId="{C657CCB4-0D49-441E-ABE4-8CEEC915A3C1}" type="presOf" srcId="{3343A040-776F-4F58-B9A0-0E8926FB11A1}" destId="{113AB5DD-ABEA-417D-B69A-7748DC14C090}" srcOrd="1" destOrd="0" presId="urn:microsoft.com/office/officeart/2005/8/layout/list1"/>
    <dgm:cxn modelId="{4C3FE3B4-2275-44F2-90B0-590DDD3A1C3A}" type="presOf" srcId="{E257A3DF-F634-4E2E-B185-2314C943554F}" destId="{8E95AD01-0E69-48C1-97D4-D3337AAADF10}" srcOrd="1" destOrd="0" presId="urn:microsoft.com/office/officeart/2005/8/layout/list1"/>
    <dgm:cxn modelId="{965B4CC5-DCBE-4AAB-A35C-7CB48959C7BE}" type="presOf" srcId="{DF7D0C2D-382E-4944-A706-7BEBD02648D3}" destId="{DF1F7724-3134-432C-9C69-8DF3C430F0B2}" srcOrd="0" destOrd="0" presId="urn:microsoft.com/office/officeart/2005/8/layout/list1"/>
    <dgm:cxn modelId="{B76738C9-0760-48D8-A80E-173EF44B6616}" type="presOf" srcId="{ABFF1444-1384-4B26-A830-59D23D1A3A5C}" destId="{E984822B-257D-4808-9008-59F1D2EE0F3F}" srcOrd="1" destOrd="0" presId="urn:microsoft.com/office/officeart/2005/8/layout/list1"/>
    <dgm:cxn modelId="{9F49E0CE-52D7-4A3E-9BD7-51B5DFEFA137}" srcId="{ABFF1444-1384-4B26-A830-59D23D1A3A5C}" destId="{FE15AEC9-75D0-4395-92EA-5A928605DE5E}" srcOrd="1" destOrd="0" parTransId="{44290447-2039-40B5-B4E2-54107031670C}" sibTransId="{BA346EE4-5E3A-4F2F-83FF-1E18C54709C4}"/>
    <dgm:cxn modelId="{3CAD2BD6-11ED-4CC4-94A0-0B3BA708706F}" type="presOf" srcId="{1D0F1482-9E50-4057-A265-07415EAEA2EA}" destId="{711592E2-F3AE-4331-A93D-A543A0A40C71}" srcOrd="0" destOrd="0" presId="urn:microsoft.com/office/officeart/2005/8/layout/list1"/>
    <dgm:cxn modelId="{8E5B79D7-6310-4944-BF39-31885CA8C959}" type="presOf" srcId="{3343A040-776F-4F58-B9A0-0E8926FB11A1}" destId="{EFE0D023-D5FF-4111-B7A4-0740FB38322F}" srcOrd="0" destOrd="0" presId="urn:microsoft.com/office/officeart/2005/8/layout/list1"/>
    <dgm:cxn modelId="{1AC18AD9-49E3-420D-9794-4746AEDFA0EB}" type="presOf" srcId="{F476BC21-0943-4676-9757-0D7CA6236E06}" destId="{8EBC8CC6-8ED2-4B6E-AB82-BC57280A6F59}" srcOrd="0" destOrd="1" presId="urn:microsoft.com/office/officeart/2005/8/layout/list1"/>
    <dgm:cxn modelId="{96DA6AE4-D78A-4B3C-A76C-A0CABE508E97}" srcId="{2FF6903D-B465-4487-AC54-6FF09B62CC80}" destId="{E257A3DF-F634-4E2E-B185-2314C943554F}" srcOrd="0" destOrd="0" parTransId="{718B4D48-48E0-41FF-9AAD-B5F8BE3DB878}" sibTransId="{710CEEE0-2EE8-4758-AE85-608B254737F7}"/>
    <dgm:cxn modelId="{D1A096EB-FD9D-404D-83D6-CBCFE3818CAE}" srcId="{E257A3DF-F634-4E2E-B185-2314C943554F}" destId="{A060B4A1-5331-4DE9-B10B-43A90C1FD261}" srcOrd="0" destOrd="0" parTransId="{5C5413B2-7FB0-4235-96E7-91FB8C44D893}" sibTransId="{D6A8692A-4CE4-4E19-AEE3-7B14A613AAC4}"/>
    <dgm:cxn modelId="{AAF7A1EC-AEA6-40D7-B113-2F3A6A1EC8F2}" type="presOf" srcId="{250462FB-5F0D-4944-8B6E-D60D66907152}" destId="{66FD54A7-FA15-4721-BB08-AC0D7AFBBC9D}" srcOrd="0" destOrd="3" presId="urn:microsoft.com/office/officeart/2005/8/layout/list1"/>
    <dgm:cxn modelId="{BB83A7F3-41B7-4C4B-B878-65B71EBCC704}" type="presOf" srcId="{A060B4A1-5331-4DE9-B10B-43A90C1FD261}" destId="{CAD45178-618B-42C6-9941-C2474CB4F285}" srcOrd="0" destOrd="0" presId="urn:microsoft.com/office/officeart/2005/8/layout/list1"/>
    <dgm:cxn modelId="{9D3FD5F7-2587-4A42-A415-2A0BB762AC0A}" type="presOf" srcId="{99056D35-82E4-44DF-930F-F5707DBCF3FB}" destId="{66FD54A7-FA15-4721-BB08-AC0D7AFBBC9D}" srcOrd="0" destOrd="2" presId="urn:microsoft.com/office/officeart/2005/8/layout/list1"/>
    <dgm:cxn modelId="{11A678E7-CEA6-4E8B-A930-1A9709F22B98}" type="presParOf" srcId="{B64D2C5F-75FA-4FDD-9133-EF2ECAB3CBA0}" destId="{F2C5546D-6A08-4DC4-BF01-E36EC21B94CB}" srcOrd="0" destOrd="0" presId="urn:microsoft.com/office/officeart/2005/8/layout/list1"/>
    <dgm:cxn modelId="{8772245A-356B-4C2C-8398-758C8CC8AE5E}" type="presParOf" srcId="{F2C5546D-6A08-4DC4-BF01-E36EC21B94CB}" destId="{3779F9BE-B1F6-4D96-8B0F-49269EA73E50}" srcOrd="0" destOrd="0" presId="urn:microsoft.com/office/officeart/2005/8/layout/list1"/>
    <dgm:cxn modelId="{5212B77B-BE0F-434E-A477-97CDCC5C88E6}" type="presParOf" srcId="{F2C5546D-6A08-4DC4-BF01-E36EC21B94CB}" destId="{8E95AD01-0E69-48C1-97D4-D3337AAADF10}" srcOrd="1" destOrd="0" presId="urn:microsoft.com/office/officeart/2005/8/layout/list1"/>
    <dgm:cxn modelId="{61C3C6C6-40B9-4322-AF36-2FD47196252C}" type="presParOf" srcId="{B64D2C5F-75FA-4FDD-9133-EF2ECAB3CBA0}" destId="{9387D32E-21CE-4FCF-8B95-786E443C3A28}" srcOrd="1" destOrd="0" presId="urn:microsoft.com/office/officeart/2005/8/layout/list1"/>
    <dgm:cxn modelId="{F95FE5C1-2EE9-473F-9675-AC18E4099825}" type="presParOf" srcId="{B64D2C5F-75FA-4FDD-9133-EF2ECAB3CBA0}" destId="{CAD45178-618B-42C6-9941-C2474CB4F285}" srcOrd="2" destOrd="0" presId="urn:microsoft.com/office/officeart/2005/8/layout/list1"/>
    <dgm:cxn modelId="{1C3D05D6-525C-4466-88C4-AD6F57611BE3}" type="presParOf" srcId="{B64D2C5F-75FA-4FDD-9133-EF2ECAB3CBA0}" destId="{6BD215F2-28B3-4FC8-8605-8CEC1C0A6F9C}" srcOrd="3" destOrd="0" presId="urn:microsoft.com/office/officeart/2005/8/layout/list1"/>
    <dgm:cxn modelId="{90533E99-6C9D-4B7E-8E4E-5D0103D6A1B9}" type="presParOf" srcId="{B64D2C5F-75FA-4FDD-9133-EF2ECAB3CBA0}" destId="{4349E41D-EED6-43C5-836D-E3792E14EF41}" srcOrd="4" destOrd="0" presId="urn:microsoft.com/office/officeart/2005/8/layout/list1"/>
    <dgm:cxn modelId="{BDC0CF78-3E37-49A2-B3D5-2B638CA9AC82}" type="presParOf" srcId="{4349E41D-EED6-43C5-836D-E3792E14EF41}" destId="{C2E5685C-E226-46EA-96D4-E39E4A58A3BC}" srcOrd="0" destOrd="0" presId="urn:microsoft.com/office/officeart/2005/8/layout/list1"/>
    <dgm:cxn modelId="{B403A44A-4A9B-48BB-9CBD-16FC581E055F}" type="presParOf" srcId="{4349E41D-EED6-43C5-836D-E3792E14EF41}" destId="{E984822B-257D-4808-9008-59F1D2EE0F3F}" srcOrd="1" destOrd="0" presId="urn:microsoft.com/office/officeart/2005/8/layout/list1"/>
    <dgm:cxn modelId="{152B22C0-7EA6-4825-9ABE-860F4E823D24}" type="presParOf" srcId="{B64D2C5F-75FA-4FDD-9133-EF2ECAB3CBA0}" destId="{7BE86F0C-EED3-4E1E-B2E1-EF7C66D66214}" srcOrd="5" destOrd="0" presId="urn:microsoft.com/office/officeart/2005/8/layout/list1"/>
    <dgm:cxn modelId="{DCBF29B6-AEFD-4AD8-AB8D-F516683BC888}" type="presParOf" srcId="{B64D2C5F-75FA-4FDD-9133-EF2ECAB3CBA0}" destId="{66FD54A7-FA15-4721-BB08-AC0D7AFBBC9D}" srcOrd="6" destOrd="0" presId="urn:microsoft.com/office/officeart/2005/8/layout/list1"/>
    <dgm:cxn modelId="{9E488A63-255F-49FC-AE8E-A9417F829514}" type="presParOf" srcId="{B64D2C5F-75FA-4FDD-9133-EF2ECAB3CBA0}" destId="{456FF65E-D358-4470-9777-7F33E96B6504}" srcOrd="7" destOrd="0" presId="urn:microsoft.com/office/officeart/2005/8/layout/list1"/>
    <dgm:cxn modelId="{663FACCA-6493-4513-B30B-6FBF57DEA590}" type="presParOf" srcId="{B64D2C5F-75FA-4FDD-9133-EF2ECAB3CBA0}" destId="{D6CCF0B0-349D-4CF3-BBE6-5AAB0BF4C489}" srcOrd="8" destOrd="0" presId="urn:microsoft.com/office/officeart/2005/8/layout/list1"/>
    <dgm:cxn modelId="{B89BB2E6-18C6-48B6-8BBF-835AA5D2EE8A}" type="presParOf" srcId="{D6CCF0B0-349D-4CF3-BBE6-5AAB0BF4C489}" destId="{DF1F7724-3134-432C-9C69-8DF3C430F0B2}" srcOrd="0" destOrd="0" presId="urn:microsoft.com/office/officeart/2005/8/layout/list1"/>
    <dgm:cxn modelId="{56763ECA-8837-4D78-889C-4412D49843E8}" type="presParOf" srcId="{D6CCF0B0-349D-4CF3-BBE6-5AAB0BF4C489}" destId="{52E936C6-CE06-45C1-9132-D7FC5387D476}" srcOrd="1" destOrd="0" presId="urn:microsoft.com/office/officeart/2005/8/layout/list1"/>
    <dgm:cxn modelId="{7F742BC2-D875-4A2D-BA8E-9AF7BDAE0AE0}" type="presParOf" srcId="{B64D2C5F-75FA-4FDD-9133-EF2ECAB3CBA0}" destId="{103FC90E-7EC6-4E06-9BD6-9E5DAFE40592}" srcOrd="9" destOrd="0" presId="urn:microsoft.com/office/officeart/2005/8/layout/list1"/>
    <dgm:cxn modelId="{A6EAD8C5-DD91-48B8-A51D-FCE6F965EA83}" type="presParOf" srcId="{B64D2C5F-75FA-4FDD-9133-EF2ECAB3CBA0}" destId="{711592E2-F3AE-4331-A93D-A543A0A40C71}" srcOrd="10" destOrd="0" presId="urn:microsoft.com/office/officeart/2005/8/layout/list1"/>
    <dgm:cxn modelId="{D677DE5C-3039-4FB7-B5CA-1076901E3055}" type="presParOf" srcId="{B64D2C5F-75FA-4FDD-9133-EF2ECAB3CBA0}" destId="{E6AFA7D6-F239-4AB1-A227-9FC35F2155A0}" srcOrd="11" destOrd="0" presId="urn:microsoft.com/office/officeart/2005/8/layout/list1"/>
    <dgm:cxn modelId="{E47231A8-9891-46DF-BCA2-16430645212A}" type="presParOf" srcId="{B64D2C5F-75FA-4FDD-9133-EF2ECAB3CBA0}" destId="{E0280928-9CCA-4E14-89C0-EA8891AF8BD6}" srcOrd="12" destOrd="0" presId="urn:microsoft.com/office/officeart/2005/8/layout/list1"/>
    <dgm:cxn modelId="{3975EC00-4350-477D-B269-2881D3D5941C}" type="presParOf" srcId="{E0280928-9CCA-4E14-89C0-EA8891AF8BD6}" destId="{EFE0D023-D5FF-4111-B7A4-0740FB38322F}" srcOrd="0" destOrd="0" presId="urn:microsoft.com/office/officeart/2005/8/layout/list1"/>
    <dgm:cxn modelId="{3B556D8D-9EFF-4692-9374-5F0FB2E1948F}" type="presParOf" srcId="{E0280928-9CCA-4E14-89C0-EA8891AF8BD6}" destId="{113AB5DD-ABEA-417D-B69A-7748DC14C090}" srcOrd="1" destOrd="0" presId="urn:microsoft.com/office/officeart/2005/8/layout/list1"/>
    <dgm:cxn modelId="{59186B0D-E8E5-4D4E-BDA7-2310D0E6AE2A}" type="presParOf" srcId="{B64D2C5F-75FA-4FDD-9133-EF2ECAB3CBA0}" destId="{323F74D3-8290-4274-8989-3470E0376A6B}" srcOrd="13" destOrd="0" presId="urn:microsoft.com/office/officeart/2005/8/layout/list1"/>
    <dgm:cxn modelId="{482AD056-BC20-47BF-8804-5D93EF37C0D9}" type="presParOf" srcId="{B64D2C5F-75FA-4FDD-9133-EF2ECAB3CBA0}" destId="{8EBC8CC6-8ED2-4B6E-AB82-BC57280A6F59}" srcOrd="14" destOrd="0" presId="urn:microsoft.com/office/officeart/2005/8/layout/list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CF71FF-EC51-49BD-B647-F0FF4646AC9D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9AE81D9-BF0B-476F-8EC6-0D0DD82E4562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Short term</a:t>
          </a:r>
          <a:endParaRPr lang="en-US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4E350C8-C5F3-40CE-B21F-1CB879B7238D}" type="parTrans" cxnId="{2AB27B33-842D-405B-A622-FC8409D3F911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59561F2-801F-42A6-9139-B419B1F6D8A0}" type="sibTrans" cxnId="{2AB27B33-842D-405B-A622-FC8409D3F911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E7B5E67-3838-4694-94F3-FBA89334239B}">
      <dgm:prSet/>
      <dgm:spPr/>
      <dgm:t>
        <a:bodyPr/>
        <a:lstStyle/>
        <a:p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Overview of the industry</a:t>
          </a:r>
        </a:p>
      </dgm:t>
    </dgm:pt>
    <dgm:pt modelId="{B4C4C0BA-36DF-4067-BF44-B75C23D65180}" type="parTrans" cxnId="{647859EF-8B19-47A3-A8FB-C2CA930309C3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965095F-6283-49C3-8E73-6894319FADD7}" type="sibTrans" cxnId="{647859EF-8B19-47A3-A8FB-C2CA930309C3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DC783AC-EB7F-479F-9AB2-BE345435F74A}">
      <dgm:prSet/>
      <dgm:spPr/>
      <dgm:t>
        <a:bodyPr/>
        <a:lstStyle/>
        <a:p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Knowledge of key players</a:t>
          </a:r>
        </a:p>
      </dgm:t>
    </dgm:pt>
    <dgm:pt modelId="{6E354062-21B4-441F-8481-EDA19EF1460E}" type="parTrans" cxnId="{38D748FE-B883-4ED8-AA2F-D7AA96EE5352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12FAFEC-2FF3-4270-AAB4-BDB56FD5B91C}" type="sibTrans" cxnId="{38D748FE-B883-4ED8-AA2F-D7AA96EE5352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DBADC2B-7633-4883-8B0C-B81D66CE610F}">
      <dgm:prSet/>
      <dgm:spPr/>
      <dgm:t>
        <a:bodyPr/>
        <a:lstStyle/>
        <a:p>
          <a:r>
            <a: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Knowledge of business practices</a:t>
          </a:r>
        </a:p>
      </dgm:t>
    </dgm:pt>
    <dgm:pt modelId="{53854D69-EB70-4E01-82BB-D9906E3E6D1A}" type="parTrans" cxnId="{E8448320-A339-4ECC-87BA-AA606DDA7B64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859BA2A-BADF-491B-A1A6-F918F223AC88}" type="sibTrans" cxnId="{E8448320-A339-4ECC-87BA-AA606DDA7B64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1AA5D79-426E-4599-8F7F-F34AB7E4F596}">
      <dgm:prSet/>
      <dgm:spPr/>
      <dgm:t>
        <a:bodyPr/>
        <a:lstStyle/>
        <a:p>
          <a:r>
            <a: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Supply chain</a:t>
          </a:r>
        </a:p>
      </dgm:t>
    </dgm:pt>
    <dgm:pt modelId="{1FA41CFB-19C3-4559-88E7-34437428875F}" type="parTrans" cxnId="{6B7A3961-CBE4-4451-A2A3-C4D0B90BEB56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9678B66-E3AA-4EAA-BE42-D9991CF14816}" type="sibTrans" cxnId="{6B7A3961-CBE4-4451-A2A3-C4D0B90BEB56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C138E59-FFB5-465B-BD77-42EC0C3A2AA3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Long term</a:t>
          </a:r>
          <a:endParaRPr lang="en-US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AB30F21-4AD3-4B59-A5C4-7602009A7266}" type="parTrans" cxnId="{E3B98986-3192-4184-ACF6-1E1923D8791A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9D8895E-F169-4E9B-ACA3-DF6B3C318849}" type="sibTrans" cxnId="{E3B98986-3192-4184-ACF6-1E1923D8791A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4167121-EDE8-44AE-BAC6-EC22FBAECC8A}">
      <dgm:prSet/>
      <dgm:spPr/>
      <dgm:t>
        <a:bodyPr/>
        <a:lstStyle/>
        <a:p>
          <a:r>
            <a: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Active steps to combat fraud</a:t>
          </a:r>
        </a:p>
      </dgm:t>
    </dgm:pt>
    <dgm:pt modelId="{4F5C2C13-4012-4732-A261-5A79CC1B53B8}" type="parTrans" cxnId="{393CC117-5459-4F21-8030-111A10238A00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103B890-DF3D-48D1-AB89-DBEB8321D456}" type="sibTrans" cxnId="{393CC117-5459-4F21-8030-111A10238A00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957D906-E6E4-408A-8037-096F6F3FCB23}">
      <dgm:prSet/>
      <dgm:spPr/>
      <dgm:t>
        <a:bodyPr/>
        <a:lstStyle/>
        <a:p>
          <a:r>
            <a: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Can provide </a:t>
          </a:r>
          <a:r>
            <a:rPr lang="en-US" u="sng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real time</a:t>
          </a:r>
          <a:r>
            <a: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information</a:t>
          </a:r>
        </a:p>
      </dgm:t>
    </dgm:pt>
    <dgm:pt modelId="{211668A0-C6A2-488F-A9AB-D3EA9D3035A1}" type="parTrans" cxnId="{E5119A9F-7BB6-4940-999C-F3D92567A682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B58A873-210D-41CF-825A-2EFBD19893CC}" type="sibTrans" cxnId="{E5119A9F-7BB6-4940-999C-F3D92567A682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93BD528-DB8A-4C24-9685-104115195E8A}">
      <dgm:prSet/>
      <dgm:spPr/>
      <dgm:t>
        <a:bodyPr/>
        <a:lstStyle/>
        <a:p>
          <a:r>
            <a: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Deeper knowledge of industry standards</a:t>
          </a:r>
        </a:p>
      </dgm:t>
    </dgm:pt>
    <dgm:pt modelId="{8511F901-CB37-48EE-9BFC-AF3EC46722D4}" type="parTrans" cxnId="{91CECCC0-F7C9-453D-96AA-77D32626C6A3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97C6B1C-4393-477C-8EB2-85CB8B913040}" type="sibTrans" cxnId="{91CECCC0-F7C9-453D-96AA-77D32626C6A3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1A4DEE0-8D66-4243-B59B-B03CD4B8DD0C}">
      <dgm:prSet/>
      <dgm:spPr/>
      <dgm:t>
        <a:bodyPr/>
        <a:lstStyle/>
        <a:p>
          <a:r>
            <a: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Expert testimonies for criminal trial</a:t>
          </a:r>
        </a:p>
      </dgm:t>
    </dgm:pt>
    <dgm:pt modelId="{FF7A664A-3586-48FC-BAF5-4F6080D91572}" type="parTrans" cxnId="{B976E62E-CAC1-43A5-83CF-2547257B9D17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518EDC5-D033-48D9-97B5-21831C02F116}" type="sibTrans" cxnId="{B976E62E-CAC1-43A5-83CF-2547257B9D17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F2579C9-3A11-475D-9F2E-A35E1F598140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Visibility of the anti-fraud efforts!</a:t>
          </a:r>
          <a:endParaRPr lang="en-US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B7A823E-7495-4DDA-8A2F-7113D642B141}" type="parTrans" cxnId="{6460FDB8-A13A-499A-960D-9EB1AD507531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C5DFC16-2F91-4B56-90DA-C5CE1CCA4C19}" type="sibTrans" cxnId="{6460FDB8-A13A-499A-960D-9EB1AD507531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9777C0C-C3EF-42F9-873E-DA73DBB4F39E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Can encourage others to cooperate</a:t>
          </a:r>
          <a:endParaRPr lang="en-US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C1CCB9E-39F8-425F-9791-B4A621045777}" type="parTrans" cxnId="{71D30ACF-453A-49D3-951C-8DAE510E94FE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B00C096-43D4-44AB-89BF-E334F442C60F}" type="sibTrans" cxnId="{71D30ACF-453A-49D3-951C-8DAE510E94FE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A7613C3-DBAF-49E2-B9A7-B47DE5A13E13}">
      <dgm:prSet/>
      <dgm:spPr/>
      <dgm:t>
        <a:bodyPr/>
        <a:lstStyle/>
        <a:p>
          <a:r>
            <a: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Success feeds success</a:t>
          </a:r>
        </a:p>
      </dgm:t>
    </dgm:pt>
    <dgm:pt modelId="{C50E6212-CBA4-42D6-9E09-7A8AD2AB7221}" type="parTrans" cxnId="{039CC6AF-4E3C-4A2A-B6BE-BF053B6097BA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B2E5885-6998-47EF-AB67-B1C963FB1893}" type="sibTrans" cxnId="{039CC6AF-4E3C-4A2A-B6BE-BF053B6097BA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68651DE-3BDA-47FE-8F18-D20848290F0D}">
      <dgm:prSet/>
      <dgm:spPr/>
      <dgm:t>
        <a:bodyPr/>
        <a:lstStyle/>
        <a:p>
          <a:r>
            <a: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Can create whistleblowers</a:t>
          </a:r>
        </a:p>
      </dgm:t>
    </dgm:pt>
    <dgm:pt modelId="{7C09C0FF-1E83-4626-B147-306B6E85D6A3}" type="parTrans" cxnId="{E34A502D-1726-4E55-AAFD-60AF0A9CD8B0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8C82508-806C-4699-AC58-2AC86BDBF704}" type="sibTrans" cxnId="{E34A502D-1726-4E55-AAFD-60AF0A9CD8B0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700E423-5B63-4A99-8CBF-DDC516A1E168}" type="pres">
      <dgm:prSet presAssocID="{68CF71FF-EC51-49BD-B647-F0FF4646AC9D}" presName="linear" presStyleCnt="0">
        <dgm:presLayoutVars>
          <dgm:dir/>
          <dgm:animLvl val="lvl"/>
          <dgm:resizeHandles val="exact"/>
        </dgm:presLayoutVars>
      </dgm:prSet>
      <dgm:spPr/>
    </dgm:pt>
    <dgm:pt modelId="{10C53E7C-8C6F-46A6-90BF-F14C0B013048}" type="pres">
      <dgm:prSet presAssocID="{39AE81D9-BF0B-476F-8EC6-0D0DD82E4562}" presName="parentLin" presStyleCnt="0"/>
      <dgm:spPr/>
    </dgm:pt>
    <dgm:pt modelId="{39B45EF5-6E52-402B-A97D-75B79BD4659B}" type="pres">
      <dgm:prSet presAssocID="{39AE81D9-BF0B-476F-8EC6-0D0DD82E4562}" presName="parentLeftMargin" presStyleLbl="node1" presStyleIdx="0" presStyleCnt="4"/>
      <dgm:spPr/>
    </dgm:pt>
    <dgm:pt modelId="{95A4F9BF-A1D0-4C20-A2E8-EC73C97B4E20}" type="pres">
      <dgm:prSet presAssocID="{39AE81D9-BF0B-476F-8EC6-0D0DD82E456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55D8AAB-D36E-4F2E-9583-FD728792D55F}" type="pres">
      <dgm:prSet presAssocID="{39AE81D9-BF0B-476F-8EC6-0D0DD82E4562}" presName="negativeSpace" presStyleCnt="0"/>
      <dgm:spPr/>
    </dgm:pt>
    <dgm:pt modelId="{15CF70FB-D18A-4C90-A888-733A4BE9B793}" type="pres">
      <dgm:prSet presAssocID="{39AE81D9-BF0B-476F-8EC6-0D0DD82E4562}" presName="childText" presStyleLbl="conFgAcc1" presStyleIdx="0" presStyleCnt="4">
        <dgm:presLayoutVars>
          <dgm:bulletEnabled val="1"/>
        </dgm:presLayoutVars>
      </dgm:prSet>
      <dgm:spPr/>
    </dgm:pt>
    <dgm:pt modelId="{97E2A5D0-C494-4D9A-9119-AC0ED243292F}" type="pres">
      <dgm:prSet presAssocID="{C59561F2-801F-42A6-9139-B419B1F6D8A0}" presName="spaceBetweenRectangles" presStyleCnt="0"/>
      <dgm:spPr/>
    </dgm:pt>
    <dgm:pt modelId="{CBF5212A-9124-45A6-85F2-E90549241B07}" type="pres">
      <dgm:prSet presAssocID="{AC138E59-FFB5-465B-BD77-42EC0C3A2AA3}" presName="parentLin" presStyleCnt="0"/>
      <dgm:spPr/>
    </dgm:pt>
    <dgm:pt modelId="{1A3C73B6-AE1C-49F6-AE8E-C9800F62732A}" type="pres">
      <dgm:prSet presAssocID="{AC138E59-FFB5-465B-BD77-42EC0C3A2AA3}" presName="parentLeftMargin" presStyleLbl="node1" presStyleIdx="0" presStyleCnt="4"/>
      <dgm:spPr/>
    </dgm:pt>
    <dgm:pt modelId="{F979F74D-0A43-4E03-8C28-B4B1135C21E7}" type="pres">
      <dgm:prSet presAssocID="{AC138E59-FFB5-465B-BD77-42EC0C3A2AA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99B9312-2CCE-435C-A6A0-08391DBB2598}" type="pres">
      <dgm:prSet presAssocID="{AC138E59-FFB5-465B-BD77-42EC0C3A2AA3}" presName="negativeSpace" presStyleCnt="0"/>
      <dgm:spPr/>
    </dgm:pt>
    <dgm:pt modelId="{09658471-F734-46BF-9779-39C3B043B70C}" type="pres">
      <dgm:prSet presAssocID="{AC138E59-FFB5-465B-BD77-42EC0C3A2AA3}" presName="childText" presStyleLbl="conFgAcc1" presStyleIdx="1" presStyleCnt="4">
        <dgm:presLayoutVars>
          <dgm:bulletEnabled val="1"/>
        </dgm:presLayoutVars>
      </dgm:prSet>
      <dgm:spPr/>
    </dgm:pt>
    <dgm:pt modelId="{15FB12F2-129A-407A-BD9E-BE2A18B73186}" type="pres">
      <dgm:prSet presAssocID="{C9D8895E-F169-4E9B-ACA3-DF6B3C318849}" presName="spaceBetweenRectangles" presStyleCnt="0"/>
      <dgm:spPr/>
    </dgm:pt>
    <dgm:pt modelId="{944741CA-CA1B-4839-8C82-D6407A5DE476}" type="pres">
      <dgm:prSet presAssocID="{4F2579C9-3A11-475D-9F2E-A35E1F598140}" presName="parentLin" presStyleCnt="0"/>
      <dgm:spPr/>
    </dgm:pt>
    <dgm:pt modelId="{99645E98-7DCC-408D-AB77-5698FB2218EB}" type="pres">
      <dgm:prSet presAssocID="{4F2579C9-3A11-475D-9F2E-A35E1F598140}" presName="parentLeftMargin" presStyleLbl="node1" presStyleIdx="1" presStyleCnt="4"/>
      <dgm:spPr/>
    </dgm:pt>
    <dgm:pt modelId="{1CA18662-AF02-4965-9792-76D5BCE76D4B}" type="pres">
      <dgm:prSet presAssocID="{4F2579C9-3A11-475D-9F2E-A35E1F59814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F4AB0DB-0E2B-4882-9024-CA7AB14C9945}" type="pres">
      <dgm:prSet presAssocID="{4F2579C9-3A11-475D-9F2E-A35E1F598140}" presName="negativeSpace" presStyleCnt="0"/>
      <dgm:spPr/>
    </dgm:pt>
    <dgm:pt modelId="{7659C619-18AE-4E11-81A3-8B07C37A52C6}" type="pres">
      <dgm:prSet presAssocID="{4F2579C9-3A11-475D-9F2E-A35E1F598140}" presName="childText" presStyleLbl="conFgAcc1" presStyleIdx="2" presStyleCnt="4">
        <dgm:presLayoutVars>
          <dgm:bulletEnabled val="1"/>
        </dgm:presLayoutVars>
      </dgm:prSet>
      <dgm:spPr/>
    </dgm:pt>
    <dgm:pt modelId="{257529CD-78A9-48A1-A6D3-E47E46F1E2B0}" type="pres">
      <dgm:prSet presAssocID="{3C5DFC16-2F91-4B56-90DA-C5CE1CCA4C19}" presName="spaceBetweenRectangles" presStyleCnt="0"/>
      <dgm:spPr/>
    </dgm:pt>
    <dgm:pt modelId="{B1D6289F-B93C-4FD6-A06F-794F03B769D4}" type="pres">
      <dgm:prSet presAssocID="{A9777C0C-C3EF-42F9-873E-DA73DBB4F39E}" presName="parentLin" presStyleCnt="0"/>
      <dgm:spPr/>
    </dgm:pt>
    <dgm:pt modelId="{DE410BE2-679D-4EA0-829B-6A621CDFC41C}" type="pres">
      <dgm:prSet presAssocID="{A9777C0C-C3EF-42F9-873E-DA73DBB4F39E}" presName="parentLeftMargin" presStyleLbl="node1" presStyleIdx="2" presStyleCnt="4"/>
      <dgm:spPr/>
    </dgm:pt>
    <dgm:pt modelId="{5B70994E-EC9D-45F7-AA49-CA824E153A83}" type="pres">
      <dgm:prSet presAssocID="{A9777C0C-C3EF-42F9-873E-DA73DBB4F39E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59A96DA4-7539-4E2B-BDD1-9C5391FF341A}" type="pres">
      <dgm:prSet presAssocID="{A9777C0C-C3EF-42F9-873E-DA73DBB4F39E}" presName="negativeSpace" presStyleCnt="0"/>
      <dgm:spPr/>
    </dgm:pt>
    <dgm:pt modelId="{59432D74-4ABA-4DF0-8D75-EC23BF20DE1D}" type="pres">
      <dgm:prSet presAssocID="{A9777C0C-C3EF-42F9-873E-DA73DBB4F39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58B2F00-689A-4D01-93E0-1ED5F0B8A41C}" type="presOf" srcId="{BDC783AC-EB7F-479F-9AB2-BE345435F74A}" destId="{15CF70FB-D18A-4C90-A888-733A4BE9B793}" srcOrd="0" destOrd="1" presId="urn:microsoft.com/office/officeart/2005/8/layout/list1"/>
    <dgm:cxn modelId="{3DF66A0C-2B5C-4613-8E8C-D1DBB726DF33}" type="presOf" srcId="{D1A4DEE0-8D66-4243-B59B-B03CD4B8DD0C}" destId="{09658471-F734-46BF-9779-39C3B043B70C}" srcOrd="0" destOrd="3" presId="urn:microsoft.com/office/officeart/2005/8/layout/list1"/>
    <dgm:cxn modelId="{BDC19316-C9EA-4D30-88D2-D4C2600AE305}" type="presOf" srcId="{468651DE-3BDA-47FE-8F18-D20848290F0D}" destId="{59432D74-4ABA-4DF0-8D75-EC23BF20DE1D}" srcOrd="0" destOrd="1" presId="urn:microsoft.com/office/officeart/2005/8/layout/list1"/>
    <dgm:cxn modelId="{6EC28717-5CBA-4AED-9AEA-AB7C4E69C9E4}" type="presOf" srcId="{A9777C0C-C3EF-42F9-873E-DA73DBB4F39E}" destId="{DE410BE2-679D-4EA0-829B-6A621CDFC41C}" srcOrd="0" destOrd="0" presId="urn:microsoft.com/office/officeart/2005/8/layout/list1"/>
    <dgm:cxn modelId="{393CC117-5459-4F21-8030-111A10238A00}" srcId="{AC138E59-FFB5-465B-BD77-42EC0C3A2AA3}" destId="{44167121-EDE8-44AE-BAC6-EC22FBAECC8A}" srcOrd="0" destOrd="0" parTransId="{4F5C2C13-4012-4732-A261-5A79CC1B53B8}" sibTransId="{2103B890-DF3D-48D1-AB89-DBEB8321D456}"/>
    <dgm:cxn modelId="{E8448320-A339-4ECC-87BA-AA606DDA7B64}" srcId="{39AE81D9-BF0B-476F-8EC6-0D0DD82E4562}" destId="{ADBADC2B-7633-4883-8B0C-B81D66CE610F}" srcOrd="2" destOrd="0" parTransId="{53854D69-EB70-4E01-82BB-D9906E3E6D1A}" sibTransId="{0859BA2A-BADF-491B-A1A6-F918F223AC88}"/>
    <dgm:cxn modelId="{F44B7426-F66F-49B8-9AAC-59D5836D4BA6}" type="presOf" srcId="{39AE81D9-BF0B-476F-8EC6-0D0DD82E4562}" destId="{95A4F9BF-A1D0-4C20-A2E8-EC73C97B4E20}" srcOrd="1" destOrd="0" presId="urn:microsoft.com/office/officeart/2005/8/layout/list1"/>
    <dgm:cxn modelId="{E34A502D-1726-4E55-AAFD-60AF0A9CD8B0}" srcId="{A9777C0C-C3EF-42F9-873E-DA73DBB4F39E}" destId="{468651DE-3BDA-47FE-8F18-D20848290F0D}" srcOrd="1" destOrd="0" parTransId="{7C09C0FF-1E83-4626-B147-306B6E85D6A3}" sibTransId="{E8C82508-806C-4699-AC58-2AC86BDBF704}"/>
    <dgm:cxn modelId="{B976E62E-CAC1-43A5-83CF-2547257B9D17}" srcId="{AC138E59-FFB5-465B-BD77-42EC0C3A2AA3}" destId="{D1A4DEE0-8D66-4243-B59B-B03CD4B8DD0C}" srcOrd="3" destOrd="0" parTransId="{FF7A664A-3586-48FC-BAF5-4F6080D91572}" sibTransId="{9518EDC5-D033-48D9-97B5-21831C02F116}"/>
    <dgm:cxn modelId="{2AB27B33-842D-405B-A622-FC8409D3F911}" srcId="{68CF71FF-EC51-49BD-B647-F0FF4646AC9D}" destId="{39AE81D9-BF0B-476F-8EC6-0D0DD82E4562}" srcOrd="0" destOrd="0" parTransId="{44E350C8-C5F3-40CE-B21F-1CB879B7238D}" sibTransId="{C59561F2-801F-42A6-9139-B419B1F6D8A0}"/>
    <dgm:cxn modelId="{C9EA4B39-6614-4B78-A032-BB1A2B5E9055}" type="presOf" srcId="{39AE81D9-BF0B-476F-8EC6-0D0DD82E4562}" destId="{39B45EF5-6E52-402B-A97D-75B79BD4659B}" srcOrd="0" destOrd="0" presId="urn:microsoft.com/office/officeart/2005/8/layout/list1"/>
    <dgm:cxn modelId="{BD41713F-884C-43DD-BCD5-CA4729CAEDC4}" type="presOf" srcId="{A9777C0C-C3EF-42F9-873E-DA73DBB4F39E}" destId="{5B70994E-EC9D-45F7-AA49-CA824E153A83}" srcOrd="1" destOrd="0" presId="urn:microsoft.com/office/officeart/2005/8/layout/list1"/>
    <dgm:cxn modelId="{6B7A3961-CBE4-4451-A2A3-C4D0B90BEB56}" srcId="{39AE81D9-BF0B-476F-8EC6-0D0DD82E4562}" destId="{81AA5D79-426E-4599-8F7F-F34AB7E4F596}" srcOrd="3" destOrd="0" parTransId="{1FA41CFB-19C3-4559-88E7-34437428875F}" sibTransId="{E9678B66-E3AA-4EAA-BE42-D9991CF14816}"/>
    <dgm:cxn modelId="{1B3D6446-3B7E-4ADD-AA35-A97F079987CE}" type="presOf" srcId="{AC138E59-FFB5-465B-BD77-42EC0C3A2AA3}" destId="{F979F74D-0A43-4E03-8C28-B4B1135C21E7}" srcOrd="1" destOrd="0" presId="urn:microsoft.com/office/officeart/2005/8/layout/list1"/>
    <dgm:cxn modelId="{B2337267-C365-4632-BBBF-ABE431653953}" type="presOf" srcId="{7957D906-E6E4-408A-8037-096F6F3FCB23}" destId="{09658471-F734-46BF-9779-39C3B043B70C}" srcOrd="0" destOrd="1" presId="urn:microsoft.com/office/officeart/2005/8/layout/list1"/>
    <dgm:cxn modelId="{4C84FC4D-2EA4-424B-B3B9-ADA37E84341A}" type="presOf" srcId="{44167121-EDE8-44AE-BAC6-EC22FBAECC8A}" destId="{09658471-F734-46BF-9779-39C3B043B70C}" srcOrd="0" destOrd="0" presId="urn:microsoft.com/office/officeart/2005/8/layout/list1"/>
    <dgm:cxn modelId="{3344784E-EEC6-4647-A0E8-0B4F572F86C6}" type="presOf" srcId="{4F2579C9-3A11-475D-9F2E-A35E1F598140}" destId="{99645E98-7DCC-408D-AB77-5698FB2218EB}" srcOrd="0" destOrd="0" presId="urn:microsoft.com/office/officeart/2005/8/layout/list1"/>
    <dgm:cxn modelId="{CDD4AC53-A38C-4D4E-8514-ACC1E6C76EC4}" type="presOf" srcId="{293BD528-DB8A-4C24-9685-104115195E8A}" destId="{09658471-F734-46BF-9779-39C3B043B70C}" srcOrd="0" destOrd="2" presId="urn:microsoft.com/office/officeart/2005/8/layout/list1"/>
    <dgm:cxn modelId="{2FE8BA57-7B09-4E69-82C4-AF9DDFA50C90}" type="presOf" srcId="{4F2579C9-3A11-475D-9F2E-A35E1F598140}" destId="{1CA18662-AF02-4965-9792-76D5BCE76D4B}" srcOrd="1" destOrd="0" presId="urn:microsoft.com/office/officeart/2005/8/layout/list1"/>
    <dgm:cxn modelId="{D2856C7C-EFDD-40B6-B04D-F3E7BABA52C0}" type="presOf" srcId="{AC138E59-FFB5-465B-BD77-42EC0C3A2AA3}" destId="{1A3C73B6-AE1C-49F6-AE8E-C9800F62732A}" srcOrd="0" destOrd="0" presId="urn:microsoft.com/office/officeart/2005/8/layout/list1"/>
    <dgm:cxn modelId="{78637A83-3024-4C54-B2E7-0256D51178C3}" type="presOf" srcId="{CE7B5E67-3838-4694-94F3-FBA89334239B}" destId="{15CF70FB-D18A-4C90-A888-733A4BE9B793}" srcOrd="0" destOrd="0" presId="urn:microsoft.com/office/officeart/2005/8/layout/list1"/>
    <dgm:cxn modelId="{E3B98986-3192-4184-ACF6-1E1923D8791A}" srcId="{68CF71FF-EC51-49BD-B647-F0FF4646AC9D}" destId="{AC138E59-FFB5-465B-BD77-42EC0C3A2AA3}" srcOrd="1" destOrd="0" parTransId="{FAB30F21-4AD3-4B59-A5C4-7602009A7266}" sibTransId="{C9D8895E-F169-4E9B-ACA3-DF6B3C318849}"/>
    <dgm:cxn modelId="{E5119A9F-7BB6-4940-999C-F3D92567A682}" srcId="{AC138E59-FFB5-465B-BD77-42EC0C3A2AA3}" destId="{7957D906-E6E4-408A-8037-096F6F3FCB23}" srcOrd="1" destOrd="0" parTransId="{211668A0-C6A2-488F-A9AB-D3EA9D3035A1}" sibTransId="{DB58A873-210D-41CF-825A-2EFBD19893CC}"/>
    <dgm:cxn modelId="{4B2686A4-9180-4BFE-B51C-A628A38C3762}" type="presOf" srcId="{AA7613C3-DBAF-49E2-B9A7-B47DE5A13E13}" destId="{59432D74-4ABA-4DF0-8D75-EC23BF20DE1D}" srcOrd="0" destOrd="0" presId="urn:microsoft.com/office/officeart/2005/8/layout/list1"/>
    <dgm:cxn modelId="{039CC6AF-4E3C-4A2A-B6BE-BF053B6097BA}" srcId="{A9777C0C-C3EF-42F9-873E-DA73DBB4F39E}" destId="{AA7613C3-DBAF-49E2-B9A7-B47DE5A13E13}" srcOrd="0" destOrd="0" parTransId="{C50E6212-CBA4-42D6-9E09-7A8AD2AB7221}" sibTransId="{0B2E5885-6998-47EF-AB67-B1C963FB1893}"/>
    <dgm:cxn modelId="{6460FDB8-A13A-499A-960D-9EB1AD507531}" srcId="{68CF71FF-EC51-49BD-B647-F0FF4646AC9D}" destId="{4F2579C9-3A11-475D-9F2E-A35E1F598140}" srcOrd="2" destOrd="0" parTransId="{9B7A823E-7495-4DDA-8A2F-7113D642B141}" sibTransId="{3C5DFC16-2F91-4B56-90DA-C5CE1CCA4C19}"/>
    <dgm:cxn modelId="{91CECCC0-F7C9-453D-96AA-77D32626C6A3}" srcId="{AC138E59-FFB5-465B-BD77-42EC0C3A2AA3}" destId="{293BD528-DB8A-4C24-9685-104115195E8A}" srcOrd="2" destOrd="0" parTransId="{8511F901-CB37-48EE-9BFC-AF3EC46722D4}" sibTransId="{A97C6B1C-4393-477C-8EB2-85CB8B913040}"/>
    <dgm:cxn modelId="{0C441ACE-47CB-43E0-AE05-8E1F27C61BC9}" type="presOf" srcId="{ADBADC2B-7633-4883-8B0C-B81D66CE610F}" destId="{15CF70FB-D18A-4C90-A888-733A4BE9B793}" srcOrd="0" destOrd="2" presId="urn:microsoft.com/office/officeart/2005/8/layout/list1"/>
    <dgm:cxn modelId="{71D30ACF-453A-49D3-951C-8DAE510E94FE}" srcId="{68CF71FF-EC51-49BD-B647-F0FF4646AC9D}" destId="{A9777C0C-C3EF-42F9-873E-DA73DBB4F39E}" srcOrd="3" destOrd="0" parTransId="{BC1CCB9E-39F8-425F-9791-B4A621045777}" sibTransId="{1B00C096-43D4-44AB-89BF-E334F442C60F}"/>
    <dgm:cxn modelId="{486D34E6-FF70-41BF-8367-8A60DA28A033}" type="presOf" srcId="{81AA5D79-426E-4599-8F7F-F34AB7E4F596}" destId="{15CF70FB-D18A-4C90-A888-733A4BE9B793}" srcOrd="0" destOrd="3" presId="urn:microsoft.com/office/officeart/2005/8/layout/list1"/>
    <dgm:cxn modelId="{647859EF-8B19-47A3-A8FB-C2CA930309C3}" srcId="{39AE81D9-BF0B-476F-8EC6-0D0DD82E4562}" destId="{CE7B5E67-3838-4694-94F3-FBA89334239B}" srcOrd="0" destOrd="0" parTransId="{B4C4C0BA-36DF-4067-BF44-B75C23D65180}" sibTransId="{9965095F-6283-49C3-8E73-6894319FADD7}"/>
    <dgm:cxn modelId="{EB59A7EF-A4A3-42D8-8377-B986E3601FF4}" type="presOf" srcId="{68CF71FF-EC51-49BD-B647-F0FF4646AC9D}" destId="{8700E423-5B63-4A99-8CBF-DDC516A1E168}" srcOrd="0" destOrd="0" presId="urn:microsoft.com/office/officeart/2005/8/layout/list1"/>
    <dgm:cxn modelId="{38D748FE-B883-4ED8-AA2F-D7AA96EE5352}" srcId="{39AE81D9-BF0B-476F-8EC6-0D0DD82E4562}" destId="{BDC783AC-EB7F-479F-9AB2-BE345435F74A}" srcOrd="1" destOrd="0" parTransId="{6E354062-21B4-441F-8481-EDA19EF1460E}" sibTransId="{012FAFEC-2FF3-4270-AAB4-BDB56FD5B91C}"/>
    <dgm:cxn modelId="{AE2AB775-17FA-4E7C-9F45-C7CFDD2F542F}" type="presParOf" srcId="{8700E423-5B63-4A99-8CBF-DDC516A1E168}" destId="{10C53E7C-8C6F-46A6-90BF-F14C0B013048}" srcOrd="0" destOrd="0" presId="urn:microsoft.com/office/officeart/2005/8/layout/list1"/>
    <dgm:cxn modelId="{CE4FB50C-873B-4111-9C0D-CCE997155784}" type="presParOf" srcId="{10C53E7C-8C6F-46A6-90BF-F14C0B013048}" destId="{39B45EF5-6E52-402B-A97D-75B79BD4659B}" srcOrd="0" destOrd="0" presId="urn:microsoft.com/office/officeart/2005/8/layout/list1"/>
    <dgm:cxn modelId="{EEE0AF28-48B3-40F1-9DF6-32CEDD1FD136}" type="presParOf" srcId="{10C53E7C-8C6F-46A6-90BF-F14C0B013048}" destId="{95A4F9BF-A1D0-4C20-A2E8-EC73C97B4E20}" srcOrd="1" destOrd="0" presId="urn:microsoft.com/office/officeart/2005/8/layout/list1"/>
    <dgm:cxn modelId="{04D38D5B-25FC-473C-9204-296A1B700E45}" type="presParOf" srcId="{8700E423-5B63-4A99-8CBF-DDC516A1E168}" destId="{755D8AAB-D36E-4F2E-9583-FD728792D55F}" srcOrd="1" destOrd="0" presId="urn:microsoft.com/office/officeart/2005/8/layout/list1"/>
    <dgm:cxn modelId="{0B573ED6-7804-4A38-B3BE-8D7BC239EC50}" type="presParOf" srcId="{8700E423-5B63-4A99-8CBF-DDC516A1E168}" destId="{15CF70FB-D18A-4C90-A888-733A4BE9B793}" srcOrd="2" destOrd="0" presId="urn:microsoft.com/office/officeart/2005/8/layout/list1"/>
    <dgm:cxn modelId="{53BF548E-3DD7-4836-9435-379EDBC5F0DB}" type="presParOf" srcId="{8700E423-5B63-4A99-8CBF-DDC516A1E168}" destId="{97E2A5D0-C494-4D9A-9119-AC0ED243292F}" srcOrd="3" destOrd="0" presId="urn:microsoft.com/office/officeart/2005/8/layout/list1"/>
    <dgm:cxn modelId="{88508B43-2A78-45D6-82B1-ACCD21ED0197}" type="presParOf" srcId="{8700E423-5B63-4A99-8CBF-DDC516A1E168}" destId="{CBF5212A-9124-45A6-85F2-E90549241B07}" srcOrd="4" destOrd="0" presId="urn:microsoft.com/office/officeart/2005/8/layout/list1"/>
    <dgm:cxn modelId="{DB6947B9-80E7-4254-B913-EB97C32E71F0}" type="presParOf" srcId="{CBF5212A-9124-45A6-85F2-E90549241B07}" destId="{1A3C73B6-AE1C-49F6-AE8E-C9800F62732A}" srcOrd="0" destOrd="0" presId="urn:microsoft.com/office/officeart/2005/8/layout/list1"/>
    <dgm:cxn modelId="{26C7DF05-E636-4EA3-92B2-BF85D6FBB50C}" type="presParOf" srcId="{CBF5212A-9124-45A6-85F2-E90549241B07}" destId="{F979F74D-0A43-4E03-8C28-B4B1135C21E7}" srcOrd="1" destOrd="0" presId="urn:microsoft.com/office/officeart/2005/8/layout/list1"/>
    <dgm:cxn modelId="{56576AD8-DD19-4EA5-9526-66255CFA444A}" type="presParOf" srcId="{8700E423-5B63-4A99-8CBF-DDC516A1E168}" destId="{199B9312-2CCE-435C-A6A0-08391DBB2598}" srcOrd="5" destOrd="0" presId="urn:microsoft.com/office/officeart/2005/8/layout/list1"/>
    <dgm:cxn modelId="{1CC6B4E4-B1DD-4018-A091-2F70D2F0B56B}" type="presParOf" srcId="{8700E423-5B63-4A99-8CBF-DDC516A1E168}" destId="{09658471-F734-46BF-9779-39C3B043B70C}" srcOrd="6" destOrd="0" presId="urn:microsoft.com/office/officeart/2005/8/layout/list1"/>
    <dgm:cxn modelId="{85D197EC-4A1E-43AE-8754-3BA0C17CDA9B}" type="presParOf" srcId="{8700E423-5B63-4A99-8CBF-DDC516A1E168}" destId="{15FB12F2-129A-407A-BD9E-BE2A18B73186}" srcOrd="7" destOrd="0" presId="urn:microsoft.com/office/officeart/2005/8/layout/list1"/>
    <dgm:cxn modelId="{D8B7EB21-0A00-45C4-B863-CE61BB571333}" type="presParOf" srcId="{8700E423-5B63-4A99-8CBF-DDC516A1E168}" destId="{944741CA-CA1B-4839-8C82-D6407A5DE476}" srcOrd="8" destOrd="0" presId="urn:microsoft.com/office/officeart/2005/8/layout/list1"/>
    <dgm:cxn modelId="{DBD4A1E4-186C-4BA2-AC07-F969A1BA25AC}" type="presParOf" srcId="{944741CA-CA1B-4839-8C82-D6407A5DE476}" destId="{99645E98-7DCC-408D-AB77-5698FB2218EB}" srcOrd="0" destOrd="0" presId="urn:microsoft.com/office/officeart/2005/8/layout/list1"/>
    <dgm:cxn modelId="{0D904BE7-7117-4C9D-A0DE-DED39CFA0A45}" type="presParOf" srcId="{944741CA-CA1B-4839-8C82-D6407A5DE476}" destId="{1CA18662-AF02-4965-9792-76D5BCE76D4B}" srcOrd="1" destOrd="0" presId="urn:microsoft.com/office/officeart/2005/8/layout/list1"/>
    <dgm:cxn modelId="{DCB6F437-CAB7-4538-98AC-E1172B673B51}" type="presParOf" srcId="{8700E423-5B63-4A99-8CBF-DDC516A1E168}" destId="{CF4AB0DB-0E2B-4882-9024-CA7AB14C9945}" srcOrd="9" destOrd="0" presId="urn:microsoft.com/office/officeart/2005/8/layout/list1"/>
    <dgm:cxn modelId="{8A709C36-8970-418F-A2CE-513B8E1EAFDB}" type="presParOf" srcId="{8700E423-5B63-4A99-8CBF-DDC516A1E168}" destId="{7659C619-18AE-4E11-81A3-8B07C37A52C6}" srcOrd="10" destOrd="0" presId="urn:microsoft.com/office/officeart/2005/8/layout/list1"/>
    <dgm:cxn modelId="{FC5CB66E-E76E-4746-AB8D-9196689EA3DA}" type="presParOf" srcId="{8700E423-5B63-4A99-8CBF-DDC516A1E168}" destId="{257529CD-78A9-48A1-A6D3-E47E46F1E2B0}" srcOrd="11" destOrd="0" presId="urn:microsoft.com/office/officeart/2005/8/layout/list1"/>
    <dgm:cxn modelId="{9741C194-9F07-4D7F-A07C-FAA91BE9397F}" type="presParOf" srcId="{8700E423-5B63-4A99-8CBF-DDC516A1E168}" destId="{B1D6289F-B93C-4FD6-A06F-794F03B769D4}" srcOrd="12" destOrd="0" presId="urn:microsoft.com/office/officeart/2005/8/layout/list1"/>
    <dgm:cxn modelId="{55B583A0-8DEE-4FBF-8911-FBFA092F56DF}" type="presParOf" srcId="{B1D6289F-B93C-4FD6-A06F-794F03B769D4}" destId="{DE410BE2-679D-4EA0-829B-6A621CDFC41C}" srcOrd="0" destOrd="0" presId="urn:microsoft.com/office/officeart/2005/8/layout/list1"/>
    <dgm:cxn modelId="{E096A15B-8F11-430E-AA32-06ABF73ACFDE}" type="presParOf" srcId="{B1D6289F-B93C-4FD6-A06F-794F03B769D4}" destId="{5B70994E-EC9D-45F7-AA49-CA824E153A83}" srcOrd="1" destOrd="0" presId="urn:microsoft.com/office/officeart/2005/8/layout/list1"/>
    <dgm:cxn modelId="{1E2BD149-A0FC-4B2C-AAE5-D9275EE92DD8}" type="presParOf" srcId="{8700E423-5B63-4A99-8CBF-DDC516A1E168}" destId="{59A96DA4-7539-4E2B-BDD1-9C5391FF341A}" srcOrd="13" destOrd="0" presId="urn:microsoft.com/office/officeart/2005/8/layout/list1"/>
    <dgm:cxn modelId="{00917FA6-17BC-4055-AD04-E57F33D2A6CF}" type="presParOf" srcId="{8700E423-5B63-4A99-8CBF-DDC516A1E168}" destId="{59432D74-4ABA-4DF0-8D75-EC23BF20DE1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3FF692-506D-45C2-B5CE-AC7D4EAE4768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A2B657-DB08-42E5-A337-8E8EDF9176B3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Removal of unfair competition</a:t>
          </a:r>
          <a:endParaRPr lang="en-US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1DE8C19-17B4-47B3-BA19-8B28B0274530}" type="parTrans" cxnId="{CD17023D-CF73-42AB-BD4E-086BB7813FC9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70D2A2E-6C1E-4FC4-A774-4B329C704EEB}" type="sibTrans" cxnId="{CD17023D-CF73-42AB-BD4E-086BB7813FC9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37388A3-F60C-4CBC-9378-743CBFC7A8B7}">
      <dgm:prSet/>
      <dgm:spPr/>
      <dgm:t>
        <a:bodyPr/>
        <a:lstStyle/>
        <a:p>
          <a:r>
            <a: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Fair competition in business</a:t>
          </a:r>
        </a:p>
      </dgm:t>
    </dgm:pt>
    <dgm:pt modelId="{7FD834CE-E48C-4C2E-B7C6-CFF74F9A7AF1}" type="parTrans" cxnId="{DE9F30F5-A8C7-478B-89CD-15DA12BF0B48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ACB7695-9308-4B42-BF34-1C21123DF7E3}" type="sibTrans" cxnId="{DE9F30F5-A8C7-478B-89CD-15DA12BF0B48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21CBC6C-B9B8-431B-9CE6-6FEB5DFBD4A3}">
      <dgm:prSet/>
      <dgm:spPr/>
      <dgm:t>
        <a:bodyPr/>
        <a:lstStyle/>
        <a:p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Increased honest economic activity</a:t>
          </a:r>
        </a:p>
      </dgm:t>
    </dgm:pt>
    <dgm:pt modelId="{248ADDFC-97D3-458D-BA1F-D46154812D23}" type="parTrans" cxnId="{84D066D8-49F4-4D4E-B131-3F90A0ACC701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A431C05-FAAB-426B-BA0C-790078A68B01}" type="sibTrans" cxnId="{84D066D8-49F4-4D4E-B131-3F90A0ACC701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ABF7AFB-EEB9-45B9-8336-7E0FDC281BF6}">
      <dgm:prSet/>
      <dgm:spPr/>
      <dgm:t>
        <a:bodyPr/>
        <a:lstStyle/>
        <a:p>
          <a:r>
            <a: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Sales and profits</a:t>
          </a:r>
        </a:p>
      </dgm:t>
    </dgm:pt>
    <dgm:pt modelId="{721C36B5-5575-44F7-90D4-753AD93DA576}" type="parTrans" cxnId="{9BC1FE34-BF7A-441E-AC64-371227FDC758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92106E5-6823-4B15-B99A-90AAA1986A29}" type="sibTrans" cxnId="{9BC1FE34-BF7A-441E-AC64-371227FDC758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176B57C-3B7F-47F8-A246-A852F5491EA1}">
      <dgm:prSet/>
      <dgm:spPr/>
      <dgm:t>
        <a:bodyPr/>
        <a:lstStyle/>
        <a:p>
          <a:r>
            <a: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Hiring</a:t>
          </a:r>
        </a:p>
      </dgm:t>
    </dgm:pt>
    <dgm:pt modelId="{320CA93E-3B4C-485A-9EA5-14995459A69B}" type="parTrans" cxnId="{395C573E-2D7E-4EB0-BA5D-09FB26A50F77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945C10B-62FD-4934-93B5-79258650E818}" type="sibTrans" cxnId="{395C573E-2D7E-4EB0-BA5D-09FB26A50F77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A93E2D7-BBA9-4C05-BD99-E18592BB70EA}">
      <dgm:prSet/>
      <dgm:spPr/>
      <dgm:t>
        <a:bodyPr/>
        <a:lstStyle/>
        <a:p>
          <a:r>
            <a: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Investments</a:t>
          </a:r>
        </a:p>
      </dgm:t>
    </dgm:pt>
    <dgm:pt modelId="{F1BACC5A-DC67-47D5-8297-9DFD6BF2B2DF}" type="parTrans" cxnId="{FD695F54-8357-4055-93FB-B530D6F1190C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406E8C6-5574-486A-BDFA-127891DF1FF1}" type="sibTrans" cxnId="{FD695F54-8357-4055-93FB-B530D6F1190C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014A907-4A1C-4754-B500-7EF755291795}">
      <dgm:prSet/>
      <dgm:spPr/>
      <dgm:t>
        <a:bodyPr/>
        <a:lstStyle/>
        <a:p>
          <a:r>
            <a: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Tax payments</a:t>
          </a:r>
        </a:p>
      </dgm:t>
    </dgm:pt>
    <dgm:pt modelId="{41DA765C-E3BB-492C-927D-2A1B23845830}" type="parTrans" cxnId="{A5020677-410C-4D35-9E3C-326E5608ABF1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9B19AFD-3497-42A3-ADE2-E449318CAA0F}" type="sibTrans" cxnId="{A5020677-410C-4D35-9E3C-326E5608ABF1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7E72579-7DE3-4F1B-B7FB-0BC75C5A2E39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Image</a:t>
          </a:r>
          <a:endParaRPr lang="en-US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65C8CB6-E46B-477B-8C19-7839933CF783}" type="parTrans" cxnId="{8F594C46-A437-4629-8F7F-DEC924F3E3EB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B538C22-4B33-44BE-991E-C5693D894D7A}" type="sibTrans" cxnId="{8F594C46-A437-4629-8F7F-DEC924F3E3EB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DE74255-50F0-480D-8740-7C49D7A1D5C5}">
      <dgm:prSet/>
      <dgm:spPr/>
      <dgm:t>
        <a:bodyPr/>
        <a:lstStyle/>
        <a:p>
          <a:r>
            <a: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Participation in anti-fraud efforts</a:t>
          </a:r>
        </a:p>
      </dgm:t>
    </dgm:pt>
    <dgm:pt modelId="{65E6A321-4ACF-4060-9340-C06FB80ECD4C}" type="parTrans" cxnId="{905787FF-E670-4F1E-9E17-C43B921F67B8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A24F114-310E-49FB-A932-4346D7BBA891}" type="sibTrans" cxnId="{905787FF-E670-4F1E-9E17-C43B921F67B8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7CB7585-B119-49CD-AF69-FA7263C5B425}">
      <dgm:prSet/>
      <dgm:spPr/>
      <dgm:t>
        <a:bodyPr/>
        <a:lstStyle/>
        <a:p>
          <a:r>
            <a: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Acting on the values</a:t>
          </a:r>
        </a:p>
      </dgm:t>
    </dgm:pt>
    <dgm:pt modelId="{5C631190-4D28-4A2D-B091-CFA2836B8124}" type="parTrans" cxnId="{F19AADEB-37CE-4B20-87D8-3EBE618B8779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2CC2E37-57B6-4E0F-A5FB-183A774DEC17}" type="sibTrans" cxnId="{F19AADEB-37CE-4B20-87D8-3EBE618B8779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AD3441B-401F-447C-AA68-B21238EF7361}" type="pres">
      <dgm:prSet presAssocID="{933FF692-506D-45C2-B5CE-AC7D4EAE4768}" presName="linear" presStyleCnt="0">
        <dgm:presLayoutVars>
          <dgm:dir/>
          <dgm:animLvl val="lvl"/>
          <dgm:resizeHandles val="exact"/>
        </dgm:presLayoutVars>
      </dgm:prSet>
      <dgm:spPr/>
    </dgm:pt>
    <dgm:pt modelId="{E8F1BACF-DB33-458E-8152-423D537D055D}" type="pres">
      <dgm:prSet presAssocID="{DDA2B657-DB08-42E5-A337-8E8EDF9176B3}" presName="parentLin" presStyleCnt="0"/>
      <dgm:spPr/>
    </dgm:pt>
    <dgm:pt modelId="{FF026EC2-28EB-4A0D-B53C-82588C14D464}" type="pres">
      <dgm:prSet presAssocID="{DDA2B657-DB08-42E5-A337-8E8EDF9176B3}" presName="parentLeftMargin" presStyleLbl="node1" presStyleIdx="0" presStyleCnt="2"/>
      <dgm:spPr/>
    </dgm:pt>
    <dgm:pt modelId="{B9F7D5CB-019C-4231-AB19-A6889731B9D4}" type="pres">
      <dgm:prSet presAssocID="{DDA2B657-DB08-42E5-A337-8E8EDF9176B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9F3BD31-FD86-4FC1-B560-40BAE479E315}" type="pres">
      <dgm:prSet presAssocID="{DDA2B657-DB08-42E5-A337-8E8EDF9176B3}" presName="negativeSpace" presStyleCnt="0"/>
      <dgm:spPr/>
    </dgm:pt>
    <dgm:pt modelId="{9B301A9F-5337-41B3-B1B3-A58BDFAABDCD}" type="pres">
      <dgm:prSet presAssocID="{DDA2B657-DB08-42E5-A337-8E8EDF9176B3}" presName="childText" presStyleLbl="conFgAcc1" presStyleIdx="0" presStyleCnt="2">
        <dgm:presLayoutVars>
          <dgm:bulletEnabled val="1"/>
        </dgm:presLayoutVars>
      </dgm:prSet>
      <dgm:spPr/>
    </dgm:pt>
    <dgm:pt modelId="{2E4BCD70-84DE-4991-8B74-050E4E0255D5}" type="pres">
      <dgm:prSet presAssocID="{270D2A2E-6C1E-4FC4-A774-4B329C704EEB}" presName="spaceBetweenRectangles" presStyleCnt="0"/>
      <dgm:spPr/>
    </dgm:pt>
    <dgm:pt modelId="{37BD46E7-4AE0-4AC1-95F7-CB3A9B1A8072}" type="pres">
      <dgm:prSet presAssocID="{57E72579-7DE3-4F1B-B7FB-0BC75C5A2E39}" presName="parentLin" presStyleCnt="0"/>
      <dgm:spPr/>
    </dgm:pt>
    <dgm:pt modelId="{DF3F7DD4-2A34-4D2E-87D7-91BCC72F07B5}" type="pres">
      <dgm:prSet presAssocID="{57E72579-7DE3-4F1B-B7FB-0BC75C5A2E39}" presName="parentLeftMargin" presStyleLbl="node1" presStyleIdx="0" presStyleCnt="2"/>
      <dgm:spPr/>
    </dgm:pt>
    <dgm:pt modelId="{853B18F8-A62A-4EE6-87D6-45F5E003076E}" type="pres">
      <dgm:prSet presAssocID="{57E72579-7DE3-4F1B-B7FB-0BC75C5A2E3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CC852D5-7433-49B5-BFA7-199746696B2A}" type="pres">
      <dgm:prSet presAssocID="{57E72579-7DE3-4F1B-B7FB-0BC75C5A2E39}" presName="negativeSpace" presStyleCnt="0"/>
      <dgm:spPr/>
    </dgm:pt>
    <dgm:pt modelId="{11A38A03-CD9E-40BB-91FB-D82400A79482}" type="pres">
      <dgm:prSet presAssocID="{57E72579-7DE3-4F1B-B7FB-0BC75C5A2E3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1BF84102-23C5-4AE8-A738-1E376257CBFF}" type="presOf" srcId="{E37388A3-F60C-4CBC-9378-743CBFC7A8B7}" destId="{9B301A9F-5337-41B3-B1B3-A58BDFAABDCD}" srcOrd="0" destOrd="0" presId="urn:microsoft.com/office/officeart/2005/8/layout/list1"/>
    <dgm:cxn modelId="{5D926A0A-878D-4A55-BCAB-F98F50FA7BE8}" type="presOf" srcId="{97CB7585-B119-49CD-AF69-FA7263C5B425}" destId="{11A38A03-CD9E-40BB-91FB-D82400A79482}" srcOrd="0" destOrd="1" presId="urn:microsoft.com/office/officeart/2005/8/layout/list1"/>
    <dgm:cxn modelId="{9BC1FE34-BF7A-441E-AC64-371227FDC758}" srcId="{421CBC6C-B9B8-431B-9CE6-6FEB5DFBD4A3}" destId="{8ABF7AFB-EEB9-45B9-8336-7E0FDC281BF6}" srcOrd="0" destOrd="0" parTransId="{721C36B5-5575-44F7-90D4-753AD93DA576}" sibTransId="{492106E5-6823-4B15-B99A-90AAA1986A29}"/>
    <dgm:cxn modelId="{CD17023D-CF73-42AB-BD4E-086BB7813FC9}" srcId="{933FF692-506D-45C2-B5CE-AC7D4EAE4768}" destId="{DDA2B657-DB08-42E5-A337-8E8EDF9176B3}" srcOrd="0" destOrd="0" parTransId="{61DE8C19-17B4-47B3-BA19-8B28B0274530}" sibTransId="{270D2A2E-6C1E-4FC4-A774-4B329C704EEB}"/>
    <dgm:cxn modelId="{395C573E-2D7E-4EB0-BA5D-09FB26A50F77}" srcId="{421CBC6C-B9B8-431B-9CE6-6FEB5DFBD4A3}" destId="{6176B57C-3B7F-47F8-A246-A852F5491EA1}" srcOrd="1" destOrd="0" parTransId="{320CA93E-3B4C-485A-9EA5-14995459A69B}" sibTransId="{A945C10B-62FD-4934-93B5-79258650E818}"/>
    <dgm:cxn modelId="{F211D360-D332-4254-84C2-D59A85DB42F4}" type="presOf" srcId="{0014A907-4A1C-4754-B500-7EF755291795}" destId="{9B301A9F-5337-41B3-B1B3-A58BDFAABDCD}" srcOrd="0" destOrd="5" presId="urn:microsoft.com/office/officeart/2005/8/layout/list1"/>
    <dgm:cxn modelId="{8F594C46-A437-4629-8F7F-DEC924F3E3EB}" srcId="{933FF692-506D-45C2-B5CE-AC7D4EAE4768}" destId="{57E72579-7DE3-4F1B-B7FB-0BC75C5A2E39}" srcOrd="1" destOrd="0" parTransId="{965C8CB6-E46B-477B-8C19-7839933CF783}" sibTransId="{5B538C22-4B33-44BE-991E-C5693D894D7A}"/>
    <dgm:cxn modelId="{A1CEB968-CF10-4A16-9524-9487E3F2C71B}" type="presOf" srcId="{933FF692-506D-45C2-B5CE-AC7D4EAE4768}" destId="{9AD3441B-401F-447C-AA68-B21238EF7361}" srcOrd="0" destOrd="0" presId="urn:microsoft.com/office/officeart/2005/8/layout/list1"/>
    <dgm:cxn modelId="{F2E4116E-4B29-48B8-B42F-33238184C29A}" type="presOf" srcId="{8ABF7AFB-EEB9-45B9-8336-7E0FDC281BF6}" destId="{9B301A9F-5337-41B3-B1B3-A58BDFAABDCD}" srcOrd="0" destOrd="2" presId="urn:microsoft.com/office/officeart/2005/8/layout/list1"/>
    <dgm:cxn modelId="{A6DF764E-A396-44F9-88C3-508FA17C98DF}" type="presOf" srcId="{EDE74255-50F0-480D-8740-7C49D7A1D5C5}" destId="{11A38A03-CD9E-40BB-91FB-D82400A79482}" srcOrd="0" destOrd="0" presId="urn:microsoft.com/office/officeart/2005/8/layout/list1"/>
    <dgm:cxn modelId="{AE8E9972-A40B-4986-86CE-E27B22CE083F}" type="presOf" srcId="{DDA2B657-DB08-42E5-A337-8E8EDF9176B3}" destId="{B9F7D5CB-019C-4231-AB19-A6889731B9D4}" srcOrd="1" destOrd="0" presId="urn:microsoft.com/office/officeart/2005/8/layout/list1"/>
    <dgm:cxn modelId="{FD695F54-8357-4055-93FB-B530D6F1190C}" srcId="{421CBC6C-B9B8-431B-9CE6-6FEB5DFBD4A3}" destId="{8A93E2D7-BBA9-4C05-BD99-E18592BB70EA}" srcOrd="2" destOrd="0" parTransId="{F1BACC5A-DC67-47D5-8297-9DFD6BF2B2DF}" sibTransId="{5406E8C6-5574-486A-BDFA-127891DF1FF1}"/>
    <dgm:cxn modelId="{A5020677-410C-4D35-9E3C-326E5608ABF1}" srcId="{421CBC6C-B9B8-431B-9CE6-6FEB5DFBD4A3}" destId="{0014A907-4A1C-4754-B500-7EF755291795}" srcOrd="3" destOrd="0" parTransId="{41DA765C-E3BB-492C-927D-2A1B23845830}" sibTransId="{39B19AFD-3497-42A3-ADE2-E449318CAA0F}"/>
    <dgm:cxn modelId="{723E8D59-A178-479E-A1A4-A412B7B97624}" type="presOf" srcId="{57E72579-7DE3-4F1B-B7FB-0BC75C5A2E39}" destId="{DF3F7DD4-2A34-4D2E-87D7-91BCC72F07B5}" srcOrd="0" destOrd="0" presId="urn:microsoft.com/office/officeart/2005/8/layout/list1"/>
    <dgm:cxn modelId="{E340D68B-31D7-4FB4-ADB0-23FA37B86A9C}" type="presOf" srcId="{DDA2B657-DB08-42E5-A337-8E8EDF9176B3}" destId="{FF026EC2-28EB-4A0D-B53C-82588C14D464}" srcOrd="0" destOrd="0" presId="urn:microsoft.com/office/officeart/2005/8/layout/list1"/>
    <dgm:cxn modelId="{FAB7F89E-ED9C-4C40-9E42-092B2D680AF1}" type="presOf" srcId="{6176B57C-3B7F-47F8-A246-A852F5491EA1}" destId="{9B301A9F-5337-41B3-B1B3-A58BDFAABDCD}" srcOrd="0" destOrd="3" presId="urn:microsoft.com/office/officeart/2005/8/layout/list1"/>
    <dgm:cxn modelId="{AC00C7A8-1942-4FB7-9FED-4F9EF370C2FE}" type="presOf" srcId="{8A93E2D7-BBA9-4C05-BD99-E18592BB70EA}" destId="{9B301A9F-5337-41B3-B1B3-A58BDFAABDCD}" srcOrd="0" destOrd="4" presId="urn:microsoft.com/office/officeart/2005/8/layout/list1"/>
    <dgm:cxn modelId="{65F9C2CF-CCC2-40BB-8251-C4092D5579CA}" type="presOf" srcId="{421CBC6C-B9B8-431B-9CE6-6FEB5DFBD4A3}" destId="{9B301A9F-5337-41B3-B1B3-A58BDFAABDCD}" srcOrd="0" destOrd="1" presId="urn:microsoft.com/office/officeart/2005/8/layout/list1"/>
    <dgm:cxn modelId="{3D8108D8-DD46-4388-A947-AA90883C7EA6}" type="presOf" srcId="{57E72579-7DE3-4F1B-B7FB-0BC75C5A2E39}" destId="{853B18F8-A62A-4EE6-87D6-45F5E003076E}" srcOrd="1" destOrd="0" presId="urn:microsoft.com/office/officeart/2005/8/layout/list1"/>
    <dgm:cxn modelId="{84D066D8-49F4-4D4E-B131-3F90A0ACC701}" srcId="{DDA2B657-DB08-42E5-A337-8E8EDF9176B3}" destId="{421CBC6C-B9B8-431B-9CE6-6FEB5DFBD4A3}" srcOrd="1" destOrd="0" parTransId="{248ADDFC-97D3-458D-BA1F-D46154812D23}" sibTransId="{0A431C05-FAAB-426B-BA0C-790078A68B01}"/>
    <dgm:cxn modelId="{F19AADEB-37CE-4B20-87D8-3EBE618B8779}" srcId="{57E72579-7DE3-4F1B-B7FB-0BC75C5A2E39}" destId="{97CB7585-B119-49CD-AF69-FA7263C5B425}" srcOrd="1" destOrd="0" parTransId="{5C631190-4D28-4A2D-B091-CFA2836B8124}" sibTransId="{62CC2E37-57B6-4E0F-A5FB-183A774DEC17}"/>
    <dgm:cxn modelId="{DE9F30F5-A8C7-478B-89CD-15DA12BF0B48}" srcId="{DDA2B657-DB08-42E5-A337-8E8EDF9176B3}" destId="{E37388A3-F60C-4CBC-9378-743CBFC7A8B7}" srcOrd="0" destOrd="0" parTransId="{7FD834CE-E48C-4C2E-B7C6-CFF74F9A7AF1}" sibTransId="{EACB7695-9308-4B42-BF34-1C21123DF7E3}"/>
    <dgm:cxn modelId="{905787FF-E670-4F1E-9E17-C43B921F67B8}" srcId="{57E72579-7DE3-4F1B-B7FB-0BC75C5A2E39}" destId="{EDE74255-50F0-480D-8740-7C49D7A1D5C5}" srcOrd="0" destOrd="0" parTransId="{65E6A321-4ACF-4060-9340-C06FB80ECD4C}" sibTransId="{4A24F114-310E-49FB-A932-4346D7BBA891}"/>
    <dgm:cxn modelId="{EEF56779-2915-4973-A16E-AE2FCF3C533C}" type="presParOf" srcId="{9AD3441B-401F-447C-AA68-B21238EF7361}" destId="{E8F1BACF-DB33-458E-8152-423D537D055D}" srcOrd="0" destOrd="0" presId="urn:microsoft.com/office/officeart/2005/8/layout/list1"/>
    <dgm:cxn modelId="{DA619DFE-6CA0-4683-9846-2FCFDA7CBB30}" type="presParOf" srcId="{E8F1BACF-DB33-458E-8152-423D537D055D}" destId="{FF026EC2-28EB-4A0D-B53C-82588C14D464}" srcOrd="0" destOrd="0" presId="urn:microsoft.com/office/officeart/2005/8/layout/list1"/>
    <dgm:cxn modelId="{578A3F28-AAF6-4AE4-BB22-680EA76A358B}" type="presParOf" srcId="{E8F1BACF-DB33-458E-8152-423D537D055D}" destId="{B9F7D5CB-019C-4231-AB19-A6889731B9D4}" srcOrd="1" destOrd="0" presId="urn:microsoft.com/office/officeart/2005/8/layout/list1"/>
    <dgm:cxn modelId="{26781EFD-47E2-4144-9DD5-33619EEBAD91}" type="presParOf" srcId="{9AD3441B-401F-447C-AA68-B21238EF7361}" destId="{79F3BD31-FD86-4FC1-B560-40BAE479E315}" srcOrd="1" destOrd="0" presId="urn:microsoft.com/office/officeart/2005/8/layout/list1"/>
    <dgm:cxn modelId="{63FE1566-6BD9-4005-B300-9963B9F5F717}" type="presParOf" srcId="{9AD3441B-401F-447C-AA68-B21238EF7361}" destId="{9B301A9F-5337-41B3-B1B3-A58BDFAABDCD}" srcOrd="2" destOrd="0" presId="urn:microsoft.com/office/officeart/2005/8/layout/list1"/>
    <dgm:cxn modelId="{0B5BF482-C99F-4509-A824-ED780479324F}" type="presParOf" srcId="{9AD3441B-401F-447C-AA68-B21238EF7361}" destId="{2E4BCD70-84DE-4991-8B74-050E4E0255D5}" srcOrd="3" destOrd="0" presId="urn:microsoft.com/office/officeart/2005/8/layout/list1"/>
    <dgm:cxn modelId="{BD679037-3C6E-447E-A799-273D610AD3FC}" type="presParOf" srcId="{9AD3441B-401F-447C-AA68-B21238EF7361}" destId="{37BD46E7-4AE0-4AC1-95F7-CB3A9B1A8072}" srcOrd="4" destOrd="0" presId="urn:microsoft.com/office/officeart/2005/8/layout/list1"/>
    <dgm:cxn modelId="{C7D7BE74-96BA-43D7-BBA3-431297B7CBA9}" type="presParOf" srcId="{37BD46E7-4AE0-4AC1-95F7-CB3A9B1A8072}" destId="{DF3F7DD4-2A34-4D2E-87D7-91BCC72F07B5}" srcOrd="0" destOrd="0" presId="urn:microsoft.com/office/officeart/2005/8/layout/list1"/>
    <dgm:cxn modelId="{1A605A20-3FD4-4867-821C-D06C3E6C194B}" type="presParOf" srcId="{37BD46E7-4AE0-4AC1-95F7-CB3A9B1A8072}" destId="{853B18F8-A62A-4EE6-87D6-45F5E003076E}" srcOrd="1" destOrd="0" presId="urn:microsoft.com/office/officeart/2005/8/layout/list1"/>
    <dgm:cxn modelId="{4F9C86A6-8B66-4F43-98D2-3A0B72E9D959}" type="presParOf" srcId="{9AD3441B-401F-447C-AA68-B21238EF7361}" destId="{BCC852D5-7433-49B5-BFA7-199746696B2A}" srcOrd="5" destOrd="0" presId="urn:microsoft.com/office/officeart/2005/8/layout/list1"/>
    <dgm:cxn modelId="{08E45AFE-B40D-44CE-B34A-C1B82CFC2632}" type="presParOf" srcId="{9AD3441B-401F-447C-AA68-B21238EF7361}" destId="{11A38A03-CD9E-40BB-91FB-D82400A7948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C214D5-CECC-4B5B-9AF1-04DED7E7EDD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480D03-C4A6-4CC9-A09D-F803960FB9D3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Does the company have information on the industry?</a:t>
          </a:r>
        </a:p>
      </dgm:t>
    </dgm:pt>
    <dgm:pt modelId="{4EFB3838-9AF9-4A77-BF40-6A7205B95689}" type="parTrans" cxnId="{889DB1A7-A55E-4B18-A337-A2A548B2F60D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285EBE2-48C5-4E36-BB48-720DB74094AE}" type="sibTrans" cxnId="{889DB1A7-A55E-4B18-A337-A2A548B2F60D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FE392CF-054C-47E9-A56D-6BF65278C450}">
      <dgm:prSet custT="1"/>
      <dgm:spPr/>
      <dgm:t>
        <a:bodyPr/>
        <a:lstStyle/>
        <a:p>
          <a:r>
            <a: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What is the position of the company in the markets (seller, buyer, manufacturer etc.)</a:t>
          </a:r>
        </a:p>
      </dgm:t>
    </dgm:pt>
    <dgm:pt modelId="{0C91D526-6AE6-453A-8BC5-ECD0FB47BB1A}" type="parTrans" cxnId="{9CD7299B-ECFB-478B-BA00-8429FF61289A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7E4AA70-BD3C-4842-B050-D5779E39B533}" type="sibTrans" cxnId="{9CD7299B-ECFB-478B-BA00-8429FF61289A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087D0DF-9D63-40F6-9020-E1904957C6C6}">
      <dgm:prSet custT="1"/>
      <dgm:spPr/>
      <dgm:t>
        <a:bodyPr/>
        <a:lstStyle/>
        <a:p>
          <a:r>
            <a: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Market share and influence?</a:t>
          </a:r>
        </a:p>
      </dgm:t>
    </dgm:pt>
    <dgm:pt modelId="{13F6967C-CC12-43D2-9F5D-237CE967A1B0}" type="parTrans" cxnId="{3ECEEB6F-AED2-4426-9E68-989437C929E6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07E0AC7-E46C-4B83-BC1E-E7F0DBC87009}" type="sibTrans" cxnId="{3ECEEB6F-AED2-4426-9E68-989437C929E6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E6EFDBA-F204-44FE-AF96-E59185C1FEFF}">
      <dgm:prSet custT="1"/>
      <dgm:spPr/>
      <dgm:t>
        <a:bodyPr/>
        <a:lstStyle/>
        <a:p>
          <a:r>
            <a: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What kind of information does the company have?</a:t>
          </a:r>
        </a:p>
      </dgm:t>
    </dgm:pt>
    <dgm:pt modelId="{54A60EAF-8959-4811-9FB0-6BA210E56CAA}" type="parTrans" cxnId="{AE1B9C39-6B8A-46CC-9C39-D742F83BFCB5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1123D77-3760-4F3A-9F3B-98DD79B1C73A}" type="sibTrans" cxnId="{AE1B9C39-6B8A-46CC-9C39-D742F83BFCB5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C06D981-B023-4AF9-A9AB-3C7976BB882B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How are the goods/services used in the fraud connected?</a:t>
          </a:r>
        </a:p>
      </dgm:t>
    </dgm:pt>
    <dgm:pt modelId="{FFAA8DBF-C1CF-4D1F-A919-4EB796A86B02}" type="parTrans" cxnId="{79F174A9-D434-4AF5-825B-88C91F1566B4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7F3C610-0BDB-43E3-9BAE-7D4B3F2E842F}" type="sibTrans" cxnId="{79F174A9-D434-4AF5-825B-88C91F1566B4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193AB59-877A-4E4F-B86C-1E60FE6617AE}">
      <dgm:prSet custT="1"/>
      <dgm:spPr/>
      <dgm:t>
        <a:bodyPr/>
        <a:lstStyle/>
        <a:p>
          <a:r>
            <a: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Purchaser, seller, intermediary, third party?</a:t>
          </a:r>
        </a:p>
      </dgm:t>
    </dgm:pt>
    <dgm:pt modelId="{05C7B068-3E15-4094-A66C-BB62E0EF8965}" type="parTrans" cxnId="{52FDE28B-01D3-464C-AFF2-C1C00C9E9D3F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8ED18FA-8B52-463A-B750-FF30B826714A}" type="sibTrans" cxnId="{52FDE28B-01D3-464C-AFF2-C1C00C9E9D3F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9622CF6-E45B-46B5-B10F-7182E8AFC4AF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Is there an interest in clearing fraudsters from the markets?</a:t>
          </a:r>
        </a:p>
      </dgm:t>
    </dgm:pt>
    <dgm:pt modelId="{5CF3404A-AD40-4D85-A057-23ECFE3B278F}" type="parTrans" cxnId="{9430A7D1-7659-4FC9-9168-D13E1CD299C4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8A52973-B2AA-4C95-8016-0918082AF974}" type="sibTrans" cxnId="{9430A7D1-7659-4FC9-9168-D13E1CD299C4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2DDA024-6863-4A14-BEC5-AEA8BF32484C}">
      <dgm:prSet custT="1"/>
      <dgm:spPr/>
      <dgm:t>
        <a:bodyPr/>
        <a:lstStyle/>
        <a:p>
          <a:r>
            <a: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Manufacturer</a:t>
          </a:r>
        </a:p>
      </dgm:t>
    </dgm:pt>
    <dgm:pt modelId="{E46A56A0-24A5-4C7B-8475-5A601F965C82}" type="parTrans" cxnId="{EEA82CD1-4EB2-48D4-97CB-F69282A88EAF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18174E5-D9C1-4869-9575-F6C2F5F660DC}" type="sibTrans" cxnId="{EEA82CD1-4EB2-48D4-97CB-F69282A88EAF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616474E-17AB-402D-A4A0-75C662CB1721}">
      <dgm:prSet custT="1"/>
      <dgm:spPr/>
      <dgm:t>
        <a:bodyPr/>
        <a:lstStyle/>
        <a:p>
          <a:r>
            <a: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Competitor</a:t>
          </a:r>
        </a:p>
      </dgm:t>
    </dgm:pt>
    <dgm:pt modelId="{8B8091EE-14B2-4646-A30F-37EA049E8231}" type="parTrans" cxnId="{D473153E-7476-4A05-A032-211F2FCF25D3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1691294-1B89-47B1-9AC2-5BF306A9112A}" type="sibTrans" cxnId="{D473153E-7476-4A05-A032-211F2FCF25D3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0B8814E-1185-4890-AA2D-FA88CE400300}">
      <dgm:prSet custT="1"/>
      <dgm:spPr/>
      <dgm:t>
        <a:bodyPr/>
        <a:lstStyle/>
        <a:p>
          <a:r>
            <a: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Benefiter</a:t>
          </a:r>
        </a:p>
      </dgm:t>
    </dgm:pt>
    <dgm:pt modelId="{F09B68CA-D75B-423C-A7A6-E1C32C47B914}" type="parTrans" cxnId="{F68BAF3C-FBF2-4816-9205-35A62FAB3A14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6DA1A5B-231B-4F14-B50B-2459A8DE83E3}" type="sibTrans" cxnId="{F68BAF3C-FBF2-4816-9205-35A62FAB3A14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EC8D169-8819-4CF4-92A4-71482F02045A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Compliance of the company</a:t>
          </a:r>
        </a:p>
      </dgm:t>
    </dgm:pt>
    <dgm:pt modelId="{2E588091-608F-4D40-B078-13BE1639CBB2}" type="parTrans" cxnId="{B3B2AB24-C560-4E7B-91F0-C892D5BCC649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3066069-71F0-4CAC-B8E7-A08EE70AD4E8}" type="sibTrans" cxnId="{B3B2AB24-C560-4E7B-91F0-C892D5BCC649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FF92BDB-20E6-49D9-BB07-A9DFC5E11146}">
      <dgm:prSet custT="1"/>
      <dgm:spPr/>
      <dgm:t>
        <a:bodyPr/>
        <a:lstStyle/>
        <a:p>
          <a:r>
            <a: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Should have “normal” tax compliance history</a:t>
          </a:r>
        </a:p>
      </dgm:t>
    </dgm:pt>
    <dgm:pt modelId="{7F40E3D2-C4DF-4F0B-9A4C-B7A2C783516F}" type="parTrans" cxnId="{C641E0A3-FFA3-4BD7-BCCD-961C01B6D2F4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B7305B7-95AC-4991-935F-51C15AB000CA}" type="sibTrans" cxnId="{C641E0A3-FFA3-4BD7-BCCD-961C01B6D2F4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1F04B72-5C3F-4933-BFFB-93CC94D2A99B}">
      <dgm:prSet custT="1"/>
      <dgm:spPr/>
      <dgm:t>
        <a:bodyPr/>
        <a:lstStyle/>
        <a:p>
          <a:r>
            <a: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Reasonable level of certainty that the company is not part of the fraud and is not benefiting from it knowingly</a:t>
          </a:r>
        </a:p>
      </dgm:t>
    </dgm:pt>
    <dgm:pt modelId="{C2BFD64F-D11F-44E9-B1C5-9CBEA60AFE8A}" type="parTrans" cxnId="{4C00C55E-AE5A-4F63-8226-49551A58BCB6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D69516E-B851-412D-8C00-E5F70D51EA7D}" type="sibTrans" cxnId="{4C00C55E-AE5A-4F63-8226-49551A58BCB6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83225DD-28F3-4B63-9767-259821AAB969}" type="pres">
      <dgm:prSet presAssocID="{9BC214D5-CECC-4B5B-9AF1-04DED7E7EDDA}" presName="linear" presStyleCnt="0">
        <dgm:presLayoutVars>
          <dgm:animLvl val="lvl"/>
          <dgm:resizeHandles val="exact"/>
        </dgm:presLayoutVars>
      </dgm:prSet>
      <dgm:spPr/>
    </dgm:pt>
    <dgm:pt modelId="{36E524EA-D8AA-4B5B-82E3-BF88168E3217}" type="pres">
      <dgm:prSet presAssocID="{A8480D03-C4A6-4CC9-A09D-F803960FB9D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D0D47B4-AA24-47B2-9441-139A1D2E0CB4}" type="pres">
      <dgm:prSet presAssocID="{A8480D03-C4A6-4CC9-A09D-F803960FB9D3}" presName="childText" presStyleLbl="revTx" presStyleIdx="0" presStyleCnt="4">
        <dgm:presLayoutVars>
          <dgm:bulletEnabled val="1"/>
        </dgm:presLayoutVars>
      </dgm:prSet>
      <dgm:spPr/>
    </dgm:pt>
    <dgm:pt modelId="{3C38BBCB-2B94-49BA-9CA0-734378038B22}" type="pres">
      <dgm:prSet presAssocID="{5C06D981-B023-4AF9-A9AB-3C7976BB882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82EFA20-E689-40DA-9CFE-B3863FD9BE73}" type="pres">
      <dgm:prSet presAssocID="{5C06D981-B023-4AF9-A9AB-3C7976BB882B}" presName="childText" presStyleLbl="revTx" presStyleIdx="1" presStyleCnt="4">
        <dgm:presLayoutVars>
          <dgm:bulletEnabled val="1"/>
        </dgm:presLayoutVars>
      </dgm:prSet>
      <dgm:spPr/>
    </dgm:pt>
    <dgm:pt modelId="{0A9CF1AD-B067-4A31-B8A9-09CA0BEA2546}" type="pres">
      <dgm:prSet presAssocID="{79622CF6-E45B-46B5-B10F-7182E8AFC4A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E836E81-294B-4B13-B096-FD438AB642E7}" type="pres">
      <dgm:prSet presAssocID="{79622CF6-E45B-46B5-B10F-7182E8AFC4AF}" presName="childText" presStyleLbl="revTx" presStyleIdx="2" presStyleCnt="4">
        <dgm:presLayoutVars>
          <dgm:bulletEnabled val="1"/>
        </dgm:presLayoutVars>
      </dgm:prSet>
      <dgm:spPr/>
    </dgm:pt>
    <dgm:pt modelId="{E7BFFFC7-E5A4-4DDB-BC9F-5BE44B39DDB1}" type="pres">
      <dgm:prSet presAssocID="{9EC8D169-8819-4CF4-92A4-71482F02045A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590B6C1F-DB9F-4559-8D31-C1D45879011E}" type="pres">
      <dgm:prSet presAssocID="{9EC8D169-8819-4CF4-92A4-71482F02045A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6F7BF402-0C77-441E-AC09-C7CDB034D51F}" type="presOf" srcId="{5FE392CF-054C-47E9-A56D-6BF65278C450}" destId="{BD0D47B4-AA24-47B2-9441-139A1D2E0CB4}" srcOrd="0" destOrd="0" presId="urn:microsoft.com/office/officeart/2005/8/layout/vList2"/>
    <dgm:cxn modelId="{B3B2AB24-C560-4E7B-91F0-C892D5BCC649}" srcId="{9BC214D5-CECC-4B5B-9AF1-04DED7E7EDDA}" destId="{9EC8D169-8819-4CF4-92A4-71482F02045A}" srcOrd="3" destOrd="0" parTransId="{2E588091-608F-4D40-B078-13BE1639CBB2}" sibTransId="{43066069-71F0-4CAC-B8E7-A08EE70AD4E8}"/>
    <dgm:cxn modelId="{DFD6F624-65AF-4693-B296-9E2E858F004B}" type="presOf" srcId="{9BC214D5-CECC-4B5B-9AF1-04DED7E7EDDA}" destId="{D83225DD-28F3-4B63-9767-259821AAB969}" srcOrd="0" destOrd="0" presId="urn:microsoft.com/office/officeart/2005/8/layout/vList2"/>
    <dgm:cxn modelId="{13EAD630-511B-4E58-AFB0-FD316717EF65}" type="presOf" srcId="{7FF92BDB-20E6-49D9-BB07-A9DFC5E11146}" destId="{590B6C1F-DB9F-4559-8D31-C1D45879011E}" srcOrd="0" destOrd="0" presId="urn:microsoft.com/office/officeart/2005/8/layout/vList2"/>
    <dgm:cxn modelId="{AE1B9C39-6B8A-46CC-9C39-D742F83BFCB5}" srcId="{A8480D03-C4A6-4CC9-A09D-F803960FB9D3}" destId="{4E6EFDBA-F204-44FE-AF96-E59185C1FEFF}" srcOrd="2" destOrd="0" parTransId="{54A60EAF-8959-4811-9FB0-6BA210E56CAA}" sibTransId="{91123D77-3760-4F3A-9F3B-98DD79B1C73A}"/>
    <dgm:cxn modelId="{2333FE39-1D85-4541-A5E8-2E6E25C049DB}" type="presOf" srcId="{F2DDA024-6863-4A14-BEC5-AEA8BF32484C}" destId="{DE836E81-294B-4B13-B096-FD438AB642E7}" srcOrd="0" destOrd="0" presId="urn:microsoft.com/office/officeart/2005/8/layout/vList2"/>
    <dgm:cxn modelId="{F68BAF3C-FBF2-4816-9205-35A62FAB3A14}" srcId="{79622CF6-E45B-46B5-B10F-7182E8AFC4AF}" destId="{20B8814E-1185-4890-AA2D-FA88CE400300}" srcOrd="2" destOrd="0" parTransId="{F09B68CA-D75B-423C-A7A6-E1C32C47B914}" sibTransId="{E6DA1A5B-231B-4F14-B50B-2459A8DE83E3}"/>
    <dgm:cxn modelId="{B6D0F13C-5B23-43F3-8090-57498FAA0911}" type="presOf" srcId="{41F04B72-5C3F-4933-BFFB-93CC94D2A99B}" destId="{590B6C1F-DB9F-4559-8D31-C1D45879011E}" srcOrd="0" destOrd="1" presId="urn:microsoft.com/office/officeart/2005/8/layout/vList2"/>
    <dgm:cxn modelId="{D473153E-7476-4A05-A032-211F2FCF25D3}" srcId="{79622CF6-E45B-46B5-B10F-7182E8AFC4AF}" destId="{C616474E-17AB-402D-A4A0-75C662CB1721}" srcOrd="1" destOrd="0" parTransId="{8B8091EE-14B2-4646-A30F-37EA049E8231}" sibTransId="{61691294-1B89-47B1-9AC2-5BF306A9112A}"/>
    <dgm:cxn modelId="{6916155B-6BF8-4A46-B987-AC312CA49EB3}" type="presOf" srcId="{1087D0DF-9D63-40F6-9020-E1904957C6C6}" destId="{BD0D47B4-AA24-47B2-9441-139A1D2E0CB4}" srcOrd="0" destOrd="1" presId="urn:microsoft.com/office/officeart/2005/8/layout/vList2"/>
    <dgm:cxn modelId="{4C00C55E-AE5A-4F63-8226-49551A58BCB6}" srcId="{9EC8D169-8819-4CF4-92A4-71482F02045A}" destId="{41F04B72-5C3F-4933-BFFB-93CC94D2A99B}" srcOrd="1" destOrd="0" parTransId="{C2BFD64F-D11F-44E9-B1C5-9CBEA60AFE8A}" sibTransId="{9D69516E-B851-412D-8C00-E5F70D51EA7D}"/>
    <dgm:cxn modelId="{3ECEEB6F-AED2-4426-9E68-989437C929E6}" srcId="{A8480D03-C4A6-4CC9-A09D-F803960FB9D3}" destId="{1087D0DF-9D63-40F6-9020-E1904957C6C6}" srcOrd="1" destOrd="0" parTransId="{13F6967C-CC12-43D2-9F5D-237CE967A1B0}" sibTransId="{E07E0AC7-E46C-4B83-BC1E-E7F0DBC87009}"/>
    <dgm:cxn modelId="{6C047E79-A42B-4CE3-8C2F-0BF8E1A50329}" type="presOf" srcId="{9EC8D169-8819-4CF4-92A4-71482F02045A}" destId="{E7BFFFC7-E5A4-4DDB-BC9F-5BE44B39DDB1}" srcOrd="0" destOrd="0" presId="urn:microsoft.com/office/officeart/2005/8/layout/vList2"/>
    <dgm:cxn modelId="{A4DAFF84-CA14-4CC0-876B-772F6D58DB46}" type="presOf" srcId="{5C06D981-B023-4AF9-A9AB-3C7976BB882B}" destId="{3C38BBCB-2B94-49BA-9CA0-734378038B22}" srcOrd="0" destOrd="0" presId="urn:microsoft.com/office/officeart/2005/8/layout/vList2"/>
    <dgm:cxn modelId="{52FDE28B-01D3-464C-AFF2-C1C00C9E9D3F}" srcId="{5C06D981-B023-4AF9-A9AB-3C7976BB882B}" destId="{A193AB59-877A-4E4F-B86C-1E60FE6617AE}" srcOrd="0" destOrd="0" parTransId="{05C7B068-3E15-4094-A66C-BB62E0EF8965}" sibTransId="{D8ED18FA-8B52-463A-B750-FF30B826714A}"/>
    <dgm:cxn modelId="{FFD9EC95-0008-43BB-A650-38DBAD13E5B8}" type="presOf" srcId="{A193AB59-877A-4E4F-B86C-1E60FE6617AE}" destId="{182EFA20-E689-40DA-9CFE-B3863FD9BE73}" srcOrd="0" destOrd="0" presId="urn:microsoft.com/office/officeart/2005/8/layout/vList2"/>
    <dgm:cxn modelId="{9CD7299B-ECFB-478B-BA00-8429FF61289A}" srcId="{A8480D03-C4A6-4CC9-A09D-F803960FB9D3}" destId="{5FE392CF-054C-47E9-A56D-6BF65278C450}" srcOrd="0" destOrd="0" parTransId="{0C91D526-6AE6-453A-8BC5-ECD0FB47BB1A}" sibTransId="{D7E4AA70-BD3C-4842-B050-D5779E39B533}"/>
    <dgm:cxn modelId="{C641E0A3-FFA3-4BD7-BCCD-961C01B6D2F4}" srcId="{9EC8D169-8819-4CF4-92A4-71482F02045A}" destId="{7FF92BDB-20E6-49D9-BB07-A9DFC5E11146}" srcOrd="0" destOrd="0" parTransId="{7F40E3D2-C4DF-4F0B-9A4C-B7A2C783516F}" sibTransId="{CB7305B7-95AC-4991-935F-51C15AB000CA}"/>
    <dgm:cxn modelId="{889DB1A7-A55E-4B18-A337-A2A548B2F60D}" srcId="{9BC214D5-CECC-4B5B-9AF1-04DED7E7EDDA}" destId="{A8480D03-C4A6-4CC9-A09D-F803960FB9D3}" srcOrd="0" destOrd="0" parTransId="{4EFB3838-9AF9-4A77-BF40-6A7205B95689}" sibTransId="{A285EBE2-48C5-4E36-BB48-720DB74094AE}"/>
    <dgm:cxn modelId="{79F174A9-D434-4AF5-825B-88C91F1566B4}" srcId="{9BC214D5-CECC-4B5B-9AF1-04DED7E7EDDA}" destId="{5C06D981-B023-4AF9-A9AB-3C7976BB882B}" srcOrd="1" destOrd="0" parTransId="{FFAA8DBF-C1CF-4D1F-A919-4EB796A86B02}" sibTransId="{47F3C610-0BDB-43E3-9BAE-7D4B3F2E842F}"/>
    <dgm:cxn modelId="{08A1FCB8-D5F6-4217-BACF-30F8AB96EECD}" type="presOf" srcId="{A8480D03-C4A6-4CC9-A09D-F803960FB9D3}" destId="{36E524EA-D8AA-4B5B-82E3-BF88168E3217}" srcOrd="0" destOrd="0" presId="urn:microsoft.com/office/officeart/2005/8/layout/vList2"/>
    <dgm:cxn modelId="{5C20F9C0-918E-4C1D-96FB-7865A8799573}" type="presOf" srcId="{79622CF6-E45B-46B5-B10F-7182E8AFC4AF}" destId="{0A9CF1AD-B067-4A31-B8A9-09CA0BEA2546}" srcOrd="0" destOrd="0" presId="urn:microsoft.com/office/officeart/2005/8/layout/vList2"/>
    <dgm:cxn modelId="{F93E95C8-B8E7-4CF3-B32A-5D9C4363D7E6}" type="presOf" srcId="{C616474E-17AB-402D-A4A0-75C662CB1721}" destId="{DE836E81-294B-4B13-B096-FD438AB642E7}" srcOrd="0" destOrd="1" presId="urn:microsoft.com/office/officeart/2005/8/layout/vList2"/>
    <dgm:cxn modelId="{EEA82CD1-4EB2-48D4-97CB-F69282A88EAF}" srcId="{79622CF6-E45B-46B5-B10F-7182E8AFC4AF}" destId="{F2DDA024-6863-4A14-BEC5-AEA8BF32484C}" srcOrd="0" destOrd="0" parTransId="{E46A56A0-24A5-4C7B-8475-5A601F965C82}" sibTransId="{518174E5-D9C1-4869-9575-F6C2F5F660DC}"/>
    <dgm:cxn modelId="{9430A7D1-7659-4FC9-9168-D13E1CD299C4}" srcId="{9BC214D5-CECC-4B5B-9AF1-04DED7E7EDDA}" destId="{79622CF6-E45B-46B5-B10F-7182E8AFC4AF}" srcOrd="2" destOrd="0" parTransId="{5CF3404A-AD40-4D85-A057-23ECFE3B278F}" sibTransId="{08A52973-B2AA-4C95-8016-0918082AF974}"/>
    <dgm:cxn modelId="{0166A1EB-2D50-4915-91C2-710A303A5291}" type="presOf" srcId="{4E6EFDBA-F204-44FE-AF96-E59185C1FEFF}" destId="{BD0D47B4-AA24-47B2-9441-139A1D2E0CB4}" srcOrd="0" destOrd="2" presId="urn:microsoft.com/office/officeart/2005/8/layout/vList2"/>
    <dgm:cxn modelId="{D1B598EC-0B2B-4D48-BFD0-DBDEDBE645F9}" type="presOf" srcId="{20B8814E-1185-4890-AA2D-FA88CE400300}" destId="{DE836E81-294B-4B13-B096-FD438AB642E7}" srcOrd="0" destOrd="2" presId="urn:microsoft.com/office/officeart/2005/8/layout/vList2"/>
    <dgm:cxn modelId="{4C494245-C39C-4C70-8891-F46445D582E8}" type="presParOf" srcId="{D83225DD-28F3-4B63-9767-259821AAB969}" destId="{36E524EA-D8AA-4B5B-82E3-BF88168E3217}" srcOrd="0" destOrd="0" presId="urn:microsoft.com/office/officeart/2005/8/layout/vList2"/>
    <dgm:cxn modelId="{5D04C362-68AF-4B53-B6E1-895EEB99A2A7}" type="presParOf" srcId="{D83225DD-28F3-4B63-9767-259821AAB969}" destId="{BD0D47B4-AA24-47B2-9441-139A1D2E0CB4}" srcOrd="1" destOrd="0" presId="urn:microsoft.com/office/officeart/2005/8/layout/vList2"/>
    <dgm:cxn modelId="{7FD34291-3166-456A-8DD5-6AAEB520A50A}" type="presParOf" srcId="{D83225DD-28F3-4B63-9767-259821AAB969}" destId="{3C38BBCB-2B94-49BA-9CA0-734378038B22}" srcOrd="2" destOrd="0" presId="urn:microsoft.com/office/officeart/2005/8/layout/vList2"/>
    <dgm:cxn modelId="{59B2556C-87E8-41C6-9968-2008BB49B042}" type="presParOf" srcId="{D83225DD-28F3-4B63-9767-259821AAB969}" destId="{182EFA20-E689-40DA-9CFE-B3863FD9BE73}" srcOrd="3" destOrd="0" presId="urn:microsoft.com/office/officeart/2005/8/layout/vList2"/>
    <dgm:cxn modelId="{3A31C7FF-EDF0-47A3-951A-D4E9FCB42F59}" type="presParOf" srcId="{D83225DD-28F3-4B63-9767-259821AAB969}" destId="{0A9CF1AD-B067-4A31-B8A9-09CA0BEA2546}" srcOrd="4" destOrd="0" presId="urn:microsoft.com/office/officeart/2005/8/layout/vList2"/>
    <dgm:cxn modelId="{A9FFCEA8-6F48-4C14-817A-7F548325774A}" type="presParOf" srcId="{D83225DD-28F3-4B63-9767-259821AAB969}" destId="{DE836E81-294B-4B13-B096-FD438AB642E7}" srcOrd="5" destOrd="0" presId="urn:microsoft.com/office/officeart/2005/8/layout/vList2"/>
    <dgm:cxn modelId="{366CF101-9DB8-45E4-BDF9-1CC569AE9328}" type="presParOf" srcId="{D83225DD-28F3-4B63-9767-259821AAB969}" destId="{E7BFFFC7-E5A4-4DDB-BC9F-5BE44B39DDB1}" srcOrd="6" destOrd="0" presId="urn:microsoft.com/office/officeart/2005/8/layout/vList2"/>
    <dgm:cxn modelId="{49915B9D-FC6B-4741-BA38-7CA0436FCF1E}" type="presParOf" srcId="{D83225DD-28F3-4B63-9767-259821AAB969}" destId="{590B6C1F-DB9F-4559-8D31-C1D45879011E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716C5F8-9DC0-49A7-BDAE-EDF7DCE19760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9941611D-994B-48C7-A40C-569DC17BAF25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Any organization that covers a specific sector or field of business </a:t>
          </a:r>
        </a:p>
      </dgm:t>
    </dgm:pt>
    <dgm:pt modelId="{E6E8F5E0-AB66-47F4-8393-F2A51ABDFFE9}" type="parTrans" cxnId="{C8CD82C0-5913-4807-826A-4602042C10F8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C574D0E-A3B0-4B81-B0A1-0CF71DB5132D}" type="sibTrans" cxnId="{C8CD82C0-5913-4807-826A-4602042C10F8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9C14016-9795-4BE9-886D-46B8A069CD26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b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Level of information</a:t>
          </a:r>
          <a:endParaRPr lang="en-US" b="1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B7394CF-7930-4D7F-ADC2-58D35CA491E4}" type="parTrans" cxnId="{2A188C55-8B89-4F1A-8777-CEFA502CAB6C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7A15F8C-3606-4528-9900-47309CDB6E52}" type="sibTrans" cxnId="{2A188C55-8B89-4F1A-8777-CEFA502CAB6C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AC78378-CAFA-43C6-BBE4-BE2FE60F35F4}">
      <dgm:prSet custT="1"/>
      <dgm:spPr/>
      <dgm:t>
        <a:bodyPr/>
        <a:lstStyle/>
        <a:p>
          <a:r>
            <a:rPr lang="en-US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Influence</a:t>
          </a:r>
          <a:endParaRPr lang="en-US" sz="1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2D01B7B-E357-4816-ABA8-A6270DB6A202}" type="parTrans" cxnId="{7B1C00F6-857D-46DE-8100-C137E32FAC75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23A5BD3-4EBC-4423-AD5B-9DC079CD72BC}" type="sibTrans" cxnId="{7B1C00F6-857D-46DE-8100-C137E32FAC75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74DB1A4-E31D-4D6A-9E1D-3ED64BC5B0E3}">
      <dgm:prSet custT="1"/>
      <dgm:spPr/>
      <dgm:t>
        <a:bodyPr/>
        <a:lstStyle/>
        <a:p>
          <a:r>
            <a:rPr lang="en-US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Power</a:t>
          </a:r>
          <a:endParaRPr lang="en-US" sz="1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BB12EBC-9403-4CE4-8805-BCC103F5941B}" type="parTrans" cxnId="{4FDA8159-6260-4857-9F48-F1BEED330B62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575008C-119C-4DB7-8CFF-070876027D9E}" type="sibTrans" cxnId="{4FDA8159-6260-4857-9F48-F1BEED330B62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3BCF620-4D2D-4678-B562-0B5888A1DBC4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b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Is the fraudster or fraud connected to the organisation?</a:t>
          </a:r>
          <a:endParaRPr lang="en-US" b="1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5ED1FA0-862F-4D63-A1D6-F1EAE2D8FDFF}" type="parTrans" cxnId="{1E9D218B-0AFB-423A-845B-91F80EBE3AB9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364EF99-903A-436C-ACC8-BB68AB278858}" type="sibTrans" cxnId="{1E9D218B-0AFB-423A-845B-91F80EBE3AB9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D7B66EC-3C19-46D6-9DED-F5F30FB186BA}">
      <dgm:prSet custT="1"/>
      <dgm:spPr/>
      <dgm:t>
        <a:bodyPr/>
        <a:lstStyle/>
        <a:p>
          <a:r>
            <a:rPr lang="en-US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Fraudsters not usually members of trade organisations, unless it is required to do business</a:t>
          </a:r>
          <a:endParaRPr lang="en-US" sz="1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34A55EC-8DA9-41C0-BC7A-6484E0E269E6}" type="parTrans" cxnId="{692E6D11-7EA4-41B3-87CB-B0FB4F8D43B3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CAD80EB-DC0E-4419-AFEE-16DF9C4508CF}" type="sibTrans" cxnId="{692E6D11-7EA4-41B3-87CB-B0FB4F8D43B3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AD6CAB3-4C34-4676-8450-A86A461DA8B2}">
      <dgm:prSet custT="1"/>
      <dgm:spPr/>
      <dgm:t>
        <a:bodyPr/>
        <a:lstStyle/>
        <a:p>
          <a:r>
            <a:rPr lang="en-US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Being a member could require more reporting (to the organisation) and attract unwanted attention to the fraudster</a:t>
          </a:r>
          <a:endParaRPr lang="en-US" sz="1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5F5EDC9-CF52-425A-90A5-62D87EEF751D}" type="parTrans" cxnId="{B22FAFBF-9EFA-4F7F-80D0-B9E616B80564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315A0ED-6AD2-4E59-BDD4-664A176DD939}" type="sibTrans" cxnId="{B22FAFBF-9EFA-4F7F-80D0-B9E616B80564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B2D52F4-4305-48AA-9F4B-4EFDE8070805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b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Is there an interest in clearing fraudsters from the markets?</a:t>
          </a:r>
          <a:endParaRPr lang="en-US" b="1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874D5F0-205C-4DFA-9641-AE0A5558256C}" type="parTrans" cxnId="{1E3722B0-E23F-4C0C-A08E-B4BCF8DEC8C4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F1DDC22-6F04-4829-A593-0D462BFA083F}" type="sibTrans" cxnId="{1E3722B0-E23F-4C0C-A08E-B4BCF8DEC8C4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A6403DA-E471-45CB-9728-38606AF5BB85}">
      <dgm:prSet custT="1"/>
      <dgm:spPr/>
      <dgm:t>
        <a:bodyPr/>
        <a:lstStyle/>
        <a:p>
          <a:r>
            <a:rPr lang="en-US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Individual company vs organisation</a:t>
          </a:r>
          <a:endParaRPr lang="en-US" sz="1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42976FF-010E-4834-8446-82FBD1A0B390}" type="parTrans" cxnId="{2C485F9B-5820-4200-9555-6892F23C80D7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800AF8B-1C45-4404-A442-35059057EBBD}" type="sibTrans" cxnId="{2C485F9B-5820-4200-9555-6892F23C80D7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71C1E63-E42A-4D21-89DA-E9F212B3B240}">
      <dgm:prSet custT="1"/>
      <dgm:spPr/>
      <dgm:t>
        <a:bodyPr/>
        <a:lstStyle/>
        <a:p>
          <a:r>
            <a:rPr lang="en-US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Clearing unfair competition </a:t>
          </a:r>
          <a:endParaRPr lang="en-US" sz="1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15CDD5D-485B-4818-B78C-9BBE8D289A3C}" type="parTrans" cxnId="{251B38E0-D777-4C72-AFE3-AF3AE9A51116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15E8762-7688-433D-A359-A7CC79F928C4}" type="sibTrans" cxnId="{251B38E0-D777-4C72-AFE3-AF3AE9A51116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5BB0422-E6F3-4B07-8ABA-0B1A87889454}" type="pres">
      <dgm:prSet presAssocID="{6716C5F8-9DC0-49A7-BDAE-EDF7DCE19760}" presName="linear" presStyleCnt="0">
        <dgm:presLayoutVars>
          <dgm:animLvl val="lvl"/>
          <dgm:resizeHandles val="exact"/>
        </dgm:presLayoutVars>
      </dgm:prSet>
      <dgm:spPr/>
    </dgm:pt>
    <dgm:pt modelId="{0322E51F-2233-424C-9D00-8B884E1C8692}" type="pres">
      <dgm:prSet presAssocID="{9941611D-994B-48C7-A40C-569DC17BAF2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A14BAC2-40DE-4FC2-AE5C-46EB831A6655}" type="pres">
      <dgm:prSet presAssocID="{3C574D0E-A3B0-4B81-B0A1-0CF71DB5132D}" presName="spacer" presStyleCnt="0"/>
      <dgm:spPr/>
    </dgm:pt>
    <dgm:pt modelId="{459F93B7-C3FD-42FB-A581-05F3B8C7B20C}" type="pres">
      <dgm:prSet presAssocID="{59C14016-9795-4BE9-886D-46B8A069CD2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BD3684B-38E2-40CA-963E-FB629166D9A2}" type="pres">
      <dgm:prSet presAssocID="{59C14016-9795-4BE9-886D-46B8A069CD26}" presName="childText" presStyleLbl="revTx" presStyleIdx="0" presStyleCnt="3">
        <dgm:presLayoutVars>
          <dgm:bulletEnabled val="1"/>
        </dgm:presLayoutVars>
      </dgm:prSet>
      <dgm:spPr/>
    </dgm:pt>
    <dgm:pt modelId="{F6C5B410-7F1A-4FC8-B019-288A335B92F3}" type="pres">
      <dgm:prSet presAssocID="{53BCF620-4D2D-4678-B562-0B5888A1DBC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5DC8F81-C1C4-481B-B754-6711D71A2601}" type="pres">
      <dgm:prSet presAssocID="{53BCF620-4D2D-4678-B562-0B5888A1DBC4}" presName="childText" presStyleLbl="revTx" presStyleIdx="1" presStyleCnt="3">
        <dgm:presLayoutVars>
          <dgm:bulletEnabled val="1"/>
        </dgm:presLayoutVars>
      </dgm:prSet>
      <dgm:spPr/>
    </dgm:pt>
    <dgm:pt modelId="{A41D6F51-33C6-4FF3-96FA-5A40824338A9}" type="pres">
      <dgm:prSet presAssocID="{EB2D52F4-4305-48AA-9F4B-4EFDE8070805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9A921572-8968-4362-84B5-33CB3EE9940C}" type="pres">
      <dgm:prSet presAssocID="{EB2D52F4-4305-48AA-9F4B-4EFDE8070805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692E6D11-7EA4-41B3-87CB-B0FB4F8D43B3}" srcId="{53BCF620-4D2D-4678-B562-0B5888A1DBC4}" destId="{FD7B66EC-3C19-46D6-9DED-F5F30FB186BA}" srcOrd="0" destOrd="0" parTransId="{A34A55EC-8DA9-41C0-BC7A-6484E0E269E6}" sibTransId="{BCAD80EB-DC0E-4419-AFEE-16DF9C4508CF}"/>
    <dgm:cxn modelId="{32D45F1E-779D-47CE-93E8-EF6F23BF0B73}" type="presOf" srcId="{971C1E63-E42A-4D21-89DA-E9F212B3B240}" destId="{9A921572-8968-4362-84B5-33CB3EE9940C}" srcOrd="0" destOrd="1" presId="urn:microsoft.com/office/officeart/2005/8/layout/vList2"/>
    <dgm:cxn modelId="{6752612A-37A7-466E-A50D-77EEC12944D7}" type="presOf" srcId="{674DB1A4-E31D-4D6A-9E1D-3ED64BC5B0E3}" destId="{DBD3684B-38E2-40CA-963E-FB629166D9A2}" srcOrd="0" destOrd="1" presId="urn:microsoft.com/office/officeart/2005/8/layout/vList2"/>
    <dgm:cxn modelId="{0167D562-C86A-4443-8420-1D33FD3C35A5}" type="presOf" srcId="{DAD6CAB3-4C34-4676-8450-A86A461DA8B2}" destId="{B5DC8F81-C1C4-481B-B754-6711D71A2601}" srcOrd="0" destOrd="1" presId="urn:microsoft.com/office/officeart/2005/8/layout/vList2"/>
    <dgm:cxn modelId="{BEF92A43-BD8E-4ABA-8F70-6636087B2AA6}" type="presOf" srcId="{DA6403DA-E471-45CB-9728-38606AF5BB85}" destId="{9A921572-8968-4362-84B5-33CB3EE9940C}" srcOrd="0" destOrd="0" presId="urn:microsoft.com/office/officeart/2005/8/layout/vList2"/>
    <dgm:cxn modelId="{3B514248-DE84-4DAB-88EA-B684E161ACFB}" type="presOf" srcId="{AAC78378-CAFA-43C6-BBE4-BE2FE60F35F4}" destId="{DBD3684B-38E2-40CA-963E-FB629166D9A2}" srcOrd="0" destOrd="0" presId="urn:microsoft.com/office/officeart/2005/8/layout/vList2"/>
    <dgm:cxn modelId="{4F252B6D-F5AA-4522-B863-173F98BDD26A}" type="presOf" srcId="{6716C5F8-9DC0-49A7-BDAE-EDF7DCE19760}" destId="{55BB0422-E6F3-4B07-8ABA-0B1A87889454}" srcOrd="0" destOrd="0" presId="urn:microsoft.com/office/officeart/2005/8/layout/vList2"/>
    <dgm:cxn modelId="{BF4BAB6F-7B23-4057-BE51-5B5D895D09B5}" type="presOf" srcId="{FD7B66EC-3C19-46D6-9DED-F5F30FB186BA}" destId="{B5DC8F81-C1C4-481B-B754-6711D71A2601}" srcOrd="0" destOrd="0" presId="urn:microsoft.com/office/officeart/2005/8/layout/vList2"/>
    <dgm:cxn modelId="{2A188C55-8B89-4F1A-8777-CEFA502CAB6C}" srcId="{6716C5F8-9DC0-49A7-BDAE-EDF7DCE19760}" destId="{59C14016-9795-4BE9-886D-46B8A069CD26}" srcOrd="1" destOrd="0" parTransId="{2B7394CF-7930-4D7F-ADC2-58D35CA491E4}" sibTransId="{27A15F8C-3606-4528-9900-47309CDB6E52}"/>
    <dgm:cxn modelId="{4FDA8159-6260-4857-9F48-F1BEED330B62}" srcId="{59C14016-9795-4BE9-886D-46B8A069CD26}" destId="{674DB1A4-E31D-4D6A-9E1D-3ED64BC5B0E3}" srcOrd="1" destOrd="0" parTransId="{6BB12EBC-9403-4CE4-8805-BCC103F5941B}" sibTransId="{A575008C-119C-4DB7-8CFF-070876027D9E}"/>
    <dgm:cxn modelId="{1E9D218B-0AFB-423A-845B-91F80EBE3AB9}" srcId="{6716C5F8-9DC0-49A7-BDAE-EDF7DCE19760}" destId="{53BCF620-4D2D-4678-B562-0B5888A1DBC4}" srcOrd="2" destOrd="0" parTransId="{55ED1FA0-862F-4D63-A1D6-F1EAE2D8FDFF}" sibTransId="{A364EF99-903A-436C-ACC8-BB68AB278858}"/>
    <dgm:cxn modelId="{E9789A9A-7751-44D7-9309-BD7313710385}" type="presOf" srcId="{9941611D-994B-48C7-A40C-569DC17BAF25}" destId="{0322E51F-2233-424C-9D00-8B884E1C8692}" srcOrd="0" destOrd="0" presId="urn:microsoft.com/office/officeart/2005/8/layout/vList2"/>
    <dgm:cxn modelId="{2C485F9B-5820-4200-9555-6892F23C80D7}" srcId="{EB2D52F4-4305-48AA-9F4B-4EFDE8070805}" destId="{DA6403DA-E471-45CB-9728-38606AF5BB85}" srcOrd="0" destOrd="0" parTransId="{742976FF-010E-4834-8446-82FBD1A0B390}" sibTransId="{E800AF8B-1C45-4404-A442-35059057EBBD}"/>
    <dgm:cxn modelId="{CC35319E-8603-4C14-AF7A-B46E72BD0EC8}" type="presOf" srcId="{EB2D52F4-4305-48AA-9F4B-4EFDE8070805}" destId="{A41D6F51-33C6-4FF3-96FA-5A40824338A9}" srcOrd="0" destOrd="0" presId="urn:microsoft.com/office/officeart/2005/8/layout/vList2"/>
    <dgm:cxn modelId="{1E3722B0-E23F-4C0C-A08E-B4BCF8DEC8C4}" srcId="{6716C5F8-9DC0-49A7-BDAE-EDF7DCE19760}" destId="{EB2D52F4-4305-48AA-9F4B-4EFDE8070805}" srcOrd="3" destOrd="0" parTransId="{5874D5F0-205C-4DFA-9641-AE0A5558256C}" sibTransId="{8F1DDC22-6F04-4829-A593-0D462BFA083F}"/>
    <dgm:cxn modelId="{B22FAFBF-9EFA-4F7F-80D0-B9E616B80564}" srcId="{53BCF620-4D2D-4678-B562-0B5888A1DBC4}" destId="{DAD6CAB3-4C34-4676-8450-A86A461DA8B2}" srcOrd="1" destOrd="0" parTransId="{45F5EDC9-CF52-425A-90A5-62D87EEF751D}" sibTransId="{7315A0ED-6AD2-4E59-BDD4-664A176DD939}"/>
    <dgm:cxn modelId="{C8CD82C0-5913-4807-826A-4602042C10F8}" srcId="{6716C5F8-9DC0-49A7-BDAE-EDF7DCE19760}" destId="{9941611D-994B-48C7-A40C-569DC17BAF25}" srcOrd="0" destOrd="0" parTransId="{E6E8F5E0-AB66-47F4-8393-F2A51ABDFFE9}" sibTransId="{3C574D0E-A3B0-4B81-B0A1-0CF71DB5132D}"/>
    <dgm:cxn modelId="{251B38E0-D777-4C72-AFE3-AF3AE9A51116}" srcId="{EB2D52F4-4305-48AA-9F4B-4EFDE8070805}" destId="{971C1E63-E42A-4D21-89DA-E9F212B3B240}" srcOrd="1" destOrd="0" parTransId="{015CDD5D-485B-4818-B78C-9BBE8D289A3C}" sibTransId="{515E8762-7688-433D-A359-A7CC79F928C4}"/>
    <dgm:cxn modelId="{0F582FEE-8387-4FEE-99A4-6B93E59801AE}" type="presOf" srcId="{59C14016-9795-4BE9-886D-46B8A069CD26}" destId="{459F93B7-C3FD-42FB-A581-05F3B8C7B20C}" srcOrd="0" destOrd="0" presId="urn:microsoft.com/office/officeart/2005/8/layout/vList2"/>
    <dgm:cxn modelId="{7B1C00F6-857D-46DE-8100-C137E32FAC75}" srcId="{59C14016-9795-4BE9-886D-46B8A069CD26}" destId="{AAC78378-CAFA-43C6-BBE4-BE2FE60F35F4}" srcOrd="0" destOrd="0" parTransId="{42D01B7B-E357-4816-ABA8-A6270DB6A202}" sibTransId="{F23A5BD3-4EBC-4423-AD5B-9DC079CD72BC}"/>
    <dgm:cxn modelId="{B7E98AF9-2936-4D35-A60A-82E55B8152DE}" type="presOf" srcId="{53BCF620-4D2D-4678-B562-0B5888A1DBC4}" destId="{F6C5B410-7F1A-4FC8-B019-288A335B92F3}" srcOrd="0" destOrd="0" presId="urn:microsoft.com/office/officeart/2005/8/layout/vList2"/>
    <dgm:cxn modelId="{4D120A13-D0FD-4FDD-BC53-108B84FF0B80}" type="presParOf" srcId="{55BB0422-E6F3-4B07-8ABA-0B1A87889454}" destId="{0322E51F-2233-424C-9D00-8B884E1C8692}" srcOrd="0" destOrd="0" presId="urn:microsoft.com/office/officeart/2005/8/layout/vList2"/>
    <dgm:cxn modelId="{FD8F77E7-C785-4297-AEC2-FAC15007B8B6}" type="presParOf" srcId="{55BB0422-E6F3-4B07-8ABA-0B1A87889454}" destId="{5A14BAC2-40DE-4FC2-AE5C-46EB831A6655}" srcOrd="1" destOrd="0" presId="urn:microsoft.com/office/officeart/2005/8/layout/vList2"/>
    <dgm:cxn modelId="{513AFFB1-A453-4C79-B9BF-5E9B9B171CA3}" type="presParOf" srcId="{55BB0422-E6F3-4B07-8ABA-0B1A87889454}" destId="{459F93B7-C3FD-42FB-A581-05F3B8C7B20C}" srcOrd="2" destOrd="0" presId="urn:microsoft.com/office/officeart/2005/8/layout/vList2"/>
    <dgm:cxn modelId="{95F766BB-EBE0-489E-B366-420979BB37F4}" type="presParOf" srcId="{55BB0422-E6F3-4B07-8ABA-0B1A87889454}" destId="{DBD3684B-38E2-40CA-963E-FB629166D9A2}" srcOrd="3" destOrd="0" presId="urn:microsoft.com/office/officeart/2005/8/layout/vList2"/>
    <dgm:cxn modelId="{380F88DD-15BA-45D6-B5B3-42A28EAEC043}" type="presParOf" srcId="{55BB0422-E6F3-4B07-8ABA-0B1A87889454}" destId="{F6C5B410-7F1A-4FC8-B019-288A335B92F3}" srcOrd="4" destOrd="0" presId="urn:microsoft.com/office/officeart/2005/8/layout/vList2"/>
    <dgm:cxn modelId="{AFEA32FE-1637-4FE6-9F7C-2A6BD2D6DA11}" type="presParOf" srcId="{55BB0422-E6F3-4B07-8ABA-0B1A87889454}" destId="{B5DC8F81-C1C4-481B-B754-6711D71A2601}" srcOrd="5" destOrd="0" presId="urn:microsoft.com/office/officeart/2005/8/layout/vList2"/>
    <dgm:cxn modelId="{CDD8107B-FD21-4CA1-A142-2F796B9B7BD0}" type="presParOf" srcId="{55BB0422-E6F3-4B07-8ABA-0B1A87889454}" destId="{A41D6F51-33C6-4FF3-96FA-5A40824338A9}" srcOrd="6" destOrd="0" presId="urn:microsoft.com/office/officeart/2005/8/layout/vList2"/>
    <dgm:cxn modelId="{A7E1F10F-D84E-4B04-887E-8C7988BFFA07}" type="presParOf" srcId="{55BB0422-E6F3-4B07-8ABA-0B1A87889454}" destId="{9A921572-8968-4362-84B5-33CB3EE9940C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34E5D1-3C19-48EB-80F5-DC7A39BB29F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317161-DC82-4C1E-8A50-9A5D666E10DB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Setting up requires strategy</a:t>
          </a:r>
        </a:p>
      </dgm:t>
    </dgm:pt>
    <dgm:pt modelId="{D5D32A27-20B2-4955-BC56-452F1AE67B52}" type="parTrans" cxnId="{2FE4A729-766D-40D8-BCEB-46EEFE075FF0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D3BFB0C-AB18-478B-B905-5526BE70F992}" type="sibTrans" cxnId="{2FE4A729-766D-40D8-BCEB-46EEFE075FF0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648ABC1-8B35-4FD8-8E2C-9DD34AC62853}">
      <dgm:prSet/>
      <dgm:spPr/>
      <dgm:t>
        <a:bodyPr/>
        <a:lstStyle/>
        <a:p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Plan the details</a:t>
          </a:r>
        </a:p>
      </dgm:t>
    </dgm:pt>
    <dgm:pt modelId="{4B9D08CE-6B68-4B31-AEC5-98B82C92945C}" type="parTrans" cxnId="{8C0B9BF0-C701-472A-A60B-D527571286E2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1488E59-B454-48B3-9090-E114E0E27FE4}" type="sibTrans" cxnId="{8C0B9BF0-C701-472A-A60B-D527571286E2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A55D0C2-7785-4417-85AA-F92EFEC27FE7}">
      <dgm:prSet/>
      <dgm:spPr/>
      <dgm:t>
        <a:bodyPr/>
        <a:lstStyle/>
        <a:p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Ensure adequate resources beforehand</a:t>
          </a:r>
        </a:p>
      </dgm:t>
    </dgm:pt>
    <dgm:pt modelId="{89D667E3-B76B-4058-BFF0-7A0F4E9F385B}" type="parTrans" cxnId="{B783E6CC-A7BF-4F57-9FB1-6B669A73673D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290BD6E-508E-499F-A6D8-84E2B070A8FC}" type="sibTrans" cxnId="{B783E6CC-A7BF-4F57-9FB1-6B669A73673D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3384D39-6FDE-4C37-A121-12CBDB1C90A6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Timing can be important</a:t>
          </a:r>
        </a:p>
      </dgm:t>
    </dgm:pt>
    <dgm:pt modelId="{EA45BDC8-892F-4C09-A882-DD419ED19838}" type="parTrans" cxnId="{E12A5D97-CFBB-4D94-87FD-4D343A6CE1C4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F9014E2-DC49-4845-8F18-8878CA97E616}" type="sibTrans" cxnId="{E12A5D97-CFBB-4D94-87FD-4D343A6CE1C4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CAD8078-970C-41BA-B2AD-D48693077697}">
      <dgm:prSet/>
      <dgm:spPr/>
      <dgm:t>
        <a:bodyPr/>
        <a:lstStyle/>
        <a:p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Fraudulent activities found in a business sector can encourage cooperation </a:t>
          </a:r>
        </a:p>
      </dgm:t>
    </dgm:pt>
    <dgm:pt modelId="{D2A3CAED-D819-4D98-AD08-6F048059BDA3}" type="parTrans" cxnId="{42AB597B-A4ED-465C-81B6-DFAA9FD793AD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E2420A5-AF56-4C7C-A5CC-69F8C89746BE}" type="sibTrans" cxnId="{42AB597B-A4ED-465C-81B6-DFAA9FD793AD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291AEE8-24A1-4177-B93F-5891F0B4F9AD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Cooperation &gt; compliance</a:t>
          </a:r>
        </a:p>
      </dgm:t>
    </dgm:pt>
    <dgm:pt modelId="{9345D7AB-D39D-43D9-B1FD-21E915EB8E39}" type="parTrans" cxnId="{6A6DFEEC-0CC5-4EA3-988F-9A6EECF8390D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EC97E98-AB8D-4D44-B38C-BF68373CC5D7}" type="sibTrans" cxnId="{6A6DFEEC-0CC5-4EA3-988F-9A6EECF8390D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3BD4BA3-D92A-48E8-974B-36DDE771C277}">
      <dgm:prSet/>
      <dgm:spPr/>
      <dgm:t>
        <a:bodyPr/>
        <a:lstStyle/>
        <a:p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Define the goal</a:t>
          </a:r>
        </a:p>
      </dgm:t>
    </dgm:pt>
    <dgm:pt modelId="{57BE034A-F402-4133-B404-89A9291811A5}" type="parTrans" cxnId="{09D013AD-8ABD-412A-89F8-64021947D810}">
      <dgm:prSet/>
      <dgm:spPr/>
      <dgm:t>
        <a:bodyPr/>
        <a:lstStyle/>
        <a:p>
          <a:endParaRPr lang="fi-FI"/>
        </a:p>
      </dgm:t>
    </dgm:pt>
    <dgm:pt modelId="{0F86BBA6-1364-4BAE-A61F-A9DE6513D4D9}" type="sibTrans" cxnId="{09D013AD-8ABD-412A-89F8-64021947D810}">
      <dgm:prSet/>
      <dgm:spPr/>
      <dgm:t>
        <a:bodyPr/>
        <a:lstStyle/>
        <a:p>
          <a:endParaRPr lang="fi-FI"/>
        </a:p>
      </dgm:t>
    </dgm:pt>
    <dgm:pt modelId="{EB8F7B0E-4FCE-4CA2-B806-DED99A9C8EFF}">
      <dgm:prSet/>
      <dgm:spPr/>
      <dgm:t>
        <a:bodyPr/>
        <a:lstStyle/>
        <a:p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Adjust expectations</a:t>
          </a:r>
        </a:p>
      </dgm:t>
    </dgm:pt>
    <dgm:pt modelId="{EB7E9998-38DC-4425-93A2-5195B434E345}" type="parTrans" cxnId="{FD1746DD-53CC-464B-B45A-15C5515205E9}">
      <dgm:prSet/>
      <dgm:spPr/>
      <dgm:t>
        <a:bodyPr/>
        <a:lstStyle/>
        <a:p>
          <a:endParaRPr lang="fi-FI"/>
        </a:p>
      </dgm:t>
    </dgm:pt>
    <dgm:pt modelId="{D160D1FF-92FA-4204-883F-2CCD267D5AF2}" type="sibTrans" cxnId="{FD1746DD-53CC-464B-B45A-15C5515205E9}">
      <dgm:prSet/>
      <dgm:spPr/>
      <dgm:t>
        <a:bodyPr/>
        <a:lstStyle/>
        <a:p>
          <a:endParaRPr lang="fi-FI"/>
        </a:p>
      </dgm:t>
    </dgm:pt>
    <dgm:pt modelId="{18AE550D-BA32-4D82-BBC8-90788C9763A9}">
      <dgm:prSet/>
      <dgm:spPr/>
      <dgm:t>
        <a:bodyPr/>
        <a:lstStyle/>
        <a:p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Be proactive and patient </a:t>
          </a:r>
        </a:p>
      </dgm:t>
    </dgm:pt>
    <dgm:pt modelId="{E14ADA4B-86FF-497C-8659-FE491DDE7D7D}" type="parTrans" cxnId="{3C707DED-4F00-435E-B0A5-FD967240F618}">
      <dgm:prSet/>
      <dgm:spPr/>
      <dgm:t>
        <a:bodyPr/>
        <a:lstStyle/>
        <a:p>
          <a:endParaRPr lang="fi-FI"/>
        </a:p>
      </dgm:t>
    </dgm:pt>
    <dgm:pt modelId="{4321E159-39FC-4321-BB4F-7FDD8505C329}" type="sibTrans" cxnId="{3C707DED-4F00-435E-B0A5-FD967240F618}">
      <dgm:prSet/>
      <dgm:spPr/>
      <dgm:t>
        <a:bodyPr/>
        <a:lstStyle/>
        <a:p>
          <a:endParaRPr lang="fi-FI"/>
        </a:p>
      </dgm:t>
    </dgm:pt>
    <dgm:pt modelId="{A1D7885A-5BDA-4547-A5F7-5A5561D727BD}" type="pres">
      <dgm:prSet presAssocID="{3234E5D1-3C19-48EB-80F5-DC7A39BB29F2}" presName="linear" presStyleCnt="0">
        <dgm:presLayoutVars>
          <dgm:animLvl val="lvl"/>
          <dgm:resizeHandles val="exact"/>
        </dgm:presLayoutVars>
      </dgm:prSet>
      <dgm:spPr/>
    </dgm:pt>
    <dgm:pt modelId="{90624BB9-8FFF-4CC7-BF0C-FCB95CDF97AB}" type="pres">
      <dgm:prSet presAssocID="{52317161-DC82-4C1E-8A50-9A5D666E10D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DA6A128-AE07-459F-9824-06C2F06D2770}" type="pres">
      <dgm:prSet presAssocID="{52317161-DC82-4C1E-8A50-9A5D666E10DB}" presName="childText" presStyleLbl="revTx" presStyleIdx="0" presStyleCnt="2">
        <dgm:presLayoutVars>
          <dgm:bulletEnabled val="1"/>
        </dgm:presLayoutVars>
      </dgm:prSet>
      <dgm:spPr/>
    </dgm:pt>
    <dgm:pt modelId="{9500273B-07DF-435D-8738-4DD10A85B477}" type="pres">
      <dgm:prSet presAssocID="{83384D39-6FDE-4C37-A121-12CBDB1C90A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94F9A88-81A0-481C-A3EC-E024D86956AA}" type="pres">
      <dgm:prSet presAssocID="{83384D39-6FDE-4C37-A121-12CBDB1C90A6}" presName="childText" presStyleLbl="revTx" presStyleIdx="1" presStyleCnt="2">
        <dgm:presLayoutVars>
          <dgm:bulletEnabled val="1"/>
        </dgm:presLayoutVars>
      </dgm:prSet>
      <dgm:spPr/>
    </dgm:pt>
    <dgm:pt modelId="{1FF7C5C1-7E20-4B76-B498-06A86AE15CF7}" type="pres">
      <dgm:prSet presAssocID="{C291AEE8-24A1-4177-B93F-5891F0B4F9A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415F10D-BC06-46E5-A3C3-CEAE5752BB5A}" type="presOf" srcId="{C291AEE8-24A1-4177-B93F-5891F0B4F9AD}" destId="{1FF7C5C1-7E20-4B76-B498-06A86AE15CF7}" srcOrd="0" destOrd="0" presId="urn:microsoft.com/office/officeart/2005/8/layout/vList2"/>
    <dgm:cxn modelId="{6EB12026-5F5D-4F8F-AD9C-EFB47C885347}" type="presOf" srcId="{FA55D0C2-7785-4417-85AA-F92EFEC27FE7}" destId="{BDA6A128-AE07-459F-9824-06C2F06D2770}" srcOrd="0" destOrd="3" presId="urn:microsoft.com/office/officeart/2005/8/layout/vList2"/>
    <dgm:cxn modelId="{2FE4A729-766D-40D8-BCEB-46EEFE075FF0}" srcId="{3234E5D1-3C19-48EB-80F5-DC7A39BB29F2}" destId="{52317161-DC82-4C1E-8A50-9A5D666E10DB}" srcOrd="0" destOrd="0" parTransId="{D5D32A27-20B2-4955-BC56-452F1AE67B52}" sibTransId="{7D3BFB0C-AB18-478B-B905-5526BE70F992}"/>
    <dgm:cxn modelId="{23A70732-1CCA-4DB9-B1BF-532ADAD74EA5}" type="presOf" srcId="{53BD4BA3-D92A-48E8-974B-36DDE771C277}" destId="{BDA6A128-AE07-459F-9824-06C2F06D2770}" srcOrd="0" destOrd="1" presId="urn:microsoft.com/office/officeart/2005/8/layout/vList2"/>
    <dgm:cxn modelId="{42AB597B-A4ED-465C-81B6-DFAA9FD793AD}" srcId="{83384D39-6FDE-4C37-A121-12CBDB1C90A6}" destId="{FCAD8078-970C-41BA-B2AD-D48693077697}" srcOrd="0" destOrd="0" parTransId="{D2A3CAED-D819-4D98-AD08-6F048059BDA3}" sibTransId="{EE2420A5-AF56-4C7C-A5CC-69F8C89746BE}"/>
    <dgm:cxn modelId="{20102B7D-7802-4AB7-9D51-D45102D0CB5A}" type="presOf" srcId="{FCAD8078-970C-41BA-B2AD-D48693077697}" destId="{394F9A88-81A0-481C-A3EC-E024D86956AA}" srcOrd="0" destOrd="0" presId="urn:microsoft.com/office/officeart/2005/8/layout/vList2"/>
    <dgm:cxn modelId="{E819077F-A6F0-40BC-B361-712875E9203F}" type="presOf" srcId="{52317161-DC82-4C1E-8A50-9A5D666E10DB}" destId="{90624BB9-8FFF-4CC7-BF0C-FCB95CDF97AB}" srcOrd="0" destOrd="0" presId="urn:microsoft.com/office/officeart/2005/8/layout/vList2"/>
    <dgm:cxn modelId="{3689BC7F-0B21-4A6D-809A-81922B56C298}" type="presOf" srcId="{EB8F7B0E-4FCE-4CA2-B806-DED99A9C8EFF}" destId="{BDA6A128-AE07-459F-9824-06C2F06D2770}" srcOrd="0" destOrd="2" presId="urn:microsoft.com/office/officeart/2005/8/layout/vList2"/>
    <dgm:cxn modelId="{9470F089-222B-4737-9A23-A8FE4B429208}" type="presOf" srcId="{3234E5D1-3C19-48EB-80F5-DC7A39BB29F2}" destId="{A1D7885A-5BDA-4547-A5F7-5A5561D727BD}" srcOrd="0" destOrd="0" presId="urn:microsoft.com/office/officeart/2005/8/layout/vList2"/>
    <dgm:cxn modelId="{E12A5D97-CFBB-4D94-87FD-4D343A6CE1C4}" srcId="{3234E5D1-3C19-48EB-80F5-DC7A39BB29F2}" destId="{83384D39-6FDE-4C37-A121-12CBDB1C90A6}" srcOrd="1" destOrd="0" parTransId="{EA45BDC8-892F-4C09-A882-DD419ED19838}" sibTransId="{5F9014E2-DC49-4845-8F18-8878CA97E616}"/>
    <dgm:cxn modelId="{692C4CA1-0224-485E-A561-9878E65EE35B}" type="presOf" srcId="{18AE550D-BA32-4D82-BBC8-90788C9763A9}" destId="{394F9A88-81A0-481C-A3EC-E024D86956AA}" srcOrd="0" destOrd="1" presId="urn:microsoft.com/office/officeart/2005/8/layout/vList2"/>
    <dgm:cxn modelId="{09D013AD-8ABD-412A-89F8-64021947D810}" srcId="{52317161-DC82-4C1E-8A50-9A5D666E10DB}" destId="{53BD4BA3-D92A-48E8-974B-36DDE771C277}" srcOrd="1" destOrd="0" parTransId="{57BE034A-F402-4133-B404-89A9291811A5}" sibTransId="{0F86BBA6-1364-4BAE-A61F-A9DE6513D4D9}"/>
    <dgm:cxn modelId="{D8C42FBA-7237-4650-AD5B-A4C7067D5D2D}" type="presOf" srcId="{4648ABC1-8B35-4FD8-8E2C-9DD34AC62853}" destId="{BDA6A128-AE07-459F-9824-06C2F06D2770}" srcOrd="0" destOrd="0" presId="urn:microsoft.com/office/officeart/2005/8/layout/vList2"/>
    <dgm:cxn modelId="{B783E6CC-A7BF-4F57-9FB1-6B669A73673D}" srcId="{52317161-DC82-4C1E-8A50-9A5D666E10DB}" destId="{FA55D0C2-7785-4417-85AA-F92EFEC27FE7}" srcOrd="3" destOrd="0" parTransId="{89D667E3-B76B-4058-BFF0-7A0F4E9F385B}" sibTransId="{B290BD6E-508E-499F-A6D8-84E2B070A8FC}"/>
    <dgm:cxn modelId="{FD1746DD-53CC-464B-B45A-15C5515205E9}" srcId="{52317161-DC82-4C1E-8A50-9A5D666E10DB}" destId="{EB8F7B0E-4FCE-4CA2-B806-DED99A9C8EFF}" srcOrd="2" destOrd="0" parTransId="{EB7E9998-38DC-4425-93A2-5195B434E345}" sibTransId="{D160D1FF-92FA-4204-883F-2CCD267D5AF2}"/>
    <dgm:cxn modelId="{E01943DE-C879-4625-AAC7-D30FBDA01C3B}" type="presOf" srcId="{83384D39-6FDE-4C37-A121-12CBDB1C90A6}" destId="{9500273B-07DF-435D-8738-4DD10A85B477}" srcOrd="0" destOrd="0" presId="urn:microsoft.com/office/officeart/2005/8/layout/vList2"/>
    <dgm:cxn modelId="{6A6DFEEC-0CC5-4EA3-988F-9A6EECF8390D}" srcId="{3234E5D1-3C19-48EB-80F5-DC7A39BB29F2}" destId="{C291AEE8-24A1-4177-B93F-5891F0B4F9AD}" srcOrd="2" destOrd="0" parTransId="{9345D7AB-D39D-43D9-B1FD-21E915EB8E39}" sibTransId="{CEC97E98-AB8D-4D44-B38C-BF68373CC5D7}"/>
    <dgm:cxn modelId="{3C707DED-4F00-435E-B0A5-FD967240F618}" srcId="{83384D39-6FDE-4C37-A121-12CBDB1C90A6}" destId="{18AE550D-BA32-4D82-BBC8-90788C9763A9}" srcOrd="1" destOrd="0" parTransId="{E14ADA4B-86FF-497C-8659-FE491DDE7D7D}" sibTransId="{4321E159-39FC-4321-BB4F-7FDD8505C329}"/>
    <dgm:cxn modelId="{8C0B9BF0-C701-472A-A60B-D527571286E2}" srcId="{52317161-DC82-4C1E-8A50-9A5D666E10DB}" destId="{4648ABC1-8B35-4FD8-8E2C-9DD34AC62853}" srcOrd="0" destOrd="0" parTransId="{4B9D08CE-6B68-4B31-AEC5-98B82C92945C}" sibTransId="{61488E59-B454-48B3-9090-E114E0E27FE4}"/>
    <dgm:cxn modelId="{208A36BA-0610-40AF-9052-97AB629A6E27}" type="presParOf" srcId="{A1D7885A-5BDA-4547-A5F7-5A5561D727BD}" destId="{90624BB9-8FFF-4CC7-BF0C-FCB95CDF97AB}" srcOrd="0" destOrd="0" presId="urn:microsoft.com/office/officeart/2005/8/layout/vList2"/>
    <dgm:cxn modelId="{5FE39828-BC05-419B-A0C0-9860BECFABA2}" type="presParOf" srcId="{A1D7885A-5BDA-4547-A5F7-5A5561D727BD}" destId="{BDA6A128-AE07-459F-9824-06C2F06D2770}" srcOrd="1" destOrd="0" presId="urn:microsoft.com/office/officeart/2005/8/layout/vList2"/>
    <dgm:cxn modelId="{4E2CC7C6-EB88-4085-B23A-3014B29A7E64}" type="presParOf" srcId="{A1D7885A-5BDA-4547-A5F7-5A5561D727BD}" destId="{9500273B-07DF-435D-8738-4DD10A85B477}" srcOrd="2" destOrd="0" presId="urn:microsoft.com/office/officeart/2005/8/layout/vList2"/>
    <dgm:cxn modelId="{8A74F952-7A66-4609-BCA1-0A8B2D8A1A80}" type="presParOf" srcId="{A1D7885A-5BDA-4547-A5F7-5A5561D727BD}" destId="{394F9A88-81A0-481C-A3EC-E024D86956AA}" srcOrd="3" destOrd="0" presId="urn:microsoft.com/office/officeart/2005/8/layout/vList2"/>
    <dgm:cxn modelId="{13C894EC-E739-473C-9D69-17E92B2FACCD}" type="presParOf" srcId="{A1D7885A-5BDA-4547-A5F7-5A5561D727BD}" destId="{1FF7C5C1-7E20-4B76-B498-06A86AE15CF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9520A22-7A91-40E6-8681-CA064559D99A}" type="doc">
      <dgm:prSet loTypeId="urn:microsoft.com/office/officeart/2005/8/layout/h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4099A2-B932-4BD8-AD10-02F946478328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Time</a:t>
          </a:r>
        </a:p>
      </dgm:t>
    </dgm:pt>
    <dgm:pt modelId="{7B3BAA17-A6B6-474A-81B1-1C161068A933}" type="parTrans" cxnId="{B73F6A03-C827-4C1C-BF13-55D4371DBEE7}">
      <dgm:prSet/>
      <dgm:spPr/>
      <dgm:t>
        <a:bodyPr/>
        <a:lstStyle/>
        <a:p>
          <a:endParaRPr lang="en-US"/>
        </a:p>
      </dgm:t>
    </dgm:pt>
    <dgm:pt modelId="{10521F90-A8E9-4EC0-98A6-CD9F3F8070C5}" type="sibTrans" cxnId="{B73F6A03-C827-4C1C-BF13-55D4371DBEE7}">
      <dgm:prSet/>
      <dgm:spPr/>
      <dgm:t>
        <a:bodyPr/>
        <a:lstStyle/>
        <a:p>
          <a:endParaRPr lang="en-US"/>
        </a:p>
      </dgm:t>
    </dgm:pt>
    <dgm:pt modelId="{4DC93486-9E98-4B57-95CF-A7998C52069E}">
      <dgm:prSet/>
      <dgm:spPr/>
      <dgm:t>
        <a:bodyPr/>
        <a:lstStyle/>
        <a:p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Building and maintaining a relationship takes time </a:t>
          </a:r>
        </a:p>
      </dgm:t>
    </dgm:pt>
    <dgm:pt modelId="{BA78DCE5-7420-4502-B38C-621F70C5DD9B}" type="parTrans" cxnId="{E744430B-B8A1-4E31-94B4-F50898D38BD0}">
      <dgm:prSet/>
      <dgm:spPr/>
      <dgm:t>
        <a:bodyPr/>
        <a:lstStyle/>
        <a:p>
          <a:endParaRPr lang="en-US"/>
        </a:p>
      </dgm:t>
    </dgm:pt>
    <dgm:pt modelId="{9AFF5BCC-0902-4F05-A05C-C6203FD0B0D8}" type="sibTrans" cxnId="{E744430B-B8A1-4E31-94B4-F50898D38BD0}">
      <dgm:prSet/>
      <dgm:spPr/>
      <dgm:t>
        <a:bodyPr/>
        <a:lstStyle/>
        <a:p>
          <a:endParaRPr lang="en-US"/>
        </a:p>
      </dgm:t>
    </dgm:pt>
    <dgm:pt modelId="{1DF54A7F-0478-4649-B53A-754EA7DCB323}">
      <dgm:prSet/>
      <dgm:spPr/>
      <dgm:t>
        <a:bodyPr/>
        <a:lstStyle/>
        <a:p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Real possibility of deterioration</a:t>
          </a:r>
        </a:p>
      </dgm:t>
    </dgm:pt>
    <dgm:pt modelId="{89A9AD93-D05E-4026-ABB1-A61D65CC9999}" type="parTrans" cxnId="{680CE751-13A3-4A18-B077-5AD8A48FFF82}">
      <dgm:prSet/>
      <dgm:spPr/>
      <dgm:t>
        <a:bodyPr/>
        <a:lstStyle/>
        <a:p>
          <a:endParaRPr lang="en-US"/>
        </a:p>
      </dgm:t>
    </dgm:pt>
    <dgm:pt modelId="{2ED8ED9A-F335-4D9F-AECC-F2FA09F1124F}" type="sibTrans" cxnId="{680CE751-13A3-4A18-B077-5AD8A48FFF82}">
      <dgm:prSet/>
      <dgm:spPr/>
      <dgm:t>
        <a:bodyPr/>
        <a:lstStyle/>
        <a:p>
          <a:endParaRPr lang="en-US"/>
        </a:p>
      </dgm:t>
    </dgm:pt>
    <dgm:pt modelId="{31778651-EF7A-49AA-84E3-6CED068F25A0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Level of commitment</a:t>
          </a:r>
          <a:endParaRPr lang="en-US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F6BB07E-82C3-499E-9843-3B21D54CA2AA}" type="parTrans" cxnId="{DA180885-0AD2-4B8B-9355-8B4AA897195F}">
      <dgm:prSet/>
      <dgm:spPr/>
      <dgm:t>
        <a:bodyPr/>
        <a:lstStyle/>
        <a:p>
          <a:endParaRPr lang="en-US"/>
        </a:p>
      </dgm:t>
    </dgm:pt>
    <dgm:pt modelId="{73021439-15CD-422F-9EEB-C52292BD12CA}" type="sibTrans" cxnId="{DA180885-0AD2-4B8B-9355-8B4AA897195F}">
      <dgm:prSet/>
      <dgm:spPr/>
      <dgm:t>
        <a:bodyPr/>
        <a:lstStyle/>
        <a:p>
          <a:endParaRPr lang="en-US"/>
        </a:p>
      </dgm:t>
    </dgm:pt>
    <dgm:pt modelId="{2FCA38EC-17C2-43C5-B029-D04F5B702171}">
      <dgm:prSet/>
      <dgm:spPr/>
      <dgm:t>
        <a:bodyPr/>
        <a:lstStyle/>
        <a:p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Tax administration</a:t>
          </a:r>
        </a:p>
      </dgm:t>
    </dgm:pt>
    <dgm:pt modelId="{889800E8-3AD9-463A-BE25-F1D8F98E0A23}" type="parTrans" cxnId="{D97DF324-0E71-454A-942C-56541B76574A}">
      <dgm:prSet/>
      <dgm:spPr/>
      <dgm:t>
        <a:bodyPr/>
        <a:lstStyle/>
        <a:p>
          <a:endParaRPr lang="en-US"/>
        </a:p>
      </dgm:t>
    </dgm:pt>
    <dgm:pt modelId="{CCBDEF57-3FDB-481C-9487-BEF38BCE5EC6}" type="sibTrans" cxnId="{D97DF324-0E71-454A-942C-56541B76574A}">
      <dgm:prSet/>
      <dgm:spPr/>
      <dgm:t>
        <a:bodyPr/>
        <a:lstStyle/>
        <a:p>
          <a:endParaRPr lang="en-US"/>
        </a:p>
      </dgm:t>
    </dgm:pt>
    <dgm:pt modelId="{3DC8EE72-F69D-4117-86F0-1449F684C4B4}">
      <dgm:prSet/>
      <dgm:spPr/>
      <dgm:t>
        <a:bodyPr/>
        <a:lstStyle/>
        <a:p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Is the time and recourses invested enough?</a:t>
          </a:r>
        </a:p>
      </dgm:t>
    </dgm:pt>
    <dgm:pt modelId="{58DEAF12-74A9-455A-AB3C-BE3FF475A12A}" type="parTrans" cxnId="{7FA0E5EC-0994-4AB3-98F4-238DFB254E9B}">
      <dgm:prSet/>
      <dgm:spPr/>
      <dgm:t>
        <a:bodyPr/>
        <a:lstStyle/>
        <a:p>
          <a:endParaRPr lang="en-US"/>
        </a:p>
      </dgm:t>
    </dgm:pt>
    <dgm:pt modelId="{0E75585D-032E-4480-8193-C4C87F5D985D}" type="sibTrans" cxnId="{7FA0E5EC-0994-4AB3-98F4-238DFB254E9B}">
      <dgm:prSet/>
      <dgm:spPr/>
      <dgm:t>
        <a:bodyPr/>
        <a:lstStyle/>
        <a:p>
          <a:endParaRPr lang="en-US"/>
        </a:p>
      </dgm:t>
    </dgm:pt>
    <dgm:pt modelId="{7C6D05DA-6205-4B2C-8A34-1718200DEEFC}">
      <dgm:prSet/>
      <dgm:spPr/>
      <dgm:t>
        <a:bodyPr/>
        <a:lstStyle/>
        <a:p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 our actions encourage cooperation? </a:t>
          </a:r>
        </a:p>
      </dgm:t>
    </dgm:pt>
    <dgm:pt modelId="{FACA288B-C468-41F1-ADBD-4CE4BD14448F}" type="parTrans" cxnId="{0D22BA42-822B-4481-B9CF-5ED7763066CF}">
      <dgm:prSet/>
      <dgm:spPr/>
      <dgm:t>
        <a:bodyPr/>
        <a:lstStyle/>
        <a:p>
          <a:endParaRPr lang="en-US"/>
        </a:p>
      </dgm:t>
    </dgm:pt>
    <dgm:pt modelId="{E4407B64-D5D4-42AF-BCA8-D53175FDA39F}" type="sibTrans" cxnId="{0D22BA42-822B-4481-B9CF-5ED7763066CF}">
      <dgm:prSet/>
      <dgm:spPr/>
      <dgm:t>
        <a:bodyPr/>
        <a:lstStyle/>
        <a:p>
          <a:endParaRPr lang="en-US"/>
        </a:p>
      </dgm:t>
    </dgm:pt>
    <dgm:pt modelId="{A5FD58B2-B3BB-46FC-B57D-60BA2A5CC963}">
      <dgm:prSet/>
      <dgm:spPr/>
      <dgm:t>
        <a:bodyPr/>
        <a:lstStyle/>
        <a:p>
          <a:r>
            <a: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Private sector</a:t>
          </a:r>
        </a:p>
      </dgm:t>
    </dgm:pt>
    <dgm:pt modelId="{D9A4A17B-078D-48A4-8EAD-EEEE8399845C}" type="parTrans" cxnId="{F5439A00-95A8-457A-870D-5D171A2FDBCD}">
      <dgm:prSet/>
      <dgm:spPr/>
      <dgm:t>
        <a:bodyPr/>
        <a:lstStyle/>
        <a:p>
          <a:endParaRPr lang="en-US"/>
        </a:p>
      </dgm:t>
    </dgm:pt>
    <dgm:pt modelId="{4F7DDC19-AD35-41F0-BBB6-62217B36999F}" type="sibTrans" cxnId="{F5439A00-95A8-457A-870D-5D171A2FDBCD}">
      <dgm:prSet/>
      <dgm:spPr/>
      <dgm:t>
        <a:bodyPr/>
        <a:lstStyle/>
        <a:p>
          <a:endParaRPr lang="en-US"/>
        </a:p>
      </dgm:t>
    </dgm:pt>
    <dgm:pt modelId="{9F541D89-A57D-4C56-B604-ECF979AD58E0}">
      <dgm:prSet/>
      <dgm:spPr/>
      <dgm:t>
        <a:bodyPr/>
        <a:lstStyle/>
        <a:p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Active or passive?</a:t>
          </a:r>
        </a:p>
      </dgm:t>
    </dgm:pt>
    <dgm:pt modelId="{44C7EEAD-4BCF-4E3A-9493-53B3F68CD11C}" type="parTrans" cxnId="{2D004E81-70D3-4030-8A9F-173DCBD60C37}">
      <dgm:prSet/>
      <dgm:spPr/>
      <dgm:t>
        <a:bodyPr/>
        <a:lstStyle/>
        <a:p>
          <a:endParaRPr lang="en-US"/>
        </a:p>
      </dgm:t>
    </dgm:pt>
    <dgm:pt modelId="{FBFE1584-FCF6-40E8-8193-DD34BBB3A6CB}" type="sibTrans" cxnId="{2D004E81-70D3-4030-8A9F-173DCBD60C37}">
      <dgm:prSet/>
      <dgm:spPr/>
      <dgm:t>
        <a:bodyPr/>
        <a:lstStyle/>
        <a:p>
          <a:endParaRPr lang="en-US"/>
        </a:p>
      </dgm:t>
    </dgm:pt>
    <dgm:pt modelId="{F15D9552-9E4B-4B13-84C3-AF273E6D1C48}">
      <dgm:prSet/>
      <dgm:spPr/>
      <dgm:t>
        <a:bodyPr/>
        <a:lstStyle/>
        <a:p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Illusory participation</a:t>
          </a:r>
        </a:p>
      </dgm:t>
    </dgm:pt>
    <dgm:pt modelId="{B576BDD3-ADE1-4DD6-84FA-A55C028934D0}" type="parTrans" cxnId="{63B5E842-089F-4215-B70C-36551B2B011C}">
      <dgm:prSet/>
      <dgm:spPr/>
      <dgm:t>
        <a:bodyPr/>
        <a:lstStyle/>
        <a:p>
          <a:endParaRPr lang="en-US"/>
        </a:p>
      </dgm:t>
    </dgm:pt>
    <dgm:pt modelId="{44DE65AF-303B-4433-88AF-44FA2CC8F659}" type="sibTrans" cxnId="{63B5E842-089F-4215-B70C-36551B2B011C}">
      <dgm:prSet/>
      <dgm:spPr/>
      <dgm:t>
        <a:bodyPr/>
        <a:lstStyle/>
        <a:p>
          <a:endParaRPr lang="en-US"/>
        </a:p>
      </dgm:t>
    </dgm:pt>
    <dgm:pt modelId="{DD2487E7-68CE-4A8B-9C24-0DD776F74938}">
      <dgm:prSet/>
      <dgm:spPr/>
      <dgm:t>
        <a:bodyPr/>
        <a:lstStyle/>
        <a:p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Reasons for participating?</a:t>
          </a:r>
        </a:p>
      </dgm:t>
    </dgm:pt>
    <dgm:pt modelId="{EB05B40F-B15A-4472-95E9-CF403027A7FB}" type="parTrans" cxnId="{CFEA4F00-A28E-4C08-9F8A-73ADA774757C}">
      <dgm:prSet/>
      <dgm:spPr/>
      <dgm:t>
        <a:bodyPr/>
        <a:lstStyle/>
        <a:p>
          <a:endParaRPr lang="en-US"/>
        </a:p>
      </dgm:t>
    </dgm:pt>
    <dgm:pt modelId="{0F2DB8F0-41E5-4F2D-9BA5-D0EC82DF28BE}" type="sibTrans" cxnId="{CFEA4F00-A28E-4C08-9F8A-73ADA774757C}">
      <dgm:prSet/>
      <dgm:spPr/>
      <dgm:t>
        <a:bodyPr/>
        <a:lstStyle/>
        <a:p>
          <a:endParaRPr lang="en-US"/>
        </a:p>
      </dgm:t>
    </dgm:pt>
    <dgm:pt modelId="{AD950B3B-57BB-4589-9DD0-0CFC04BC5DA3}">
      <dgm:prSet/>
      <dgm:spPr/>
      <dgm:t>
        <a:bodyPr/>
        <a:lstStyle/>
        <a:p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How long do we want to maintain it?</a:t>
          </a:r>
        </a:p>
      </dgm:t>
    </dgm:pt>
    <dgm:pt modelId="{418FB24A-E9B3-4CD4-8CBD-46C14214E14C}" type="parTrans" cxnId="{FDA2C10A-C685-4BCF-9F22-4C82E9E5C24D}">
      <dgm:prSet/>
      <dgm:spPr/>
      <dgm:t>
        <a:bodyPr/>
        <a:lstStyle/>
        <a:p>
          <a:endParaRPr lang="fi-FI"/>
        </a:p>
      </dgm:t>
    </dgm:pt>
    <dgm:pt modelId="{BB610473-197E-49B6-B0CD-DED53193662E}" type="sibTrans" cxnId="{FDA2C10A-C685-4BCF-9F22-4C82E9E5C24D}">
      <dgm:prSet/>
      <dgm:spPr/>
      <dgm:t>
        <a:bodyPr/>
        <a:lstStyle/>
        <a:p>
          <a:endParaRPr lang="fi-FI"/>
        </a:p>
      </dgm:t>
    </dgm:pt>
    <dgm:pt modelId="{B1EE8C80-A8A4-48C0-B9C0-DC7BEDE42BE9}" type="pres">
      <dgm:prSet presAssocID="{E9520A22-7A91-40E6-8681-CA064559D99A}" presName="Name0" presStyleCnt="0">
        <dgm:presLayoutVars>
          <dgm:dir/>
          <dgm:animLvl val="lvl"/>
          <dgm:resizeHandles val="exact"/>
        </dgm:presLayoutVars>
      </dgm:prSet>
      <dgm:spPr/>
    </dgm:pt>
    <dgm:pt modelId="{06E213E7-CD07-4F07-9A85-CA752AB488CC}" type="pres">
      <dgm:prSet presAssocID="{ED4099A2-B932-4BD8-AD10-02F946478328}" presName="composite" presStyleCnt="0"/>
      <dgm:spPr/>
    </dgm:pt>
    <dgm:pt modelId="{0230DF72-E21D-41D7-B166-45827291D80C}" type="pres">
      <dgm:prSet presAssocID="{ED4099A2-B932-4BD8-AD10-02F946478328}" presName="parTx" presStyleLbl="alignNode1" presStyleIdx="0" presStyleCnt="2" custLinFactNeighborX="5267">
        <dgm:presLayoutVars>
          <dgm:chMax val="0"/>
          <dgm:chPref val="0"/>
          <dgm:bulletEnabled val="1"/>
        </dgm:presLayoutVars>
      </dgm:prSet>
      <dgm:spPr/>
    </dgm:pt>
    <dgm:pt modelId="{63A55025-CFC0-4B8E-ADFC-77B672EC212C}" type="pres">
      <dgm:prSet presAssocID="{ED4099A2-B932-4BD8-AD10-02F946478328}" presName="desTx" presStyleLbl="alignAccFollowNode1" presStyleIdx="0" presStyleCnt="2" custLinFactNeighborX="5267">
        <dgm:presLayoutVars>
          <dgm:bulletEnabled val="1"/>
        </dgm:presLayoutVars>
      </dgm:prSet>
      <dgm:spPr/>
    </dgm:pt>
    <dgm:pt modelId="{65FA61CB-54B8-44AD-B274-B46B255394BF}" type="pres">
      <dgm:prSet presAssocID="{10521F90-A8E9-4EC0-98A6-CD9F3F8070C5}" presName="space" presStyleCnt="0"/>
      <dgm:spPr/>
    </dgm:pt>
    <dgm:pt modelId="{440577A6-BD02-45C0-A679-8E4EDA72773C}" type="pres">
      <dgm:prSet presAssocID="{31778651-EF7A-49AA-84E3-6CED068F25A0}" presName="composite" presStyleCnt="0"/>
      <dgm:spPr/>
    </dgm:pt>
    <dgm:pt modelId="{5861F241-A146-4A48-91B1-CCF3B93FB329}" type="pres">
      <dgm:prSet presAssocID="{31778651-EF7A-49AA-84E3-6CED068F25A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CDE8B29F-9D0F-4117-9EF8-38B32FA0165A}" type="pres">
      <dgm:prSet presAssocID="{31778651-EF7A-49AA-84E3-6CED068F25A0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CFEA4F00-A28E-4C08-9F8A-73ADA774757C}" srcId="{A5FD58B2-B3BB-46FC-B57D-60BA2A5CC963}" destId="{DD2487E7-68CE-4A8B-9C24-0DD776F74938}" srcOrd="2" destOrd="0" parTransId="{EB05B40F-B15A-4472-95E9-CF403027A7FB}" sibTransId="{0F2DB8F0-41E5-4F2D-9BA5-D0EC82DF28BE}"/>
    <dgm:cxn modelId="{F5439A00-95A8-457A-870D-5D171A2FDBCD}" srcId="{31778651-EF7A-49AA-84E3-6CED068F25A0}" destId="{A5FD58B2-B3BB-46FC-B57D-60BA2A5CC963}" srcOrd="1" destOrd="0" parTransId="{D9A4A17B-078D-48A4-8EAD-EEEE8399845C}" sibTransId="{4F7DDC19-AD35-41F0-BBB6-62217B36999F}"/>
    <dgm:cxn modelId="{AB4F9301-51BF-4094-A15C-82B5BC5F8E36}" type="presOf" srcId="{E9520A22-7A91-40E6-8681-CA064559D99A}" destId="{B1EE8C80-A8A4-48C0-B9C0-DC7BEDE42BE9}" srcOrd="0" destOrd="0" presId="urn:microsoft.com/office/officeart/2005/8/layout/hList1"/>
    <dgm:cxn modelId="{B73F6A03-C827-4C1C-BF13-55D4371DBEE7}" srcId="{E9520A22-7A91-40E6-8681-CA064559D99A}" destId="{ED4099A2-B932-4BD8-AD10-02F946478328}" srcOrd="0" destOrd="0" parTransId="{7B3BAA17-A6B6-474A-81B1-1C161068A933}" sibTransId="{10521F90-A8E9-4EC0-98A6-CD9F3F8070C5}"/>
    <dgm:cxn modelId="{BB03FD03-58A4-496F-BC44-911BA3F84563}" type="presOf" srcId="{DD2487E7-68CE-4A8B-9C24-0DD776F74938}" destId="{CDE8B29F-9D0F-4117-9EF8-38B32FA0165A}" srcOrd="0" destOrd="6" presId="urn:microsoft.com/office/officeart/2005/8/layout/hList1"/>
    <dgm:cxn modelId="{4C30260A-059C-4C65-A0A8-6ABE0BFCE933}" type="presOf" srcId="{A5FD58B2-B3BB-46FC-B57D-60BA2A5CC963}" destId="{CDE8B29F-9D0F-4117-9EF8-38B32FA0165A}" srcOrd="0" destOrd="3" presId="urn:microsoft.com/office/officeart/2005/8/layout/hList1"/>
    <dgm:cxn modelId="{FDA2C10A-C685-4BCF-9F22-4C82E9E5C24D}" srcId="{4DC93486-9E98-4B57-95CF-A7998C52069E}" destId="{AD950B3B-57BB-4589-9DD0-0CFC04BC5DA3}" srcOrd="1" destOrd="0" parTransId="{418FB24A-E9B3-4CD4-8CBD-46C14214E14C}" sibTransId="{BB610473-197E-49B6-B0CD-DED53193662E}"/>
    <dgm:cxn modelId="{E744430B-B8A1-4E31-94B4-F50898D38BD0}" srcId="{ED4099A2-B932-4BD8-AD10-02F946478328}" destId="{4DC93486-9E98-4B57-95CF-A7998C52069E}" srcOrd="0" destOrd="0" parTransId="{BA78DCE5-7420-4502-B38C-621F70C5DD9B}" sibTransId="{9AFF5BCC-0902-4F05-A05C-C6203FD0B0D8}"/>
    <dgm:cxn modelId="{8483E81E-38F6-4794-94DD-93229D41A60F}" type="presOf" srcId="{4DC93486-9E98-4B57-95CF-A7998C52069E}" destId="{63A55025-CFC0-4B8E-ADFC-77B672EC212C}" srcOrd="0" destOrd="0" presId="urn:microsoft.com/office/officeart/2005/8/layout/hList1"/>
    <dgm:cxn modelId="{D97DF324-0E71-454A-942C-56541B76574A}" srcId="{31778651-EF7A-49AA-84E3-6CED068F25A0}" destId="{2FCA38EC-17C2-43C5-B029-D04F5B702171}" srcOrd="0" destOrd="0" parTransId="{889800E8-3AD9-463A-BE25-F1D8F98E0A23}" sibTransId="{CCBDEF57-3FDB-481C-9487-BEF38BCE5EC6}"/>
    <dgm:cxn modelId="{6DED1F32-12F5-459C-993C-4B81FF662709}" type="presOf" srcId="{2FCA38EC-17C2-43C5-B029-D04F5B702171}" destId="{CDE8B29F-9D0F-4117-9EF8-38B32FA0165A}" srcOrd="0" destOrd="0" presId="urn:microsoft.com/office/officeart/2005/8/layout/hList1"/>
    <dgm:cxn modelId="{33CCF039-AF1B-40A3-AF90-F018503EDD38}" type="presOf" srcId="{9F541D89-A57D-4C56-B604-ECF979AD58E0}" destId="{CDE8B29F-9D0F-4117-9EF8-38B32FA0165A}" srcOrd="0" destOrd="4" presId="urn:microsoft.com/office/officeart/2005/8/layout/hList1"/>
    <dgm:cxn modelId="{E032CC3D-99EB-4905-A96F-F4AC1D681F53}" type="presOf" srcId="{31778651-EF7A-49AA-84E3-6CED068F25A0}" destId="{5861F241-A146-4A48-91B1-CCF3B93FB329}" srcOrd="0" destOrd="0" presId="urn:microsoft.com/office/officeart/2005/8/layout/hList1"/>
    <dgm:cxn modelId="{3E876A5D-6BAC-490E-850C-23D35AB26DBE}" type="presOf" srcId="{F15D9552-9E4B-4B13-84C3-AF273E6D1C48}" destId="{CDE8B29F-9D0F-4117-9EF8-38B32FA0165A}" srcOrd="0" destOrd="5" presId="urn:microsoft.com/office/officeart/2005/8/layout/hList1"/>
    <dgm:cxn modelId="{0D22BA42-822B-4481-B9CF-5ED7763066CF}" srcId="{2FCA38EC-17C2-43C5-B029-D04F5B702171}" destId="{7C6D05DA-6205-4B2C-8A34-1718200DEEFC}" srcOrd="1" destOrd="0" parTransId="{FACA288B-C468-41F1-ADBD-4CE4BD14448F}" sibTransId="{E4407B64-D5D4-42AF-BCA8-D53175FDA39F}"/>
    <dgm:cxn modelId="{63B5E842-089F-4215-B70C-36551B2B011C}" srcId="{A5FD58B2-B3BB-46FC-B57D-60BA2A5CC963}" destId="{F15D9552-9E4B-4B13-84C3-AF273E6D1C48}" srcOrd="1" destOrd="0" parTransId="{B576BDD3-ADE1-4DD6-84FA-A55C028934D0}" sibTransId="{44DE65AF-303B-4433-88AF-44FA2CC8F659}"/>
    <dgm:cxn modelId="{11D7126C-70CB-406F-BCD2-3EA027067EC8}" type="presOf" srcId="{3DC8EE72-F69D-4117-86F0-1449F684C4B4}" destId="{CDE8B29F-9D0F-4117-9EF8-38B32FA0165A}" srcOrd="0" destOrd="1" presId="urn:microsoft.com/office/officeart/2005/8/layout/hList1"/>
    <dgm:cxn modelId="{076B824E-5C3B-41F4-B887-23CA5C4F051B}" type="presOf" srcId="{ED4099A2-B932-4BD8-AD10-02F946478328}" destId="{0230DF72-E21D-41D7-B166-45827291D80C}" srcOrd="0" destOrd="0" presId="urn:microsoft.com/office/officeart/2005/8/layout/hList1"/>
    <dgm:cxn modelId="{680CE751-13A3-4A18-B077-5AD8A48FFF82}" srcId="{4DC93486-9E98-4B57-95CF-A7998C52069E}" destId="{1DF54A7F-0478-4649-B53A-754EA7DCB323}" srcOrd="0" destOrd="0" parTransId="{89A9AD93-D05E-4026-ABB1-A61D65CC9999}" sibTransId="{2ED8ED9A-F335-4D9F-AECC-F2FA09F1124F}"/>
    <dgm:cxn modelId="{2D004E81-70D3-4030-8A9F-173DCBD60C37}" srcId="{A5FD58B2-B3BB-46FC-B57D-60BA2A5CC963}" destId="{9F541D89-A57D-4C56-B604-ECF979AD58E0}" srcOrd="0" destOrd="0" parTransId="{44C7EEAD-4BCF-4E3A-9493-53B3F68CD11C}" sibTransId="{FBFE1584-FCF6-40E8-8193-DD34BBB3A6CB}"/>
    <dgm:cxn modelId="{DA180885-0AD2-4B8B-9355-8B4AA897195F}" srcId="{E9520A22-7A91-40E6-8681-CA064559D99A}" destId="{31778651-EF7A-49AA-84E3-6CED068F25A0}" srcOrd="1" destOrd="0" parTransId="{DF6BB07E-82C3-499E-9843-3B21D54CA2AA}" sibTransId="{73021439-15CD-422F-9EEB-C52292BD12CA}"/>
    <dgm:cxn modelId="{85E1C4CE-69AD-4460-83B1-9F11B6074931}" type="presOf" srcId="{7C6D05DA-6205-4B2C-8A34-1718200DEEFC}" destId="{CDE8B29F-9D0F-4117-9EF8-38B32FA0165A}" srcOrd="0" destOrd="2" presId="urn:microsoft.com/office/officeart/2005/8/layout/hList1"/>
    <dgm:cxn modelId="{AE7438CF-B327-4526-8FDF-EB99913C4EAC}" type="presOf" srcId="{1DF54A7F-0478-4649-B53A-754EA7DCB323}" destId="{63A55025-CFC0-4B8E-ADFC-77B672EC212C}" srcOrd="0" destOrd="1" presId="urn:microsoft.com/office/officeart/2005/8/layout/hList1"/>
    <dgm:cxn modelId="{9D58E2E7-16BE-459B-8514-E7D517023D7E}" type="presOf" srcId="{AD950B3B-57BB-4589-9DD0-0CFC04BC5DA3}" destId="{63A55025-CFC0-4B8E-ADFC-77B672EC212C}" srcOrd="0" destOrd="2" presId="urn:microsoft.com/office/officeart/2005/8/layout/hList1"/>
    <dgm:cxn modelId="{7FA0E5EC-0994-4AB3-98F4-238DFB254E9B}" srcId="{2FCA38EC-17C2-43C5-B029-D04F5B702171}" destId="{3DC8EE72-F69D-4117-86F0-1449F684C4B4}" srcOrd="0" destOrd="0" parTransId="{58DEAF12-74A9-455A-AB3C-BE3FF475A12A}" sibTransId="{0E75585D-032E-4480-8193-C4C87F5D985D}"/>
    <dgm:cxn modelId="{B3928F37-3329-4574-BE60-961334F00333}" type="presParOf" srcId="{B1EE8C80-A8A4-48C0-B9C0-DC7BEDE42BE9}" destId="{06E213E7-CD07-4F07-9A85-CA752AB488CC}" srcOrd="0" destOrd="0" presId="urn:microsoft.com/office/officeart/2005/8/layout/hList1"/>
    <dgm:cxn modelId="{633B7C93-F5CB-44BC-94B4-89D9A3D8160F}" type="presParOf" srcId="{06E213E7-CD07-4F07-9A85-CA752AB488CC}" destId="{0230DF72-E21D-41D7-B166-45827291D80C}" srcOrd="0" destOrd="0" presId="urn:microsoft.com/office/officeart/2005/8/layout/hList1"/>
    <dgm:cxn modelId="{6638A739-1085-455D-97C4-A2F13808A9F8}" type="presParOf" srcId="{06E213E7-CD07-4F07-9A85-CA752AB488CC}" destId="{63A55025-CFC0-4B8E-ADFC-77B672EC212C}" srcOrd="1" destOrd="0" presId="urn:microsoft.com/office/officeart/2005/8/layout/hList1"/>
    <dgm:cxn modelId="{86B71EE5-9CAC-401F-AC1B-5534B607EC41}" type="presParOf" srcId="{B1EE8C80-A8A4-48C0-B9C0-DC7BEDE42BE9}" destId="{65FA61CB-54B8-44AD-B274-B46B255394BF}" srcOrd="1" destOrd="0" presId="urn:microsoft.com/office/officeart/2005/8/layout/hList1"/>
    <dgm:cxn modelId="{23BB7520-4BB6-4AF4-AADA-885DF96ED942}" type="presParOf" srcId="{B1EE8C80-A8A4-48C0-B9C0-DC7BEDE42BE9}" destId="{440577A6-BD02-45C0-A679-8E4EDA72773C}" srcOrd="2" destOrd="0" presId="urn:microsoft.com/office/officeart/2005/8/layout/hList1"/>
    <dgm:cxn modelId="{CC723B07-6A0F-4737-93D6-FFEC5E11CC54}" type="presParOf" srcId="{440577A6-BD02-45C0-A679-8E4EDA72773C}" destId="{5861F241-A146-4A48-91B1-CCF3B93FB329}" srcOrd="0" destOrd="0" presId="urn:microsoft.com/office/officeart/2005/8/layout/hList1"/>
    <dgm:cxn modelId="{7B350A0F-1DC5-468D-BBED-E44D8DB4A70E}" type="presParOf" srcId="{440577A6-BD02-45C0-A679-8E4EDA72773C}" destId="{CDE8B29F-9D0F-4117-9EF8-38B32FA0165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6BADEE1-3CF7-4B2F-9E8A-4D527E951DD5}" type="doc">
      <dgm:prSet loTypeId="urn:microsoft.com/office/officeart/2005/8/layout/h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2DBB6E-AE2E-4C93-B8F6-63DF7D3707C4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Reliability of information</a:t>
          </a:r>
          <a:endParaRPr lang="en-US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3AAF99D-FF52-4621-B6DC-479FFBFDB04E}" type="parTrans" cxnId="{D522F09F-62BB-49D1-BA22-DFCF845DB2A4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199BFFE-294B-4A81-BFD3-AD16B51144F2}" type="sibTrans" cxnId="{D522F09F-62BB-49D1-BA22-DFCF845DB2A4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0ABAB25-0564-42BD-881D-FE07BE8B87BE}">
      <dgm:prSet/>
      <dgm:spPr/>
      <dgm:t>
        <a:bodyPr/>
        <a:lstStyle/>
        <a:p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Companies can give exaggerated information on competition</a:t>
          </a:r>
        </a:p>
      </dgm:t>
    </dgm:pt>
    <dgm:pt modelId="{F3D6DFCE-21D6-45D3-BC6A-18F10DCA9E50}" type="parTrans" cxnId="{82EC2E0A-991D-4196-83E2-3325ED3D7E3E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331DC3D-F74A-4F9E-94A9-1D2B45D428B7}" type="sibTrans" cxnId="{82EC2E0A-991D-4196-83E2-3325ED3D7E3E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078B91D-318C-49A7-BB06-51C5C3DFA7BC}">
      <dgm:prSet/>
      <dgm:spPr/>
      <dgm:t>
        <a:bodyPr/>
        <a:lstStyle/>
        <a:p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Industry guidelines vs application of guidelines (benefit or a risk?)</a:t>
          </a:r>
        </a:p>
      </dgm:t>
    </dgm:pt>
    <dgm:pt modelId="{B60FF6B6-21EF-414C-8FDF-F64D17F7F1BD}" type="parTrans" cxnId="{ED0184B4-094F-4885-B373-8642B9E0CF40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AB11105-1EA3-4D67-B36D-88047004CFD6}" type="sibTrans" cxnId="{ED0184B4-094F-4885-B373-8642B9E0CF40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089380B-55D4-427E-A0DB-32B1AA53F21D}">
      <dgm:prSet/>
      <dgm:spPr/>
      <dgm:t>
        <a:bodyPr/>
        <a:lstStyle/>
        <a:p>
          <a:r>
            <a: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Individual companies vs trade organisations</a:t>
          </a:r>
        </a:p>
      </dgm:t>
    </dgm:pt>
    <dgm:pt modelId="{A4B97D59-05F3-4E9B-9209-05958342D8A3}" type="parTrans" cxnId="{4CA5A3DE-A4EF-4120-A432-C3D351134D3C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B1992BD-0904-4247-B963-1F992D4DD8A7}" type="sibTrans" cxnId="{4CA5A3DE-A4EF-4120-A432-C3D351134D3C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7C136C9-D8C2-4514-AF39-188CBFA5F639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Quality of information</a:t>
          </a:r>
          <a:endParaRPr lang="en-US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9457935-6E73-499B-A98E-27A8562DF5F5}" type="parTrans" cxnId="{2F1ABE85-524F-42D9-AF9A-8B67B5F21738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1DAC352-6A98-4F00-8723-BF44FE37123C}" type="sibTrans" cxnId="{2F1ABE85-524F-42D9-AF9A-8B67B5F21738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BDB2EE2-BDB9-46A4-A608-C76D2316D4BD}">
      <dgm:prSet/>
      <dgm:spPr/>
      <dgm:t>
        <a:bodyPr/>
        <a:lstStyle/>
        <a:p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Level of trust</a:t>
          </a:r>
        </a:p>
      </dgm:t>
    </dgm:pt>
    <dgm:pt modelId="{4BEA1EC4-2E69-48FA-8E47-74A509A49C16}" type="parTrans" cxnId="{A9820C83-DABA-49DC-9115-61ED80FA59C6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A6E1C79-234B-477D-9553-E6D5A0F8D791}" type="sibTrans" cxnId="{A9820C83-DABA-49DC-9115-61ED80FA59C6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23034C3-E03E-47C4-8DD9-8FCA3B8ED1CA}">
      <dgm:prSet/>
      <dgm:spPr/>
      <dgm:t>
        <a:bodyPr/>
        <a:lstStyle/>
        <a:p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How much does the company/</a:t>
          </a:r>
          <a:r>
            <a:rPr lang="en-US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organisation</a:t>
          </a:r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value the cooperation?</a:t>
          </a:r>
        </a:p>
      </dgm:t>
    </dgm:pt>
    <dgm:pt modelId="{3B976088-B27F-4D82-96F4-573FACBE667F}" type="parTrans" cxnId="{FD7BF6C5-8F94-401D-95D2-2FD26E7BF73B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911C260-F83D-4170-9956-2A659DE74805}" type="sibTrans" cxnId="{FD7BF6C5-8F94-401D-95D2-2FD26E7BF73B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F02DD27-4F9E-4402-99B0-3661BA2B5155}">
      <dgm:prSet/>
      <dgm:spPr/>
      <dgm:t>
        <a:bodyPr/>
        <a:lstStyle/>
        <a:p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Building trust always takes time and results</a:t>
          </a:r>
        </a:p>
      </dgm:t>
    </dgm:pt>
    <dgm:pt modelId="{E6FC8D80-E63C-40B0-AC3B-2730E3E4A04A}" type="parTrans" cxnId="{535891AB-522E-4250-99D3-90D0DA000906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3AE1004-E257-4476-9FBE-BE95E90CCE24}" type="sibTrans" cxnId="{535891AB-522E-4250-99D3-90D0DA000906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5A79811-0559-4268-8E49-F61852AE2B2F}">
      <dgm:prSet/>
      <dgm:spPr/>
      <dgm:t>
        <a:bodyPr/>
        <a:lstStyle/>
        <a:p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Trade </a:t>
          </a:r>
          <a:r>
            <a:rPr lang="en-US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organisations</a:t>
          </a:r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vs individual companies</a:t>
          </a:r>
        </a:p>
      </dgm:t>
    </dgm:pt>
    <dgm:pt modelId="{029A7453-DAF8-49E2-AB22-2961D60B8D47}" type="parTrans" cxnId="{58E36FA8-7C37-4EE2-8CB2-E80634F0C1F8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FE29E23-EF56-4CDE-830C-C7145BD599CB}" type="sibTrans" cxnId="{58E36FA8-7C37-4EE2-8CB2-E80634F0C1F8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54E1797-12CB-4B32-95DD-6C6D6A390361}">
      <dgm:prSet/>
      <dgm:spPr/>
      <dgm:t>
        <a:bodyPr/>
        <a:lstStyle/>
        <a:p>
          <a:r>
            <a: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Official vs unofficial statements</a:t>
          </a:r>
        </a:p>
      </dgm:t>
    </dgm:pt>
    <dgm:pt modelId="{2290A115-95AA-4B42-8D74-1E7C5B8DB872}" type="parTrans" cxnId="{5F7A0EE6-AC7A-477B-9FF5-85913232360C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48A838F-AD79-4D80-A0F3-C3BB927BFD70}" type="sibTrans" cxnId="{5F7A0EE6-AC7A-477B-9FF5-85913232360C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12DFB34-AE1A-4049-A796-F122A7B4D552}">
      <dgm:prSet/>
      <dgm:spPr/>
      <dgm:t>
        <a:bodyPr/>
        <a:lstStyle/>
        <a:p>
          <a:r>
            <a: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Value and usability</a:t>
          </a:r>
        </a:p>
      </dgm:t>
    </dgm:pt>
    <dgm:pt modelId="{168D485D-38CF-49D1-88CD-9051A5CEA586}" type="parTrans" cxnId="{BEC27B34-6322-48AA-8038-35B2E2FC414F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58197C1-2466-4576-B9DB-339151BDDF37}" type="sibTrans" cxnId="{BEC27B34-6322-48AA-8038-35B2E2FC414F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8A71879-09D0-4F01-A5CF-1294D013EDC8}" type="pres">
      <dgm:prSet presAssocID="{96BADEE1-3CF7-4B2F-9E8A-4D527E951DD5}" presName="Name0" presStyleCnt="0">
        <dgm:presLayoutVars>
          <dgm:dir/>
          <dgm:animLvl val="lvl"/>
          <dgm:resizeHandles val="exact"/>
        </dgm:presLayoutVars>
      </dgm:prSet>
      <dgm:spPr/>
    </dgm:pt>
    <dgm:pt modelId="{6A3D9BBD-F7D9-4CEA-8226-5B7693EBC694}" type="pres">
      <dgm:prSet presAssocID="{BF2DBB6E-AE2E-4C93-B8F6-63DF7D3707C4}" presName="composite" presStyleCnt="0"/>
      <dgm:spPr/>
    </dgm:pt>
    <dgm:pt modelId="{C7504F3C-FB59-4B40-AC76-4EA0A1A8760A}" type="pres">
      <dgm:prSet presAssocID="{BF2DBB6E-AE2E-4C93-B8F6-63DF7D3707C4}" presName="parTx" presStyleLbl="alignNode1" presStyleIdx="0" presStyleCnt="2" custLinFactNeighborX="7248">
        <dgm:presLayoutVars>
          <dgm:chMax val="0"/>
          <dgm:chPref val="0"/>
          <dgm:bulletEnabled val="1"/>
        </dgm:presLayoutVars>
      </dgm:prSet>
      <dgm:spPr/>
    </dgm:pt>
    <dgm:pt modelId="{4B661573-4827-49C0-99C5-1BF62ED8C60A}" type="pres">
      <dgm:prSet presAssocID="{BF2DBB6E-AE2E-4C93-B8F6-63DF7D3707C4}" presName="desTx" presStyleLbl="alignAccFollowNode1" presStyleIdx="0" presStyleCnt="2" custLinFactNeighborX="7248">
        <dgm:presLayoutVars>
          <dgm:bulletEnabled val="1"/>
        </dgm:presLayoutVars>
      </dgm:prSet>
      <dgm:spPr/>
    </dgm:pt>
    <dgm:pt modelId="{6239076E-EC11-42F0-8AA5-A7ADC30B9F70}" type="pres">
      <dgm:prSet presAssocID="{F199BFFE-294B-4A81-BFD3-AD16B51144F2}" presName="space" presStyleCnt="0"/>
      <dgm:spPr/>
    </dgm:pt>
    <dgm:pt modelId="{8C813A72-DB4C-4D29-9A39-FA72EB047B3A}" type="pres">
      <dgm:prSet presAssocID="{37C136C9-D8C2-4514-AF39-188CBFA5F639}" presName="composite" presStyleCnt="0"/>
      <dgm:spPr/>
    </dgm:pt>
    <dgm:pt modelId="{BB8DE85A-2D1B-4FEC-B469-9AE348999885}" type="pres">
      <dgm:prSet presAssocID="{37C136C9-D8C2-4514-AF39-188CBFA5F63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3B888EDB-0C5A-4349-B19A-AA5FE13524DC}" type="pres">
      <dgm:prSet presAssocID="{37C136C9-D8C2-4514-AF39-188CBFA5F639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82EC2E0A-991D-4196-83E2-3325ED3D7E3E}" srcId="{BF2DBB6E-AE2E-4C93-B8F6-63DF7D3707C4}" destId="{C0ABAB25-0564-42BD-881D-FE07BE8B87BE}" srcOrd="0" destOrd="0" parTransId="{F3D6DFCE-21D6-45D3-BC6A-18F10DCA9E50}" sibTransId="{2331DC3D-F74A-4F9E-94A9-1D2B45D428B7}"/>
    <dgm:cxn modelId="{E95D9C0B-C113-45BD-8358-E50DD9F465D3}" type="presOf" srcId="{E5A79811-0559-4268-8E49-F61852AE2B2F}" destId="{3B888EDB-0C5A-4349-B19A-AA5FE13524DC}" srcOrd="0" destOrd="3" presId="urn:microsoft.com/office/officeart/2005/8/layout/hList1"/>
    <dgm:cxn modelId="{08904F16-9139-4645-A3E2-6249B80EE14C}" type="presOf" srcId="{CF02DD27-4F9E-4402-99B0-3661BA2B5155}" destId="{3B888EDB-0C5A-4349-B19A-AA5FE13524DC}" srcOrd="0" destOrd="2" presId="urn:microsoft.com/office/officeart/2005/8/layout/hList1"/>
    <dgm:cxn modelId="{84FBD41E-D691-44A9-8B64-16765E068384}" type="presOf" srcId="{6BDB2EE2-BDB9-46A4-A608-C76D2316D4BD}" destId="{3B888EDB-0C5A-4349-B19A-AA5FE13524DC}" srcOrd="0" destOrd="0" presId="urn:microsoft.com/office/officeart/2005/8/layout/hList1"/>
    <dgm:cxn modelId="{1BCC0126-9958-42B2-AE7A-CA5937FE829F}" type="presOf" srcId="{C0ABAB25-0564-42BD-881D-FE07BE8B87BE}" destId="{4B661573-4827-49C0-99C5-1BF62ED8C60A}" srcOrd="0" destOrd="0" presId="urn:microsoft.com/office/officeart/2005/8/layout/hList1"/>
    <dgm:cxn modelId="{45FC9B28-8106-42C4-A0B7-AD59FDCB109D}" type="presOf" srcId="{F54E1797-12CB-4B32-95DD-6C6D6A390361}" destId="{3B888EDB-0C5A-4349-B19A-AA5FE13524DC}" srcOrd="0" destOrd="4" presId="urn:microsoft.com/office/officeart/2005/8/layout/hList1"/>
    <dgm:cxn modelId="{BEC27B34-6322-48AA-8038-35B2E2FC414F}" srcId="{F54E1797-12CB-4B32-95DD-6C6D6A390361}" destId="{B12DFB34-AE1A-4049-A796-F122A7B4D552}" srcOrd="0" destOrd="0" parTransId="{168D485D-38CF-49D1-88CD-9051A5CEA586}" sibTransId="{258197C1-2466-4576-B9DB-339151BDDF37}"/>
    <dgm:cxn modelId="{ECEFF266-EF5E-4F7E-A45D-5FC14BE26007}" type="presOf" srcId="{A078B91D-318C-49A7-BB06-51C5C3DFA7BC}" destId="{4B661573-4827-49C0-99C5-1BF62ED8C60A}" srcOrd="0" destOrd="1" presId="urn:microsoft.com/office/officeart/2005/8/layout/hList1"/>
    <dgm:cxn modelId="{1604A180-6421-451F-8616-7FC0FE5F6E3F}" type="presOf" srcId="{A089380B-55D4-427E-A0DB-32B1AA53F21D}" destId="{4B661573-4827-49C0-99C5-1BF62ED8C60A}" srcOrd="0" destOrd="2" presId="urn:microsoft.com/office/officeart/2005/8/layout/hList1"/>
    <dgm:cxn modelId="{A9820C83-DABA-49DC-9115-61ED80FA59C6}" srcId="{37C136C9-D8C2-4514-AF39-188CBFA5F639}" destId="{6BDB2EE2-BDB9-46A4-A608-C76D2316D4BD}" srcOrd="0" destOrd="0" parTransId="{4BEA1EC4-2E69-48FA-8E47-74A509A49C16}" sibTransId="{CA6E1C79-234B-477D-9553-E6D5A0F8D791}"/>
    <dgm:cxn modelId="{2F1ABE85-524F-42D9-AF9A-8B67B5F21738}" srcId="{96BADEE1-3CF7-4B2F-9E8A-4D527E951DD5}" destId="{37C136C9-D8C2-4514-AF39-188CBFA5F639}" srcOrd="1" destOrd="0" parTransId="{39457935-6E73-499B-A98E-27A8562DF5F5}" sibTransId="{61DAC352-6A98-4F00-8723-BF44FE37123C}"/>
    <dgm:cxn modelId="{7F043087-389B-4D3F-BD64-5D488AFB10E9}" type="presOf" srcId="{37C136C9-D8C2-4514-AF39-188CBFA5F639}" destId="{BB8DE85A-2D1B-4FEC-B469-9AE348999885}" srcOrd="0" destOrd="0" presId="urn:microsoft.com/office/officeart/2005/8/layout/hList1"/>
    <dgm:cxn modelId="{D522F09F-62BB-49D1-BA22-DFCF845DB2A4}" srcId="{96BADEE1-3CF7-4B2F-9E8A-4D527E951DD5}" destId="{BF2DBB6E-AE2E-4C93-B8F6-63DF7D3707C4}" srcOrd="0" destOrd="0" parTransId="{E3AAF99D-FF52-4621-B6DC-479FFBFDB04E}" sibTransId="{F199BFFE-294B-4A81-BFD3-AD16B51144F2}"/>
    <dgm:cxn modelId="{E8F466A0-6930-4AF6-8C27-269F07554F78}" type="presOf" srcId="{323034C3-E03E-47C4-8DD9-8FCA3B8ED1CA}" destId="{3B888EDB-0C5A-4349-B19A-AA5FE13524DC}" srcOrd="0" destOrd="1" presId="urn:microsoft.com/office/officeart/2005/8/layout/hList1"/>
    <dgm:cxn modelId="{58E36FA8-7C37-4EE2-8CB2-E80634F0C1F8}" srcId="{37C136C9-D8C2-4514-AF39-188CBFA5F639}" destId="{E5A79811-0559-4268-8E49-F61852AE2B2F}" srcOrd="1" destOrd="0" parTransId="{029A7453-DAF8-49E2-AB22-2961D60B8D47}" sibTransId="{8FE29E23-EF56-4CDE-830C-C7145BD599CB}"/>
    <dgm:cxn modelId="{535891AB-522E-4250-99D3-90D0DA000906}" srcId="{6BDB2EE2-BDB9-46A4-A608-C76D2316D4BD}" destId="{CF02DD27-4F9E-4402-99B0-3661BA2B5155}" srcOrd="1" destOrd="0" parTransId="{E6FC8D80-E63C-40B0-AC3B-2730E3E4A04A}" sibTransId="{43AE1004-E257-4476-9FBE-BE95E90CCE24}"/>
    <dgm:cxn modelId="{ED0184B4-094F-4885-B373-8642B9E0CF40}" srcId="{BF2DBB6E-AE2E-4C93-B8F6-63DF7D3707C4}" destId="{A078B91D-318C-49A7-BB06-51C5C3DFA7BC}" srcOrd="1" destOrd="0" parTransId="{B60FF6B6-21EF-414C-8FDF-F64D17F7F1BD}" sibTransId="{9AB11105-1EA3-4D67-B36D-88047004CFD6}"/>
    <dgm:cxn modelId="{EC98E7B4-5018-4CF5-9DBA-EEDCC3517F4C}" type="presOf" srcId="{96BADEE1-3CF7-4B2F-9E8A-4D527E951DD5}" destId="{88A71879-09D0-4F01-A5CF-1294D013EDC8}" srcOrd="0" destOrd="0" presId="urn:microsoft.com/office/officeart/2005/8/layout/hList1"/>
    <dgm:cxn modelId="{619370C0-2AD6-4C5C-977B-93BA5DD8BDFE}" type="presOf" srcId="{B12DFB34-AE1A-4049-A796-F122A7B4D552}" destId="{3B888EDB-0C5A-4349-B19A-AA5FE13524DC}" srcOrd="0" destOrd="5" presId="urn:microsoft.com/office/officeart/2005/8/layout/hList1"/>
    <dgm:cxn modelId="{FD7BF6C5-8F94-401D-95D2-2FD26E7BF73B}" srcId="{6BDB2EE2-BDB9-46A4-A608-C76D2316D4BD}" destId="{323034C3-E03E-47C4-8DD9-8FCA3B8ED1CA}" srcOrd="0" destOrd="0" parTransId="{3B976088-B27F-4D82-96F4-573FACBE667F}" sibTransId="{F911C260-F83D-4170-9956-2A659DE74805}"/>
    <dgm:cxn modelId="{193B47D0-B4FE-468D-9F26-617CA9CA84FF}" type="presOf" srcId="{BF2DBB6E-AE2E-4C93-B8F6-63DF7D3707C4}" destId="{C7504F3C-FB59-4B40-AC76-4EA0A1A8760A}" srcOrd="0" destOrd="0" presId="urn:microsoft.com/office/officeart/2005/8/layout/hList1"/>
    <dgm:cxn modelId="{4CA5A3DE-A4EF-4120-A432-C3D351134D3C}" srcId="{BF2DBB6E-AE2E-4C93-B8F6-63DF7D3707C4}" destId="{A089380B-55D4-427E-A0DB-32B1AA53F21D}" srcOrd="2" destOrd="0" parTransId="{A4B97D59-05F3-4E9B-9209-05958342D8A3}" sibTransId="{4B1992BD-0904-4247-B963-1F992D4DD8A7}"/>
    <dgm:cxn modelId="{5F7A0EE6-AC7A-477B-9FF5-85913232360C}" srcId="{37C136C9-D8C2-4514-AF39-188CBFA5F639}" destId="{F54E1797-12CB-4B32-95DD-6C6D6A390361}" srcOrd="2" destOrd="0" parTransId="{2290A115-95AA-4B42-8D74-1E7C5B8DB872}" sibTransId="{748A838F-AD79-4D80-A0F3-C3BB927BFD70}"/>
    <dgm:cxn modelId="{CE6A3AEF-37B6-4B9A-B7C2-F37FD49C5493}" type="presParOf" srcId="{88A71879-09D0-4F01-A5CF-1294D013EDC8}" destId="{6A3D9BBD-F7D9-4CEA-8226-5B7693EBC694}" srcOrd="0" destOrd="0" presId="urn:microsoft.com/office/officeart/2005/8/layout/hList1"/>
    <dgm:cxn modelId="{2336D302-0503-4D1F-866D-8C4AE151948E}" type="presParOf" srcId="{6A3D9BBD-F7D9-4CEA-8226-5B7693EBC694}" destId="{C7504F3C-FB59-4B40-AC76-4EA0A1A8760A}" srcOrd="0" destOrd="0" presId="urn:microsoft.com/office/officeart/2005/8/layout/hList1"/>
    <dgm:cxn modelId="{813550DA-C6FB-4C8F-8D4D-A8A907B6873D}" type="presParOf" srcId="{6A3D9BBD-F7D9-4CEA-8226-5B7693EBC694}" destId="{4B661573-4827-49C0-99C5-1BF62ED8C60A}" srcOrd="1" destOrd="0" presId="urn:microsoft.com/office/officeart/2005/8/layout/hList1"/>
    <dgm:cxn modelId="{B6F1DA71-9CC8-4E90-8B9B-E703EB682283}" type="presParOf" srcId="{88A71879-09D0-4F01-A5CF-1294D013EDC8}" destId="{6239076E-EC11-42F0-8AA5-A7ADC30B9F70}" srcOrd="1" destOrd="0" presId="urn:microsoft.com/office/officeart/2005/8/layout/hList1"/>
    <dgm:cxn modelId="{A1DD0A5E-9524-49A1-BBEA-0F8636F5C6EC}" type="presParOf" srcId="{88A71879-09D0-4F01-A5CF-1294D013EDC8}" destId="{8C813A72-DB4C-4D29-9A39-FA72EB047B3A}" srcOrd="2" destOrd="0" presId="urn:microsoft.com/office/officeart/2005/8/layout/hList1"/>
    <dgm:cxn modelId="{34519E72-232A-428B-9497-B213E0D50473}" type="presParOf" srcId="{8C813A72-DB4C-4D29-9A39-FA72EB047B3A}" destId="{BB8DE85A-2D1B-4FEC-B469-9AE348999885}" srcOrd="0" destOrd="0" presId="urn:microsoft.com/office/officeart/2005/8/layout/hList1"/>
    <dgm:cxn modelId="{977CD3B3-895B-40F1-A64A-11EF5CBC6F3E}" type="presParOf" srcId="{8C813A72-DB4C-4D29-9A39-FA72EB047B3A}" destId="{3B888EDB-0C5A-4349-B19A-AA5FE13524D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145FAA7-91C3-4EC7-9446-66107DB66E8A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246542-CF4B-407C-BE1C-A3BAD5020C24}">
      <dgm:prSet/>
      <dgm:spPr/>
      <dgm:t>
        <a:bodyPr/>
        <a:lstStyle/>
        <a:p>
          <a:r>
            <a:rPr lang="fi-FI" b="1" dirty="0">
              <a:solidFill>
                <a:schemeClr val="tx1"/>
              </a:solidFill>
            </a:rPr>
            <a:t>”</a:t>
          </a:r>
          <a:r>
            <a:rPr lang="fi-FI" b="1" dirty="0" err="1">
              <a:solidFill>
                <a:schemeClr val="tx1"/>
              </a:solidFill>
            </a:rPr>
            <a:t>Fraud</a:t>
          </a:r>
          <a:r>
            <a:rPr lang="fi-FI" b="1" dirty="0">
              <a:solidFill>
                <a:schemeClr val="tx1"/>
              </a:solidFill>
            </a:rPr>
            <a:t>” </a:t>
          </a:r>
          <a:r>
            <a:rPr lang="fi-FI" b="1" dirty="0" err="1">
              <a:solidFill>
                <a:schemeClr val="tx1"/>
              </a:solidFill>
            </a:rPr>
            <a:t>moved</a:t>
          </a:r>
          <a:r>
            <a:rPr lang="fi-FI" b="1" dirty="0">
              <a:solidFill>
                <a:schemeClr val="tx1"/>
              </a:solidFill>
            </a:rPr>
            <a:t> </a:t>
          </a:r>
          <a:r>
            <a:rPr lang="fi-FI" b="1" dirty="0" err="1">
              <a:solidFill>
                <a:schemeClr val="tx1"/>
              </a:solidFill>
            </a:rPr>
            <a:t>away</a:t>
          </a:r>
          <a:r>
            <a:rPr lang="fi-FI" b="1" dirty="0">
              <a:solidFill>
                <a:schemeClr val="tx1"/>
              </a:solidFill>
            </a:rPr>
            <a:t> </a:t>
          </a:r>
          <a:r>
            <a:rPr lang="fi-FI" b="1" dirty="0" err="1">
              <a:solidFill>
                <a:schemeClr val="tx1"/>
              </a:solidFill>
            </a:rPr>
            <a:t>from</a:t>
          </a:r>
          <a:r>
            <a:rPr lang="fi-FI" b="1" dirty="0">
              <a:solidFill>
                <a:schemeClr val="tx1"/>
              </a:solidFill>
            </a:rPr>
            <a:t> Finland</a:t>
          </a:r>
          <a:endParaRPr lang="en-US" b="1" dirty="0">
            <a:solidFill>
              <a:schemeClr val="tx1"/>
            </a:solidFill>
          </a:endParaRPr>
        </a:p>
      </dgm:t>
    </dgm:pt>
    <dgm:pt modelId="{06FBB8E8-C1E4-4D98-B639-E82BEBBF36A1}" type="parTrans" cxnId="{BA9E2065-2C56-42CB-B6B8-39A2651D6B5F}">
      <dgm:prSet/>
      <dgm:spPr/>
      <dgm:t>
        <a:bodyPr/>
        <a:lstStyle/>
        <a:p>
          <a:endParaRPr lang="en-US"/>
        </a:p>
      </dgm:t>
    </dgm:pt>
    <dgm:pt modelId="{C97CE345-014B-4D6B-A18D-DB87E94C99AA}" type="sibTrans" cxnId="{BA9E2065-2C56-42CB-B6B8-39A2651D6B5F}">
      <dgm:prSet/>
      <dgm:spPr/>
      <dgm:t>
        <a:bodyPr/>
        <a:lstStyle/>
        <a:p>
          <a:endParaRPr lang="en-US"/>
        </a:p>
      </dgm:t>
    </dgm:pt>
    <dgm:pt modelId="{E1A6F58C-CD58-4868-BFA3-AFE271538144}">
      <dgm:prSet/>
      <dgm:spPr/>
      <dgm:t>
        <a:bodyPr/>
        <a:lstStyle/>
        <a:p>
          <a:r>
            <a:rPr lang="fi-FI"/>
            <a:t>VAT fraud happens somewhere in Europe?</a:t>
          </a:r>
          <a:endParaRPr lang="en-US"/>
        </a:p>
      </dgm:t>
    </dgm:pt>
    <dgm:pt modelId="{21B90B0D-6F21-45C9-8BBE-928E38575047}" type="parTrans" cxnId="{9BE67D72-FC1F-4A84-8D87-73373D32A522}">
      <dgm:prSet/>
      <dgm:spPr/>
      <dgm:t>
        <a:bodyPr/>
        <a:lstStyle/>
        <a:p>
          <a:endParaRPr lang="en-US"/>
        </a:p>
      </dgm:t>
    </dgm:pt>
    <dgm:pt modelId="{20BC316B-6BF0-4E33-A05A-A7BA63B44F0C}" type="sibTrans" cxnId="{9BE67D72-FC1F-4A84-8D87-73373D32A522}">
      <dgm:prSet/>
      <dgm:spPr/>
      <dgm:t>
        <a:bodyPr/>
        <a:lstStyle/>
        <a:p>
          <a:endParaRPr lang="en-US"/>
        </a:p>
      </dgm:t>
    </dgm:pt>
    <dgm:pt modelId="{F52D18A1-E658-4361-A07D-088458AF8F7E}">
      <dgm:prSet/>
      <dgm:spPr/>
      <dgm:t>
        <a:bodyPr/>
        <a:lstStyle/>
        <a:p>
          <a:r>
            <a:rPr lang="fi-FI"/>
            <a:t>Goods still end up in Finland?</a:t>
          </a:r>
          <a:endParaRPr lang="en-US"/>
        </a:p>
      </dgm:t>
    </dgm:pt>
    <dgm:pt modelId="{1D0515A8-E1A4-44E2-ACFC-D60E85927B8D}" type="parTrans" cxnId="{B1044E63-AD71-401E-8F83-D50914F7A79F}">
      <dgm:prSet/>
      <dgm:spPr/>
      <dgm:t>
        <a:bodyPr/>
        <a:lstStyle/>
        <a:p>
          <a:endParaRPr lang="en-US"/>
        </a:p>
      </dgm:t>
    </dgm:pt>
    <dgm:pt modelId="{4270AC53-B2AA-4B6D-BCCB-E89AFF18A5B7}" type="sibTrans" cxnId="{B1044E63-AD71-401E-8F83-D50914F7A79F}">
      <dgm:prSet/>
      <dgm:spPr/>
      <dgm:t>
        <a:bodyPr/>
        <a:lstStyle/>
        <a:p>
          <a:endParaRPr lang="en-US"/>
        </a:p>
      </dgm:t>
    </dgm:pt>
    <dgm:pt modelId="{AA4D1DFB-275E-45DB-921B-2002859AB14C}">
      <dgm:prSet/>
      <dgm:spPr/>
      <dgm:t>
        <a:bodyPr/>
        <a:lstStyle/>
        <a:p>
          <a:r>
            <a:rPr lang="fi-FI"/>
            <a:t>Do the customers in Finland know?</a:t>
          </a:r>
          <a:endParaRPr lang="en-US"/>
        </a:p>
      </dgm:t>
    </dgm:pt>
    <dgm:pt modelId="{BE61F7BC-500B-46D5-A73E-3AEDFF056E02}" type="parTrans" cxnId="{8ACBD06C-9595-4577-BB90-50B6477EF752}">
      <dgm:prSet/>
      <dgm:spPr/>
      <dgm:t>
        <a:bodyPr/>
        <a:lstStyle/>
        <a:p>
          <a:endParaRPr lang="en-US"/>
        </a:p>
      </dgm:t>
    </dgm:pt>
    <dgm:pt modelId="{B7619B5B-C868-4B68-909E-BF7DC1B7DDB5}" type="sibTrans" cxnId="{8ACBD06C-9595-4577-BB90-50B6477EF752}">
      <dgm:prSet/>
      <dgm:spPr/>
      <dgm:t>
        <a:bodyPr/>
        <a:lstStyle/>
        <a:p>
          <a:endParaRPr lang="en-US"/>
        </a:p>
      </dgm:t>
    </dgm:pt>
    <dgm:pt modelId="{BA4D06D0-F716-405F-8542-6BDE5EC6E7D8}">
      <dgm:prSet/>
      <dgm:spPr/>
      <dgm:t>
        <a:bodyPr/>
        <a:lstStyle/>
        <a:p>
          <a:r>
            <a:rPr lang="fi-FI" b="1" dirty="0" err="1">
              <a:solidFill>
                <a:schemeClr val="tx1"/>
              </a:solidFill>
            </a:rPr>
            <a:t>Measuring</a:t>
          </a:r>
          <a:r>
            <a:rPr lang="fi-FI" b="1" dirty="0">
              <a:solidFill>
                <a:schemeClr val="tx1"/>
              </a:solidFill>
            </a:rPr>
            <a:t> </a:t>
          </a:r>
          <a:r>
            <a:rPr lang="fi-FI" b="1" dirty="0" err="1">
              <a:solidFill>
                <a:schemeClr val="tx1"/>
              </a:solidFill>
            </a:rPr>
            <a:t>success</a:t>
          </a:r>
          <a:endParaRPr lang="en-US" b="1" dirty="0">
            <a:solidFill>
              <a:schemeClr val="tx1"/>
            </a:solidFill>
          </a:endParaRPr>
        </a:p>
      </dgm:t>
    </dgm:pt>
    <dgm:pt modelId="{89C0A1B5-C01E-463A-9EB2-11FCC5C59EDA}" type="parTrans" cxnId="{DB03E1C3-56EB-4882-B83C-629E53B9C495}">
      <dgm:prSet/>
      <dgm:spPr/>
      <dgm:t>
        <a:bodyPr/>
        <a:lstStyle/>
        <a:p>
          <a:endParaRPr lang="en-US"/>
        </a:p>
      </dgm:t>
    </dgm:pt>
    <dgm:pt modelId="{A7B12B33-F7F2-4960-A19C-47C44EC6E1DA}" type="sibTrans" cxnId="{DB03E1C3-56EB-4882-B83C-629E53B9C495}">
      <dgm:prSet/>
      <dgm:spPr/>
      <dgm:t>
        <a:bodyPr/>
        <a:lstStyle/>
        <a:p>
          <a:endParaRPr lang="en-US"/>
        </a:p>
      </dgm:t>
    </dgm:pt>
    <dgm:pt modelId="{2499EB35-BA2D-43E2-8849-1D6635F159D3}">
      <dgm:prSet/>
      <dgm:spPr/>
      <dgm:t>
        <a:bodyPr/>
        <a:lstStyle/>
        <a:p>
          <a:r>
            <a:rPr lang="fi-FI" dirty="0" err="1"/>
            <a:t>Tax</a:t>
          </a:r>
          <a:r>
            <a:rPr lang="fi-FI" dirty="0"/>
            <a:t> </a:t>
          </a:r>
          <a:r>
            <a:rPr lang="fi-FI" dirty="0" err="1"/>
            <a:t>administration</a:t>
          </a:r>
          <a:r>
            <a:rPr lang="fi-FI" dirty="0"/>
            <a:t> </a:t>
          </a:r>
          <a:r>
            <a:rPr lang="fi-FI" dirty="0" err="1"/>
            <a:t>vs</a:t>
          </a:r>
          <a:r>
            <a:rPr lang="fi-FI" dirty="0"/>
            <a:t> </a:t>
          </a:r>
          <a:r>
            <a:rPr lang="fi-FI" dirty="0" err="1"/>
            <a:t>private</a:t>
          </a:r>
          <a:r>
            <a:rPr lang="fi-FI" dirty="0"/>
            <a:t> </a:t>
          </a:r>
          <a:r>
            <a:rPr lang="fi-FI" dirty="0" err="1"/>
            <a:t>sector</a:t>
          </a:r>
          <a:r>
            <a:rPr lang="fi-FI" dirty="0"/>
            <a:t>?</a:t>
          </a:r>
          <a:endParaRPr lang="en-US" dirty="0"/>
        </a:p>
      </dgm:t>
    </dgm:pt>
    <dgm:pt modelId="{2B61106A-CE23-4D36-AD64-EFB144D9750D}" type="parTrans" cxnId="{7248CF9F-B945-4234-A9F7-0F7CF123006F}">
      <dgm:prSet/>
      <dgm:spPr/>
      <dgm:t>
        <a:bodyPr/>
        <a:lstStyle/>
        <a:p>
          <a:endParaRPr lang="en-US"/>
        </a:p>
      </dgm:t>
    </dgm:pt>
    <dgm:pt modelId="{46BA5228-1578-404B-B9BA-296C852418F4}" type="sibTrans" cxnId="{7248CF9F-B945-4234-A9F7-0F7CF123006F}">
      <dgm:prSet/>
      <dgm:spPr/>
      <dgm:t>
        <a:bodyPr/>
        <a:lstStyle/>
        <a:p>
          <a:endParaRPr lang="en-US"/>
        </a:p>
      </dgm:t>
    </dgm:pt>
    <dgm:pt modelId="{1F97E6D0-75E4-46F0-817A-B2473AE214F9}">
      <dgm:prSet/>
      <dgm:spPr/>
      <dgm:t>
        <a:bodyPr/>
        <a:lstStyle/>
        <a:p>
          <a:r>
            <a:rPr lang="fi-FI" b="1" dirty="0" err="1">
              <a:solidFill>
                <a:schemeClr val="tx1"/>
              </a:solidFill>
            </a:rPr>
            <a:t>Fraudsters</a:t>
          </a:r>
          <a:r>
            <a:rPr lang="fi-FI" b="1" dirty="0">
              <a:solidFill>
                <a:schemeClr val="tx1"/>
              </a:solidFill>
            </a:rPr>
            <a:t> </a:t>
          </a:r>
          <a:r>
            <a:rPr lang="fi-FI" b="1" dirty="0" err="1">
              <a:solidFill>
                <a:schemeClr val="tx1"/>
              </a:solidFill>
            </a:rPr>
            <a:t>adapt</a:t>
          </a:r>
          <a:endParaRPr lang="en-US" b="1" dirty="0">
            <a:solidFill>
              <a:schemeClr val="tx1"/>
            </a:solidFill>
          </a:endParaRPr>
        </a:p>
      </dgm:t>
    </dgm:pt>
    <dgm:pt modelId="{A866103D-17AB-41C6-B7E5-09D4222A365C}" type="parTrans" cxnId="{5BA792AA-3069-4B93-AAEC-822304940722}">
      <dgm:prSet/>
      <dgm:spPr/>
      <dgm:t>
        <a:bodyPr/>
        <a:lstStyle/>
        <a:p>
          <a:endParaRPr lang="en-US"/>
        </a:p>
      </dgm:t>
    </dgm:pt>
    <dgm:pt modelId="{837A91E5-1096-4606-A7AB-C027C76913D3}" type="sibTrans" cxnId="{5BA792AA-3069-4B93-AAEC-822304940722}">
      <dgm:prSet/>
      <dgm:spPr/>
      <dgm:t>
        <a:bodyPr/>
        <a:lstStyle/>
        <a:p>
          <a:endParaRPr lang="en-US"/>
        </a:p>
      </dgm:t>
    </dgm:pt>
    <dgm:pt modelId="{7875BF7C-E0B3-4C55-9936-FE539B497396}">
      <dgm:prSet/>
      <dgm:spPr/>
      <dgm:t>
        <a:bodyPr/>
        <a:lstStyle/>
        <a:p>
          <a:r>
            <a:rPr lang="fi-FI" dirty="0"/>
            <a:t>New version of </a:t>
          </a:r>
          <a:r>
            <a:rPr lang="fi-FI" dirty="0" err="1"/>
            <a:t>the</a:t>
          </a:r>
          <a:r>
            <a:rPr lang="fi-FI" dirty="0"/>
            <a:t> </a:t>
          </a:r>
          <a:r>
            <a:rPr lang="fi-FI" dirty="0" err="1"/>
            <a:t>fraud</a:t>
          </a:r>
          <a:r>
            <a:rPr lang="fi-FI" dirty="0"/>
            <a:t> </a:t>
          </a:r>
          <a:r>
            <a:rPr lang="fi-FI" dirty="0" err="1"/>
            <a:t>was</a:t>
          </a:r>
          <a:r>
            <a:rPr lang="fi-FI" dirty="0"/>
            <a:t> </a:t>
          </a:r>
          <a:r>
            <a:rPr lang="fi-FI" dirty="0" err="1"/>
            <a:t>already</a:t>
          </a:r>
          <a:r>
            <a:rPr lang="fi-FI" dirty="0"/>
            <a:t> </a:t>
          </a:r>
          <a:r>
            <a:rPr lang="fi-FI" dirty="0" err="1"/>
            <a:t>waiting</a:t>
          </a:r>
          <a:endParaRPr lang="en-US" dirty="0"/>
        </a:p>
      </dgm:t>
    </dgm:pt>
    <dgm:pt modelId="{F45AA26C-F962-4AAA-9BEB-B3262B3434CB}" type="parTrans" cxnId="{B1AFFD22-6A7F-4284-894C-1918EE7A450B}">
      <dgm:prSet/>
      <dgm:spPr/>
      <dgm:t>
        <a:bodyPr/>
        <a:lstStyle/>
        <a:p>
          <a:endParaRPr lang="en-US"/>
        </a:p>
      </dgm:t>
    </dgm:pt>
    <dgm:pt modelId="{D8CBA087-3AFD-4826-92FA-B1C2910AF982}" type="sibTrans" cxnId="{B1AFFD22-6A7F-4284-894C-1918EE7A450B}">
      <dgm:prSet/>
      <dgm:spPr/>
      <dgm:t>
        <a:bodyPr/>
        <a:lstStyle/>
        <a:p>
          <a:endParaRPr lang="en-US"/>
        </a:p>
      </dgm:t>
    </dgm:pt>
    <dgm:pt modelId="{EFB759D6-E4E5-427E-9FFE-EC2A5BA43150}">
      <dgm:prSet/>
      <dgm:spPr/>
      <dgm:t>
        <a:bodyPr/>
        <a:lstStyle/>
        <a:p>
          <a:r>
            <a:rPr lang="fi-FI" dirty="0" err="1"/>
            <a:t>Flow</a:t>
          </a:r>
          <a:r>
            <a:rPr lang="fi-FI" dirty="0"/>
            <a:t> of </a:t>
          </a:r>
          <a:r>
            <a:rPr lang="fi-FI" dirty="0" err="1"/>
            <a:t>goods</a:t>
          </a:r>
          <a:r>
            <a:rPr lang="fi-FI" dirty="0"/>
            <a:t> </a:t>
          </a:r>
          <a:r>
            <a:rPr lang="fi-FI" dirty="0" err="1"/>
            <a:t>did</a:t>
          </a:r>
          <a:r>
            <a:rPr lang="fi-FI" dirty="0"/>
            <a:t> </a:t>
          </a:r>
          <a:r>
            <a:rPr lang="fi-FI" dirty="0" err="1"/>
            <a:t>not</a:t>
          </a:r>
          <a:r>
            <a:rPr lang="fi-FI" dirty="0"/>
            <a:t> stop </a:t>
          </a:r>
          <a:r>
            <a:rPr lang="fi-FI" dirty="0" err="1"/>
            <a:t>completely</a:t>
          </a:r>
          <a:endParaRPr lang="en-US" dirty="0"/>
        </a:p>
      </dgm:t>
    </dgm:pt>
    <dgm:pt modelId="{BEBF0E05-C3C3-4707-A37E-342F63BC4726}" type="parTrans" cxnId="{6ECFAA2E-E5BC-4ACA-A52D-4055B242DEA6}">
      <dgm:prSet/>
      <dgm:spPr/>
      <dgm:t>
        <a:bodyPr/>
        <a:lstStyle/>
        <a:p>
          <a:endParaRPr lang="en-US"/>
        </a:p>
      </dgm:t>
    </dgm:pt>
    <dgm:pt modelId="{8A86A468-237E-4910-8E83-5C433545DB39}" type="sibTrans" cxnId="{6ECFAA2E-E5BC-4ACA-A52D-4055B242DEA6}">
      <dgm:prSet/>
      <dgm:spPr/>
      <dgm:t>
        <a:bodyPr/>
        <a:lstStyle/>
        <a:p>
          <a:endParaRPr lang="en-US"/>
        </a:p>
      </dgm:t>
    </dgm:pt>
    <dgm:pt modelId="{D3721F01-F68C-4009-9ED4-0C90994A8305}" type="pres">
      <dgm:prSet presAssocID="{7145FAA7-91C3-4EC7-9446-66107DB66E8A}" presName="linear" presStyleCnt="0">
        <dgm:presLayoutVars>
          <dgm:dir/>
          <dgm:animLvl val="lvl"/>
          <dgm:resizeHandles val="exact"/>
        </dgm:presLayoutVars>
      </dgm:prSet>
      <dgm:spPr/>
    </dgm:pt>
    <dgm:pt modelId="{0AF7A672-CCE5-4EAB-824D-EFDEF401252E}" type="pres">
      <dgm:prSet presAssocID="{2D246542-CF4B-407C-BE1C-A3BAD5020C24}" presName="parentLin" presStyleCnt="0"/>
      <dgm:spPr/>
    </dgm:pt>
    <dgm:pt modelId="{D5B728A9-165E-4A3B-8C71-59E6EFE81C50}" type="pres">
      <dgm:prSet presAssocID="{2D246542-CF4B-407C-BE1C-A3BAD5020C24}" presName="parentLeftMargin" presStyleLbl="node1" presStyleIdx="0" presStyleCnt="3"/>
      <dgm:spPr/>
    </dgm:pt>
    <dgm:pt modelId="{79B3E17E-F94C-450A-993D-9A5471DED2A7}" type="pres">
      <dgm:prSet presAssocID="{2D246542-CF4B-407C-BE1C-A3BAD5020C2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D8A127F-54B8-4A7D-93B9-885E54609EB7}" type="pres">
      <dgm:prSet presAssocID="{2D246542-CF4B-407C-BE1C-A3BAD5020C24}" presName="negativeSpace" presStyleCnt="0"/>
      <dgm:spPr/>
    </dgm:pt>
    <dgm:pt modelId="{B3805A11-7B30-4122-BF1D-7E9DFA59C323}" type="pres">
      <dgm:prSet presAssocID="{2D246542-CF4B-407C-BE1C-A3BAD5020C24}" presName="childText" presStyleLbl="conFgAcc1" presStyleIdx="0" presStyleCnt="3">
        <dgm:presLayoutVars>
          <dgm:bulletEnabled val="1"/>
        </dgm:presLayoutVars>
      </dgm:prSet>
      <dgm:spPr/>
    </dgm:pt>
    <dgm:pt modelId="{8B0E0DF1-C0B1-40DE-A9EE-1A5A29055119}" type="pres">
      <dgm:prSet presAssocID="{C97CE345-014B-4D6B-A18D-DB87E94C99AA}" presName="spaceBetweenRectangles" presStyleCnt="0"/>
      <dgm:spPr/>
    </dgm:pt>
    <dgm:pt modelId="{9900B0CB-9BED-4E05-A3E4-CBBF7440E252}" type="pres">
      <dgm:prSet presAssocID="{BA4D06D0-F716-405F-8542-6BDE5EC6E7D8}" presName="parentLin" presStyleCnt="0"/>
      <dgm:spPr/>
    </dgm:pt>
    <dgm:pt modelId="{9801E0BF-9FAF-4D00-8BDA-41CE3C51F8F4}" type="pres">
      <dgm:prSet presAssocID="{BA4D06D0-F716-405F-8542-6BDE5EC6E7D8}" presName="parentLeftMargin" presStyleLbl="node1" presStyleIdx="0" presStyleCnt="3"/>
      <dgm:spPr/>
    </dgm:pt>
    <dgm:pt modelId="{1FA91DB0-6A9D-485A-A97B-761869BCB9D9}" type="pres">
      <dgm:prSet presAssocID="{BA4D06D0-F716-405F-8542-6BDE5EC6E7D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89AAAAD-85FB-4BFF-AD89-B116352310CD}" type="pres">
      <dgm:prSet presAssocID="{BA4D06D0-F716-405F-8542-6BDE5EC6E7D8}" presName="negativeSpace" presStyleCnt="0"/>
      <dgm:spPr/>
    </dgm:pt>
    <dgm:pt modelId="{4DAB36E4-97F6-4CD0-92F7-5A4FDFFCC214}" type="pres">
      <dgm:prSet presAssocID="{BA4D06D0-F716-405F-8542-6BDE5EC6E7D8}" presName="childText" presStyleLbl="conFgAcc1" presStyleIdx="1" presStyleCnt="3">
        <dgm:presLayoutVars>
          <dgm:bulletEnabled val="1"/>
        </dgm:presLayoutVars>
      </dgm:prSet>
      <dgm:spPr/>
    </dgm:pt>
    <dgm:pt modelId="{8785E3FC-743B-466D-A9A4-4C559BF9C822}" type="pres">
      <dgm:prSet presAssocID="{A7B12B33-F7F2-4960-A19C-47C44EC6E1DA}" presName="spaceBetweenRectangles" presStyleCnt="0"/>
      <dgm:spPr/>
    </dgm:pt>
    <dgm:pt modelId="{3288FCF9-9DF1-4CFD-BC31-98CD070E159E}" type="pres">
      <dgm:prSet presAssocID="{1F97E6D0-75E4-46F0-817A-B2473AE214F9}" presName="parentLin" presStyleCnt="0"/>
      <dgm:spPr/>
    </dgm:pt>
    <dgm:pt modelId="{0E850DF4-29D2-4B81-AF41-75DC997F8D94}" type="pres">
      <dgm:prSet presAssocID="{1F97E6D0-75E4-46F0-817A-B2473AE214F9}" presName="parentLeftMargin" presStyleLbl="node1" presStyleIdx="1" presStyleCnt="3"/>
      <dgm:spPr/>
    </dgm:pt>
    <dgm:pt modelId="{1AF62B9C-C323-467D-8DF7-EE058B69F39D}" type="pres">
      <dgm:prSet presAssocID="{1F97E6D0-75E4-46F0-817A-B2473AE214F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72160D0-2603-4CF7-B234-203DE4AC0E57}" type="pres">
      <dgm:prSet presAssocID="{1F97E6D0-75E4-46F0-817A-B2473AE214F9}" presName="negativeSpace" presStyleCnt="0"/>
      <dgm:spPr/>
    </dgm:pt>
    <dgm:pt modelId="{C083D08C-2083-4DED-AFE6-1152D454EB72}" type="pres">
      <dgm:prSet presAssocID="{1F97E6D0-75E4-46F0-817A-B2473AE214F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6D08D08-3FC7-4297-BECA-49CB0235C832}" type="presOf" srcId="{2D246542-CF4B-407C-BE1C-A3BAD5020C24}" destId="{D5B728A9-165E-4A3B-8C71-59E6EFE81C50}" srcOrd="0" destOrd="0" presId="urn:microsoft.com/office/officeart/2005/8/layout/list1"/>
    <dgm:cxn modelId="{52CBB00A-CBF5-43F6-8956-DBFABAB86D4E}" type="presOf" srcId="{E1A6F58C-CD58-4868-BFA3-AFE271538144}" destId="{B3805A11-7B30-4122-BF1D-7E9DFA59C323}" srcOrd="0" destOrd="0" presId="urn:microsoft.com/office/officeart/2005/8/layout/list1"/>
    <dgm:cxn modelId="{B1AFFD22-6A7F-4284-894C-1918EE7A450B}" srcId="{1F97E6D0-75E4-46F0-817A-B2473AE214F9}" destId="{7875BF7C-E0B3-4C55-9936-FE539B497396}" srcOrd="0" destOrd="0" parTransId="{F45AA26C-F962-4AAA-9BEB-B3262B3434CB}" sibTransId="{D8CBA087-3AFD-4826-92FA-B1C2910AF982}"/>
    <dgm:cxn modelId="{6ECFAA2E-E5BC-4ACA-A52D-4055B242DEA6}" srcId="{1F97E6D0-75E4-46F0-817A-B2473AE214F9}" destId="{EFB759D6-E4E5-427E-9FFE-EC2A5BA43150}" srcOrd="1" destOrd="0" parTransId="{BEBF0E05-C3C3-4707-A37E-342F63BC4726}" sibTransId="{8A86A468-237E-4910-8E83-5C433545DB39}"/>
    <dgm:cxn modelId="{3FC15A32-C41D-4E2D-B107-37A2FB63A3BF}" type="presOf" srcId="{1F97E6D0-75E4-46F0-817A-B2473AE214F9}" destId="{0E850DF4-29D2-4B81-AF41-75DC997F8D94}" srcOrd="0" destOrd="0" presId="urn:microsoft.com/office/officeart/2005/8/layout/list1"/>
    <dgm:cxn modelId="{9383095F-2759-4340-8245-6C876A3B22FF}" type="presOf" srcId="{F52D18A1-E658-4361-A07D-088458AF8F7E}" destId="{B3805A11-7B30-4122-BF1D-7E9DFA59C323}" srcOrd="0" destOrd="1" presId="urn:microsoft.com/office/officeart/2005/8/layout/list1"/>
    <dgm:cxn modelId="{B1044E63-AD71-401E-8F83-D50914F7A79F}" srcId="{2D246542-CF4B-407C-BE1C-A3BAD5020C24}" destId="{F52D18A1-E658-4361-A07D-088458AF8F7E}" srcOrd="1" destOrd="0" parTransId="{1D0515A8-E1A4-44E2-ACFC-D60E85927B8D}" sibTransId="{4270AC53-B2AA-4B6D-BCCB-E89AFF18A5B7}"/>
    <dgm:cxn modelId="{BA9E2065-2C56-42CB-B6B8-39A2651D6B5F}" srcId="{7145FAA7-91C3-4EC7-9446-66107DB66E8A}" destId="{2D246542-CF4B-407C-BE1C-A3BAD5020C24}" srcOrd="0" destOrd="0" parTransId="{06FBB8E8-C1E4-4D98-B639-E82BEBBF36A1}" sibTransId="{C97CE345-014B-4D6B-A18D-DB87E94C99AA}"/>
    <dgm:cxn modelId="{8ACBD06C-9595-4577-BB90-50B6477EF752}" srcId="{2D246542-CF4B-407C-BE1C-A3BAD5020C24}" destId="{AA4D1DFB-275E-45DB-921B-2002859AB14C}" srcOrd="2" destOrd="0" parTransId="{BE61F7BC-500B-46D5-A73E-3AEDFF056E02}" sibTransId="{B7619B5B-C868-4B68-909E-BF7DC1B7DDB5}"/>
    <dgm:cxn modelId="{4E2A784D-17F9-45A8-881B-33529BE1988A}" type="presOf" srcId="{AA4D1DFB-275E-45DB-921B-2002859AB14C}" destId="{B3805A11-7B30-4122-BF1D-7E9DFA59C323}" srcOrd="0" destOrd="2" presId="urn:microsoft.com/office/officeart/2005/8/layout/list1"/>
    <dgm:cxn modelId="{F4ED2A4E-CFD1-4797-AB4F-2BBD570C85A8}" type="presOf" srcId="{1F97E6D0-75E4-46F0-817A-B2473AE214F9}" destId="{1AF62B9C-C323-467D-8DF7-EE058B69F39D}" srcOrd="1" destOrd="0" presId="urn:microsoft.com/office/officeart/2005/8/layout/list1"/>
    <dgm:cxn modelId="{9BE67D72-FC1F-4A84-8D87-73373D32A522}" srcId="{2D246542-CF4B-407C-BE1C-A3BAD5020C24}" destId="{E1A6F58C-CD58-4868-BFA3-AFE271538144}" srcOrd="0" destOrd="0" parTransId="{21B90B0D-6F21-45C9-8BBE-928E38575047}" sibTransId="{20BC316B-6BF0-4E33-A05A-A7BA63B44F0C}"/>
    <dgm:cxn modelId="{1FCF9679-2CA5-4CAA-AAC0-8A4890C58401}" type="presOf" srcId="{BA4D06D0-F716-405F-8542-6BDE5EC6E7D8}" destId="{9801E0BF-9FAF-4D00-8BDA-41CE3C51F8F4}" srcOrd="0" destOrd="0" presId="urn:microsoft.com/office/officeart/2005/8/layout/list1"/>
    <dgm:cxn modelId="{7248CF9F-B945-4234-A9F7-0F7CF123006F}" srcId="{BA4D06D0-F716-405F-8542-6BDE5EC6E7D8}" destId="{2499EB35-BA2D-43E2-8849-1D6635F159D3}" srcOrd="0" destOrd="0" parTransId="{2B61106A-CE23-4D36-AD64-EFB144D9750D}" sibTransId="{46BA5228-1578-404B-B9BA-296C852418F4}"/>
    <dgm:cxn modelId="{5BA792AA-3069-4B93-AAEC-822304940722}" srcId="{7145FAA7-91C3-4EC7-9446-66107DB66E8A}" destId="{1F97E6D0-75E4-46F0-817A-B2473AE214F9}" srcOrd="2" destOrd="0" parTransId="{A866103D-17AB-41C6-B7E5-09D4222A365C}" sibTransId="{837A91E5-1096-4606-A7AB-C027C76913D3}"/>
    <dgm:cxn modelId="{EDEC2DAF-330E-441C-AB96-DC5BCF7D884D}" type="presOf" srcId="{BA4D06D0-F716-405F-8542-6BDE5EC6E7D8}" destId="{1FA91DB0-6A9D-485A-A97B-761869BCB9D9}" srcOrd="1" destOrd="0" presId="urn:microsoft.com/office/officeart/2005/8/layout/list1"/>
    <dgm:cxn modelId="{DB03E1C3-56EB-4882-B83C-629E53B9C495}" srcId="{7145FAA7-91C3-4EC7-9446-66107DB66E8A}" destId="{BA4D06D0-F716-405F-8542-6BDE5EC6E7D8}" srcOrd="1" destOrd="0" parTransId="{89C0A1B5-C01E-463A-9EB2-11FCC5C59EDA}" sibTransId="{A7B12B33-F7F2-4960-A19C-47C44EC6E1DA}"/>
    <dgm:cxn modelId="{660090C6-8A92-45C5-83CE-0D95C82ABDE6}" type="presOf" srcId="{EFB759D6-E4E5-427E-9FFE-EC2A5BA43150}" destId="{C083D08C-2083-4DED-AFE6-1152D454EB72}" srcOrd="0" destOrd="1" presId="urn:microsoft.com/office/officeart/2005/8/layout/list1"/>
    <dgm:cxn modelId="{215735D4-CB91-415F-806E-7DA791D08E71}" type="presOf" srcId="{7875BF7C-E0B3-4C55-9936-FE539B497396}" destId="{C083D08C-2083-4DED-AFE6-1152D454EB72}" srcOrd="0" destOrd="0" presId="urn:microsoft.com/office/officeart/2005/8/layout/list1"/>
    <dgm:cxn modelId="{6EFD89DC-29D5-4B9A-8788-7E4E87E4C76F}" type="presOf" srcId="{2D246542-CF4B-407C-BE1C-A3BAD5020C24}" destId="{79B3E17E-F94C-450A-993D-9A5471DED2A7}" srcOrd="1" destOrd="0" presId="urn:microsoft.com/office/officeart/2005/8/layout/list1"/>
    <dgm:cxn modelId="{AE1B45DF-3807-4CA9-BA8B-E6E73C08793F}" type="presOf" srcId="{7145FAA7-91C3-4EC7-9446-66107DB66E8A}" destId="{D3721F01-F68C-4009-9ED4-0C90994A8305}" srcOrd="0" destOrd="0" presId="urn:microsoft.com/office/officeart/2005/8/layout/list1"/>
    <dgm:cxn modelId="{372E21F4-1236-4688-A90F-C4C6C0D60F76}" type="presOf" srcId="{2499EB35-BA2D-43E2-8849-1D6635F159D3}" destId="{4DAB36E4-97F6-4CD0-92F7-5A4FDFFCC214}" srcOrd="0" destOrd="0" presId="urn:microsoft.com/office/officeart/2005/8/layout/list1"/>
    <dgm:cxn modelId="{C8D84C84-8127-49A4-BBC2-2C2B3F1706F7}" type="presParOf" srcId="{D3721F01-F68C-4009-9ED4-0C90994A8305}" destId="{0AF7A672-CCE5-4EAB-824D-EFDEF401252E}" srcOrd="0" destOrd="0" presId="urn:microsoft.com/office/officeart/2005/8/layout/list1"/>
    <dgm:cxn modelId="{7CCED476-EBB6-4253-9436-2A25C6C83815}" type="presParOf" srcId="{0AF7A672-CCE5-4EAB-824D-EFDEF401252E}" destId="{D5B728A9-165E-4A3B-8C71-59E6EFE81C50}" srcOrd="0" destOrd="0" presId="urn:microsoft.com/office/officeart/2005/8/layout/list1"/>
    <dgm:cxn modelId="{25A8D384-E569-4E71-A1E6-99F0F3978822}" type="presParOf" srcId="{0AF7A672-CCE5-4EAB-824D-EFDEF401252E}" destId="{79B3E17E-F94C-450A-993D-9A5471DED2A7}" srcOrd="1" destOrd="0" presId="urn:microsoft.com/office/officeart/2005/8/layout/list1"/>
    <dgm:cxn modelId="{7FA643DC-A3A2-4373-A702-FB4145FF21C9}" type="presParOf" srcId="{D3721F01-F68C-4009-9ED4-0C90994A8305}" destId="{FD8A127F-54B8-4A7D-93B9-885E54609EB7}" srcOrd="1" destOrd="0" presId="urn:microsoft.com/office/officeart/2005/8/layout/list1"/>
    <dgm:cxn modelId="{094998B4-D9DC-489E-A3A5-BFED022FED4E}" type="presParOf" srcId="{D3721F01-F68C-4009-9ED4-0C90994A8305}" destId="{B3805A11-7B30-4122-BF1D-7E9DFA59C323}" srcOrd="2" destOrd="0" presId="urn:microsoft.com/office/officeart/2005/8/layout/list1"/>
    <dgm:cxn modelId="{9340BCB9-2041-4CC1-9245-AEBB81B59AA9}" type="presParOf" srcId="{D3721F01-F68C-4009-9ED4-0C90994A8305}" destId="{8B0E0DF1-C0B1-40DE-A9EE-1A5A29055119}" srcOrd="3" destOrd="0" presId="urn:microsoft.com/office/officeart/2005/8/layout/list1"/>
    <dgm:cxn modelId="{A6638D57-76CB-446D-AF4E-99DA70748C7B}" type="presParOf" srcId="{D3721F01-F68C-4009-9ED4-0C90994A8305}" destId="{9900B0CB-9BED-4E05-A3E4-CBBF7440E252}" srcOrd="4" destOrd="0" presId="urn:microsoft.com/office/officeart/2005/8/layout/list1"/>
    <dgm:cxn modelId="{D82FB44F-F614-4EB2-9DE8-64F175DF47CF}" type="presParOf" srcId="{9900B0CB-9BED-4E05-A3E4-CBBF7440E252}" destId="{9801E0BF-9FAF-4D00-8BDA-41CE3C51F8F4}" srcOrd="0" destOrd="0" presId="urn:microsoft.com/office/officeart/2005/8/layout/list1"/>
    <dgm:cxn modelId="{5079FD1B-F16D-4C37-9474-A2B7A0CD73F6}" type="presParOf" srcId="{9900B0CB-9BED-4E05-A3E4-CBBF7440E252}" destId="{1FA91DB0-6A9D-485A-A97B-761869BCB9D9}" srcOrd="1" destOrd="0" presId="urn:microsoft.com/office/officeart/2005/8/layout/list1"/>
    <dgm:cxn modelId="{87F9F64D-7840-4DB5-B8ED-D2634F276353}" type="presParOf" srcId="{D3721F01-F68C-4009-9ED4-0C90994A8305}" destId="{D89AAAAD-85FB-4BFF-AD89-B116352310CD}" srcOrd="5" destOrd="0" presId="urn:microsoft.com/office/officeart/2005/8/layout/list1"/>
    <dgm:cxn modelId="{B03746A1-5211-48F4-B77C-BEA07E401E47}" type="presParOf" srcId="{D3721F01-F68C-4009-9ED4-0C90994A8305}" destId="{4DAB36E4-97F6-4CD0-92F7-5A4FDFFCC214}" srcOrd="6" destOrd="0" presId="urn:microsoft.com/office/officeart/2005/8/layout/list1"/>
    <dgm:cxn modelId="{948E7398-9BE5-4105-AF6F-015A4585AA1D}" type="presParOf" srcId="{D3721F01-F68C-4009-9ED4-0C90994A8305}" destId="{8785E3FC-743B-466D-A9A4-4C559BF9C822}" srcOrd="7" destOrd="0" presId="urn:microsoft.com/office/officeart/2005/8/layout/list1"/>
    <dgm:cxn modelId="{79E07457-9642-48AB-9DB7-4D592A8EA2C9}" type="presParOf" srcId="{D3721F01-F68C-4009-9ED4-0C90994A8305}" destId="{3288FCF9-9DF1-4CFD-BC31-98CD070E159E}" srcOrd="8" destOrd="0" presId="urn:microsoft.com/office/officeart/2005/8/layout/list1"/>
    <dgm:cxn modelId="{A4B2B99F-032D-4176-AAEF-516EFAC49425}" type="presParOf" srcId="{3288FCF9-9DF1-4CFD-BC31-98CD070E159E}" destId="{0E850DF4-29D2-4B81-AF41-75DC997F8D94}" srcOrd="0" destOrd="0" presId="urn:microsoft.com/office/officeart/2005/8/layout/list1"/>
    <dgm:cxn modelId="{88E61C8A-C2ED-42ED-8CBE-97FC6848A3D8}" type="presParOf" srcId="{3288FCF9-9DF1-4CFD-BC31-98CD070E159E}" destId="{1AF62B9C-C323-467D-8DF7-EE058B69F39D}" srcOrd="1" destOrd="0" presId="urn:microsoft.com/office/officeart/2005/8/layout/list1"/>
    <dgm:cxn modelId="{441A1F43-2E04-4FC4-BF32-236319E3C835}" type="presParOf" srcId="{D3721F01-F68C-4009-9ED4-0C90994A8305}" destId="{B72160D0-2603-4CF7-B234-203DE4AC0E57}" srcOrd="9" destOrd="0" presId="urn:microsoft.com/office/officeart/2005/8/layout/list1"/>
    <dgm:cxn modelId="{2D78C38B-EE73-4907-BA6D-3394271A8583}" type="presParOf" srcId="{D3721F01-F68C-4009-9ED4-0C90994A8305}" destId="{C083D08C-2083-4DED-AFE6-1152D454EB7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45178-618B-42C6-9941-C2474CB4F285}">
      <dsp:nvSpPr>
        <dsp:cNvPr id="0" name=""/>
        <dsp:cNvSpPr/>
      </dsp:nvSpPr>
      <dsp:spPr>
        <a:xfrm>
          <a:off x="0" y="298746"/>
          <a:ext cx="7924800" cy="815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5053" tIns="291592" rIns="61505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Specific companies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Trade organisations, unions, coalitions etc. </a:t>
          </a:r>
        </a:p>
      </dsp:txBody>
      <dsp:txXfrm>
        <a:off x="0" y="298746"/>
        <a:ext cx="7924800" cy="815850"/>
      </dsp:txXfrm>
    </dsp:sp>
    <dsp:sp modelId="{8E95AD01-0E69-48C1-97D4-D3337AAADF10}">
      <dsp:nvSpPr>
        <dsp:cNvPr id="0" name=""/>
        <dsp:cNvSpPr/>
      </dsp:nvSpPr>
      <dsp:spPr>
        <a:xfrm>
          <a:off x="396240" y="92106"/>
          <a:ext cx="554736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sng" kern="12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Cooperation</a:t>
          </a:r>
          <a:r>
            <a:rPr lang="en-US" sz="1400" b="1" kern="12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with the private sector</a:t>
          </a:r>
          <a:endParaRPr lang="en-US" sz="14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16415" y="112281"/>
        <a:ext cx="5507010" cy="372930"/>
      </dsp:txXfrm>
    </dsp:sp>
    <dsp:sp modelId="{66FD54A7-FA15-4721-BB08-AC0D7AFBBC9D}">
      <dsp:nvSpPr>
        <dsp:cNvPr id="0" name=""/>
        <dsp:cNvSpPr/>
      </dsp:nvSpPr>
      <dsp:spPr>
        <a:xfrm>
          <a:off x="0" y="1396836"/>
          <a:ext cx="7924800" cy="1499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5053" tIns="291592" rIns="61505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To gather relevant </a:t>
          </a:r>
          <a:r>
            <a:rPr lang="en-US" sz="1400" u="sng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information</a:t>
          </a:r>
          <a:r>
            <a:rPr lang="en-US" sz="14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for anti-fraud purposes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To engage the private sector to take a more active role in anti-fraud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Cooperation not compliance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Cooperation or whistleblowers?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Long term or short term?</a:t>
          </a:r>
        </a:p>
      </dsp:txBody>
      <dsp:txXfrm>
        <a:off x="0" y="1396836"/>
        <a:ext cx="7924800" cy="1499400"/>
      </dsp:txXfrm>
    </dsp:sp>
    <dsp:sp modelId="{E984822B-257D-4808-9008-59F1D2EE0F3F}">
      <dsp:nvSpPr>
        <dsp:cNvPr id="0" name=""/>
        <dsp:cNvSpPr/>
      </dsp:nvSpPr>
      <dsp:spPr>
        <a:xfrm>
          <a:off x="396240" y="1190196"/>
          <a:ext cx="554736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What is the goal?</a:t>
          </a:r>
          <a:endParaRPr lang="en-US" sz="14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16415" y="1210371"/>
        <a:ext cx="5507010" cy="372930"/>
      </dsp:txXfrm>
    </dsp:sp>
    <dsp:sp modelId="{711592E2-F3AE-4331-A93D-A543A0A40C71}">
      <dsp:nvSpPr>
        <dsp:cNvPr id="0" name=""/>
        <dsp:cNvSpPr/>
      </dsp:nvSpPr>
      <dsp:spPr>
        <a:xfrm>
          <a:off x="0" y="3178476"/>
          <a:ext cx="7924800" cy="584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5053" tIns="291592" rIns="61505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Useful in ongoing audits and in fraud prevention</a:t>
          </a:r>
        </a:p>
      </dsp:txBody>
      <dsp:txXfrm>
        <a:off x="0" y="3178476"/>
        <a:ext cx="7924800" cy="584325"/>
      </dsp:txXfrm>
    </dsp:sp>
    <dsp:sp modelId="{52E936C6-CE06-45C1-9132-D7FC5387D476}">
      <dsp:nvSpPr>
        <dsp:cNvPr id="0" name=""/>
        <dsp:cNvSpPr/>
      </dsp:nvSpPr>
      <dsp:spPr>
        <a:xfrm>
          <a:off x="396240" y="2971836"/>
          <a:ext cx="554736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Proactively and reactive tool</a:t>
          </a:r>
          <a:endParaRPr lang="en-US" sz="14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16415" y="2992011"/>
        <a:ext cx="5507010" cy="372930"/>
      </dsp:txXfrm>
    </dsp:sp>
    <dsp:sp modelId="{8EBC8CC6-8ED2-4B6E-AB82-BC57280A6F59}">
      <dsp:nvSpPr>
        <dsp:cNvPr id="0" name=""/>
        <dsp:cNvSpPr/>
      </dsp:nvSpPr>
      <dsp:spPr>
        <a:xfrm>
          <a:off x="0" y="4045041"/>
          <a:ext cx="7924800" cy="815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5053" tIns="291592" rIns="61505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Anti-fraud efforts promote healthy competition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 new source of information for anti-fraud</a:t>
          </a:r>
        </a:p>
      </dsp:txBody>
      <dsp:txXfrm>
        <a:off x="0" y="4045041"/>
        <a:ext cx="7924800" cy="815850"/>
      </dsp:txXfrm>
    </dsp:sp>
    <dsp:sp modelId="{113AB5DD-ABEA-417D-B69A-7748DC14C090}">
      <dsp:nvSpPr>
        <dsp:cNvPr id="0" name=""/>
        <dsp:cNvSpPr/>
      </dsp:nvSpPr>
      <dsp:spPr>
        <a:xfrm>
          <a:off x="396240" y="3838401"/>
          <a:ext cx="554736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Mutually beneficial relationship</a:t>
          </a:r>
          <a:endParaRPr lang="en-US" sz="14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16415" y="3858576"/>
        <a:ext cx="5507010" cy="372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CF70FB-D18A-4C90-A888-733A4BE9B793}">
      <dsp:nvSpPr>
        <dsp:cNvPr id="0" name=""/>
        <dsp:cNvSpPr/>
      </dsp:nvSpPr>
      <dsp:spPr>
        <a:xfrm>
          <a:off x="0" y="293234"/>
          <a:ext cx="5029199" cy="1278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0322" tIns="291592" rIns="390322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Overview of the industry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Knowledge of key players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Knowledge of business practices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Supply chain</a:t>
          </a:r>
        </a:p>
      </dsp:txBody>
      <dsp:txXfrm>
        <a:off x="0" y="293234"/>
        <a:ext cx="5029199" cy="1278900"/>
      </dsp:txXfrm>
    </dsp:sp>
    <dsp:sp modelId="{95A4F9BF-A1D0-4C20-A2E8-EC73C97B4E20}">
      <dsp:nvSpPr>
        <dsp:cNvPr id="0" name=""/>
        <dsp:cNvSpPr/>
      </dsp:nvSpPr>
      <dsp:spPr>
        <a:xfrm>
          <a:off x="251460" y="86594"/>
          <a:ext cx="352044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064" tIns="0" rIns="13306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Short term</a:t>
          </a:r>
          <a:endParaRPr lang="en-US" sz="14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71635" y="106769"/>
        <a:ext cx="3480090" cy="372930"/>
      </dsp:txXfrm>
    </dsp:sp>
    <dsp:sp modelId="{09658471-F734-46BF-9779-39C3B043B70C}">
      <dsp:nvSpPr>
        <dsp:cNvPr id="0" name=""/>
        <dsp:cNvSpPr/>
      </dsp:nvSpPr>
      <dsp:spPr>
        <a:xfrm>
          <a:off x="0" y="1854375"/>
          <a:ext cx="5029199" cy="1278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0322" tIns="291592" rIns="390322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Active steps to combat fraud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Can provide </a:t>
          </a:r>
          <a:r>
            <a:rPr lang="en-US" sz="1400" u="sng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real time</a:t>
          </a:r>
          <a:r>
            <a:rPr lang="en-US" sz="14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information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Deeper knowledge of industry standards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Expert testimonies for criminal trial</a:t>
          </a:r>
        </a:p>
      </dsp:txBody>
      <dsp:txXfrm>
        <a:off x="0" y="1854375"/>
        <a:ext cx="5029199" cy="1278900"/>
      </dsp:txXfrm>
    </dsp:sp>
    <dsp:sp modelId="{F979F74D-0A43-4E03-8C28-B4B1135C21E7}">
      <dsp:nvSpPr>
        <dsp:cNvPr id="0" name=""/>
        <dsp:cNvSpPr/>
      </dsp:nvSpPr>
      <dsp:spPr>
        <a:xfrm>
          <a:off x="251460" y="1647734"/>
          <a:ext cx="352044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064" tIns="0" rIns="13306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Long term</a:t>
          </a:r>
          <a:endParaRPr lang="en-US" sz="14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71635" y="1667909"/>
        <a:ext cx="3480090" cy="372930"/>
      </dsp:txXfrm>
    </dsp:sp>
    <dsp:sp modelId="{7659C619-18AE-4E11-81A3-8B07C37A52C6}">
      <dsp:nvSpPr>
        <dsp:cNvPr id="0" name=""/>
        <dsp:cNvSpPr/>
      </dsp:nvSpPr>
      <dsp:spPr>
        <a:xfrm>
          <a:off x="0" y="3415515"/>
          <a:ext cx="5029199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A18662-AF02-4965-9792-76D5BCE76D4B}">
      <dsp:nvSpPr>
        <dsp:cNvPr id="0" name=""/>
        <dsp:cNvSpPr/>
      </dsp:nvSpPr>
      <dsp:spPr>
        <a:xfrm>
          <a:off x="251460" y="3208875"/>
          <a:ext cx="352044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064" tIns="0" rIns="13306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Visibility of the anti-fraud efforts!</a:t>
          </a:r>
          <a:endParaRPr lang="en-US" sz="14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71635" y="3229050"/>
        <a:ext cx="3480090" cy="372930"/>
      </dsp:txXfrm>
    </dsp:sp>
    <dsp:sp modelId="{59432D74-4ABA-4DF0-8D75-EC23BF20DE1D}">
      <dsp:nvSpPr>
        <dsp:cNvPr id="0" name=""/>
        <dsp:cNvSpPr/>
      </dsp:nvSpPr>
      <dsp:spPr>
        <a:xfrm>
          <a:off x="0" y="4050555"/>
          <a:ext cx="5029199" cy="815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0322" tIns="291592" rIns="390322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Success feeds success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Can create whistleblowers</a:t>
          </a:r>
        </a:p>
      </dsp:txBody>
      <dsp:txXfrm>
        <a:off x="0" y="4050555"/>
        <a:ext cx="5029199" cy="815850"/>
      </dsp:txXfrm>
    </dsp:sp>
    <dsp:sp modelId="{5B70994E-EC9D-45F7-AA49-CA824E153A83}">
      <dsp:nvSpPr>
        <dsp:cNvPr id="0" name=""/>
        <dsp:cNvSpPr/>
      </dsp:nvSpPr>
      <dsp:spPr>
        <a:xfrm>
          <a:off x="251460" y="3843915"/>
          <a:ext cx="352044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064" tIns="0" rIns="13306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Can encourage others to cooperate</a:t>
          </a:r>
          <a:endParaRPr lang="en-US" sz="14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71635" y="3864090"/>
        <a:ext cx="3480090" cy="3729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301A9F-5337-41B3-B1B3-A58BDFAABDCD}">
      <dsp:nvSpPr>
        <dsp:cNvPr id="0" name=""/>
        <dsp:cNvSpPr/>
      </dsp:nvSpPr>
      <dsp:spPr>
        <a:xfrm>
          <a:off x="0" y="410520"/>
          <a:ext cx="5715000" cy="2211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3548" tIns="374904" rIns="44354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Fair competition in business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Increased honest economic activity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Sales and profits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Hiring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Investments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Tax payments</a:t>
          </a:r>
        </a:p>
      </dsp:txBody>
      <dsp:txXfrm>
        <a:off x="0" y="410520"/>
        <a:ext cx="5715000" cy="2211300"/>
      </dsp:txXfrm>
    </dsp:sp>
    <dsp:sp modelId="{B9F7D5CB-019C-4231-AB19-A6889731B9D4}">
      <dsp:nvSpPr>
        <dsp:cNvPr id="0" name=""/>
        <dsp:cNvSpPr/>
      </dsp:nvSpPr>
      <dsp:spPr>
        <a:xfrm>
          <a:off x="285750" y="144840"/>
          <a:ext cx="40005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1209" tIns="0" rIns="15120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Removal of unfair competition</a:t>
          </a:r>
          <a:endParaRPr lang="en-US" sz="18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11689" y="170779"/>
        <a:ext cx="3948622" cy="479482"/>
      </dsp:txXfrm>
    </dsp:sp>
    <dsp:sp modelId="{11A38A03-CD9E-40BB-91FB-D82400A79482}">
      <dsp:nvSpPr>
        <dsp:cNvPr id="0" name=""/>
        <dsp:cNvSpPr/>
      </dsp:nvSpPr>
      <dsp:spPr>
        <a:xfrm>
          <a:off x="0" y="2984700"/>
          <a:ext cx="5715000" cy="1048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3548" tIns="374904" rIns="44354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Participation in anti-fraud efforts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Acting on the values</a:t>
          </a:r>
        </a:p>
      </dsp:txBody>
      <dsp:txXfrm>
        <a:off x="0" y="2984700"/>
        <a:ext cx="5715000" cy="1048950"/>
      </dsp:txXfrm>
    </dsp:sp>
    <dsp:sp modelId="{853B18F8-A62A-4EE6-87D6-45F5E003076E}">
      <dsp:nvSpPr>
        <dsp:cNvPr id="0" name=""/>
        <dsp:cNvSpPr/>
      </dsp:nvSpPr>
      <dsp:spPr>
        <a:xfrm>
          <a:off x="285750" y="2719020"/>
          <a:ext cx="40005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1209" tIns="0" rIns="15120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Image</a:t>
          </a:r>
          <a:endParaRPr lang="en-US" sz="18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11689" y="2744959"/>
        <a:ext cx="3948622" cy="4794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E524EA-D8AA-4B5B-82E3-BF88168E3217}">
      <dsp:nvSpPr>
        <dsp:cNvPr id="0" name=""/>
        <dsp:cNvSpPr/>
      </dsp:nvSpPr>
      <dsp:spPr>
        <a:xfrm>
          <a:off x="0" y="355364"/>
          <a:ext cx="8696336" cy="52767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Does the company have information on the industry?</a:t>
          </a:r>
        </a:p>
      </dsp:txBody>
      <dsp:txXfrm>
        <a:off x="25759" y="381123"/>
        <a:ext cx="8644818" cy="476152"/>
      </dsp:txXfrm>
    </dsp:sp>
    <dsp:sp modelId="{BD0D47B4-AA24-47B2-9441-139A1D2E0CB4}">
      <dsp:nvSpPr>
        <dsp:cNvPr id="0" name=""/>
        <dsp:cNvSpPr/>
      </dsp:nvSpPr>
      <dsp:spPr>
        <a:xfrm>
          <a:off x="0" y="883035"/>
          <a:ext cx="8696336" cy="705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109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What is the position of the company in the markets (seller, buyer, manufacturer etc.)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Market share and influence?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What kind of information does the company have?</a:t>
          </a:r>
        </a:p>
      </dsp:txBody>
      <dsp:txXfrm>
        <a:off x="0" y="883035"/>
        <a:ext cx="8696336" cy="705870"/>
      </dsp:txXfrm>
    </dsp:sp>
    <dsp:sp modelId="{3C38BBCB-2B94-49BA-9CA0-734378038B22}">
      <dsp:nvSpPr>
        <dsp:cNvPr id="0" name=""/>
        <dsp:cNvSpPr/>
      </dsp:nvSpPr>
      <dsp:spPr>
        <a:xfrm>
          <a:off x="0" y="1588905"/>
          <a:ext cx="8696336" cy="52767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How are the goods/services used in the fraud connected?</a:t>
          </a:r>
        </a:p>
      </dsp:txBody>
      <dsp:txXfrm>
        <a:off x="25759" y="1614664"/>
        <a:ext cx="8644818" cy="476152"/>
      </dsp:txXfrm>
    </dsp:sp>
    <dsp:sp modelId="{182EFA20-E689-40DA-9CFE-B3863FD9BE73}">
      <dsp:nvSpPr>
        <dsp:cNvPr id="0" name=""/>
        <dsp:cNvSpPr/>
      </dsp:nvSpPr>
      <dsp:spPr>
        <a:xfrm>
          <a:off x="0" y="2116575"/>
          <a:ext cx="8696336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109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Purchaser, seller, intermediary, third party?</a:t>
          </a:r>
        </a:p>
      </dsp:txBody>
      <dsp:txXfrm>
        <a:off x="0" y="2116575"/>
        <a:ext cx="8696336" cy="364320"/>
      </dsp:txXfrm>
    </dsp:sp>
    <dsp:sp modelId="{0A9CF1AD-B067-4A31-B8A9-09CA0BEA2546}">
      <dsp:nvSpPr>
        <dsp:cNvPr id="0" name=""/>
        <dsp:cNvSpPr/>
      </dsp:nvSpPr>
      <dsp:spPr>
        <a:xfrm>
          <a:off x="0" y="2480895"/>
          <a:ext cx="8696336" cy="52767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Is there an interest in clearing fraudsters from the markets?</a:t>
          </a:r>
        </a:p>
      </dsp:txBody>
      <dsp:txXfrm>
        <a:off x="25759" y="2506654"/>
        <a:ext cx="8644818" cy="476152"/>
      </dsp:txXfrm>
    </dsp:sp>
    <dsp:sp modelId="{DE836E81-294B-4B13-B096-FD438AB642E7}">
      <dsp:nvSpPr>
        <dsp:cNvPr id="0" name=""/>
        <dsp:cNvSpPr/>
      </dsp:nvSpPr>
      <dsp:spPr>
        <a:xfrm>
          <a:off x="0" y="3008565"/>
          <a:ext cx="8696336" cy="705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109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Manufacturer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Competitor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Benefiter</a:t>
          </a:r>
        </a:p>
      </dsp:txBody>
      <dsp:txXfrm>
        <a:off x="0" y="3008565"/>
        <a:ext cx="8696336" cy="705870"/>
      </dsp:txXfrm>
    </dsp:sp>
    <dsp:sp modelId="{E7BFFFC7-E5A4-4DDB-BC9F-5BE44B39DDB1}">
      <dsp:nvSpPr>
        <dsp:cNvPr id="0" name=""/>
        <dsp:cNvSpPr/>
      </dsp:nvSpPr>
      <dsp:spPr>
        <a:xfrm>
          <a:off x="0" y="3714435"/>
          <a:ext cx="8696336" cy="52767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Compliance of the company</a:t>
          </a:r>
        </a:p>
      </dsp:txBody>
      <dsp:txXfrm>
        <a:off x="25759" y="3740194"/>
        <a:ext cx="8644818" cy="476152"/>
      </dsp:txXfrm>
    </dsp:sp>
    <dsp:sp modelId="{590B6C1F-DB9F-4559-8D31-C1D45879011E}">
      <dsp:nvSpPr>
        <dsp:cNvPr id="0" name=""/>
        <dsp:cNvSpPr/>
      </dsp:nvSpPr>
      <dsp:spPr>
        <a:xfrm>
          <a:off x="0" y="4242105"/>
          <a:ext cx="8696336" cy="660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109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Should have “normal” tax compliance history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Reasonable level of certainty that the company is not part of the fraud and is not benefiting from it knowingly</a:t>
          </a:r>
        </a:p>
      </dsp:txBody>
      <dsp:txXfrm>
        <a:off x="0" y="4242105"/>
        <a:ext cx="8696336" cy="6603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22E51F-2233-424C-9D00-8B884E1C8692}">
      <dsp:nvSpPr>
        <dsp:cNvPr id="0" name=""/>
        <dsp:cNvSpPr/>
      </dsp:nvSpPr>
      <dsp:spPr>
        <a:xfrm>
          <a:off x="0" y="577049"/>
          <a:ext cx="8620136" cy="47970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Any organization that covers a specific sector or field of business </a:t>
          </a:r>
        </a:p>
      </dsp:txBody>
      <dsp:txXfrm>
        <a:off x="23417" y="600466"/>
        <a:ext cx="8573302" cy="432866"/>
      </dsp:txXfrm>
    </dsp:sp>
    <dsp:sp modelId="{459F93B7-C3FD-42FB-A581-05F3B8C7B20C}">
      <dsp:nvSpPr>
        <dsp:cNvPr id="0" name=""/>
        <dsp:cNvSpPr/>
      </dsp:nvSpPr>
      <dsp:spPr>
        <a:xfrm>
          <a:off x="0" y="1114349"/>
          <a:ext cx="8620136" cy="47970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Level of information</a:t>
          </a:r>
          <a:endParaRPr lang="en-US" sz="2000" b="1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417" y="1137766"/>
        <a:ext cx="8573302" cy="432866"/>
      </dsp:txXfrm>
    </dsp:sp>
    <dsp:sp modelId="{DBD3684B-38E2-40CA-963E-FB629166D9A2}">
      <dsp:nvSpPr>
        <dsp:cNvPr id="0" name=""/>
        <dsp:cNvSpPr/>
      </dsp:nvSpPr>
      <dsp:spPr>
        <a:xfrm>
          <a:off x="0" y="1594049"/>
          <a:ext cx="8620136" cy="465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689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Influence</a:t>
          </a:r>
          <a:endParaRPr lang="en-US" sz="1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Power</a:t>
          </a:r>
          <a:endParaRPr lang="en-US" sz="1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1594049"/>
        <a:ext cx="8620136" cy="465750"/>
      </dsp:txXfrm>
    </dsp:sp>
    <dsp:sp modelId="{F6C5B410-7F1A-4FC8-B019-288A335B92F3}">
      <dsp:nvSpPr>
        <dsp:cNvPr id="0" name=""/>
        <dsp:cNvSpPr/>
      </dsp:nvSpPr>
      <dsp:spPr>
        <a:xfrm>
          <a:off x="0" y="2059799"/>
          <a:ext cx="8620136" cy="47970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Is the fraudster or fraud connected to the organisation?</a:t>
          </a:r>
          <a:endParaRPr lang="en-US" sz="2000" b="1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417" y="2083216"/>
        <a:ext cx="8573302" cy="432866"/>
      </dsp:txXfrm>
    </dsp:sp>
    <dsp:sp modelId="{B5DC8F81-C1C4-481B-B754-6711D71A2601}">
      <dsp:nvSpPr>
        <dsp:cNvPr id="0" name=""/>
        <dsp:cNvSpPr/>
      </dsp:nvSpPr>
      <dsp:spPr>
        <a:xfrm>
          <a:off x="0" y="2539499"/>
          <a:ext cx="8620136" cy="66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689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Fraudsters not usually members of trade organisations, unless it is required to do business</a:t>
          </a:r>
          <a:endParaRPr lang="en-US" sz="1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Being a member could require more reporting (to the organisation) and attract unwanted attention to the fraudster</a:t>
          </a:r>
          <a:endParaRPr lang="en-US" sz="1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2539499"/>
        <a:ext cx="8620136" cy="662400"/>
      </dsp:txXfrm>
    </dsp:sp>
    <dsp:sp modelId="{A41D6F51-33C6-4FF3-96FA-5A40824338A9}">
      <dsp:nvSpPr>
        <dsp:cNvPr id="0" name=""/>
        <dsp:cNvSpPr/>
      </dsp:nvSpPr>
      <dsp:spPr>
        <a:xfrm>
          <a:off x="0" y="3201899"/>
          <a:ext cx="8620136" cy="47970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Is there an interest in clearing fraudsters from the markets?</a:t>
          </a:r>
          <a:endParaRPr lang="en-US" sz="2000" b="1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417" y="3225316"/>
        <a:ext cx="8573302" cy="432866"/>
      </dsp:txXfrm>
    </dsp:sp>
    <dsp:sp modelId="{9A921572-8968-4362-84B5-33CB3EE9940C}">
      <dsp:nvSpPr>
        <dsp:cNvPr id="0" name=""/>
        <dsp:cNvSpPr/>
      </dsp:nvSpPr>
      <dsp:spPr>
        <a:xfrm>
          <a:off x="0" y="3681599"/>
          <a:ext cx="8620136" cy="465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689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Individual company vs organisation</a:t>
          </a:r>
          <a:endParaRPr lang="en-US" sz="1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Clearing unfair competition </a:t>
          </a:r>
          <a:endParaRPr lang="en-US" sz="1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3681599"/>
        <a:ext cx="8620136" cy="4657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624BB9-8FFF-4CC7-BF0C-FCB95CDF97AB}">
      <dsp:nvSpPr>
        <dsp:cNvPr id="0" name=""/>
        <dsp:cNvSpPr/>
      </dsp:nvSpPr>
      <dsp:spPr>
        <a:xfrm>
          <a:off x="0" y="12360"/>
          <a:ext cx="7096136" cy="57563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Setting up requires strategy</a:t>
          </a:r>
        </a:p>
      </dsp:txBody>
      <dsp:txXfrm>
        <a:off x="28100" y="40460"/>
        <a:ext cx="7039936" cy="519439"/>
      </dsp:txXfrm>
    </dsp:sp>
    <dsp:sp modelId="{BDA6A128-AE07-459F-9824-06C2F06D2770}">
      <dsp:nvSpPr>
        <dsp:cNvPr id="0" name=""/>
        <dsp:cNvSpPr/>
      </dsp:nvSpPr>
      <dsp:spPr>
        <a:xfrm>
          <a:off x="0" y="587999"/>
          <a:ext cx="7096136" cy="1291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5302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Plan the details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Define the goal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Adjust expectations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Ensure adequate resources beforehand</a:t>
          </a:r>
        </a:p>
      </dsp:txBody>
      <dsp:txXfrm>
        <a:off x="0" y="587999"/>
        <a:ext cx="7096136" cy="1291680"/>
      </dsp:txXfrm>
    </dsp:sp>
    <dsp:sp modelId="{9500273B-07DF-435D-8738-4DD10A85B477}">
      <dsp:nvSpPr>
        <dsp:cNvPr id="0" name=""/>
        <dsp:cNvSpPr/>
      </dsp:nvSpPr>
      <dsp:spPr>
        <a:xfrm>
          <a:off x="0" y="1879680"/>
          <a:ext cx="7096136" cy="57563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Timing can be important</a:t>
          </a:r>
        </a:p>
      </dsp:txBody>
      <dsp:txXfrm>
        <a:off x="28100" y="1907780"/>
        <a:ext cx="7039936" cy="519439"/>
      </dsp:txXfrm>
    </dsp:sp>
    <dsp:sp modelId="{394F9A88-81A0-481C-A3EC-E024D86956AA}">
      <dsp:nvSpPr>
        <dsp:cNvPr id="0" name=""/>
        <dsp:cNvSpPr/>
      </dsp:nvSpPr>
      <dsp:spPr>
        <a:xfrm>
          <a:off x="0" y="2455320"/>
          <a:ext cx="7096136" cy="919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5302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Fraudulent activities found in a business sector can encourage cooperation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Be proactive and patient </a:t>
          </a:r>
        </a:p>
      </dsp:txBody>
      <dsp:txXfrm>
        <a:off x="0" y="2455320"/>
        <a:ext cx="7096136" cy="919080"/>
      </dsp:txXfrm>
    </dsp:sp>
    <dsp:sp modelId="{1FF7C5C1-7E20-4B76-B498-06A86AE15CF7}">
      <dsp:nvSpPr>
        <dsp:cNvPr id="0" name=""/>
        <dsp:cNvSpPr/>
      </dsp:nvSpPr>
      <dsp:spPr>
        <a:xfrm>
          <a:off x="0" y="3374400"/>
          <a:ext cx="7096136" cy="57563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Cooperation &gt; compliance</a:t>
          </a:r>
        </a:p>
      </dsp:txBody>
      <dsp:txXfrm>
        <a:off x="28100" y="3402500"/>
        <a:ext cx="7039936" cy="5194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30DF72-E21D-41D7-B166-45827291D80C}">
      <dsp:nvSpPr>
        <dsp:cNvPr id="0" name=""/>
        <dsp:cNvSpPr/>
      </dsp:nvSpPr>
      <dsp:spPr>
        <a:xfrm>
          <a:off x="202586" y="360932"/>
          <a:ext cx="3845569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Time</a:t>
          </a:r>
        </a:p>
      </dsp:txBody>
      <dsp:txXfrm>
        <a:off x="202586" y="360932"/>
        <a:ext cx="3845569" cy="604800"/>
      </dsp:txXfrm>
    </dsp:sp>
    <dsp:sp modelId="{63A55025-CFC0-4B8E-ADFC-77B672EC212C}">
      <dsp:nvSpPr>
        <dsp:cNvPr id="0" name=""/>
        <dsp:cNvSpPr/>
      </dsp:nvSpPr>
      <dsp:spPr>
        <a:xfrm>
          <a:off x="202586" y="965732"/>
          <a:ext cx="3845569" cy="31992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Building and maintaining a relationship takes time 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Real possibility of deterioration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How long do we want to maintain it?</a:t>
          </a:r>
        </a:p>
      </dsp:txBody>
      <dsp:txXfrm>
        <a:off x="202586" y="965732"/>
        <a:ext cx="3845569" cy="3199297"/>
      </dsp:txXfrm>
    </dsp:sp>
    <dsp:sp modelId="{5861F241-A146-4A48-91B1-CCF3B93FB329}">
      <dsp:nvSpPr>
        <dsp:cNvPr id="0" name=""/>
        <dsp:cNvSpPr/>
      </dsp:nvSpPr>
      <dsp:spPr>
        <a:xfrm>
          <a:off x="4383989" y="360932"/>
          <a:ext cx="3845569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Level of commitment</a:t>
          </a:r>
          <a:endParaRPr lang="en-US" sz="21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383989" y="360932"/>
        <a:ext cx="3845569" cy="604800"/>
      </dsp:txXfrm>
    </dsp:sp>
    <dsp:sp modelId="{CDE8B29F-9D0F-4117-9EF8-38B32FA0165A}">
      <dsp:nvSpPr>
        <dsp:cNvPr id="0" name=""/>
        <dsp:cNvSpPr/>
      </dsp:nvSpPr>
      <dsp:spPr>
        <a:xfrm>
          <a:off x="4383989" y="965732"/>
          <a:ext cx="3845569" cy="31992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Tax administration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Is the time and recourses invested enough?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 our actions encourage cooperation?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Private sector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Active or passive?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Illusory participation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Reasons for participating?</a:t>
          </a:r>
        </a:p>
      </dsp:txBody>
      <dsp:txXfrm>
        <a:off x="4383989" y="965732"/>
        <a:ext cx="3845569" cy="31992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504F3C-FB59-4B40-AC76-4EA0A1A8760A}">
      <dsp:nvSpPr>
        <dsp:cNvPr id="0" name=""/>
        <dsp:cNvSpPr/>
      </dsp:nvSpPr>
      <dsp:spPr>
        <a:xfrm>
          <a:off x="278767" y="97927"/>
          <a:ext cx="3845569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Reliability of information</a:t>
          </a:r>
          <a:endParaRPr lang="en-US" sz="21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78767" y="97927"/>
        <a:ext cx="3845569" cy="604800"/>
      </dsp:txXfrm>
    </dsp:sp>
    <dsp:sp modelId="{4B661573-4827-49C0-99C5-1BF62ED8C60A}">
      <dsp:nvSpPr>
        <dsp:cNvPr id="0" name=""/>
        <dsp:cNvSpPr/>
      </dsp:nvSpPr>
      <dsp:spPr>
        <a:xfrm>
          <a:off x="278767" y="702727"/>
          <a:ext cx="3845569" cy="372530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Companies can give exaggerated information on competition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Industry guidelines vs application of guidelines (benefit or a risk?)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Individual companies vs trade organisations</a:t>
          </a:r>
        </a:p>
      </dsp:txBody>
      <dsp:txXfrm>
        <a:off x="278767" y="702727"/>
        <a:ext cx="3845569" cy="3725308"/>
      </dsp:txXfrm>
    </dsp:sp>
    <dsp:sp modelId="{BB8DE85A-2D1B-4FEC-B469-9AE348999885}">
      <dsp:nvSpPr>
        <dsp:cNvPr id="0" name=""/>
        <dsp:cNvSpPr/>
      </dsp:nvSpPr>
      <dsp:spPr>
        <a:xfrm>
          <a:off x="4383989" y="97927"/>
          <a:ext cx="3845569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Quality of information</a:t>
          </a:r>
          <a:endParaRPr lang="en-US" sz="21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383989" y="97927"/>
        <a:ext cx="3845569" cy="604800"/>
      </dsp:txXfrm>
    </dsp:sp>
    <dsp:sp modelId="{3B888EDB-0C5A-4349-B19A-AA5FE13524DC}">
      <dsp:nvSpPr>
        <dsp:cNvPr id="0" name=""/>
        <dsp:cNvSpPr/>
      </dsp:nvSpPr>
      <dsp:spPr>
        <a:xfrm>
          <a:off x="4383989" y="702727"/>
          <a:ext cx="3845569" cy="372530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Level of trust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How much does the company/</a:t>
          </a:r>
          <a:r>
            <a:rPr lang="en-US" sz="21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organisation</a:t>
          </a:r>
          <a:r>
            <a:rPr lang="en-US" sz="21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value the cooperation?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Building trust always takes time and results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Trade </a:t>
          </a:r>
          <a:r>
            <a:rPr lang="en-US" sz="21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organisations</a:t>
          </a:r>
          <a:r>
            <a:rPr lang="en-US" sz="21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vs individual companies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Official vs unofficial statements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Value and usability</a:t>
          </a:r>
        </a:p>
      </dsp:txBody>
      <dsp:txXfrm>
        <a:off x="4383989" y="702727"/>
        <a:ext cx="3845569" cy="372530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05A11-7B30-4122-BF1D-7E9DFA59C323}">
      <dsp:nvSpPr>
        <dsp:cNvPr id="0" name=""/>
        <dsp:cNvSpPr/>
      </dsp:nvSpPr>
      <dsp:spPr>
        <a:xfrm>
          <a:off x="0" y="325427"/>
          <a:ext cx="8229600" cy="1499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54076" rIns="638708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700" kern="1200"/>
            <a:t>VAT fraud happens somewhere in Europe?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700" kern="1200"/>
            <a:t>Goods still end up in Finland?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700" kern="1200"/>
            <a:t>Do the customers in Finland know?</a:t>
          </a:r>
          <a:endParaRPr lang="en-US" sz="1700" kern="1200"/>
        </a:p>
      </dsp:txBody>
      <dsp:txXfrm>
        <a:off x="0" y="325427"/>
        <a:ext cx="8229600" cy="1499400"/>
      </dsp:txXfrm>
    </dsp:sp>
    <dsp:sp modelId="{79B3E17E-F94C-450A-993D-9A5471DED2A7}">
      <dsp:nvSpPr>
        <dsp:cNvPr id="0" name=""/>
        <dsp:cNvSpPr/>
      </dsp:nvSpPr>
      <dsp:spPr>
        <a:xfrm>
          <a:off x="411480" y="74507"/>
          <a:ext cx="576072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1" kern="1200" dirty="0">
              <a:solidFill>
                <a:schemeClr val="tx1"/>
              </a:solidFill>
            </a:rPr>
            <a:t>”</a:t>
          </a:r>
          <a:r>
            <a:rPr lang="fi-FI" sz="1700" b="1" kern="1200" dirty="0" err="1">
              <a:solidFill>
                <a:schemeClr val="tx1"/>
              </a:solidFill>
            </a:rPr>
            <a:t>Fraud</a:t>
          </a:r>
          <a:r>
            <a:rPr lang="fi-FI" sz="1700" b="1" kern="1200" dirty="0">
              <a:solidFill>
                <a:schemeClr val="tx1"/>
              </a:solidFill>
            </a:rPr>
            <a:t>” </a:t>
          </a:r>
          <a:r>
            <a:rPr lang="fi-FI" sz="1700" b="1" kern="1200" dirty="0" err="1">
              <a:solidFill>
                <a:schemeClr val="tx1"/>
              </a:solidFill>
            </a:rPr>
            <a:t>moved</a:t>
          </a:r>
          <a:r>
            <a:rPr lang="fi-FI" sz="1700" b="1" kern="1200" dirty="0">
              <a:solidFill>
                <a:schemeClr val="tx1"/>
              </a:solidFill>
            </a:rPr>
            <a:t> </a:t>
          </a:r>
          <a:r>
            <a:rPr lang="fi-FI" sz="1700" b="1" kern="1200" dirty="0" err="1">
              <a:solidFill>
                <a:schemeClr val="tx1"/>
              </a:solidFill>
            </a:rPr>
            <a:t>away</a:t>
          </a:r>
          <a:r>
            <a:rPr lang="fi-FI" sz="1700" b="1" kern="1200" dirty="0">
              <a:solidFill>
                <a:schemeClr val="tx1"/>
              </a:solidFill>
            </a:rPr>
            <a:t> </a:t>
          </a:r>
          <a:r>
            <a:rPr lang="fi-FI" sz="1700" b="1" kern="1200" dirty="0" err="1">
              <a:solidFill>
                <a:schemeClr val="tx1"/>
              </a:solidFill>
            </a:rPr>
            <a:t>from</a:t>
          </a:r>
          <a:r>
            <a:rPr lang="fi-FI" sz="1700" b="1" kern="1200" dirty="0">
              <a:solidFill>
                <a:schemeClr val="tx1"/>
              </a:solidFill>
            </a:rPr>
            <a:t> Finland</a:t>
          </a:r>
          <a:endParaRPr lang="en-US" sz="1700" b="1" kern="1200" dirty="0">
            <a:solidFill>
              <a:schemeClr val="tx1"/>
            </a:solidFill>
          </a:endParaRPr>
        </a:p>
      </dsp:txBody>
      <dsp:txXfrm>
        <a:off x="435978" y="99005"/>
        <a:ext cx="5711724" cy="452844"/>
      </dsp:txXfrm>
    </dsp:sp>
    <dsp:sp modelId="{4DAB36E4-97F6-4CD0-92F7-5A4FDFFCC214}">
      <dsp:nvSpPr>
        <dsp:cNvPr id="0" name=""/>
        <dsp:cNvSpPr/>
      </dsp:nvSpPr>
      <dsp:spPr>
        <a:xfrm>
          <a:off x="0" y="2167547"/>
          <a:ext cx="8229600" cy="7898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54076" rIns="638708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700" kern="1200" dirty="0" err="1"/>
            <a:t>Tax</a:t>
          </a:r>
          <a:r>
            <a:rPr lang="fi-FI" sz="1700" kern="1200" dirty="0"/>
            <a:t> </a:t>
          </a:r>
          <a:r>
            <a:rPr lang="fi-FI" sz="1700" kern="1200" dirty="0" err="1"/>
            <a:t>administration</a:t>
          </a:r>
          <a:r>
            <a:rPr lang="fi-FI" sz="1700" kern="1200" dirty="0"/>
            <a:t> </a:t>
          </a:r>
          <a:r>
            <a:rPr lang="fi-FI" sz="1700" kern="1200" dirty="0" err="1"/>
            <a:t>vs</a:t>
          </a:r>
          <a:r>
            <a:rPr lang="fi-FI" sz="1700" kern="1200" dirty="0"/>
            <a:t> </a:t>
          </a:r>
          <a:r>
            <a:rPr lang="fi-FI" sz="1700" kern="1200" dirty="0" err="1"/>
            <a:t>private</a:t>
          </a:r>
          <a:r>
            <a:rPr lang="fi-FI" sz="1700" kern="1200" dirty="0"/>
            <a:t> </a:t>
          </a:r>
          <a:r>
            <a:rPr lang="fi-FI" sz="1700" kern="1200" dirty="0" err="1"/>
            <a:t>sector</a:t>
          </a:r>
          <a:r>
            <a:rPr lang="fi-FI" sz="1700" kern="1200" dirty="0"/>
            <a:t>?</a:t>
          </a:r>
          <a:endParaRPr lang="en-US" sz="1700" kern="1200" dirty="0"/>
        </a:p>
      </dsp:txBody>
      <dsp:txXfrm>
        <a:off x="0" y="2167547"/>
        <a:ext cx="8229600" cy="789862"/>
      </dsp:txXfrm>
    </dsp:sp>
    <dsp:sp modelId="{1FA91DB0-6A9D-485A-A97B-761869BCB9D9}">
      <dsp:nvSpPr>
        <dsp:cNvPr id="0" name=""/>
        <dsp:cNvSpPr/>
      </dsp:nvSpPr>
      <dsp:spPr>
        <a:xfrm>
          <a:off x="411480" y="1916627"/>
          <a:ext cx="576072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1" kern="1200" dirty="0" err="1">
              <a:solidFill>
                <a:schemeClr val="tx1"/>
              </a:solidFill>
            </a:rPr>
            <a:t>Measuring</a:t>
          </a:r>
          <a:r>
            <a:rPr lang="fi-FI" sz="1700" b="1" kern="1200" dirty="0">
              <a:solidFill>
                <a:schemeClr val="tx1"/>
              </a:solidFill>
            </a:rPr>
            <a:t> </a:t>
          </a:r>
          <a:r>
            <a:rPr lang="fi-FI" sz="1700" b="1" kern="1200" dirty="0" err="1">
              <a:solidFill>
                <a:schemeClr val="tx1"/>
              </a:solidFill>
            </a:rPr>
            <a:t>success</a:t>
          </a:r>
          <a:endParaRPr lang="en-US" sz="1700" b="1" kern="1200" dirty="0">
            <a:solidFill>
              <a:schemeClr val="tx1"/>
            </a:solidFill>
          </a:endParaRPr>
        </a:p>
      </dsp:txBody>
      <dsp:txXfrm>
        <a:off x="435978" y="1941125"/>
        <a:ext cx="5711724" cy="452844"/>
      </dsp:txXfrm>
    </dsp:sp>
    <dsp:sp modelId="{C083D08C-2083-4DED-AFE6-1152D454EB72}">
      <dsp:nvSpPr>
        <dsp:cNvPr id="0" name=""/>
        <dsp:cNvSpPr/>
      </dsp:nvSpPr>
      <dsp:spPr>
        <a:xfrm>
          <a:off x="0" y="3300130"/>
          <a:ext cx="8229600" cy="1151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54076" rIns="638708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700" kern="1200" dirty="0"/>
            <a:t>New version of </a:t>
          </a:r>
          <a:r>
            <a:rPr lang="fi-FI" sz="1700" kern="1200" dirty="0" err="1"/>
            <a:t>the</a:t>
          </a:r>
          <a:r>
            <a:rPr lang="fi-FI" sz="1700" kern="1200" dirty="0"/>
            <a:t> </a:t>
          </a:r>
          <a:r>
            <a:rPr lang="fi-FI" sz="1700" kern="1200" dirty="0" err="1"/>
            <a:t>fraud</a:t>
          </a:r>
          <a:r>
            <a:rPr lang="fi-FI" sz="1700" kern="1200" dirty="0"/>
            <a:t> </a:t>
          </a:r>
          <a:r>
            <a:rPr lang="fi-FI" sz="1700" kern="1200" dirty="0" err="1"/>
            <a:t>was</a:t>
          </a:r>
          <a:r>
            <a:rPr lang="fi-FI" sz="1700" kern="1200" dirty="0"/>
            <a:t> </a:t>
          </a:r>
          <a:r>
            <a:rPr lang="fi-FI" sz="1700" kern="1200" dirty="0" err="1"/>
            <a:t>already</a:t>
          </a:r>
          <a:r>
            <a:rPr lang="fi-FI" sz="1700" kern="1200" dirty="0"/>
            <a:t> </a:t>
          </a:r>
          <a:r>
            <a:rPr lang="fi-FI" sz="1700" kern="1200" dirty="0" err="1"/>
            <a:t>waiting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700" kern="1200" dirty="0" err="1"/>
            <a:t>Flow</a:t>
          </a:r>
          <a:r>
            <a:rPr lang="fi-FI" sz="1700" kern="1200" dirty="0"/>
            <a:t> of </a:t>
          </a:r>
          <a:r>
            <a:rPr lang="fi-FI" sz="1700" kern="1200" dirty="0" err="1"/>
            <a:t>goods</a:t>
          </a:r>
          <a:r>
            <a:rPr lang="fi-FI" sz="1700" kern="1200" dirty="0"/>
            <a:t> </a:t>
          </a:r>
          <a:r>
            <a:rPr lang="fi-FI" sz="1700" kern="1200" dirty="0" err="1"/>
            <a:t>did</a:t>
          </a:r>
          <a:r>
            <a:rPr lang="fi-FI" sz="1700" kern="1200" dirty="0"/>
            <a:t> </a:t>
          </a:r>
          <a:r>
            <a:rPr lang="fi-FI" sz="1700" kern="1200" dirty="0" err="1"/>
            <a:t>not</a:t>
          </a:r>
          <a:r>
            <a:rPr lang="fi-FI" sz="1700" kern="1200" dirty="0"/>
            <a:t> stop </a:t>
          </a:r>
          <a:r>
            <a:rPr lang="fi-FI" sz="1700" kern="1200" dirty="0" err="1"/>
            <a:t>completely</a:t>
          </a:r>
          <a:endParaRPr lang="en-US" sz="1700" kern="1200" dirty="0"/>
        </a:p>
      </dsp:txBody>
      <dsp:txXfrm>
        <a:off x="0" y="3300130"/>
        <a:ext cx="8229600" cy="1151325"/>
      </dsp:txXfrm>
    </dsp:sp>
    <dsp:sp modelId="{1AF62B9C-C323-467D-8DF7-EE058B69F39D}">
      <dsp:nvSpPr>
        <dsp:cNvPr id="0" name=""/>
        <dsp:cNvSpPr/>
      </dsp:nvSpPr>
      <dsp:spPr>
        <a:xfrm>
          <a:off x="411480" y="3049210"/>
          <a:ext cx="576072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1" kern="1200" dirty="0" err="1">
              <a:solidFill>
                <a:schemeClr val="tx1"/>
              </a:solidFill>
            </a:rPr>
            <a:t>Fraudsters</a:t>
          </a:r>
          <a:r>
            <a:rPr lang="fi-FI" sz="1700" b="1" kern="1200" dirty="0">
              <a:solidFill>
                <a:schemeClr val="tx1"/>
              </a:solidFill>
            </a:rPr>
            <a:t> </a:t>
          </a:r>
          <a:r>
            <a:rPr lang="fi-FI" sz="1700" b="1" kern="1200" dirty="0" err="1">
              <a:solidFill>
                <a:schemeClr val="tx1"/>
              </a:solidFill>
            </a:rPr>
            <a:t>adapt</a:t>
          </a:r>
          <a:endParaRPr lang="en-US" sz="1700" b="1" kern="1200" dirty="0">
            <a:solidFill>
              <a:schemeClr val="tx1"/>
            </a:solidFill>
          </a:endParaRPr>
        </a:p>
      </dsp:txBody>
      <dsp:txXfrm>
        <a:off x="435978" y="3073708"/>
        <a:ext cx="5711724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DF842-4AF0-4323-90F3-88E1E2245172}" type="datetimeFigureOut">
              <a:rPr lang="fi-FI" smtClean="0"/>
              <a:t>7.5.2023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6C7BE-0C61-4FAE-8863-4FB0498A6C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5416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49113-6420-4B52-BC87-D187CA3A59DD}" type="datetimeFigureOut">
              <a:rPr lang="fi-FI" smtClean="0"/>
              <a:t>7.5.2023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B1AEF-EDDC-4DD5-9FEA-8D507E4A36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7946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B1AEF-EDDC-4DD5-9FEA-8D507E4A36CB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8169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CFED3-C35C-4F09-A776-3CADC686A52F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6042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CFED3-C35C-4F09-A776-3CADC686A52F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76455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CFED3-C35C-4F09-A776-3CADC686A52F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98067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CFED3-C35C-4F09-A776-3CADC686A52F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92301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CFED3-C35C-4F09-A776-3CADC686A52F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6215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ainen kolmi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Otsikko 8"/>
          <p:cNvSpPr>
            <a:spLocks noGrp="1"/>
          </p:cNvSpPr>
          <p:nvPr>
            <p:ph type="ctrTitle"/>
          </p:nvPr>
        </p:nvSpPr>
        <p:spPr>
          <a:xfrm>
            <a:off x="685800" y="1752603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17" name="Alaotsikk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i-FI"/>
              <a:t>Muokkaa alaotsikon perustyyliä napsautt.</a:t>
            </a:r>
            <a:endParaRPr kumimoji="0" lang="en-US"/>
          </a:p>
        </p:txBody>
      </p:sp>
      <p:grpSp>
        <p:nvGrpSpPr>
          <p:cNvPr id="2" name="Ryhmä 1"/>
          <p:cNvGrpSpPr/>
          <p:nvPr/>
        </p:nvGrpSpPr>
        <p:grpSpPr>
          <a:xfrm>
            <a:off x="-3764" y="5638800"/>
            <a:ext cx="9147765" cy="1226288"/>
            <a:chOff x="-3765" y="4832896"/>
            <a:chExt cx="9147765" cy="2032192"/>
          </a:xfrm>
        </p:grpSpPr>
        <p:sp>
          <p:nvSpPr>
            <p:cNvPr id="7" name="Puolivapaa piirt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8" name="Puolivapaa piirt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1" name="Puolivapaa piirt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sz="1800"/>
            </a:p>
          </p:txBody>
        </p:sp>
        <p:cxnSp>
          <p:nvCxnSpPr>
            <p:cNvPr id="12" name="Suora yhdysviiv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Päivämäärän paikkamerkki 29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5/7/2023</a:t>
            </a:fld>
            <a:endParaRPr lang="en-US" dirty="0"/>
          </a:p>
        </p:txBody>
      </p:sp>
      <p:sp>
        <p:nvSpPr>
          <p:cNvPr id="19" name="Alatunnisteen paikkamerkki 18"/>
          <p:cNvSpPr>
            <a:spLocks noGrp="1"/>
          </p:cNvSpPr>
          <p:nvPr>
            <p:ph type="ftr" sz="quarter" idx="11"/>
          </p:nvPr>
        </p:nvSpPr>
        <p:spPr>
          <a:xfrm>
            <a:off x="4380073" y="6407946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Dian numeron paikkamerkki 26"/>
          <p:cNvSpPr>
            <a:spLocks noGrp="1"/>
          </p:cNvSpPr>
          <p:nvPr>
            <p:ph type="sldNum" sz="quarter" idx="12"/>
          </p:nvPr>
        </p:nvSpPr>
        <p:spPr>
          <a:xfrm>
            <a:off x="8647272" y="6407946"/>
            <a:ext cx="36576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1481331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380073" y="6407946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47272" y="6407946"/>
            <a:ext cx="36576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844013" y="274642"/>
            <a:ext cx="1777470" cy="5592761"/>
          </a:xfrm>
        </p:spPr>
        <p:txBody>
          <a:bodyPr vert="eaVert"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380073" y="6407946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47272" y="6407946"/>
            <a:ext cx="36576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52794" y="323474"/>
            <a:ext cx="5940432" cy="652760"/>
          </a:xfrm>
          <a:prstGeom prst="rect">
            <a:avLst/>
          </a:prstGeom>
        </p:spPr>
        <p:txBody>
          <a:bodyPr lIns="82880" tIns="41441" rIns="82880" bIns="41441"/>
          <a:lstStyle>
            <a:lvl1pPr marL="0" marR="0" indent="0" algn="l" defTabSz="914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3600" kern="1200" dirty="0" smtClean="0">
                <a:solidFill>
                  <a:srgbClr val="001D31"/>
                </a:solidFill>
                <a:latin typeface="Palatino Linotype" panose="02040502050505030304" pitchFamily="18" charset="0"/>
                <a:ea typeface="+mn-ea"/>
                <a:cs typeface="Palatino"/>
              </a:defRPr>
            </a:lvl1pPr>
          </a:lstStyle>
          <a:p>
            <a:pPr marL="0" marR="0" lvl="0" indent="0" algn="l" defTabSz="9140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3600" dirty="0" err="1">
                <a:solidFill>
                  <a:srgbClr val="001D31"/>
                </a:solidFill>
                <a:latin typeface="Palatino Linotype" panose="02040502050505030304" pitchFamily="18" charset="0"/>
                <a:cs typeface="Palatino"/>
              </a:rPr>
              <a:t>titel</a:t>
            </a:r>
            <a:r>
              <a:rPr lang="de-DE" sz="3600" dirty="0">
                <a:solidFill>
                  <a:srgbClr val="001D31"/>
                </a:solidFill>
                <a:latin typeface="Palatino Linotype" panose="02040502050505030304" pitchFamily="18" charset="0"/>
                <a:cs typeface="Palatino"/>
              </a:rPr>
              <a:t>: 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1"/>
          </p:nvPr>
        </p:nvSpPr>
        <p:spPr>
          <a:xfrm>
            <a:off x="653455" y="1795089"/>
            <a:ext cx="7832779" cy="4079748"/>
          </a:xfrm>
          <a:prstGeom prst="rect">
            <a:avLst/>
          </a:prstGeom>
        </p:spPr>
        <p:txBody>
          <a:bodyPr lIns="82880" tIns="41441" rIns="82880" bIns="41441"/>
          <a:lstStyle>
            <a:lvl1pPr marL="342786" indent="-342786">
              <a:lnSpc>
                <a:spcPct val="130000"/>
              </a:lnSpc>
              <a:spcBef>
                <a:spcPts val="0"/>
              </a:spcBef>
              <a:buClr>
                <a:srgbClr val="5C171F"/>
              </a:buClr>
              <a:buFont typeface="Wingdings" panose="05000000000000000000" pitchFamily="2" charset="2"/>
              <a:buChar char="§"/>
              <a:defRPr sz="3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704" indent="-285655">
              <a:lnSpc>
                <a:spcPct val="130000"/>
              </a:lnSpc>
              <a:spcBef>
                <a:spcPts val="0"/>
              </a:spcBef>
              <a:buClr>
                <a:srgbClr val="5C171F"/>
              </a:buClr>
              <a:buFont typeface="Wingdings" panose="05000000000000000000" pitchFamily="2" charset="2"/>
              <a:buChar char="§"/>
              <a:defRPr sz="25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783128" indent="-293673" algn="just">
              <a:lnSpc>
                <a:spcPct val="130000"/>
              </a:lnSpc>
              <a:spcBef>
                <a:spcPts val="0"/>
              </a:spcBef>
              <a:buClr>
                <a:srgbClr val="000000"/>
              </a:buClr>
              <a:buFont typeface="Symbol" panose="05050102010706020507" pitchFamily="18" charset="2"/>
              <a:buChar char="-"/>
              <a:defRPr sz="25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142062" indent="-228524" algn="just">
              <a:lnSpc>
                <a:spcPct val="130000"/>
              </a:lnSpc>
              <a:spcBef>
                <a:spcPts val="0"/>
              </a:spcBef>
              <a:buClr>
                <a:srgbClr val="5C171F"/>
              </a:buClr>
              <a:buFont typeface="Wingdings" panose="05000000000000000000" pitchFamily="2" charset="2"/>
              <a:buChar char="§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174693" indent="-228524" algn="just">
              <a:lnSpc>
                <a:spcPct val="130000"/>
              </a:lnSpc>
              <a:spcBef>
                <a:spcPts val="0"/>
              </a:spcBef>
              <a:buClr>
                <a:srgbClr val="000000"/>
              </a:buClr>
              <a:buFont typeface="Symbol" panose="05050102010706020507" pitchFamily="18" charset="2"/>
              <a:buChar char="-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3"/>
          </p:nvPr>
        </p:nvSpPr>
        <p:spPr>
          <a:xfrm>
            <a:off x="8647272" y="6407946"/>
            <a:ext cx="365760" cy="365125"/>
          </a:xfrm>
          <a:prstGeom prst="rect">
            <a:avLst/>
          </a:prstGeom>
        </p:spPr>
        <p:txBody>
          <a:bodyPr/>
          <a:lstStyle/>
          <a:p>
            <a:fld id="{2B2FB3C2-479D-452C-B7E2-165D2C7D907B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9" name="Freeform 6"/>
          <p:cNvSpPr>
            <a:spLocks noChangeAspect="1" noEditPoints="1"/>
          </p:cNvSpPr>
          <p:nvPr userDrawn="1"/>
        </p:nvSpPr>
        <p:spPr bwMode="auto">
          <a:xfrm>
            <a:off x="8001000" y="304803"/>
            <a:ext cx="1060098" cy="323750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2604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647272" y="6407946"/>
            <a:ext cx="365760" cy="365125"/>
          </a:xfrm>
          <a:prstGeom prst="rect">
            <a:avLst/>
          </a:prstGeom>
        </p:spPr>
        <p:txBody>
          <a:bodyPr lIns="82900" tIns="41450" rIns="82900" bIns="41450"/>
          <a:lstStyle/>
          <a:p>
            <a:fld id="{2B2FB3C2-479D-452C-B7E2-165D2C7D907B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7" name="Freeform 6"/>
          <p:cNvSpPr>
            <a:spLocks noChangeAspect="1" noEditPoints="1"/>
          </p:cNvSpPr>
          <p:nvPr userDrawn="1"/>
        </p:nvSpPr>
        <p:spPr bwMode="auto">
          <a:xfrm>
            <a:off x="7619999" y="456932"/>
            <a:ext cx="1260919" cy="385060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</p:spPr>
        <p:txBody>
          <a:bodyPr vert="horz" wrap="square" lIns="82880" tIns="41441" rIns="82880" bIns="41441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8288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4526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380073" y="6407946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47272" y="6407946"/>
            <a:ext cx="36576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2" name="Freeform 6">
            <a:extLst>
              <a:ext uri="{FF2B5EF4-FFF2-40B4-BE49-F238E27FC236}">
                <a16:creationId xmlns:a16="http://schemas.microsoft.com/office/drawing/2014/main" id="{EC1BBD17-E07E-FD2D-021D-45B45D26C59B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8001000" y="304803"/>
            <a:ext cx="1060098" cy="323750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380073" y="6407946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47272" y="6407946"/>
            <a:ext cx="36576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ovettu nuolenkärki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8" name="Lovettu nuolenkärki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4813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4813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380073" y="6407946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647272" y="6407946"/>
            <a:ext cx="36576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tailu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2"/>
          </p:nvPr>
        </p:nvSpPr>
        <p:spPr>
          <a:xfrm>
            <a:off x="457200" y="1444296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6" y="1444296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4380073" y="6407946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8647272" y="6407946"/>
            <a:ext cx="36576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4380073" y="6407946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8647272" y="6407946"/>
            <a:ext cx="36576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4380073" y="6407946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647272" y="6407946"/>
            <a:ext cx="36576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9D9B4889-9071-80DD-8427-EF11A36847F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8001000" y="304803"/>
            <a:ext cx="1060098" cy="323750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380073" y="6407946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647272" y="6407946"/>
            <a:ext cx="36576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bg>
      <p:bgPr>
        <a:gradFill>
          <a:gsLst>
            <a:gs pos="0">
              <a:schemeClr val="bg1">
                <a:tint val="55000"/>
                <a:satMod val="300000"/>
              </a:schemeClr>
            </a:gs>
            <a:gs pos="78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i-FI"/>
              <a:t>Lisää kuva napsauttamalla kuvaketta</a:t>
            </a:r>
            <a:endParaRPr kumimoji="0" lang="en-US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380073" y="6407946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647272" y="6407946"/>
            <a:ext cx="36576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8601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8" name="Puolivapaa piirto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Puolivapaa piirto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Suorakulmainen kolmi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1" name="Suora yhdysviiva 10"/>
          <p:cNvCxnSpPr/>
          <p:nvPr/>
        </p:nvCxnSpPr>
        <p:spPr>
          <a:xfrm>
            <a:off x="-9237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Lovettu nuolenkärki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13" name="Lovettu nuolenkärki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uolivapaa piirto 12"/>
          <p:cNvSpPr>
            <a:spLocks/>
          </p:cNvSpPr>
          <p:nvPr/>
        </p:nvSpPr>
        <p:spPr bwMode="auto">
          <a:xfrm>
            <a:off x="0" y="6124804"/>
            <a:ext cx="2833437" cy="7331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Puolivapaa piirto 11"/>
          <p:cNvSpPr>
            <a:spLocks/>
          </p:cNvSpPr>
          <p:nvPr/>
        </p:nvSpPr>
        <p:spPr bwMode="auto">
          <a:xfrm>
            <a:off x="152400" y="6212385"/>
            <a:ext cx="2381798" cy="64561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Suorakulmainen kolmio 13"/>
          <p:cNvSpPr>
            <a:spLocks/>
          </p:cNvSpPr>
          <p:nvPr/>
        </p:nvSpPr>
        <p:spPr bwMode="auto">
          <a:xfrm>
            <a:off x="0" y="6130904"/>
            <a:ext cx="2215842" cy="733196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solidFill>
              <a:srgbClr val="FFFFFF"/>
            </a:solidFill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5" name="Suora yhdysviiva 14"/>
          <p:cNvCxnSpPr>
            <a:cxnSpLocks/>
            <a:stCxn id="14" idx="0"/>
            <a:endCxn id="14" idx="4"/>
          </p:cNvCxnSpPr>
          <p:nvPr/>
        </p:nvCxnSpPr>
        <p:spPr>
          <a:xfrm>
            <a:off x="0" y="6130904"/>
            <a:ext cx="2215842" cy="733196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tsikon paikkamerkki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0" name="Tekstin paikkamerkki 29"/>
          <p:cNvSpPr>
            <a:spLocks noGrp="1"/>
          </p:cNvSpPr>
          <p:nvPr>
            <p:ph type="body" idx="1"/>
          </p:nvPr>
        </p:nvSpPr>
        <p:spPr>
          <a:xfrm>
            <a:off x="295264" y="1450151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i-FI"/>
              <a:t>Muokkaa tekstin perustyylejä napsauttamalla</a:t>
            </a:r>
          </a:p>
          <a:p>
            <a:pPr lvl="1" eaLnBrk="1" latinLnBrk="0" hangingPunct="1"/>
            <a:r>
              <a:rPr kumimoji="0" lang="fi-FI"/>
              <a:t>toinen taso</a:t>
            </a:r>
          </a:p>
          <a:p>
            <a:pPr lvl="2" eaLnBrk="1" latinLnBrk="0" hangingPunct="1"/>
            <a:r>
              <a:rPr kumimoji="0" lang="fi-FI"/>
              <a:t>kolmas taso</a:t>
            </a:r>
          </a:p>
          <a:p>
            <a:pPr lvl="3" eaLnBrk="1" latinLnBrk="0" hangingPunct="1"/>
            <a:r>
              <a:rPr kumimoji="0" lang="fi-FI"/>
              <a:t>neljäs taso</a:t>
            </a:r>
          </a:p>
          <a:p>
            <a:pPr lvl="4" eaLnBrk="1" latinLnBrk="0" hangingPunct="1"/>
            <a:r>
              <a:rPr kumimoji="0" lang="fi-FI"/>
              <a:t>viides taso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55000"/>
                <a:satMod val="300000"/>
              </a:schemeClr>
            </a:gs>
            <a:gs pos="0">
              <a:schemeClr val="bg1">
                <a:tint val="65000"/>
                <a:satMod val="300000"/>
              </a:schemeClr>
            </a:gs>
            <a:gs pos="88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>
            <a:normAutofit/>
          </a:bodyPr>
          <a:lstStyle/>
          <a:p>
            <a:r>
              <a:rPr lang="de-AT" dirty="0"/>
              <a:t>Industry </a:t>
            </a:r>
            <a:r>
              <a:rPr lang="de-AT" dirty="0" err="1"/>
              <a:t>cooperation</a:t>
            </a:r>
            <a:r>
              <a:rPr lang="de-AT" dirty="0"/>
              <a:t> </a:t>
            </a:r>
          </a:p>
        </p:txBody>
      </p:sp>
      <p:pic>
        <p:nvPicPr>
          <p:cNvPr id="4" name="Kuva 3" descr="Öljynjalostamo sinistä taivasta vasten">
            <a:extLst>
              <a:ext uri="{FF2B5EF4-FFF2-40B4-BE49-F238E27FC236}">
                <a16:creationId xmlns:a16="http://schemas.microsoft.com/office/drawing/2014/main" id="{51B59157-8E12-7359-3016-8FA563427E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5"/>
          <a:stretch/>
        </p:blipFill>
        <p:spPr>
          <a:xfrm>
            <a:off x="1" y="0"/>
            <a:ext cx="9144000" cy="4618391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2D51843-17E6-B6FE-E567-B740423D75FD}"/>
              </a:ext>
            </a:extLst>
          </p:cNvPr>
          <p:cNvSpPr txBox="1">
            <a:spLocks/>
          </p:cNvSpPr>
          <p:nvPr/>
        </p:nvSpPr>
        <p:spPr>
          <a:xfrm>
            <a:off x="990600" y="4923728"/>
            <a:ext cx="8075432" cy="562672"/>
          </a:xfrm>
          <a:prstGeom prst="rect">
            <a:avLst/>
          </a:prstGeom>
        </p:spPr>
        <p:txBody>
          <a:bodyPr vert="horz" anchor="t">
            <a:normAutofit fontScale="77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de-AT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Industry </a:t>
            </a:r>
            <a:r>
              <a:rPr lang="de-AT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cooperation</a:t>
            </a:r>
            <a:r>
              <a:rPr lang="de-AT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484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ekstin paikkamerkki 2">
            <a:extLst>
              <a:ext uri="{FF2B5EF4-FFF2-40B4-BE49-F238E27FC236}">
                <a16:creationId xmlns:a16="http://schemas.microsoft.com/office/drawing/2014/main" id="{24AD0560-8829-712C-9B2E-7CE98B4386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7997596"/>
              </p:ext>
            </p:extLst>
          </p:nvPr>
        </p:nvGraphicFramePr>
        <p:xfrm>
          <a:off x="295264" y="145015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kstin paikkamerkki 1">
            <a:extLst>
              <a:ext uri="{FF2B5EF4-FFF2-40B4-BE49-F238E27FC236}">
                <a16:creationId xmlns:a16="http://schemas.microsoft.com/office/drawing/2014/main" id="{48FD69BA-8450-9ABF-0BCF-164CEE86444C}"/>
              </a:ext>
            </a:extLst>
          </p:cNvPr>
          <p:cNvSpPr txBox="1">
            <a:spLocks/>
          </p:cNvSpPr>
          <p:nvPr/>
        </p:nvSpPr>
        <p:spPr>
          <a:xfrm>
            <a:off x="652794" y="490240"/>
            <a:ext cx="5940432" cy="65276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Risks</a:t>
            </a:r>
            <a:r>
              <a:rPr lang="fi-FI" sz="4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fi-FI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costs</a:t>
            </a:r>
            <a:endParaRPr lang="fi-FI" sz="4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84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fi-FI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Detection</a:t>
            </a:r>
            <a:r>
              <a:rPr lang="fi-FI" sz="4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speed</a:t>
            </a:r>
            <a:endParaRPr lang="fi-FI" sz="4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9" descr="C:\Users\forsten2m\Desktop\ta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2883344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uora nuoliyhdysviiva 6"/>
          <p:cNvCxnSpPr>
            <a:stCxn id="29" idx="1"/>
            <a:endCxn id="4" idx="2"/>
          </p:cNvCxnSpPr>
          <p:nvPr/>
        </p:nvCxnSpPr>
        <p:spPr>
          <a:xfrm rot="10800000">
            <a:off x="1485900" y="4216847"/>
            <a:ext cx="2200114" cy="916329"/>
          </a:xfrm>
          <a:prstGeom prst="bentConnector2">
            <a:avLst/>
          </a:prstGeom>
          <a:ln w="28575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uora nuoliyhdysviiva 10"/>
          <p:cNvCxnSpPr>
            <a:endCxn id="29" idx="3"/>
          </p:cNvCxnSpPr>
          <p:nvPr/>
        </p:nvCxnSpPr>
        <p:spPr>
          <a:xfrm rot="10800000" flipV="1">
            <a:off x="5122599" y="3906315"/>
            <a:ext cx="2216604" cy="1226858"/>
          </a:xfrm>
          <a:prstGeom prst="bentConnector3">
            <a:avLst>
              <a:gd name="adj1" fmla="val 593"/>
            </a:avLst>
          </a:prstGeom>
          <a:ln w="28575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Pyöristetty suorakulmio 20"/>
          <p:cNvSpPr/>
          <p:nvPr/>
        </p:nvSpPr>
        <p:spPr bwMode="auto">
          <a:xfrm>
            <a:off x="7001256" y="3188146"/>
            <a:ext cx="675894" cy="622649"/>
          </a:xfrm>
          <a:prstGeom prst="round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000" b="1" kern="0" dirty="0">
                <a:solidFill>
                  <a:srgbClr val="000000"/>
                </a:solidFill>
                <a:latin typeface="Arial" charset="0"/>
              </a:rPr>
              <a:t> Company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000" b="1" kern="0" dirty="0">
                <a:solidFill>
                  <a:srgbClr val="000000"/>
                </a:solidFill>
                <a:latin typeface="Arial" charset="0"/>
              </a:rPr>
              <a:t>A</a:t>
            </a:r>
          </a:p>
        </p:txBody>
      </p:sp>
      <p:sp>
        <p:nvSpPr>
          <p:cNvPr id="22" name="Tekstiruutu 21"/>
          <p:cNvSpPr txBox="1"/>
          <p:nvPr/>
        </p:nvSpPr>
        <p:spPr>
          <a:xfrm>
            <a:off x="685800" y="3939847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 err="1">
                <a:solidFill>
                  <a:srgbClr val="000000"/>
                </a:solidFill>
                <a:latin typeface="Arial"/>
              </a:rPr>
              <a:t>Tax</a:t>
            </a:r>
            <a:r>
              <a:rPr lang="fi-FI" sz="12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fi-FI" sz="1200" b="1" dirty="0" err="1">
                <a:solidFill>
                  <a:srgbClr val="000000"/>
                </a:solidFill>
                <a:latin typeface="Arial"/>
              </a:rPr>
              <a:t>administration</a:t>
            </a:r>
            <a:endParaRPr lang="fi-FI" sz="12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" name="Picture 13" descr="C:\Users\forsten2m\Desktop\compan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016" y="4629296"/>
            <a:ext cx="1436585" cy="100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kstiruutu 29"/>
          <p:cNvSpPr txBox="1"/>
          <p:nvPr/>
        </p:nvSpPr>
        <p:spPr>
          <a:xfrm>
            <a:off x="3621024" y="5666603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000000"/>
                </a:solidFill>
                <a:latin typeface="Arial"/>
              </a:rPr>
              <a:t>Trade </a:t>
            </a:r>
            <a:r>
              <a:rPr lang="fi-FI" sz="1200" b="1" dirty="0" err="1">
                <a:solidFill>
                  <a:srgbClr val="000000"/>
                </a:solidFill>
                <a:latin typeface="Arial"/>
              </a:rPr>
              <a:t>organisation</a:t>
            </a:r>
            <a:endParaRPr lang="fi-FI" sz="12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Tekstiruutu 38"/>
          <p:cNvSpPr txBox="1"/>
          <p:nvPr/>
        </p:nvSpPr>
        <p:spPr>
          <a:xfrm>
            <a:off x="5619750" y="4856176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 err="1">
                <a:solidFill>
                  <a:srgbClr val="000000"/>
                </a:solidFill>
                <a:latin typeface="Arial"/>
              </a:rPr>
              <a:t>Raw</a:t>
            </a:r>
            <a:r>
              <a:rPr lang="fi-FI" sz="12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fi-FI" sz="1200" b="1" dirty="0" err="1">
                <a:solidFill>
                  <a:srgbClr val="000000"/>
                </a:solidFill>
                <a:latin typeface="Arial"/>
              </a:rPr>
              <a:t>Information</a:t>
            </a:r>
            <a:endParaRPr lang="fi-FI" sz="12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Tekstiruutu 39"/>
          <p:cNvSpPr txBox="1"/>
          <p:nvPr/>
        </p:nvSpPr>
        <p:spPr>
          <a:xfrm>
            <a:off x="1809750" y="4851756"/>
            <a:ext cx="1870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 err="1">
                <a:solidFill>
                  <a:srgbClr val="000000"/>
                </a:solidFill>
                <a:latin typeface="Arial"/>
              </a:rPr>
              <a:t>Processed</a:t>
            </a:r>
            <a:r>
              <a:rPr lang="fi-FI" sz="12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fi-FI" sz="1200" b="1" dirty="0" err="1">
                <a:solidFill>
                  <a:srgbClr val="000000"/>
                </a:solidFill>
                <a:latin typeface="Arial"/>
              </a:rPr>
              <a:t>information</a:t>
            </a:r>
            <a:endParaRPr lang="fi-FI" sz="1200" b="1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43" name="Suora nuoliyhdysviiva 42"/>
          <p:cNvCxnSpPr/>
          <p:nvPr/>
        </p:nvCxnSpPr>
        <p:spPr>
          <a:xfrm flipH="1">
            <a:off x="1962153" y="3506349"/>
            <a:ext cx="4883353" cy="358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kstiruutu 47"/>
          <p:cNvSpPr txBox="1"/>
          <p:nvPr/>
        </p:nvSpPr>
        <p:spPr>
          <a:xfrm>
            <a:off x="3790950" y="3180379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 err="1">
                <a:solidFill>
                  <a:srgbClr val="000000"/>
                </a:solidFill>
                <a:latin typeface="Arial"/>
              </a:rPr>
              <a:t>Raw</a:t>
            </a:r>
            <a:r>
              <a:rPr lang="fi-FI" sz="12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fi-FI" sz="1200" b="1" dirty="0" err="1">
                <a:solidFill>
                  <a:srgbClr val="000000"/>
                </a:solidFill>
                <a:latin typeface="Arial"/>
              </a:rPr>
              <a:t>information</a:t>
            </a:r>
            <a:endParaRPr lang="fi-FI" sz="1200" b="1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49" name="Suora nuoliyhdysviiva 48"/>
          <p:cNvCxnSpPr/>
          <p:nvPr/>
        </p:nvCxnSpPr>
        <p:spPr>
          <a:xfrm flipV="1">
            <a:off x="4857750" y="3564426"/>
            <a:ext cx="1987754" cy="1110585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kstiruutu 52"/>
          <p:cNvSpPr txBox="1"/>
          <p:nvPr/>
        </p:nvSpPr>
        <p:spPr>
          <a:xfrm>
            <a:off x="7727548" y="3188146"/>
            <a:ext cx="1397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000000"/>
                </a:solidFill>
                <a:latin typeface="Arial"/>
              </a:rPr>
              <a:t>Trade </a:t>
            </a:r>
            <a:r>
              <a:rPr lang="fi-FI" sz="1200" b="1" dirty="0" err="1">
                <a:solidFill>
                  <a:srgbClr val="000000"/>
                </a:solidFill>
                <a:latin typeface="Arial"/>
              </a:rPr>
              <a:t>organisation</a:t>
            </a:r>
            <a:endParaRPr lang="fi-FI" sz="1200" b="1" dirty="0">
              <a:solidFill>
                <a:srgbClr val="000000"/>
              </a:solidFill>
              <a:latin typeface="Arial"/>
            </a:endParaRPr>
          </a:p>
          <a:p>
            <a:r>
              <a:rPr lang="fi-FI" sz="1200" b="1" dirty="0" err="1">
                <a:solidFill>
                  <a:srgbClr val="000000"/>
                </a:solidFill>
                <a:latin typeface="Arial"/>
              </a:rPr>
              <a:t>member</a:t>
            </a:r>
            <a:endParaRPr lang="fi-FI" sz="12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yöristetty suorakulmio 53"/>
          <p:cNvSpPr/>
          <p:nvPr/>
        </p:nvSpPr>
        <p:spPr bwMode="auto">
          <a:xfrm>
            <a:off x="3990161" y="1511744"/>
            <a:ext cx="867591" cy="780822"/>
          </a:xfrm>
          <a:prstGeom prst="round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200" b="1" kern="0" dirty="0">
                <a:solidFill>
                  <a:srgbClr val="000000"/>
                </a:solidFill>
                <a:latin typeface="Arial" charset="0"/>
              </a:rPr>
              <a:t>Company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200" b="1" kern="0" dirty="0">
                <a:solidFill>
                  <a:srgbClr val="000000"/>
                </a:solidFill>
                <a:latin typeface="Arial" charset="0"/>
              </a:rPr>
              <a:t>X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900" b="1" kern="0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fi-FI" sz="900" b="1" kern="0" dirty="0" err="1">
                <a:solidFill>
                  <a:srgbClr val="000000"/>
                </a:solidFill>
                <a:latin typeface="Arial" charset="0"/>
              </a:rPr>
              <a:t>Fraudster</a:t>
            </a:r>
            <a:r>
              <a:rPr lang="fi-FI" sz="900" b="1" kern="0" dirty="0">
                <a:solidFill>
                  <a:srgbClr val="000000"/>
                </a:solidFill>
                <a:latin typeface="Arial" charset="0"/>
              </a:rPr>
              <a:t>)</a:t>
            </a:r>
          </a:p>
        </p:txBody>
      </p:sp>
      <p:sp>
        <p:nvSpPr>
          <p:cNvPr id="58" name="Kaareutuva nuoli 57"/>
          <p:cNvSpPr/>
          <p:nvPr/>
        </p:nvSpPr>
        <p:spPr>
          <a:xfrm>
            <a:off x="1352550" y="1658529"/>
            <a:ext cx="2379968" cy="1300988"/>
          </a:xfrm>
          <a:prstGeom prst="bentArrow">
            <a:avLst>
              <a:gd name="adj1" fmla="val 25000"/>
              <a:gd name="adj2" fmla="val 20895"/>
              <a:gd name="adj3" fmla="val 25000"/>
              <a:gd name="adj4" fmla="val 16868"/>
            </a:avLst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41" name="Tekstiruutu 40"/>
          <p:cNvSpPr txBox="1"/>
          <p:nvPr/>
        </p:nvSpPr>
        <p:spPr>
          <a:xfrm>
            <a:off x="2046666" y="1779995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 err="1">
                <a:solidFill>
                  <a:srgbClr val="000000"/>
                </a:solidFill>
                <a:latin typeface="Arial"/>
              </a:rPr>
              <a:t>Detection</a:t>
            </a:r>
            <a:endParaRPr lang="fi-FI" sz="1200" b="1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61" name="Kulmayhdysviiva 60"/>
          <p:cNvCxnSpPr/>
          <p:nvPr/>
        </p:nvCxnSpPr>
        <p:spPr>
          <a:xfrm>
            <a:off x="4997336" y="1916288"/>
            <a:ext cx="2341869" cy="1189973"/>
          </a:xfrm>
          <a:prstGeom prst="bentConnector3">
            <a:avLst>
              <a:gd name="adj1" fmla="val 99942"/>
            </a:avLst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kstiruutu 63"/>
          <p:cNvSpPr txBox="1"/>
          <p:nvPr/>
        </p:nvSpPr>
        <p:spPr>
          <a:xfrm>
            <a:off x="5561319" y="1920547"/>
            <a:ext cx="17348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1" dirty="0" err="1">
                <a:solidFill>
                  <a:srgbClr val="000000"/>
                </a:solidFill>
                <a:latin typeface="Arial"/>
              </a:rPr>
              <a:t>Sales</a:t>
            </a:r>
            <a:r>
              <a:rPr lang="fi-FI" sz="12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fi-FI" sz="1200" b="1" dirty="0" err="1">
                <a:solidFill>
                  <a:srgbClr val="000000"/>
                </a:solidFill>
                <a:latin typeface="Arial"/>
              </a:rPr>
              <a:t>offer</a:t>
            </a:r>
            <a:endParaRPr lang="fi-FI" sz="1200" b="1" dirty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fi-FI" sz="1000" b="1" dirty="0">
                <a:solidFill>
                  <a:srgbClr val="000000"/>
                </a:solidFill>
                <a:latin typeface="Arial"/>
              </a:rPr>
              <a:t>(</a:t>
            </a:r>
            <a:r>
              <a:rPr lang="fi-FI" sz="1000" b="1" dirty="0" err="1">
                <a:solidFill>
                  <a:srgbClr val="000000"/>
                </a:solidFill>
                <a:latin typeface="Arial"/>
              </a:rPr>
              <a:t>below</a:t>
            </a:r>
            <a:r>
              <a:rPr lang="fi-FI" sz="1000" b="1" dirty="0">
                <a:solidFill>
                  <a:srgbClr val="000000"/>
                </a:solidFill>
                <a:latin typeface="Arial"/>
              </a:rPr>
              <a:t> market </a:t>
            </a:r>
            <a:r>
              <a:rPr lang="fi-FI" sz="1000" b="1" dirty="0" err="1">
                <a:solidFill>
                  <a:srgbClr val="000000"/>
                </a:solidFill>
                <a:latin typeface="Arial"/>
              </a:rPr>
              <a:t>price</a:t>
            </a:r>
            <a:r>
              <a:rPr lang="fi-FI" sz="1000" b="1" dirty="0">
                <a:solidFill>
                  <a:srgbClr val="000000"/>
                </a:solidFill>
                <a:latin typeface="Arial"/>
              </a:rPr>
              <a:t>)</a:t>
            </a:r>
          </a:p>
        </p:txBody>
      </p:sp>
      <p:sp>
        <p:nvSpPr>
          <p:cNvPr id="70" name="Tekstiruutu 69"/>
          <p:cNvSpPr txBox="1"/>
          <p:nvPr/>
        </p:nvSpPr>
        <p:spPr>
          <a:xfrm>
            <a:off x="3886200" y="4272155"/>
            <a:ext cx="1085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 err="1">
                <a:solidFill>
                  <a:srgbClr val="000000"/>
                </a:solidFill>
                <a:latin typeface="Arial"/>
              </a:rPr>
              <a:t>Cooperation</a:t>
            </a:r>
            <a:endParaRPr lang="fi-FI" sz="12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Tekstiruutu 70"/>
          <p:cNvSpPr txBox="1"/>
          <p:nvPr/>
        </p:nvSpPr>
        <p:spPr>
          <a:xfrm>
            <a:off x="3580121" y="2387854"/>
            <a:ext cx="1981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 err="1">
                <a:solidFill>
                  <a:srgbClr val="000000"/>
                </a:solidFill>
                <a:latin typeface="Arial"/>
              </a:rPr>
              <a:t>Evades</a:t>
            </a:r>
            <a:r>
              <a:rPr lang="fi-FI" sz="12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fi-FI" sz="1200" b="1" dirty="0" err="1">
                <a:solidFill>
                  <a:srgbClr val="000000"/>
                </a:solidFill>
                <a:latin typeface="Arial"/>
              </a:rPr>
              <a:t>risk</a:t>
            </a:r>
            <a:r>
              <a:rPr lang="fi-FI" sz="12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fi-FI" sz="1200" b="1" dirty="0" err="1">
                <a:solidFill>
                  <a:srgbClr val="000000"/>
                </a:solidFill>
                <a:latin typeface="Arial"/>
              </a:rPr>
              <a:t>analysis</a:t>
            </a:r>
            <a:endParaRPr lang="fi-FI" sz="1200" b="1" dirty="0">
              <a:solidFill>
                <a:srgbClr val="000000"/>
              </a:solidFill>
              <a:latin typeface="Arial"/>
            </a:endParaRPr>
          </a:p>
          <a:p>
            <a:r>
              <a:rPr lang="fi-FI" sz="1200" b="1" dirty="0" err="1">
                <a:solidFill>
                  <a:srgbClr val="000000"/>
                </a:solidFill>
                <a:latin typeface="Arial"/>
              </a:rPr>
              <a:t>when</a:t>
            </a:r>
            <a:r>
              <a:rPr lang="fi-FI" sz="12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fi-FI" sz="1200" b="1" dirty="0" err="1">
                <a:solidFill>
                  <a:srgbClr val="000000"/>
                </a:solidFill>
                <a:latin typeface="Arial"/>
              </a:rPr>
              <a:t>registered</a:t>
            </a:r>
            <a:r>
              <a:rPr lang="fi-FI" sz="1200" b="1" dirty="0">
                <a:solidFill>
                  <a:srgbClr val="000000"/>
                </a:solidFill>
                <a:latin typeface="Arial"/>
              </a:rPr>
              <a:t> for VAT</a:t>
            </a:r>
          </a:p>
        </p:txBody>
      </p:sp>
      <p:cxnSp>
        <p:nvCxnSpPr>
          <p:cNvPr id="14" name="Suora nuoliyhdysviiva 13">
            <a:extLst>
              <a:ext uri="{FF2B5EF4-FFF2-40B4-BE49-F238E27FC236}">
                <a16:creationId xmlns:a16="http://schemas.microsoft.com/office/drawing/2014/main" id="{595F5022-C252-8F12-681D-CDC1C0B1A17F}"/>
              </a:ext>
            </a:extLst>
          </p:cNvPr>
          <p:cNvCxnSpPr>
            <a:cxnSpLocks/>
          </p:cNvCxnSpPr>
          <p:nvPr/>
        </p:nvCxnSpPr>
        <p:spPr>
          <a:xfrm>
            <a:off x="1955618" y="3594426"/>
            <a:ext cx="2059705" cy="107765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12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30" grpId="2"/>
      <p:bldP spid="30" grpId="3"/>
      <p:bldP spid="39" grpId="0"/>
      <p:bldP spid="39" grpId="1"/>
      <p:bldP spid="40" grpId="2"/>
      <p:bldP spid="40" grpId="3"/>
      <p:bldP spid="48" grpId="0"/>
      <p:bldP spid="53" grpId="2"/>
      <p:bldP spid="53" grpId="3"/>
      <p:bldP spid="58" grpId="0" animBg="1"/>
      <p:bldP spid="41" grpId="0"/>
      <p:bldP spid="64" grpId="0"/>
      <p:bldP spid="70" grpId="2"/>
      <p:bldP spid="70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uorakulmio 46"/>
          <p:cNvSpPr/>
          <p:nvPr/>
        </p:nvSpPr>
        <p:spPr>
          <a:xfrm>
            <a:off x="4637082" y="4648202"/>
            <a:ext cx="4049718" cy="1591301"/>
          </a:xfrm>
          <a:prstGeom prst="rect">
            <a:avLst/>
          </a:prstGeom>
          <a:solidFill>
            <a:srgbClr val="E0E0E0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/>
            <a:endParaRPr lang="fi-FI"/>
          </a:p>
        </p:txBody>
      </p:sp>
      <p:sp>
        <p:nvSpPr>
          <p:cNvPr id="63" name="Pyöristetty suorakulmio 62"/>
          <p:cNvSpPr/>
          <p:nvPr/>
        </p:nvSpPr>
        <p:spPr bwMode="auto">
          <a:xfrm>
            <a:off x="5700581" y="3326702"/>
            <a:ext cx="447675" cy="407099"/>
          </a:xfrm>
          <a:prstGeom prst="round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000" b="1" kern="0" dirty="0">
                <a:solidFill>
                  <a:srgbClr val="000000"/>
                </a:solidFill>
                <a:latin typeface="Arial" charset="0"/>
              </a:rPr>
              <a:t>V Oy</a:t>
            </a:r>
          </a:p>
        </p:txBody>
      </p:sp>
      <p:sp>
        <p:nvSpPr>
          <p:cNvPr id="55" name="Pyöristetty suorakulmio 54"/>
          <p:cNvSpPr/>
          <p:nvPr/>
        </p:nvSpPr>
        <p:spPr>
          <a:xfrm>
            <a:off x="1371600" y="2895600"/>
            <a:ext cx="2971800" cy="1600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kstin paikkamerkki 13"/>
          <p:cNvSpPr>
            <a:spLocks noGrp="1"/>
          </p:cNvSpPr>
          <p:nvPr>
            <p:ph type="body" sz="quarter" idx="10"/>
          </p:nvPr>
        </p:nvSpPr>
        <p:spPr>
          <a:xfrm>
            <a:off x="652794" y="323474"/>
            <a:ext cx="5940432" cy="652760"/>
          </a:xfrm>
        </p:spPr>
        <p:txBody>
          <a:bodyPr>
            <a:normAutofit fontScale="92500" lnSpcReduction="10000"/>
          </a:bodyPr>
          <a:lstStyle/>
          <a:p>
            <a:r>
              <a:rPr lang="de-AT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</a:t>
            </a:r>
            <a:endParaRPr lang="de-AT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i-FI" dirty="0"/>
          </a:p>
        </p:txBody>
      </p:sp>
      <p:sp>
        <p:nvSpPr>
          <p:cNvPr id="38" name="Pyöristetty suorakulmio 37"/>
          <p:cNvSpPr/>
          <p:nvPr/>
        </p:nvSpPr>
        <p:spPr bwMode="auto">
          <a:xfrm>
            <a:off x="1828802" y="3429002"/>
            <a:ext cx="447675" cy="407099"/>
          </a:xfrm>
          <a:prstGeom prst="round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000" b="1" kern="0" dirty="0">
                <a:solidFill>
                  <a:srgbClr val="000000"/>
                </a:solidFill>
                <a:latin typeface="Arial" charset="0"/>
              </a:rPr>
              <a:t>A Oy</a:t>
            </a:r>
          </a:p>
        </p:txBody>
      </p:sp>
      <p:sp>
        <p:nvSpPr>
          <p:cNvPr id="39" name="Pyöristetty suorakulmio 38"/>
          <p:cNvSpPr/>
          <p:nvPr/>
        </p:nvSpPr>
        <p:spPr bwMode="auto">
          <a:xfrm>
            <a:off x="5252906" y="3334072"/>
            <a:ext cx="447675" cy="407099"/>
          </a:xfrm>
          <a:prstGeom prst="round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000" b="1" kern="0" dirty="0">
                <a:solidFill>
                  <a:srgbClr val="000000"/>
                </a:solidFill>
                <a:latin typeface="Arial" charset="0"/>
              </a:rPr>
              <a:t>X Oy</a:t>
            </a:r>
          </a:p>
        </p:txBody>
      </p:sp>
      <p:sp>
        <p:nvSpPr>
          <p:cNvPr id="40" name="Pyöristetty suorakulmio 39"/>
          <p:cNvSpPr/>
          <p:nvPr/>
        </p:nvSpPr>
        <p:spPr bwMode="auto">
          <a:xfrm>
            <a:off x="2362202" y="3437417"/>
            <a:ext cx="447675" cy="407099"/>
          </a:xfrm>
          <a:prstGeom prst="round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000" b="1" kern="0" dirty="0">
                <a:solidFill>
                  <a:srgbClr val="000000"/>
                </a:solidFill>
                <a:latin typeface="Arial" charset="0"/>
              </a:rPr>
              <a:t>B Oy</a:t>
            </a:r>
          </a:p>
        </p:txBody>
      </p:sp>
      <p:sp>
        <p:nvSpPr>
          <p:cNvPr id="43" name="Pyöristetty suorakulmio 42"/>
          <p:cNvSpPr/>
          <p:nvPr/>
        </p:nvSpPr>
        <p:spPr bwMode="auto">
          <a:xfrm>
            <a:off x="3429002" y="3451930"/>
            <a:ext cx="447675" cy="407099"/>
          </a:xfrm>
          <a:prstGeom prst="round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000" b="1" kern="0" dirty="0">
                <a:solidFill>
                  <a:srgbClr val="000000"/>
                </a:solidFill>
                <a:latin typeface="Arial" charset="0"/>
              </a:rPr>
              <a:t>D Oy</a:t>
            </a:r>
          </a:p>
        </p:txBody>
      </p:sp>
      <p:sp>
        <p:nvSpPr>
          <p:cNvPr id="44" name="Pyöristetty suorakulmio 43"/>
          <p:cNvSpPr/>
          <p:nvPr/>
        </p:nvSpPr>
        <p:spPr bwMode="auto">
          <a:xfrm>
            <a:off x="2895602" y="3437417"/>
            <a:ext cx="447675" cy="407099"/>
          </a:xfrm>
          <a:prstGeom prst="round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000" b="1" kern="0" dirty="0">
                <a:solidFill>
                  <a:srgbClr val="000000"/>
                </a:solidFill>
                <a:latin typeface="Arial" charset="0"/>
              </a:rPr>
              <a:t>C Oy</a:t>
            </a:r>
          </a:p>
        </p:txBody>
      </p:sp>
      <p:sp>
        <p:nvSpPr>
          <p:cNvPr id="49" name="Pyöristetty suorakulmio 48"/>
          <p:cNvSpPr/>
          <p:nvPr/>
        </p:nvSpPr>
        <p:spPr bwMode="auto">
          <a:xfrm>
            <a:off x="2206043" y="1371600"/>
            <a:ext cx="1302914" cy="838200"/>
          </a:xfrm>
          <a:prstGeom prst="round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b="1" kern="0" dirty="0" err="1">
                <a:solidFill>
                  <a:srgbClr val="000000"/>
                </a:solidFill>
                <a:latin typeface="Arial" charset="0"/>
              </a:rPr>
              <a:t>Customers</a:t>
            </a:r>
            <a:endParaRPr lang="fi-FI" b="1" kern="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2" name="Picture 9" descr="C:\Users\forsten2m\Desktop\ta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035791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kstiruutu 52"/>
          <p:cNvSpPr txBox="1"/>
          <p:nvPr/>
        </p:nvSpPr>
        <p:spPr>
          <a:xfrm>
            <a:off x="7315200" y="2895602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 err="1">
                <a:solidFill>
                  <a:srgbClr val="000000"/>
                </a:solidFill>
                <a:latin typeface="Arial"/>
              </a:rPr>
              <a:t>Tax</a:t>
            </a:r>
            <a:r>
              <a:rPr lang="fi-FI" sz="12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fi-FI" sz="1200" b="1" dirty="0" err="1">
                <a:solidFill>
                  <a:srgbClr val="000000"/>
                </a:solidFill>
                <a:latin typeface="Arial"/>
              </a:rPr>
              <a:t>administration</a:t>
            </a:r>
            <a:endParaRPr lang="fi-FI" sz="12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yöristetty suorakulmio 53"/>
          <p:cNvSpPr/>
          <p:nvPr/>
        </p:nvSpPr>
        <p:spPr bwMode="auto">
          <a:xfrm>
            <a:off x="5476744" y="3021903"/>
            <a:ext cx="447675" cy="407099"/>
          </a:xfrm>
          <a:prstGeom prst="round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000" b="1" kern="0" dirty="0">
                <a:solidFill>
                  <a:srgbClr val="000000"/>
                </a:solidFill>
                <a:latin typeface="Arial" charset="0"/>
              </a:rPr>
              <a:t>Z Oy</a:t>
            </a:r>
          </a:p>
        </p:txBody>
      </p:sp>
      <p:sp>
        <p:nvSpPr>
          <p:cNvPr id="59" name="Alanuoli 58"/>
          <p:cNvSpPr/>
          <p:nvPr/>
        </p:nvSpPr>
        <p:spPr bwMode="auto">
          <a:xfrm flipV="1">
            <a:off x="2667000" y="2286001"/>
            <a:ext cx="381000" cy="990599"/>
          </a:xfrm>
          <a:prstGeom prst="downArrow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i-FI" b="1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" name="Tekstiruutu 59"/>
          <p:cNvSpPr txBox="1"/>
          <p:nvPr/>
        </p:nvSpPr>
        <p:spPr>
          <a:xfrm>
            <a:off x="1736808" y="3969820"/>
            <a:ext cx="2285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Trade </a:t>
            </a:r>
            <a:r>
              <a:rPr lang="fi-FI" dirty="0" err="1"/>
              <a:t>organisation</a:t>
            </a:r>
            <a:endParaRPr lang="fi-FI" dirty="0"/>
          </a:p>
        </p:txBody>
      </p:sp>
      <p:sp>
        <p:nvSpPr>
          <p:cNvPr id="61" name="Alanuoli 60"/>
          <p:cNvSpPr/>
          <p:nvPr/>
        </p:nvSpPr>
        <p:spPr bwMode="auto">
          <a:xfrm rot="18733765" flipV="1">
            <a:off x="4207708" y="1548582"/>
            <a:ext cx="381000" cy="2056061"/>
          </a:xfrm>
          <a:prstGeom prst="downArrow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i-FI" b="1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2" name="Pyöristetty suorakulmio 61"/>
          <p:cNvSpPr/>
          <p:nvPr/>
        </p:nvSpPr>
        <p:spPr bwMode="auto">
          <a:xfrm>
            <a:off x="5086219" y="3656553"/>
            <a:ext cx="447675" cy="407099"/>
          </a:xfrm>
          <a:prstGeom prst="round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000" b="1" kern="0" dirty="0">
                <a:solidFill>
                  <a:srgbClr val="000000"/>
                </a:solidFill>
                <a:latin typeface="Arial" charset="0"/>
              </a:rPr>
              <a:t>Y Oy</a:t>
            </a:r>
          </a:p>
        </p:txBody>
      </p:sp>
      <p:sp>
        <p:nvSpPr>
          <p:cNvPr id="64" name="Pyöristetty suorakulmio 63"/>
          <p:cNvSpPr/>
          <p:nvPr/>
        </p:nvSpPr>
        <p:spPr bwMode="auto">
          <a:xfrm>
            <a:off x="5533894" y="3605403"/>
            <a:ext cx="447675" cy="407099"/>
          </a:xfrm>
          <a:prstGeom prst="round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000" b="1" kern="0" dirty="0">
                <a:solidFill>
                  <a:srgbClr val="000000"/>
                </a:solidFill>
                <a:latin typeface="Arial" charset="0"/>
              </a:rPr>
              <a:t>Q Oy</a:t>
            </a:r>
          </a:p>
        </p:txBody>
      </p:sp>
      <p:cxnSp>
        <p:nvCxnSpPr>
          <p:cNvPr id="66" name="Suora yhdysviiva 65"/>
          <p:cNvCxnSpPr/>
          <p:nvPr/>
        </p:nvCxnSpPr>
        <p:spPr bwMode="auto">
          <a:xfrm flipV="1">
            <a:off x="4637082" y="4618910"/>
            <a:ext cx="3973518" cy="2929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67" name="Alanuoli 66"/>
          <p:cNvSpPr/>
          <p:nvPr/>
        </p:nvSpPr>
        <p:spPr bwMode="auto">
          <a:xfrm flipV="1">
            <a:off x="5432637" y="4147066"/>
            <a:ext cx="381000" cy="882134"/>
          </a:xfrm>
          <a:prstGeom prst="downArrow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i-FI" b="1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9" name="Pyöristetty suorakulmio 68"/>
          <p:cNvSpPr/>
          <p:nvPr/>
        </p:nvSpPr>
        <p:spPr bwMode="auto">
          <a:xfrm>
            <a:off x="5245524" y="3339282"/>
            <a:ext cx="755226" cy="671881"/>
          </a:xfrm>
          <a:prstGeom prst="round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b="1" kern="0" dirty="0">
                <a:solidFill>
                  <a:srgbClr val="000000"/>
                </a:solidFill>
                <a:latin typeface="Arial" charset="0"/>
              </a:rPr>
              <a:t>X Oy</a:t>
            </a:r>
          </a:p>
        </p:txBody>
      </p:sp>
      <p:sp>
        <p:nvSpPr>
          <p:cNvPr id="74" name="Suorakulmio 73"/>
          <p:cNvSpPr/>
          <p:nvPr/>
        </p:nvSpPr>
        <p:spPr>
          <a:xfrm>
            <a:off x="5813639" y="4372691"/>
            <a:ext cx="11673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b="1" dirty="0" err="1"/>
              <a:t>Price</a:t>
            </a:r>
            <a:r>
              <a:rPr lang="fi-FI" sz="1000" b="1" dirty="0"/>
              <a:t> + 0 % VAT</a:t>
            </a:r>
          </a:p>
        </p:txBody>
      </p:sp>
      <p:sp>
        <p:nvSpPr>
          <p:cNvPr id="76" name="Pyöristetty suorakulmio 75"/>
          <p:cNvSpPr/>
          <p:nvPr/>
        </p:nvSpPr>
        <p:spPr bwMode="auto">
          <a:xfrm>
            <a:off x="5245524" y="5105402"/>
            <a:ext cx="755226" cy="671881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b="1" kern="0" dirty="0">
                <a:solidFill>
                  <a:srgbClr val="000000"/>
                </a:solidFill>
                <a:latin typeface="Arial" charset="0"/>
              </a:rPr>
              <a:t>EE </a:t>
            </a:r>
            <a:r>
              <a:rPr lang="fi-FI" b="1" kern="0" dirty="0" err="1">
                <a:solidFill>
                  <a:srgbClr val="000000"/>
                </a:solidFill>
                <a:latin typeface="Arial" charset="0"/>
              </a:rPr>
              <a:t>Oü</a:t>
            </a:r>
            <a:endParaRPr lang="fi-FI" b="1" kern="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78" name="Suora nuoliyhdysviiva 77"/>
          <p:cNvCxnSpPr/>
          <p:nvPr/>
        </p:nvCxnSpPr>
        <p:spPr>
          <a:xfrm>
            <a:off x="6248400" y="3702541"/>
            <a:ext cx="1295400" cy="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kstiruutu 80"/>
          <p:cNvSpPr txBox="1"/>
          <p:nvPr/>
        </p:nvSpPr>
        <p:spPr>
          <a:xfrm>
            <a:off x="6517532" y="3429002"/>
            <a:ext cx="10262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dirty="0" err="1"/>
              <a:t>Detected</a:t>
            </a:r>
            <a:endParaRPr lang="fi-FI" sz="1000" b="1" dirty="0"/>
          </a:p>
        </p:txBody>
      </p:sp>
      <p:sp>
        <p:nvSpPr>
          <p:cNvPr id="36" name="Suorakulmio 35"/>
          <p:cNvSpPr/>
          <p:nvPr/>
        </p:nvSpPr>
        <p:spPr>
          <a:xfrm>
            <a:off x="4538482" y="2285999"/>
            <a:ext cx="12490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b="1" dirty="0"/>
              <a:t>Price + 24 % VAT</a:t>
            </a:r>
          </a:p>
          <a:p>
            <a:pPr algn="ctr"/>
            <a:r>
              <a:rPr lang="fi-FI" sz="1000" b="1" dirty="0" err="1"/>
              <a:t>Not</a:t>
            </a:r>
            <a:r>
              <a:rPr lang="fi-FI" sz="1000" b="1" dirty="0"/>
              <a:t> </a:t>
            </a:r>
            <a:r>
              <a:rPr lang="fi-FI" sz="1000" b="1" dirty="0" err="1"/>
              <a:t>paid</a:t>
            </a:r>
            <a:endParaRPr lang="fi-FI" sz="1000" b="1" dirty="0"/>
          </a:p>
        </p:txBody>
      </p:sp>
      <p:sp>
        <p:nvSpPr>
          <p:cNvPr id="42" name="Kaarinuoli alas 41"/>
          <p:cNvSpPr/>
          <p:nvPr/>
        </p:nvSpPr>
        <p:spPr>
          <a:xfrm>
            <a:off x="3058867" y="2177856"/>
            <a:ext cx="5170735" cy="641544"/>
          </a:xfrm>
          <a:prstGeom prst="curvedDownArrow">
            <a:avLst/>
          </a:prstGeom>
          <a:solidFill>
            <a:srgbClr val="FFFFFF"/>
          </a:solidFill>
          <a:ln w="25400" cap="flat" cmpd="sng" algn="ctr">
            <a:solidFill>
              <a:srgbClr val="215134">
                <a:shade val="50000"/>
              </a:srgbClr>
            </a:solidFill>
            <a:prstDash val="sysDot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fi-FI" ker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5105401" y="1816602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 err="1"/>
              <a:t>Information</a:t>
            </a:r>
            <a:endParaRPr lang="fi-FI" sz="1200" b="1" dirty="0"/>
          </a:p>
        </p:txBody>
      </p:sp>
      <p:sp>
        <p:nvSpPr>
          <p:cNvPr id="4" name="Kehänuoli 3"/>
          <p:cNvSpPr/>
          <p:nvPr/>
        </p:nvSpPr>
        <p:spPr>
          <a:xfrm rot="10800000">
            <a:off x="2697848" y="3408608"/>
            <a:ext cx="2655882" cy="1736256"/>
          </a:xfrm>
          <a:prstGeom prst="circularArrow">
            <a:avLst/>
          </a:prstGeom>
          <a:solidFill>
            <a:schemeClr val="bg1"/>
          </a:solidFill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45" name="Suorakulmio 44"/>
          <p:cNvSpPr/>
          <p:nvPr/>
        </p:nvSpPr>
        <p:spPr>
          <a:xfrm>
            <a:off x="3603241" y="5105399"/>
            <a:ext cx="9012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b="1" dirty="0" err="1"/>
              <a:t>Sales</a:t>
            </a:r>
            <a:r>
              <a:rPr lang="fi-FI" sz="1000" b="1" dirty="0"/>
              <a:t> </a:t>
            </a:r>
            <a:r>
              <a:rPr lang="fi-FI" sz="1000" b="1" dirty="0" err="1"/>
              <a:t>or</a:t>
            </a:r>
            <a:r>
              <a:rPr lang="fi-FI" sz="1000" b="1" dirty="0"/>
              <a:t> </a:t>
            </a:r>
          </a:p>
          <a:p>
            <a:r>
              <a:rPr lang="fi-FI" sz="1000" b="1" dirty="0" err="1"/>
              <a:t>Sales</a:t>
            </a:r>
            <a:r>
              <a:rPr lang="fi-FI" sz="1000" b="1" dirty="0"/>
              <a:t> </a:t>
            </a:r>
            <a:r>
              <a:rPr lang="fi-FI" sz="1000" b="1" dirty="0" err="1"/>
              <a:t>offers</a:t>
            </a:r>
            <a:endParaRPr lang="fi-FI" sz="1000" b="1" dirty="0"/>
          </a:p>
        </p:txBody>
      </p:sp>
      <p:sp>
        <p:nvSpPr>
          <p:cNvPr id="46" name="Suorakulmio 45"/>
          <p:cNvSpPr/>
          <p:nvPr/>
        </p:nvSpPr>
        <p:spPr>
          <a:xfrm>
            <a:off x="7531744" y="4710522"/>
            <a:ext cx="39305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500" b="1" dirty="0"/>
              <a:t>EE</a:t>
            </a:r>
          </a:p>
        </p:txBody>
      </p:sp>
      <p:sp>
        <p:nvSpPr>
          <p:cNvPr id="33" name="Suorakulmio 32"/>
          <p:cNvSpPr/>
          <p:nvPr/>
        </p:nvSpPr>
        <p:spPr>
          <a:xfrm>
            <a:off x="1417940" y="2573181"/>
            <a:ext cx="12490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b="1" dirty="0" err="1"/>
              <a:t>Price</a:t>
            </a:r>
            <a:r>
              <a:rPr lang="fi-FI" sz="1000" b="1" dirty="0"/>
              <a:t> + 24 % VAT</a:t>
            </a:r>
          </a:p>
        </p:txBody>
      </p:sp>
      <p:sp>
        <p:nvSpPr>
          <p:cNvPr id="35" name="Suorakulmio 34"/>
          <p:cNvSpPr/>
          <p:nvPr/>
        </p:nvSpPr>
        <p:spPr>
          <a:xfrm>
            <a:off x="7531744" y="4333009"/>
            <a:ext cx="34336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500" b="1" dirty="0"/>
              <a:t>FI</a:t>
            </a:r>
          </a:p>
        </p:txBody>
      </p:sp>
      <p:sp>
        <p:nvSpPr>
          <p:cNvPr id="37" name="Alanuoli 36"/>
          <p:cNvSpPr/>
          <p:nvPr/>
        </p:nvSpPr>
        <p:spPr bwMode="auto">
          <a:xfrm rot="16200000" flipV="1">
            <a:off x="6453054" y="4944132"/>
            <a:ext cx="381000" cy="990599"/>
          </a:xfrm>
          <a:prstGeom prst="downArrow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ysDash"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i-FI" b="1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" name="Toimintopainike: Ohje 40">
            <a:hlinkClick r:id="" action="ppaction://noaction" highlightClick="1"/>
          </p:cNvPr>
          <p:cNvSpPr/>
          <p:nvPr/>
        </p:nvSpPr>
        <p:spPr bwMode="auto">
          <a:xfrm>
            <a:off x="7209589" y="4984543"/>
            <a:ext cx="644313" cy="909775"/>
          </a:xfrm>
          <a:prstGeom prst="actionButtonHelp">
            <a:avLst/>
          </a:prstGeom>
          <a:solidFill>
            <a:srgbClr val="E0E0E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 b="1">
              <a:latin typeface="Arial" charset="0"/>
            </a:endParaRPr>
          </a:p>
        </p:txBody>
      </p:sp>
      <p:sp>
        <p:nvSpPr>
          <p:cNvPr id="48" name="Tekstiruutu 47"/>
          <p:cNvSpPr txBox="1"/>
          <p:nvPr/>
        </p:nvSpPr>
        <p:spPr>
          <a:xfrm>
            <a:off x="6005951" y="5777283"/>
            <a:ext cx="15645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dirty="0" err="1"/>
              <a:t>Domestic</a:t>
            </a:r>
            <a:r>
              <a:rPr lang="fi-FI" sz="1000" b="1" dirty="0"/>
              <a:t> </a:t>
            </a:r>
            <a:r>
              <a:rPr lang="fi-FI" sz="1000" b="1" dirty="0" err="1"/>
              <a:t>purchases</a:t>
            </a:r>
            <a:endParaRPr lang="fi-FI" sz="1000" b="1" dirty="0"/>
          </a:p>
        </p:txBody>
      </p:sp>
    </p:spTree>
    <p:extLst>
      <p:ext uri="{BB962C8B-B14F-4D97-AF65-F5344CB8AC3E}">
        <p14:creationId xmlns:p14="http://schemas.microsoft.com/office/powerpoint/2010/main" val="310215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55" grpId="0" animBg="1"/>
      <p:bldP spid="38" grpId="0" animBg="1"/>
      <p:bldP spid="39" grpId="0" animBg="1"/>
      <p:bldP spid="40" grpId="0" animBg="1"/>
      <p:bldP spid="43" grpId="0" animBg="1"/>
      <p:bldP spid="44" grpId="0" animBg="1"/>
      <p:bldP spid="54" grpId="0" animBg="1"/>
      <p:bldP spid="59" grpId="0" animBg="1"/>
      <p:bldP spid="60" grpId="0"/>
      <p:bldP spid="62" grpId="0" animBg="1"/>
      <p:bldP spid="64" grpId="0" animBg="1"/>
      <p:bldP spid="69" grpId="0" animBg="1"/>
      <p:bldP spid="42" grpId="0" animBg="1"/>
      <p:bldP spid="3" grpId="0"/>
      <p:bldP spid="4" grpId="0" animBg="1"/>
      <p:bldP spid="45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ekstin paikkamerkki 2"/>
          <p:cNvSpPr>
            <a:spLocks noGrp="1"/>
          </p:cNvSpPr>
          <p:nvPr>
            <p:ph type="body" sz="quarter" idx="11"/>
          </p:nvPr>
        </p:nvSpPr>
        <p:spPr>
          <a:xfrm>
            <a:off x="457200" y="1524000"/>
            <a:ext cx="8490546" cy="4079748"/>
          </a:xfrm>
        </p:spPr>
        <p:txBody>
          <a:bodyPr/>
          <a:lstStyle/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sz="4500" b="1" dirty="0"/>
              <a:t>	    </a:t>
            </a:r>
            <a:r>
              <a:rPr lang="fi-FI" sz="7000" b="1" dirty="0" err="1"/>
              <a:t>Discussion</a:t>
            </a:r>
            <a:endParaRPr lang="fi-FI" sz="7000" b="1" dirty="0"/>
          </a:p>
        </p:txBody>
      </p:sp>
    </p:spTree>
    <p:extLst>
      <p:ext uri="{BB962C8B-B14F-4D97-AF65-F5344CB8AC3E}">
        <p14:creationId xmlns:p14="http://schemas.microsoft.com/office/powerpoint/2010/main" val="411843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fi-FI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Discussion</a:t>
            </a:r>
            <a:endParaRPr lang="fi-FI" sz="4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fi-FI" sz="2200" dirty="0" err="1"/>
              <a:t>What</a:t>
            </a:r>
            <a:r>
              <a:rPr lang="fi-FI" sz="2200" dirty="0"/>
              <a:t> </a:t>
            </a:r>
            <a:r>
              <a:rPr lang="fi-FI" sz="2200" dirty="0" err="1"/>
              <a:t>kind</a:t>
            </a:r>
            <a:r>
              <a:rPr lang="fi-FI" sz="2200" dirty="0"/>
              <a:t> of </a:t>
            </a:r>
            <a:r>
              <a:rPr lang="fi-FI" sz="2200" dirty="0" err="1"/>
              <a:t>cooperation</a:t>
            </a:r>
            <a:r>
              <a:rPr lang="fi-FI" sz="2200" dirty="0"/>
              <a:t> </a:t>
            </a:r>
            <a:r>
              <a:rPr lang="fi-FI" sz="2200" dirty="0" err="1"/>
              <a:t>do</a:t>
            </a:r>
            <a:r>
              <a:rPr lang="fi-FI" sz="2200" dirty="0"/>
              <a:t> </a:t>
            </a:r>
            <a:r>
              <a:rPr lang="fi-FI" sz="2200" dirty="0" err="1"/>
              <a:t>you</a:t>
            </a:r>
            <a:r>
              <a:rPr lang="fi-FI" sz="2200" dirty="0"/>
              <a:t> </a:t>
            </a:r>
            <a:r>
              <a:rPr lang="fi-FI" sz="2200" dirty="0" err="1"/>
              <a:t>have</a:t>
            </a:r>
            <a:r>
              <a:rPr lang="fi-FI" sz="2200" dirty="0"/>
              <a:t> </a:t>
            </a:r>
            <a:r>
              <a:rPr lang="fi-FI" sz="2200" dirty="0" err="1"/>
              <a:t>with</a:t>
            </a:r>
            <a:r>
              <a:rPr lang="fi-FI" sz="2200" dirty="0"/>
              <a:t> </a:t>
            </a:r>
            <a:r>
              <a:rPr lang="fi-FI" sz="2200" dirty="0" err="1"/>
              <a:t>the</a:t>
            </a:r>
            <a:r>
              <a:rPr lang="fi-FI" sz="2200" dirty="0"/>
              <a:t> </a:t>
            </a:r>
            <a:r>
              <a:rPr lang="fi-FI" sz="2200" dirty="0" err="1"/>
              <a:t>private</a:t>
            </a:r>
            <a:r>
              <a:rPr lang="fi-FI" sz="2200" dirty="0"/>
              <a:t> </a:t>
            </a:r>
            <a:r>
              <a:rPr lang="fi-FI" sz="2200" dirty="0" err="1"/>
              <a:t>sector</a:t>
            </a:r>
            <a:r>
              <a:rPr lang="fi-FI" sz="2200" dirty="0"/>
              <a:t> in </a:t>
            </a:r>
            <a:r>
              <a:rPr lang="fi-FI" sz="2200" dirty="0" err="1"/>
              <a:t>your</a:t>
            </a:r>
            <a:r>
              <a:rPr lang="fi-FI" sz="2200" dirty="0"/>
              <a:t> country?</a:t>
            </a:r>
          </a:p>
          <a:p>
            <a:pPr lvl="1"/>
            <a:r>
              <a:rPr lang="fi-FI" sz="1800" dirty="0" err="1"/>
              <a:t>Are</a:t>
            </a:r>
            <a:r>
              <a:rPr lang="fi-FI" sz="1800" dirty="0"/>
              <a:t> </a:t>
            </a:r>
            <a:r>
              <a:rPr lang="fi-FI" sz="1800" dirty="0" err="1"/>
              <a:t>there</a:t>
            </a:r>
            <a:r>
              <a:rPr lang="fi-FI" sz="1800" dirty="0"/>
              <a:t> </a:t>
            </a:r>
            <a:r>
              <a:rPr lang="fi-FI" sz="1800" dirty="0" err="1"/>
              <a:t>many</a:t>
            </a:r>
            <a:r>
              <a:rPr lang="fi-FI" sz="1800" dirty="0"/>
              <a:t> </a:t>
            </a:r>
            <a:r>
              <a:rPr lang="fi-FI" sz="1800" dirty="0" err="1"/>
              <a:t>organisations</a:t>
            </a:r>
            <a:r>
              <a:rPr lang="fi-FI" sz="1800" dirty="0"/>
              <a:t> to </a:t>
            </a:r>
            <a:r>
              <a:rPr lang="fi-FI" sz="1800" dirty="0" err="1"/>
              <a:t>cooperate</a:t>
            </a:r>
            <a:r>
              <a:rPr lang="fi-FI" sz="1800" dirty="0"/>
              <a:t> </a:t>
            </a:r>
            <a:r>
              <a:rPr lang="fi-FI" sz="1800" dirty="0" err="1"/>
              <a:t>with</a:t>
            </a:r>
            <a:r>
              <a:rPr lang="fi-FI" sz="1800" dirty="0"/>
              <a:t>?</a:t>
            </a:r>
          </a:p>
          <a:p>
            <a:pPr lvl="1"/>
            <a:r>
              <a:rPr lang="fi-FI" sz="1800" dirty="0" err="1"/>
              <a:t>Has</a:t>
            </a:r>
            <a:r>
              <a:rPr lang="fi-FI" sz="1800" dirty="0"/>
              <a:t> it </a:t>
            </a:r>
            <a:r>
              <a:rPr lang="fi-FI" sz="1800" dirty="0" err="1"/>
              <a:t>been</a:t>
            </a:r>
            <a:r>
              <a:rPr lang="fi-FI" sz="1800" dirty="0"/>
              <a:t> </a:t>
            </a:r>
            <a:r>
              <a:rPr lang="fi-FI" sz="1800" dirty="0" err="1"/>
              <a:t>successful</a:t>
            </a:r>
            <a:r>
              <a:rPr lang="fi-FI" sz="1800" dirty="0"/>
              <a:t>?</a:t>
            </a:r>
          </a:p>
          <a:p>
            <a:pPr lvl="1"/>
            <a:r>
              <a:rPr lang="fi-FI" sz="1800" dirty="0" err="1"/>
              <a:t>Have</a:t>
            </a:r>
            <a:r>
              <a:rPr lang="fi-FI" sz="1800" dirty="0"/>
              <a:t> </a:t>
            </a:r>
            <a:r>
              <a:rPr lang="fi-FI" sz="1800" dirty="0" err="1"/>
              <a:t>you</a:t>
            </a:r>
            <a:r>
              <a:rPr lang="fi-FI" sz="1800" dirty="0"/>
              <a:t> </a:t>
            </a:r>
            <a:r>
              <a:rPr lang="fi-FI" sz="1800" dirty="0" err="1"/>
              <a:t>encounter</a:t>
            </a:r>
            <a:r>
              <a:rPr lang="fi-FI" sz="1800" dirty="0"/>
              <a:t> </a:t>
            </a:r>
            <a:r>
              <a:rPr lang="fi-FI" sz="1800" dirty="0" err="1"/>
              <a:t>any</a:t>
            </a:r>
            <a:r>
              <a:rPr lang="fi-FI" sz="1800" dirty="0"/>
              <a:t> </a:t>
            </a:r>
            <a:r>
              <a:rPr lang="fi-FI" sz="1800" dirty="0" err="1"/>
              <a:t>problems</a:t>
            </a:r>
            <a:r>
              <a:rPr lang="fi-FI" sz="1800" dirty="0"/>
              <a:t>?</a:t>
            </a:r>
          </a:p>
          <a:p>
            <a:r>
              <a:rPr lang="fi-FI" sz="2200" dirty="0" err="1"/>
              <a:t>What</a:t>
            </a:r>
            <a:r>
              <a:rPr lang="fi-FI" sz="2200" dirty="0"/>
              <a:t> </a:t>
            </a:r>
            <a:r>
              <a:rPr lang="fi-FI" sz="2200" dirty="0" err="1"/>
              <a:t>kind</a:t>
            </a:r>
            <a:r>
              <a:rPr lang="fi-FI" sz="2200" dirty="0"/>
              <a:t> of </a:t>
            </a:r>
            <a:r>
              <a:rPr lang="fi-FI" sz="2200" dirty="0" err="1"/>
              <a:t>cooperation</a:t>
            </a:r>
            <a:r>
              <a:rPr lang="fi-FI" sz="2200" dirty="0"/>
              <a:t> </a:t>
            </a:r>
            <a:r>
              <a:rPr lang="fi-FI" sz="2200" dirty="0" err="1"/>
              <a:t>you</a:t>
            </a:r>
            <a:r>
              <a:rPr lang="fi-FI" sz="2200" dirty="0"/>
              <a:t> </a:t>
            </a:r>
            <a:r>
              <a:rPr lang="fi-FI" sz="2200" dirty="0" err="1"/>
              <a:t>would</a:t>
            </a:r>
            <a:r>
              <a:rPr lang="fi-FI" sz="2200" dirty="0"/>
              <a:t> </a:t>
            </a:r>
            <a:r>
              <a:rPr lang="fi-FI" sz="2200" dirty="0" err="1"/>
              <a:t>like</a:t>
            </a:r>
            <a:r>
              <a:rPr lang="fi-FI" sz="2200" dirty="0"/>
              <a:t> to </a:t>
            </a:r>
            <a:r>
              <a:rPr lang="fi-FI" sz="2200" dirty="0" err="1"/>
              <a:t>have</a:t>
            </a:r>
            <a:r>
              <a:rPr lang="fi-FI" sz="2200" dirty="0"/>
              <a:t> </a:t>
            </a:r>
            <a:r>
              <a:rPr lang="fi-FI" sz="2200" dirty="0" err="1"/>
              <a:t>with</a:t>
            </a:r>
            <a:r>
              <a:rPr lang="fi-FI" sz="2200" dirty="0"/>
              <a:t> </a:t>
            </a:r>
            <a:r>
              <a:rPr lang="fi-FI" sz="2200" dirty="0" err="1"/>
              <a:t>the</a:t>
            </a:r>
            <a:r>
              <a:rPr lang="fi-FI" sz="2200" dirty="0"/>
              <a:t> </a:t>
            </a:r>
            <a:r>
              <a:rPr lang="fi-FI" sz="2200" dirty="0" err="1"/>
              <a:t>private</a:t>
            </a:r>
            <a:r>
              <a:rPr lang="fi-FI" sz="2200" dirty="0"/>
              <a:t> </a:t>
            </a:r>
            <a:r>
              <a:rPr lang="fi-FI" sz="2200" dirty="0" err="1"/>
              <a:t>sector</a:t>
            </a:r>
            <a:r>
              <a:rPr lang="fi-FI" sz="2200" dirty="0"/>
              <a:t>?</a:t>
            </a:r>
          </a:p>
          <a:p>
            <a:endParaRPr lang="fi-FI" sz="2200" dirty="0"/>
          </a:p>
          <a:p>
            <a:endParaRPr lang="fi-FI" sz="2200" dirty="0"/>
          </a:p>
        </p:txBody>
      </p:sp>
    </p:spTree>
    <p:extLst>
      <p:ext uri="{BB962C8B-B14F-4D97-AF65-F5344CB8AC3E}">
        <p14:creationId xmlns:p14="http://schemas.microsoft.com/office/powerpoint/2010/main" val="391566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sz="quarter" idx="11"/>
          </p:nvPr>
        </p:nvSpPr>
        <p:spPr>
          <a:xfrm>
            <a:off x="457200" y="1524000"/>
            <a:ext cx="8490546" cy="4079748"/>
          </a:xfrm>
        </p:spPr>
        <p:txBody>
          <a:bodyPr/>
          <a:lstStyle/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r>
              <a:rPr lang="fi-FI" sz="4500" b="1" dirty="0" err="1"/>
              <a:t>Fraudsters</a:t>
            </a:r>
            <a:r>
              <a:rPr lang="fi-FI" sz="4500" b="1" dirty="0"/>
              <a:t> </a:t>
            </a:r>
            <a:r>
              <a:rPr lang="fi-FI" sz="4500" b="1" dirty="0" err="1"/>
              <a:t>evolve</a:t>
            </a:r>
            <a:r>
              <a:rPr lang="fi-FI" sz="4500" b="1" dirty="0"/>
              <a:t> and </a:t>
            </a:r>
            <a:r>
              <a:rPr lang="fi-FI" sz="4500" b="1" dirty="0" err="1"/>
              <a:t>adapt</a:t>
            </a:r>
            <a:endParaRPr lang="fi-FI" sz="4500" b="1" dirty="0"/>
          </a:p>
        </p:txBody>
      </p:sp>
    </p:spTree>
    <p:extLst>
      <p:ext uri="{BB962C8B-B14F-4D97-AF65-F5344CB8AC3E}">
        <p14:creationId xmlns:p14="http://schemas.microsoft.com/office/powerpoint/2010/main" val="55401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uorakulmio 102"/>
          <p:cNvSpPr/>
          <p:nvPr/>
        </p:nvSpPr>
        <p:spPr>
          <a:xfrm>
            <a:off x="4179882" y="4648200"/>
            <a:ext cx="4049718" cy="1914436"/>
          </a:xfrm>
          <a:prstGeom prst="rect">
            <a:avLst/>
          </a:prstGeom>
          <a:solidFill>
            <a:srgbClr val="E0E0E0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/>
            <a:endParaRPr lang="fi-FI"/>
          </a:p>
        </p:txBody>
      </p:sp>
      <p:sp>
        <p:nvSpPr>
          <p:cNvPr id="55" name="Pyöristetty suorakulmio 54"/>
          <p:cNvSpPr/>
          <p:nvPr/>
        </p:nvSpPr>
        <p:spPr>
          <a:xfrm>
            <a:off x="914400" y="2895600"/>
            <a:ext cx="2971800" cy="1600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kstin paikkamerkki 13"/>
          <p:cNvSpPr>
            <a:spLocks noGrp="1"/>
          </p:cNvSpPr>
          <p:nvPr>
            <p:ph type="body" sz="quarter" idx="10"/>
          </p:nvPr>
        </p:nvSpPr>
        <p:spPr>
          <a:xfrm>
            <a:off x="652794" y="323474"/>
            <a:ext cx="5940432" cy="652760"/>
          </a:xfrm>
        </p:spPr>
        <p:txBody>
          <a:bodyPr>
            <a:normAutofit fontScale="92500" lnSpcReduction="10000"/>
          </a:bodyPr>
          <a:lstStyle/>
          <a:p>
            <a:r>
              <a:rPr lang="de-AT" sz="4400" b="1" dirty="0">
                <a:latin typeface="+mn-lt"/>
              </a:rPr>
              <a:t>Evolution </a:t>
            </a:r>
            <a:r>
              <a:rPr lang="de-AT" sz="4400" b="1" dirty="0" err="1">
                <a:latin typeface="+mn-lt"/>
              </a:rPr>
              <a:t>of</a:t>
            </a:r>
            <a:r>
              <a:rPr lang="de-AT" sz="4400" b="1" dirty="0">
                <a:latin typeface="+mn-lt"/>
              </a:rPr>
              <a:t> </a:t>
            </a:r>
            <a:r>
              <a:rPr lang="de-AT" sz="4400" b="1" dirty="0" err="1">
                <a:latin typeface="+mn-lt"/>
              </a:rPr>
              <a:t>the</a:t>
            </a:r>
            <a:r>
              <a:rPr lang="de-AT" sz="4400" b="1" dirty="0">
                <a:latin typeface="+mn-lt"/>
              </a:rPr>
              <a:t> </a:t>
            </a:r>
            <a:r>
              <a:rPr lang="de-AT" sz="4400" b="1" dirty="0" err="1">
                <a:latin typeface="+mn-lt"/>
              </a:rPr>
              <a:t>fraud</a:t>
            </a:r>
            <a:endParaRPr lang="de-AT" sz="4400" b="1" dirty="0">
              <a:latin typeface="+mn-lt"/>
            </a:endParaRPr>
          </a:p>
          <a:p>
            <a:endParaRPr lang="fi-FI" dirty="0"/>
          </a:p>
        </p:txBody>
      </p:sp>
      <p:sp>
        <p:nvSpPr>
          <p:cNvPr id="38" name="Pyöristetty suorakulmio 37"/>
          <p:cNvSpPr/>
          <p:nvPr/>
        </p:nvSpPr>
        <p:spPr bwMode="auto">
          <a:xfrm>
            <a:off x="1371602" y="3429002"/>
            <a:ext cx="447675" cy="407099"/>
          </a:xfrm>
          <a:prstGeom prst="round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000" b="1" kern="0" dirty="0">
                <a:solidFill>
                  <a:srgbClr val="000000"/>
                </a:solidFill>
                <a:latin typeface="Arial" charset="0"/>
              </a:rPr>
              <a:t>A Oy</a:t>
            </a:r>
          </a:p>
        </p:txBody>
      </p:sp>
      <p:sp>
        <p:nvSpPr>
          <p:cNvPr id="40" name="Pyöristetty suorakulmio 39"/>
          <p:cNvSpPr/>
          <p:nvPr/>
        </p:nvSpPr>
        <p:spPr bwMode="auto">
          <a:xfrm>
            <a:off x="1905002" y="3437417"/>
            <a:ext cx="447675" cy="407099"/>
          </a:xfrm>
          <a:prstGeom prst="round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000" b="1" kern="0" dirty="0">
                <a:solidFill>
                  <a:srgbClr val="000000"/>
                </a:solidFill>
                <a:latin typeface="Arial" charset="0"/>
              </a:rPr>
              <a:t>B Oy</a:t>
            </a:r>
          </a:p>
        </p:txBody>
      </p:sp>
      <p:sp>
        <p:nvSpPr>
          <p:cNvPr id="43" name="Pyöristetty suorakulmio 42"/>
          <p:cNvSpPr/>
          <p:nvPr/>
        </p:nvSpPr>
        <p:spPr bwMode="auto">
          <a:xfrm>
            <a:off x="2971802" y="3451930"/>
            <a:ext cx="447675" cy="407099"/>
          </a:xfrm>
          <a:prstGeom prst="round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000" b="1" kern="0" dirty="0">
                <a:solidFill>
                  <a:srgbClr val="000000"/>
                </a:solidFill>
                <a:latin typeface="Arial" charset="0"/>
              </a:rPr>
              <a:t>D Oy</a:t>
            </a:r>
          </a:p>
        </p:txBody>
      </p:sp>
      <p:sp>
        <p:nvSpPr>
          <p:cNvPr id="44" name="Pyöristetty suorakulmio 43"/>
          <p:cNvSpPr/>
          <p:nvPr/>
        </p:nvSpPr>
        <p:spPr bwMode="auto">
          <a:xfrm>
            <a:off x="2438402" y="3437417"/>
            <a:ext cx="447675" cy="407099"/>
          </a:xfrm>
          <a:prstGeom prst="round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000" b="1" kern="0" dirty="0">
                <a:solidFill>
                  <a:srgbClr val="000000"/>
                </a:solidFill>
                <a:latin typeface="Arial" charset="0"/>
              </a:rPr>
              <a:t>C Oy</a:t>
            </a:r>
          </a:p>
        </p:txBody>
      </p:sp>
      <p:sp>
        <p:nvSpPr>
          <p:cNvPr id="59" name="Alanuoli 58"/>
          <p:cNvSpPr/>
          <p:nvPr/>
        </p:nvSpPr>
        <p:spPr bwMode="auto">
          <a:xfrm flipV="1">
            <a:off x="2209800" y="2286001"/>
            <a:ext cx="381000" cy="990599"/>
          </a:xfrm>
          <a:prstGeom prst="downArrow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i-FI" b="1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" name="Tekstiruutu 59"/>
          <p:cNvSpPr txBox="1"/>
          <p:nvPr/>
        </p:nvSpPr>
        <p:spPr>
          <a:xfrm>
            <a:off x="1219200" y="3962400"/>
            <a:ext cx="2362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Trade </a:t>
            </a:r>
            <a:r>
              <a:rPr lang="fi-FI" dirty="0" err="1"/>
              <a:t>organisation</a:t>
            </a:r>
            <a:endParaRPr lang="fi-FI" dirty="0"/>
          </a:p>
        </p:txBody>
      </p:sp>
      <p:cxnSp>
        <p:nvCxnSpPr>
          <p:cNvPr id="66" name="Suora yhdysviiva 65"/>
          <p:cNvCxnSpPr/>
          <p:nvPr/>
        </p:nvCxnSpPr>
        <p:spPr bwMode="auto">
          <a:xfrm>
            <a:off x="4179882" y="4648200"/>
            <a:ext cx="404971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67" name="Alanuoli 66"/>
          <p:cNvSpPr/>
          <p:nvPr/>
        </p:nvSpPr>
        <p:spPr bwMode="auto">
          <a:xfrm flipV="1">
            <a:off x="4975437" y="4147066"/>
            <a:ext cx="381000" cy="882134"/>
          </a:xfrm>
          <a:prstGeom prst="downArrow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i-FI" b="1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9" name="Pyöristetty suorakulmio 68"/>
          <p:cNvSpPr/>
          <p:nvPr/>
        </p:nvSpPr>
        <p:spPr bwMode="auto">
          <a:xfrm>
            <a:off x="4788324" y="3333022"/>
            <a:ext cx="755226" cy="671881"/>
          </a:xfrm>
          <a:prstGeom prst="roundRect">
            <a:avLst/>
          </a:prstGeom>
          <a:pattFill prst="wdDnDiag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b="1" kern="0" dirty="0">
                <a:solidFill>
                  <a:srgbClr val="000000"/>
                </a:solidFill>
                <a:latin typeface="Arial" charset="0"/>
              </a:rPr>
              <a:t>Z Oy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b="1" kern="0" dirty="0">
                <a:solidFill>
                  <a:srgbClr val="000000"/>
                </a:solidFill>
                <a:latin typeface="Arial" charset="0"/>
              </a:rPr>
              <a:t>(MT)</a:t>
            </a:r>
          </a:p>
        </p:txBody>
      </p:sp>
      <p:sp>
        <p:nvSpPr>
          <p:cNvPr id="74" name="Suorakulmio 73"/>
          <p:cNvSpPr/>
          <p:nvPr/>
        </p:nvSpPr>
        <p:spPr>
          <a:xfrm>
            <a:off x="5356439" y="4372691"/>
            <a:ext cx="11673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b="1" dirty="0" err="1"/>
              <a:t>Price</a:t>
            </a:r>
            <a:r>
              <a:rPr lang="fi-FI" sz="1000" b="1" dirty="0"/>
              <a:t> + 0 % VAT</a:t>
            </a:r>
          </a:p>
        </p:txBody>
      </p:sp>
      <p:sp>
        <p:nvSpPr>
          <p:cNvPr id="75" name="Suorakulmio 74"/>
          <p:cNvSpPr/>
          <p:nvPr/>
        </p:nvSpPr>
        <p:spPr>
          <a:xfrm>
            <a:off x="5370321" y="2504387"/>
            <a:ext cx="124906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b="1" dirty="0"/>
              <a:t>Price + 24 % VAT</a:t>
            </a:r>
          </a:p>
          <a:p>
            <a:r>
              <a:rPr lang="fi-FI" sz="1000" b="1" dirty="0" err="1"/>
              <a:t>Not</a:t>
            </a:r>
            <a:r>
              <a:rPr lang="fi-FI" sz="1000" b="1" dirty="0"/>
              <a:t> </a:t>
            </a:r>
            <a:r>
              <a:rPr lang="fi-FI" sz="1000" b="1" dirty="0" err="1"/>
              <a:t>paid</a:t>
            </a:r>
            <a:endParaRPr lang="fi-FI" sz="1000" b="1" dirty="0"/>
          </a:p>
          <a:p>
            <a:endParaRPr lang="fi-FI" sz="1000" b="1" dirty="0"/>
          </a:p>
        </p:txBody>
      </p:sp>
      <p:sp>
        <p:nvSpPr>
          <p:cNvPr id="76" name="Pyöristetty suorakulmio 75"/>
          <p:cNvSpPr/>
          <p:nvPr/>
        </p:nvSpPr>
        <p:spPr bwMode="auto">
          <a:xfrm>
            <a:off x="4788324" y="5105402"/>
            <a:ext cx="755226" cy="671881"/>
          </a:xfrm>
          <a:prstGeom prst="roundRect">
            <a:avLst/>
          </a:prstGeom>
          <a:pattFill prst="wdDnDiag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b="1" kern="0" dirty="0">
                <a:solidFill>
                  <a:srgbClr val="000000"/>
                </a:solidFill>
                <a:latin typeface="Arial" charset="0"/>
              </a:rPr>
              <a:t>G </a:t>
            </a:r>
            <a:r>
              <a:rPr lang="fi-FI" b="1" kern="0" dirty="0" err="1">
                <a:solidFill>
                  <a:srgbClr val="000000"/>
                </a:solidFill>
                <a:latin typeface="Arial" charset="0"/>
              </a:rPr>
              <a:t>Oü</a:t>
            </a:r>
            <a:endParaRPr lang="fi-FI" b="1" kern="0" dirty="0">
              <a:solidFill>
                <a:srgbClr val="000000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b="1" kern="0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fi-FI" sz="1100" b="1" kern="0" dirty="0" err="1">
                <a:solidFill>
                  <a:srgbClr val="000000"/>
                </a:solidFill>
                <a:latin typeface="Arial" charset="0"/>
              </a:rPr>
              <a:t>broker</a:t>
            </a:r>
            <a:r>
              <a:rPr lang="fi-FI" sz="1100" b="1" kern="0" dirty="0">
                <a:solidFill>
                  <a:srgbClr val="000000"/>
                </a:solidFill>
                <a:latin typeface="Arial" charset="0"/>
              </a:rPr>
              <a:t>)</a:t>
            </a:r>
          </a:p>
        </p:txBody>
      </p:sp>
      <p:sp>
        <p:nvSpPr>
          <p:cNvPr id="91" name="Suorakulmio 90"/>
          <p:cNvSpPr/>
          <p:nvPr/>
        </p:nvSpPr>
        <p:spPr>
          <a:xfrm>
            <a:off x="609600" y="4859179"/>
            <a:ext cx="2971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000" b="1" dirty="0"/>
              <a:t>Z Oy, G </a:t>
            </a:r>
            <a:r>
              <a:rPr lang="fi-FI" sz="1000" b="1" dirty="0" err="1"/>
              <a:t>Oü</a:t>
            </a:r>
            <a:r>
              <a:rPr lang="fi-FI" sz="1000" b="1" dirty="0"/>
              <a:t> and </a:t>
            </a:r>
            <a:r>
              <a:rPr lang="fi-FI" sz="1000" b="1" dirty="0" err="1"/>
              <a:t>the</a:t>
            </a:r>
            <a:r>
              <a:rPr lang="fi-FI" sz="1000" b="1" dirty="0"/>
              <a:t> </a:t>
            </a:r>
            <a:r>
              <a:rPr lang="fi-FI" sz="1000" b="1" dirty="0" err="1"/>
              <a:t>missing</a:t>
            </a:r>
            <a:r>
              <a:rPr lang="fi-FI" sz="1000" b="1" dirty="0"/>
              <a:t> </a:t>
            </a:r>
            <a:r>
              <a:rPr lang="fi-FI" sz="1000" b="1" dirty="0" err="1"/>
              <a:t>traders</a:t>
            </a:r>
            <a:r>
              <a:rPr lang="fi-FI" sz="1000" b="1" dirty="0"/>
              <a:t> </a:t>
            </a:r>
            <a:r>
              <a:rPr lang="fi-FI" sz="1000" b="1" dirty="0" err="1"/>
              <a:t>are</a:t>
            </a:r>
            <a:r>
              <a:rPr lang="fi-FI" sz="1000" b="1" dirty="0"/>
              <a:t> </a:t>
            </a:r>
            <a:r>
              <a:rPr lang="fi-FI" sz="1000" b="1" dirty="0" err="1"/>
              <a:t>part</a:t>
            </a:r>
            <a:r>
              <a:rPr lang="fi-FI" sz="1000" b="1" dirty="0"/>
              <a:t> of the </a:t>
            </a:r>
            <a:r>
              <a:rPr lang="fi-FI" sz="1000" b="1" dirty="0" err="1"/>
              <a:t>fraud</a:t>
            </a:r>
            <a:endParaRPr lang="fi-FI" sz="1000" b="1" dirty="0"/>
          </a:p>
        </p:txBody>
      </p:sp>
      <p:sp>
        <p:nvSpPr>
          <p:cNvPr id="93" name="Suorakulmio 92"/>
          <p:cNvSpPr/>
          <p:nvPr/>
        </p:nvSpPr>
        <p:spPr>
          <a:xfrm>
            <a:off x="7681192" y="4707006"/>
            <a:ext cx="39305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500" b="1" dirty="0"/>
              <a:t>EE</a:t>
            </a:r>
          </a:p>
        </p:txBody>
      </p:sp>
      <p:sp>
        <p:nvSpPr>
          <p:cNvPr id="104" name="Pyöristetty suorakulmio 103"/>
          <p:cNvSpPr/>
          <p:nvPr/>
        </p:nvSpPr>
        <p:spPr bwMode="auto">
          <a:xfrm>
            <a:off x="6632787" y="5105402"/>
            <a:ext cx="755226" cy="671881"/>
          </a:xfrm>
          <a:prstGeom prst="roundRect">
            <a:avLst/>
          </a:prstGeom>
          <a:pattFill prst="wdDnDiag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000" b="1" kern="0" dirty="0" err="1">
                <a:solidFill>
                  <a:srgbClr val="000000"/>
                </a:solidFill>
                <a:latin typeface="Arial" charset="0"/>
              </a:rPr>
              <a:t>Missing</a:t>
            </a:r>
            <a:r>
              <a:rPr lang="fi-FI" sz="1000" b="1" kern="0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000" b="1" kern="0" dirty="0" err="1">
                <a:solidFill>
                  <a:srgbClr val="000000"/>
                </a:solidFill>
                <a:latin typeface="Arial" charset="0"/>
              </a:rPr>
              <a:t>traders</a:t>
            </a:r>
            <a:endParaRPr lang="fi-FI" sz="1000" b="1" kern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5" name="Alanuoli 104"/>
          <p:cNvSpPr/>
          <p:nvPr/>
        </p:nvSpPr>
        <p:spPr bwMode="auto">
          <a:xfrm rot="16200000" flipV="1">
            <a:off x="5888388" y="4996484"/>
            <a:ext cx="381000" cy="889712"/>
          </a:xfrm>
          <a:prstGeom prst="downArrow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i-FI" b="1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" name="Suorakulmio 34"/>
          <p:cNvSpPr/>
          <p:nvPr/>
        </p:nvSpPr>
        <p:spPr>
          <a:xfrm>
            <a:off x="960740" y="2573181"/>
            <a:ext cx="12490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b="1" dirty="0" err="1"/>
              <a:t>Price</a:t>
            </a:r>
            <a:r>
              <a:rPr lang="fi-FI" sz="1000" b="1" dirty="0"/>
              <a:t> + 24 % VAT</a:t>
            </a:r>
          </a:p>
        </p:txBody>
      </p:sp>
      <p:sp>
        <p:nvSpPr>
          <p:cNvPr id="36" name="Toimintopainike: Ohje 35">
            <a:hlinkClick r:id="" action="ppaction://noaction" highlightClick="1"/>
          </p:cNvPr>
          <p:cNvSpPr/>
          <p:nvPr/>
        </p:nvSpPr>
        <p:spPr bwMode="auto">
          <a:xfrm>
            <a:off x="8423489" y="4960247"/>
            <a:ext cx="644313" cy="909775"/>
          </a:xfrm>
          <a:prstGeom prst="actionButtonHelp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 b="1">
              <a:latin typeface="Arial" charset="0"/>
            </a:endParaRPr>
          </a:p>
        </p:txBody>
      </p:sp>
      <p:sp>
        <p:nvSpPr>
          <p:cNvPr id="37" name="Alanuoli 36"/>
          <p:cNvSpPr/>
          <p:nvPr/>
        </p:nvSpPr>
        <p:spPr bwMode="auto">
          <a:xfrm rot="16200000" flipV="1">
            <a:off x="7772400" y="4924129"/>
            <a:ext cx="381000" cy="990599"/>
          </a:xfrm>
          <a:prstGeom prst="downArrow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ysDash"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i-FI" b="1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EC84F16A-63FF-10ED-8190-5891BA98E244}"/>
              </a:ext>
            </a:extLst>
          </p:cNvPr>
          <p:cNvSpPr/>
          <p:nvPr/>
        </p:nvSpPr>
        <p:spPr>
          <a:xfrm>
            <a:off x="7714555" y="4334217"/>
            <a:ext cx="34336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500" b="1" dirty="0"/>
              <a:t>FI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34D38EC2-F087-FF30-297C-D89FA7484CDB}"/>
              </a:ext>
            </a:extLst>
          </p:cNvPr>
          <p:cNvSpPr/>
          <p:nvPr/>
        </p:nvSpPr>
        <p:spPr>
          <a:xfrm>
            <a:off x="5609267" y="5656219"/>
            <a:ext cx="100700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b="1" dirty="0"/>
              <a:t>Price + 20 % </a:t>
            </a:r>
          </a:p>
          <a:p>
            <a:r>
              <a:rPr lang="fi-FI" sz="1000" b="1" dirty="0"/>
              <a:t>VAT </a:t>
            </a:r>
            <a:r>
              <a:rPr lang="fi-FI" sz="1000" b="1" dirty="0" err="1"/>
              <a:t>Not</a:t>
            </a:r>
            <a:r>
              <a:rPr lang="fi-FI" sz="1000" b="1" dirty="0"/>
              <a:t> </a:t>
            </a:r>
            <a:r>
              <a:rPr lang="fi-FI" sz="1000" b="1" dirty="0" err="1"/>
              <a:t>paid</a:t>
            </a:r>
            <a:endParaRPr lang="fi-FI" sz="1000" b="1" dirty="0"/>
          </a:p>
          <a:p>
            <a:endParaRPr lang="fi-FI" sz="1000" b="1" dirty="0"/>
          </a:p>
        </p:txBody>
      </p:sp>
      <p:cxnSp>
        <p:nvCxnSpPr>
          <p:cNvPr id="4" name="Suora yhdysviiva 3">
            <a:extLst>
              <a:ext uri="{FF2B5EF4-FFF2-40B4-BE49-F238E27FC236}">
                <a16:creationId xmlns:a16="http://schemas.microsoft.com/office/drawing/2014/main" id="{F24458A5-BB8C-D9D4-3437-F324E2EAD27D}"/>
              </a:ext>
            </a:extLst>
          </p:cNvPr>
          <p:cNvCxnSpPr>
            <a:cxnSpLocks/>
          </p:cNvCxnSpPr>
          <p:nvPr/>
        </p:nvCxnSpPr>
        <p:spPr bwMode="auto">
          <a:xfrm flipV="1">
            <a:off x="4179882" y="4680587"/>
            <a:ext cx="2652" cy="179641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6" name="Nuoli: Taipunut 5">
            <a:extLst>
              <a:ext uri="{FF2B5EF4-FFF2-40B4-BE49-F238E27FC236}">
                <a16:creationId xmlns:a16="http://schemas.microsoft.com/office/drawing/2014/main" id="{45D6FFEF-F000-F932-EF4F-BA8322996E59}"/>
              </a:ext>
            </a:extLst>
          </p:cNvPr>
          <p:cNvSpPr/>
          <p:nvPr/>
        </p:nvSpPr>
        <p:spPr>
          <a:xfrm flipH="1">
            <a:off x="3161587" y="1498059"/>
            <a:ext cx="2151326" cy="1653274"/>
          </a:xfrm>
          <a:prstGeom prst="bentArrow">
            <a:avLst>
              <a:gd name="adj1" fmla="val 17639"/>
              <a:gd name="adj2" fmla="val 15962"/>
              <a:gd name="adj3" fmla="val 20115"/>
              <a:gd name="adj4" fmla="val 13347"/>
            </a:avLst>
          </a:prstGeom>
          <a:solidFill>
            <a:srgbClr val="FF0000"/>
          </a:solidFill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7" name="Pyöristetty suorakulmio 48">
            <a:extLst>
              <a:ext uri="{FF2B5EF4-FFF2-40B4-BE49-F238E27FC236}">
                <a16:creationId xmlns:a16="http://schemas.microsoft.com/office/drawing/2014/main" id="{76420610-41B9-E2C7-5603-41181330CCB9}"/>
              </a:ext>
            </a:extLst>
          </p:cNvPr>
          <p:cNvSpPr/>
          <p:nvPr/>
        </p:nvSpPr>
        <p:spPr bwMode="auto">
          <a:xfrm>
            <a:off x="1748843" y="1371600"/>
            <a:ext cx="1302914" cy="838200"/>
          </a:xfrm>
          <a:prstGeom prst="round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i-FI" b="1" kern="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8" name="Kuva 7" descr="Rakennus ääriviiva">
            <a:extLst>
              <a:ext uri="{FF2B5EF4-FFF2-40B4-BE49-F238E27FC236}">
                <a16:creationId xmlns:a16="http://schemas.microsoft.com/office/drawing/2014/main" id="{8B9F460E-6A9C-F692-EA5B-AA0E0AB81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2342" y="1371600"/>
            <a:ext cx="647701" cy="647701"/>
          </a:xfrm>
          <a:prstGeom prst="rect">
            <a:avLst/>
          </a:prstGeo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E6EC6C84-0B0A-2D1C-FD1D-34A0C9B25786}"/>
              </a:ext>
            </a:extLst>
          </p:cNvPr>
          <p:cNvSpPr/>
          <p:nvPr/>
        </p:nvSpPr>
        <p:spPr>
          <a:xfrm>
            <a:off x="1905000" y="1946323"/>
            <a:ext cx="9893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200" b="1" dirty="0" err="1"/>
              <a:t>Customers</a:t>
            </a:r>
            <a:endParaRPr lang="fi-FI" sz="1200" b="1" dirty="0"/>
          </a:p>
        </p:txBody>
      </p:sp>
    </p:spTree>
    <p:extLst>
      <p:ext uri="{BB962C8B-B14F-4D97-AF65-F5344CB8AC3E}">
        <p14:creationId xmlns:p14="http://schemas.microsoft.com/office/powerpoint/2010/main" val="38082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uorakulmio 102"/>
          <p:cNvSpPr/>
          <p:nvPr/>
        </p:nvSpPr>
        <p:spPr>
          <a:xfrm>
            <a:off x="4179882" y="4648200"/>
            <a:ext cx="4049718" cy="1914436"/>
          </a:xfrm>
          <a:prstGeom prst="rect">
            <a:avLst/>
          </a:prstGeom>
          <a:solidFill>
            <a:srgbClr val="E0E0E0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/>
            <a:endParaRPr lang="fi-FI"/>
          </a:p>
        </p:txBody>
      </p:sp>
      <p:sp>
        <p:nvSpPr>
          <p:cNvPr id="55" name="Pyöristetty suorakulmio 54"/>
          <p:cNvSpPr/>
          <p:nvPr/>
        </p:nvSpPr>
        <p:spPr>
          <a:xfrm>
            <a:off x="914400" y="2895600"/>
            <a:ext cx="2971800" cy="1600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kstin paikkamerkki 13"/>
          <p:cNvSpPr>
            <a:spLocks noGrp="1"/>
          </p:cNvSpPr>
          <p:nvPr>
            <p:ph type="body" sz="quarter" idx="10"/>
          </p:nvPr>
        </p:nvSpPr>
        <p:spPr>
          <a:xfrm>
            <a:off x="652794" y="323474"/>
            <a:ext cx="5940432" cy="652760"/>
          </a:xfrm>
        </p:spPr>
        <p:txBody>
          <a:bodyPr>
            <a:normAutofit fontScale="92500" lnSpcReduction="10000"/>
          </a:bodyPr>
          <a:lstStyle/>
          <a:p>
            <a:r>
              <a:rPr lang="de-AT" sz="4400" b="1" dirty="0">
                <a:latin typeface="+mn-lt"/>
              </a:rPr>
              <a:t>Evolution </a:t>
            </a:r>
            <a:r>
              <a:rPr lang="de-AT" sz="4400" b="1" dirty="0" err="1">
                <a:latin typeface="+mn-lt"/>
              </a:rPr>
              <a:t>of</a:t>
            </a:r>
            <a:r>
              <a:rPr lang="de-AT" sz="4400" b="1" dirty="0">
                <a:latin typeface="+mn-lt"/>
              </a:rPr>
              <a:t> </a:t>
            </a:r>
            <a:r>
              <a:rPr lang="de-AT" sz="4400" b="1" dirty="0" err="1">
                <a:latin typeface="+mn-lt"/>
              </a:rPr>
              <a:t>the</a:t>
            </a:r>
            <a:r>
              <a:rPr lang="de-AT" sz="4400" b="1" dirty="0">
                <a:latin typeface="+mn-lt"/>
              </a:rPr>
              <a:t> </a:t>
            </a:r>
            <a:r>
              <a:rPr lang="de-AT" sz="4400" b="1" dirty="0" err="1">
                <a:latin typeface="+mn-lt"/>
              </a:rPr>
              <a:t>fraud</a:t>
            </a:r>
            <a:endParaRPr lang="de-AT" sz="4400" b="1" dirty="0">
              <a:latin typeface="+mn-lt"/>
            </a:endParaRPr>
          </a:p>
          <a:p>
            <a:endParaRPr lang="fi-FI" dirty="0"/>
          </a:p>
        </p:txBody>
      </p:sp>
      <p:sp>
        <p:nvSpPr>
          <p:cNvPr id="38" name="Pyöristetty suorakulmio 37"/>
          <p:cNvSpPr/>
          <p:nvPr/>
        </p:nvSpPr>
        <p:spPr bwMode="auto">
          <a:xfrm>
            <a:off x="1371602" y="3429002"/>
            <a:ext cx="447675" cy="407099"/>
          </a:xfrm>
          <a:prstGeom prst="round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000" b="1" kern="0" dirty="0">
                <a:solidFill>
                  <a:srgbClr val="000000"/>
                </a:solidFill>
                <a:latin typeface="Arial" charset="0"/>
              </a:rPr>
              <a:t>A Oy</a:t>
            </a:r>
          </a:p>
        </p:txBody>
      </p:sp>
      <p:sp>
        <p:nvSpPr>
          <p:cNvPr id="40" name="Pyöristetty suorakulmio 39"/>
          <p:cNvSpPr/>
          <p:nvPr/>
        </p:nvSpPr>
        <p:spPr bwMode="auto">
          <a:xfrm>
            <a:off x="1905002" y="3437417"/>
            <a:ext cx="447675" cy="407099"/>
          </a:xfrm>
          <a:prstGeom prst="round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000" b="1" kern="0" dirty="0">
                <a:solidFill>
                  <a:srgbClr val="000000"/>
                </a:solidFill>
                <a:latin typeface="Arial" charset="0"/>
              </a:rPr>
              <a:t>B Oy</a:t>
            </a:r>
          </a:p>
        </p:txBody>
      </p:sp>
      <p:sp>
        <p:nvSpPr>
          <p:cNvPr id="43" name="Pyöristetty suorakulmio 42"/>
          <p:cNvSpPr/>
          <p:nvPr/>
        </p:nvSpPr>
        <p:spPr bwMode="auto">
          <a:xfrm>
            <a:off x="2971802" y="3451930"/>
            <a:ext cx="447675" cy="407099"/>
          </a:xfrm>
          <a:prstGeom prst="round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000" b="1" kern="0" dirty="0">
                <a:solidFill>
                  <a:srgbClr val="000000"/>
                </a:solidFill>
                <a:latin typeface="Arial" charset="0"/>
              </a:rPr>
              <a:t>D Oy</a:t>
            </a:r>
          </a:p>
        </p:txBody>
      </p:sp>
      <p:sp>
        <p:nvSpPr>
          <p:cNvPr id="44" name="Pyöristetty suorakulmio 43"/>
          <p:cNvSpPr/>
          <p:nvPr/>
        </p:nvSpPr>
        <p:spPr bwMode="auto">
          <a:xfrm>
            <a:off x="2438402" y="3437417"/>
            <a:ext cx="447675" cy="407099"/>
          </a:xfrm>
          <a:prstGeom prst="round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000" b="1" kern="0" dirty="0">
                <a:solidFill>
                  <a:srgbClr val="000000"/>
                </a:solidFill>
                <a:latin typeface="Arial" charset="0"/>
              </a:rPr>
              <a:t>C Oy</a:t>
            </a:r>
          </a:p>
        </p:txBody>
      </p:sp>
      <p:sp>
        <p:nvSpPr>
          <p:cNvPr id="59" name="Alanuoli 58"/>
          <p:cNvSpPr/>
          <p:nvPr/>
        </p:nvSpPr>
        <p:spPr bwMode="auto">
          <a:xfrm flipV="1">
            <a:off x="2209800" y="2286001"/>
            <a:ext cx="381000" cy="990599"/>
          </a:xfrm>
          <a:prstGeom prst="downArrow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i-FI" b="1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" name="Tekstiruutu 59"/>
          <p:cNvSpPr txBox="1"/>
          <p:nvPr/>
        </p:nvSpPr>
        <p:spPr>
          <a:xfrm>
            <a:off x="1219200" y="3962400"/>
            <a:ext cx="2362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Trade </a:t>
            </a:r>
            <a:r>
              <a:rPr lang="fi-FI" dirty="0" err="1"/>
              <a:t>organisation</a:t>
            </a:r>
            <a:endParaRPr lang="fi-FI" dirty="0"/>
          </a:p>
        </p:txBody>
      </p:sp>
      <p:sp>
        <p:nvSpPr>
          <p:cNvPr id="61" name="Alanuoli 60"/>
          <p:cNvSpPr/>
          <p:nvPr/>
        </p:nvSpPr>
        <p:spPr bwMode="auto">
          <a:xfrm rot="16200000" flipV="1">
            <a:off x="3731327" y="1064510"/>
            <a:ext cx="381000" cy="1452380"/>
          </a:xfrm>
          <a:prstGeom prst="downArrow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i-FI" b="1" kern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66" name="Suora yhdysviiva 65"/>
          <p:cNvCxnSpPr/>
          <p:nvPr/>
        </p:nvCxnSpPr>
        <p:spPr bwMode="auto">
          <a:xfrm>
            <a:off x="4179882" y="4648200"/>
            <a:ext cx="404971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67" name="Alanuoli 66"/>
          <p:cNvSpPr/>
          <p:nvPr/>
        </p:nvSpPr>
        <p:spPr bwMode="auto">
          <a:xfrm flipV="1">
            <a:off x="4975437" y="4147066"/>
            <a:ext cx="381000" cy="882134"/>
          </a:xfrm>
          <a:prstGeom prst="downArrow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i-FI" b="1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9" name="Pyöristetty suorakulmio 68"/>
          <p:cNvSpPr/>
          <p:nvPr/>
        </p:nvSpPr>
        <p:spPr bwMode="auto">
          <a:xfrm>
            <a:off x="4788324" y="3333022"/>
            <a:ext cx="755226" cy="671881"/>
          </a:xfrm>
          <a:prstGeom prst="roundRect">
            <a:avLst/>
          </a:prstGeom>
          <a:pattFill prst="wdDnDiag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b="1" kern="0" dirty="0">
                <a:solidFill>
                  <a:srgbClr val="000000"/>
                </a:solidFill>
                <a:latin typeface="Arial" charset="0"/>
              </a:rPr>
              <a:t>Z Oy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b="1" kern="0" dirty="0">
                <a:solidFill>
                  <a:srgbClr val="000000"/>
                </a:solidFill>
                <a:latin typeface="Arial" charset="0"/>
              </a:rPr>
              <a:t>(MT)</a:t>
            </a:r>
          </a:p>
        </p:txBody>
      </p:sp>
      <p:sp>
        <p:nvSpPr>
          <p:cNvPr id="74" name="Suorakulmio 73"/>
          <p:cNvSpPr/>
          <p:nvPr/>
        </p:nvSpPr>
        <p:spPr>
          <a:xfrm>
            <a:off x="5356439" y="4372691"/>
            <a:ext cx="11673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b="1" dirty="0" err="1"/>
              <a:t>Price</a:t>
            </a:r>
            <a:r>
              <a:rPr lang="fi-FI" sz="1000" b="1" dirty="0"/>
              <a:t> + 0 % VAT</a:t>
            </a:r>
          </a:p>
        </p:txBody>
      </p:sp>
      <p:sp>
        <p:nvSpPr>
          <p:cNvPr id="75" name="Suorakulmio 74"/>
          <p:cNvSpPr/>
          <p:nvPr/>
        </p:nvSpPr>
        <p:spPr>
          <a:xfrm>
            <a:off x="5370321" y="2504387"/>
            <a:ext cx="124906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b="1" dirty="0"/>
              <a:t>Price + 24 % VAT</a:t>
            </a:r>
          </a:p>
          <a:p>
            <a:r>
              <a:rPr lang="fi-FI" sz="1000" b="1" dirty="0" err="1"/>
              <a:t>Not</a:t>
            </a:r>
            <a:r>
              <a:rPr lang="fi-FI" sz="1000" b="1" dirty="0"/>
              <a:t> </a:t>
            </a:r>
            <a:r>
              <a:rPr lang="fi-FI" sz="1000" b="1" dirty="0" err="1"/>
              <a:t>paid</a:t>
            </a:r>
            <a:endParaRPr lang="fi-FI" sz="1000" b="1" dirty="0"/>
          </a:p>
          <a:p>
            <a:endParaRPr lang="fi-FI" sz="1000" b="1" dirty="0"/>
          </a:p>
        </p:txBody>
      </p:sp>
      <p:sp>
        <p:nvSpPr>
          <p:cNvPr id="76" name="Pyöristetty suorakulmio 75"/>
          <p:cNvSpPr/>
          <p:nvPr/>
        </p:nvSpPr>
        <p:spPr bwMode="auto">
          <a:xfrm>
            <a:off x="4788324" y="5105402"/>
            <a:ext cx="755226" cy="671881"/>
          </a:xfrm>
          <a:prstGeom prst="roundRect">
            <a:avLst/>
          </a:prstGeom>
          <a:pattFill prst="wdDnDiag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b="1" kern="0" dirty="0">
                <a:solidFill>
                  <a:srgbClr val="000000"/>
                </a:solidFill>
                <a:latin typeface="Arial" charset="0"/>
              </a:rPr>
              <a:t>G </a:t>
            </a:r>
            <a:r>
              <a:rPr lang="fi-FI" b="1" kern="0" dirty="0" err="1">
                <a:solidFill>
                  <a:srgbClr val="000000"/>
                </a:solidFill>
                <a:latin typeface="Arial" charset="0"/>
              </a:rPr>
              <a:t>Oü</a:t>
            </a:r>
            <a:endParaRPr lang="fi-FI" b="1" kern="0" dirty="0">
              <a:solidFill>
                <a:srgbClr val="000000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b="1" kern="0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fi-FI" sz="1100" b="1" kern="0" dirty="0" err="1">
                <a:solidFill>
                  <a:srgbClr val="000000"/>
                </a:solidFill>
                <a:latin typeface="Arial" charset="0"/>
              </a:rPr>
              <a:t>broker</a:t>
            </a:r>
            <a:r>
              <a:rPr lang="fi-FI" sz="1100" b="1" kern="0" dirty="0">
                <a:solidFill>
                  <a:srgbClr val="000000"/>
                </a:solidFill>
                <a:latin typeface="Arial" charset="0"/>
              </a:rPr>
              <a:t>)</a:t>
            </a:r>
          </a:p>
        </p:txBody>
      </p:sp>
      <p:sp>
        <p:nvSpPr>
          <p:cNvPr id="82" name="Pyöristetty suorakulmio 81"/>
          <p:cNvSpPr/>
          <p:nvPr/>
        </p:nvSpPr>
        <p:spPr bwMode="auto">
          <a:xfrm>
            <a:off x="4788324" y="1454761"/>
            <a:ext cx="755226" cy="671881"/>
          </a:xfrm>
          <a:prstGeom prst="round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b="1" kern="0" dirty="0">
                <a:solidFill>
                  <a:srgbClr val="000000"/>
                </a:solidFill>
                <a:latin typeface="Arial" charset="0"/>
              </a:rPr>
              <a:t>X Oy</a:t>
            </a:r>
          </a:p>
        </p:txBody>
      </p:sp>
      <p:sp>
        <p:nvSpPr>
          <p:cNvPr id="83" name="Alanuoli 82"/>
          <p:cNvSpPr/>
          <p:nvPr/>
        </p:nvSpPr>
        <p:spPr bwMode="auto">
          <a:xfrm flipV="1">
            <a:off x="4975437" y="2221053"/>
            <a:ext cx="381000" cy="950059"/>
          </a:xfrm>
          <a:prstGeom prst="downArrow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i-FI" b="1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4" name="Suorakulmio 83"/>
          <p:cNvSpPr/>
          <p:nvPr/>
        </p:nvSpPr>
        <p:spPr>
          <a:xfrm>
            <a:off x="3429000" y="1447800"/>
            <a:ext cx="12490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b="1" dirty="0"/>
              <a:t>Price + 24 % VAT</a:t>
            </a:r>
          </a:p>
          <a:p>
            <a:endParaRPr lang="fi-FI" sz="1000" b="1" dirty="0"/>
          </a:p>
        </p:txBody>
      </p:sp>
      <p:sp>
        <p:nvSpPr>
          <p:cNvPr id="91" name="Suorakulmio 90"/>
          <p:cNvSpPr/>
          <p:nvPr/>
        </p:nvSpPr>
        <p:spPr>
          <a:xfrm>
            <a:off x="609600" y="4859179"/>
            <a:ext cx="2971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000" b="1" dirty="0"/>
              <a:t>Z Oy, G </a:t>
            </a:r>
            <a:r>
              <a:rPr lang="fi-FI" sz="1000" b="1" dirty="0" err="1"/>
              <a:t>Oü</a:t>
            </a:r>
            <a:r>
              <a:rPr lang="fi-FI" sz="1000" b="1" dirty="0"/>
              <a:t> and </a:t>
            </a:r>
            <a:r>
              <a:rPr lang="fi-FI" sz="1000" b="1" dirty="0" err="1"/>
              <a:t>the</a:t>
            </a:r>
            <a:r>
              <a:rPr lang="fi-FI" sz="1000" b="1" dirty="0"/>
              <a:t> </a:t>
            </a:r>
            <a:r>
              <a:rPr lang="fi-FI" sz="1000" b="1" dirty="0" err="1"/>
              <a:t>missing</a:t>
            </a:r>
            <a:r>
              <a:rPr lang="fi-FI" sz="1000" b="1" dirty="0"/>
              <a:t> </a:t>
            </a:r>
            <a:r>
              <a:rPr lang="fi-FI" sz="1000" b="1" dirty="0" err="1"/>
              <a:t>traders</a:t>
            </a:r>
            <a:r>
              <a:rPr lang="fi-FI" sz="1000" b="1" dirty="0"/>
              <a:t> </a:t>
            </a:r>
            <a:r>
              <a:rPr lang="fi-FI" sz="1000" b="1" dirty="0" err="1"/>
              <a:t>are</a:t>
            </a:r>
            <a:r>
              <a:rPr lang="fi-FI" sz="1000" b="1" dirty="0"/>
              <a:t> </a:t>
            </a:r>
            <a:r>
              <a:rPr lang="fi-FI" sz="1000" b="1" dirty="0" err="1"/>
              <a:t>part</a:t>
            </a:r>
            <a:r>
              <a:rPr lang="fi-FI" sz="1000" b="1" dirty="0"/>
              <a:t> of the </a:t>
            </a:r>
            <a:r>
              <a:rPr lang="fi-FI" sz="1000" b="1" dirty="0" err="1"/>
              <a:t>fraud</a:t>
            </a:r>
            <a:endParaRPr lang="fi-FI" sz="1000" b="1" dirty="0"/>
          </a:p>
        </p:txBody>
      </p:sp>
      <p:sp>
        <p:nvSpPr>
          <p:cNvPr id="93" name="Suorakulmio 92"/>
          <p:cNvSpPr/>
          <p:nvPr/>
        </p:nvSpPr>
        <p:spPr>
          <a:xfrm>
            <a:off x="7681192" y="4707006"/>
            <a:ext cx="39305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500" b="1" dirty="0"/>
              <a:t>EE</a:t>
            </a:r>
          </a:p>
        </p:txBody>
      </p:sp>
      <p:sp>
        <p:nvSpPr>
          <p:cNvPr id="104" name="Pyöristetty suorakulmio 103"/>
          <p:cNvSpPr/>
          <p:nvPr/>
        </p:nvSpPr>
        <p:spPr bwMode="auto">
          <a:xfrm>
            <a:off x="6632787" y="5105402"/>
            <a:ext cx="755226" cy="671881"/>
          </a:xfrm>
          <a:prstGeom prst="roundRect">
            <a:avLst/>
          </a:prstGeom>
          <a:pattFill prst="wdDnDiag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000" b="1" kern="0" dirty="0" err="1">
                <a:solidFill>
                  <a:srgbClr val="000000"/>
                </a:solidFill>
                <a:latin typeface="Arial" charset="0"/>
              </a:rPr>
              <a:t>Missing</a:t>
            </a:r>
            <a:r>
              <a:rPr lang="fi-FI" sz="1000" b="1" kern="0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000" b="1" kern="0" dirty="0" err="1">
                <a:solidFill>
                  <a:srgbClr val="000000"/>
                </a:solidFill>
                <a:latin typeface="Arial" charset="0"/>
              </a:rPr>
              <a:t>traders</a:t>
            </a:r>
            <a:endParaRPr lang="fi-FI" sz="1000" b="1" kern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5" name="Alanuoli 104"/>
          <p:cNvSpPr/>
          <p:nvPr/>
        </p:nvSpPr>
        <p:spPr bwMode="auto">
          <a:xfrm rot="16200000" flipV="1">
            <a:off x="5888388" y="4996484"/>
            <a:ext cx="381000" cy="889712"/>
          </a:xfrm>
          <a:prstGeom prst="downArrow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i-FI" b="1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" name="Suorakulmio 34"/>
          <p:cNvSpPr/>
          <p:nvPr/>
        </p:nvSpPr>
        <p:spPr>
          <a:xfrm>
            <a:off x="960740" y="2573181"/>
            <a:ext cx="12490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b="1" dirty="0" err="1"/>
              <a:t>Price</a:t>
            </a:r>
            <a:r>
              <a:rPr lang="fi-FI" sz="1000" b="1" dirty="0"/>
              <a:t> + 24 % VAT</a:t>
            </a:r>
          </a:p>
        </p:txBody>
      </p:sp>
      <p:sp>
        <p:nvSpPr>
          <p:cNvPr id="36" name="Toimintopainike: Ohje 35">
            <a:hlinkClick r:id="" action="ppaction://noaction" highlightClick="1"/>
          </p:cNvPr>
          <p:cNvSpPr/>
          <p:nvPr/>
        </p:nvSpPr>
        <p:spPr bwMode="auto">
          <a:xfrm>
            <a:off x="8423489" y="4960247"/>
            <a:ext cx="644313" cy="909775"/>
          </a:xfrm>
          <a:prstGeom prst="actionButtonHelp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 b="1">
              <a:latin typeface="Arial" charset="0"/>
            </a:endParaRPr>
          </a:p>
        </p:txBody>
      </p:sp>
      <p:sp>
        <p:nvSpPr>
          <p:cNvPr id="37" name="Alanuoli 36"/>
          <p:cNvSpPr/>
          <p:nvPr/>
        </p:nvSpPr>
        <p:spPr bwMode="auto">
          <a:xfrm rot="16200000" flipV="1">
            <a:off x="7772400" y="4924129"/>
            <a:ext cx="381000" cy="990599"/>
          </a:xfrm>
          <a:prstGeom prst="downArrow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ysDash"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i-FI" b="1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EC84F16A-63FF-10ED-8190-5891BA98E244}"/>
              </a:ext>
            </a:extLst>
          </p:cNvPr>
          <p:cNvSpPr/>
          <p:nvPr/>
        </p:nvSpPr>
        <p:spPr>
          <a:xfrm>
            <a:off x="7714555" y="4334217"/>
            <a:ext cx="34336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500" b="1" dirty="0"/>
              <a:t>FI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34D38EC2-F087-FF30-297C-D89FA7484CDB}"/>
              </a:ext>
            </a:extLst>
          </p:cNvPr>
          <p:cNvSpPr/>
          <p:nvPr/>
        </p:nvSpPr>
        <p:spPr>
          <a:xfrm>
            <a:off x="5609267" y="5656219"/>
            <a:ext cx="100700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b="1" dirty="0"/>
              <a:t>Price + 20 % </a:t>
            </a:r>
          </a:p>
          <a:p>
            <a:r>
              <a:rPr lang="fi-FI" sz="1000" b="1" dirty="0"/>
              <a:t>VAT </a:t>
            </a:r>
            <a:r>
              <a:rPr lang="fi-FI" sz="1000" b="1" dirty="0" err="1"/>
              <a:t>Not</a:t>
            </a:r>
            <a:r>
              <a:rPr lang="fi-FI" sz="1000" b="1" dirty="0"/>
              <a:t> </a:t>
            </a:r>
            <a:r>
              <a:rPr lang="fi-FI" sz="1000" b="1" dirty="0" err="1"/>
              <a:t>paid</a:t>
            </a:r>
            <a:endParaRPr lang="fi-FI" sz="1000" b="1" dirty="0"/>
          </a:p>
          <a:p>
            <a:endParaRPr lang="fi-FI" sz="1000" b="1" dirty="0"/>
          </a:p>
        </p:txBody>
      </p:sp>
      <p:cxnSp>
        <p:nvCxnSpPr>
          <p:cNvPr id="4" name="Suora yhdysviiva 3">
            <a:extLst>
              <a:ext uri="{FF2B5EF4-FFF2-40B4-BE49-F238E27FC236}">
                <a16:creationId xmlns:a16="http://schemas.microsoft.com/office/drawing/2014/main" id="{F24458A5-BB8C-D9D4-3437-F324E2EAD27D}"/>
              </a:ext>
            </a:extLst>
          </p:cNvPr>
          <p:cNvCxnSpPr>
            <a:cxnSpLocks/>
          </p:cNvCxnSpPr>
          <p:nvPr/>
        </p:nvCxnSpPr>
        <p:spPr bwMode="auto">
          <a:xfrm flipV="1">
            <a:off x="4179882" y="4680587"/>
            <a:ext cx="2652" cy="179641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Pyöristetty suorakulmio 48">
            <a:extLst>
              <a:ext uri="{FF2B5EF4-FFF2-40B4-BE49-F238E27FC236}">
                <a16:creationId xmlns:a16="http://schemas.microsoft.com/office/drawing/2014/main" id="{B6CB5393-F9A6-B0A0-09C1-5FC3322B76DB}"/>
              </a:ext>
            </a:extLst>
          </p:cNvPr>
          <p:cNvSpPr/>
          <p:nvPr/>
        </p:nvSpPr>
        <p:spPr bwMode="auto">
          <a:xfrm>
            <a:off x="1748843" y="1371600"/>
            <a:ext cx="1302914" cy="838200"/>
          </a:xfrm>
          <a:prstGeom prst="round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i-FI" b="1" kern="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1" name="Kuva 10" descr="Rakennus ääriviiva">
            <a:extLst>
              <a:ext uri="{FF2B5EF4-FFF2-40B4-BE49-F238E27FC236}">
                <a16:creationId xmlns:a16="http://schemas.microsoft.com/office/drawing/2014/main" id="{1042CFCA-E001-C00B-C579-4010B65CE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2342" y="1371600"/>
            <a:ext cx="647701" cy="647701"/>
          </a:xfrm>
          <a:prstGeom prst="rect">
            <a:avLst/>
          </a:prstGeom>
        </p:spPr>
      </p:pic>
      <p:sp>
        <p:nvSpPr>
          <p:cNvPr id="12" name="Suorakulmio 11">
            <a:extLst>
              <a:ext uri="{FF2B5EF4-FFF2-40B4-BE49-F238E27FC236}">
                <a16:creationId xmlns:a16="http://schemas.microsoft.com/office/drawing/2014/main" id="{819FD7F6-98B7-3DAC-1E00-9FCAA76F434D}"/>
              </a:ext>
            </a:extLst>
          </p:cNvPr>
          <p:cNvSpPr/>
          <p:nvPr/>
        </p:nvSpPr>
        <p:spPr>
          <a:xfrm>
            <a:off x="1905000" y="1946323"/>
            <a:ext cx="9893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200" b="1" dirty="0" err="1"/>
              <a:t>Customers</a:t>
            </a:r>
            <a:endParaRPr lang="fi-FI" sz="1200" b="1" dirty="0"/>
          </a:p>
        </p:txBody>
      </p:sp>
    </p:spTree>
    <p:extLst>
      <p:ext uri="{BB962C8B-B14F-4D97-AF65-F5344CB8AC3E}">
        <p14:creationId xmlns:p14="http://schemas.microsoft.com/office/powerpoint/2010/main" val="230356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uorakulmio 102"/>
          <p:cNvSpPr/>
          <p:nvPr/>
        </p:nvSpPr>
        <p:spPr>
          <a:xfrm>
            <a:off x="4179882" y="4648200"/>
            <a:ext cx="4049718" cy="1914436"/>
          </a:xfrm>
          <a:prstGeom prst="rect">
            <a:avLst/>
          </a:prstGeom>
          <a:solidFill>
            <a:srgbClr val="E0E0E0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/>
            <a:endParaRPr lang="fi-FI"/>
          </a:p>
        </p:txBody>
      </p:sp>
      <p:sp>
        <p:nvSpPr>
          <p:cNvPr id="55" name="Pyöristetty suorakulmio 54"/>
          <p:cNvSpPr/>
          <p:nvPr/>
        </p:nvSpPr>
        <p:spPr>
          <a:xfrm>
            <a:off x="914400" y="2895600"/>
            <a:ext cx="2971800" cy="1600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kstin paikkamerkki 13"/>
          <p:cNvSpPr>
            <a:spLocks noGrp="1"/>
          </p:cNvSpPr>
          <p:nvPr>
            <p:ph type="body" sz="quarter" idx="10"/>
          </p:nvPr>
        </p:nvSpPr>
        <p:spPr>
          <a:xfrm>
            <a:off x="652794" y="323474"/>
            <a:ext cx="5940432" cy="652760"/>
          </a:xfrm>
        </p:spPr>
        <p:txBody>
          <a:bodyPr>
            <a:normAutofit fontScale="92500" lnSpcReduction="10000"/>
          </a:bodyPr>
          <a:lstStyle/>
          <a:p>
            <a:r>
              <a:rPr lang="de-AT" sz="4400" b="1" dirty="0">
                <a:latin typeface="+mn-lt"/>
              </a:rPr>
              <a:t>Evolution </a:t>
            </a:r>
            <a:r>
              <a:rPr lang="de-AT" sz="4400" b="1" dirty="0" err="1">
                <a:latin typeface="+mn-lt"/>
              </a:rPr>
              <a:t>of</a:t>
            </a:r>
            <a:r>
              <a:rPr lang="de-AT" sz="4400" b="1" dirty="0">
                <a:latin typeface="+mn-lt"/>
              </a:rPr>
              <a:t> </a:t>
            </a:r>
            <a:r>
              <a:rPr lang="de-AT" sz="4400" b="1" dirty="0" err="1">
                <a:latin typeface="+mn-lt"/>
              </a:rPr>
              <a:t>the</a:t>
            </a:r>
            <a:r>
              <a:rPr lang="de-AT" sz="4400" b="1" dirty="0">
                <a:latin typeface="+mn-lt"/>
              </a:rPr>
              <a:t> </a:t>
            </a:r>
            <a:r>
              <a:rPr lang="de-AT" sz="4400" b="1" dirty="0" err="1">
                <a:latin typeface="+mn-lt"/>
              </a:rPr>
              <a:t>fraud</a:t>
            </a:r>
            <a:endParaRPr lang="de-AT" sz="4400" b="1" dirty="0">
              <a:latin typeface="+mn-lt"/>
            </a:endParaRPr>
          </a:p>
          <a:p>
            <a:endParaRPr lang="fi-FI" dirty="0"/>
          </a:p>
        </p:txBody>
      </p:sp>
      <p:sp>
        <p:nvSpPr>
          <p:cNvPr id="38" name="Pyöristetty suorakulmio 37"/>
          <p:cNvSpPr/>
          <p:nvPr/>
        </p:nvSpPr>
        <p:spPr bwMode="auto">
          <a:xfrm>
            <a:off x="1371602" y="3429002"/>
            <a:ext cx="447675" cy="407099"/>
          </a:xfrm>
          <a:prstGeom prst="round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000" b="1" kern="0" dirty="0">
                <a:solidFill>
                  <a:srgbClr val="000000"/>
                </a:solidFill>
                <a:latin typeface="Arial" charset="0"/>
              </a:rPr>
              <a:t>A Oy</a:t>
            </a:r>
          </a:p>
        </p:txBody>
      </p:sp>
      <p:sp>
        <p:nvSpPr>
          <p:cNvPr id="40" name="Pyöristetty suorakulmio 39"/>
          <p:cNvSpPr/>
          <p:nvPr/>
        </p:nvSpPr>
        <p:spPr bwMode="auto">
          <a:xfrm>
            <a:off x="1905002" y="3437417"/>
            <a:ext cx="447675" cy="407099"/>
          </a:xfrm>
          <a:prstGeom prst="round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000" b="1" kern="0" dirty="0">
                <a:solidFill>
                  <a:srgbClr val="000000"/>
                </a:solidFill>
                <a:latin typeface="Arial" charset="0"/>
              </a:rPr>
              <a:t>B Oy</a:t>
            </a:r>
          </a:p>
        </p:txBody>
      </p:sp>
      <p:sp>
        <p:nvSpPr>
          <p:cNvPr id="43" name="Pyöristetty suorakulmio 42"/>
          <p:cNvSpPr/>
          <p:nvPr/>
        </p:nvSpPr>
        <p:spPr bwMode="auto">
          <a:xfrm>
            <a:off x="2971802" y="3451930"/>
            <a:ext cx="447675" cy="407099"/>
          </a:xfrm>
          <a:prstGeom prst="round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000" b="1" kern="0" dirty="0">
                <a:solidFill>
                  <a:srgbClr val="000000"/>
                </a:solidFill>
                <a:latin typeface="Arial" charset="0"/>
              </a:rPr>
              <a:t>D Oy</a:t>
            </a:r>
          </a:p>
        </p:txBody>
      </p:sp>
      <p:sp>
        <p:nvSpPr>
          <p:cNvPr id="44" name="Pyöristetty suorakulmio 43"/>
          <p:cNvSpPr/>
          <p:nvPr/>
        </p:nvSpPr>
        <p:spPr bwMode="auto">
          <a:xfrm>
            <a:off x="2438402" y="3437417"/>
            <a:ext cx="447675" cy="407099"/>
          </a:xfrm>
          <a:prstGeom prst="round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000" b="1" kern="0" dirty="0">
                <a:solidFill>
                  <a:srgbClr val="000000"/>
                </a:solidFill>
                <a:latin typeface="Arial" charset="0"/>
              </a:rPr>
              <a:t>C Oy</a:t>
            </a:r>
          </a:p>
        </p:txBody>
      </p:sp>
      <p:sp>
        <p:nvSpPr>
          <p:cNvPr id="59" name="Alanuoli 58"/>
          <p:cNvSpPr/>
          <p:nvPr/>
        </p:nvSpPr>
        <p:spPr bwMode="auto">
          <a:xfrm flipV="1">
            <a:off x="2209800" y="2286001"/>
            <a:ext cx="381000" cy="990599"/>
          </a:xfrm>
          <a:prstGeom prst="downArrow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i-FI" b="1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" name="Tekstiruutu 59"/>
          <p:cNvSpPr txBox="1"/>
          <p:nvPr/>
        </p:nvSpPr>
        <p:spPr>
          <a:xfrm>
            <a:off x="1219200" y="3962400"/>
            <a:ext cx="2362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Trade </a:t>
            </a:r>
            <a:r>
              <a:rPr lang="fi-FI" dirty="0" err="1"/>
              <a:t>organisation</a:t>
            </a:r>
            <a:endParaRPr lang="fi-FI" dirty="0"/>
          </a:p>
        </p:txBody>
      </p:sp>
      <p:cxnSp>
        <p:nvCxnSpPr>
          <p:cNvPr id="66" name="Suora yhdysviiva 65"/>
          <p:cNvCxnSpPr/>
          <p:nvPr/>
        </p:nvCxnSpPr>
        <p:spPr bwMode="auto">
          <a:xfrm>
            <a:off x="4179882" y="4648200"/>
            <a:ext cx="404971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74" name="Suorakulmio 73"/>
          <p:cNvSpPr/>
          <p:nvPr/>
        </p:nvSpPr>
        <p:spPr>
          <a:xfrm>
            <a:off x="5356439" y="4372691"/>
            <a:ext cx="11673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b="1" dirty="0" err="1"/>
              <a:t>Price</a:t>
            </a:r>
            <a:r>
              <a:rPr lang="fi-FI" sz="1000" b="1" dirty="0"/>
              <a:t> + 0 % VAT</a:t>
            </a:r>
          </a:p>
        </p:txBody>
      </p:sp>
      <p:sp>
        <p:nvSpPr>
          <p:cNvPr id="76" name="Pyöristetty suorakulmio 75"/>
          <p:cNvSpPr/>
          <p:nvPr/>
        </p:nvSpPr>
        <p:spPr bwMode="auto">
          <a:xfrm>
            <a:off x="4788324" y="5105402"/>
            <a:ext cx="755226" cy="671881"/>
          </a:xfrm>
          <a:prstGeom prst="roundRect">
            <a:avLst/>
          </a:prstGeom>
          <a:pattFill prst="wdDnDiag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b="1" kern="0" dirty="0">
                <a:solidFill>
                  <a:srgbClr val="000000"/>
                </a:solidFill>
                <a:latin typeface="Arial" charset="0"/>
              </a:rPr>
              <a:t>G </a:t>
            </a:r>
            <a:r>
              <a:rPr lang="fi-FI" b="1" kern="0" dirty="0" err="1">
                <a:solidFill>
                  <a:srgbClr val="000000"/>
                </a:solidFill>
                <a:latin typeface="Arial" charset="0"/>
              </a:rPr>
              <a:t>Oü</a:t>
            </a:r>
            <a:endParaRPr lang="fi-FI" b="1" kern="0" dirty="0">
              <a:solidFill>
                <a:srgbClr val="000000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b="1" kern="0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fi-FI" sz="1100" b="1" kern="0" dirty="0" err="1">
                <a:solidFill>
                  <a:srgbClr val="000000"/>
                </a:solidFill>
                <a:latin typeface="Arial" charset="0"/>
              </a:rPr>
              <a:t>broker</a:t>
            </a:r>
            <a:r>
              <a:rPr lang="fi-FI" sz="1100" b="1" kern="0" dirty="0">
                <a:solidFill>
                  <a:srgbClr val="000000"/>
                </a:solidFill>
                <a:latin typeface="Arial" charset="0"/>
              </a:rPr>
              <a:t>)</a:t>
            </a:r>
          </a:p>
        </p:txBody>
      </p:sp>
      <p:sp>
        <p:nvSpPr>
          <p:cNvPr id="91" name="Suorakulmio 90"/>
          <p:cNvSpPr/>
          <p:nvPr/>
        </p:nvSpPr>
        <p:spPr>
          <a:xfrm>
            <a:off x="609600" y="4859179"/>
            <a:ext cx="2971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000" b="1" dirty="0"/>
              <a:t>G </a:t>
            </a:r>
            <a:r>
              <a:rPr lang="fi-FI" sz="1000" b="1" dirty="0" err="1"/>
              <a:t>Oü</a:t>
            </a:r>
            <a:r>
              <a:rPr lang="fi-FI" sz="1000" b="1" dirty="0"/>
              <a:t> and </a:t>
            </a:r>
            <a:r>
              <a:rPr lang="fi-FI" sz="1000" b="1" dirty="0" err="1"/>
              <a:t>the</a:t>
            </a:r>
            <a:r>
              <a:rPr lang="fi-FI" sz="1000" b="1" dirty="0"/>
              <a:t> </a:t>
            </a:r>
            <a:r>
              <a:rPr lang="fi-FI" sz="1000" b="1" dirty="0" err="1"/>
              <a:t>missing</a:t>
            </a:r>
            <a:r>
              <a:rPr lang="fi-FI" sz="1000" b="1" dirty="0"/>
              <a:t> </a:t>
            </a:r>
            <a:r>
              <a:rPr lang="fi-FI" sz="1000" b="1" dirty="0" err="1"/>
              <a:t>traders</a:t>
            </a:r>
            <a:r>
              <a:rPr lang="fi-FI" sz="1000" b="1" dirty="0"/>
              <a:t> </a:t>
            </a:r>
            <a:r>
              <a:rPr lang="fi-FI" sz="1000" b="1" dirty="0" err="1"/>
              <a:t>are</a:t>
            </a:r>
            <a:r>
              <a:rPr lang="fi-FI" sz="1000" b="1" dirty="0"/>
              <a:t> </a:t>
            </a:r>
            <a:r>
              <a:rPr lang="fi-FI" sz="1000" b="1" dirty="0" err="1"/>
              <a:t>part</a:t>
            </a:r>
            <a:r>
              <a:rPr lang="fi-FI" sz="1000" b="1" dirty="0"/>
              <a:t> of the </a:t>
            </a:r>
            <a:r>
              <a:rPr lang="fi-FI" sz="1000" b="1" dirty="0" err="1"/>
              <a:t>fraud</a:t>
            </a:r>
            <a:endParaRPr lang="fi-FI" sz="1000" b="1" dirty="0"/>
          </a:p>
        </p:txBody>
      </p:sp>
      <p:sp>
        <p:nvSpPr>
          <p:cNvPr id="93" name="Suorakulmio 92"/>
          <p:cNvSpPr/>
          <p:nvPr/>
        </p:nvSpPr>
        <p:spPr>
          <a:xfrm>
            <a:off x="7681192" y="4707006"/>
            <a:ext cx="39305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500" b="1" dirty="0"/>
              <a:t>EE</a:t>
            </a:r>
          </a:p>
        </p:txBody>
      </p:sp>
      <p:sp>
        <p:nvSpPr>
          <p:cNvPr id="104" name="Pyöristetty suorakulmio 103"/>
          <p:cNvSpPr/>
          <p:nvPr/>
        </p:nvSpPr>
        <p:spPr bwMode="auto">
          <a:xfrm>
            <a:off x="6632787" y="5105402"/>
            <a:ext cx="755226" cy="671881"/>
          </a:xfrm>
          <a:prstGeom prst="roundRect">
            <a:avLst/>
          </a:prstGeom>
          <a:pattFill prst="wdDnDiag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000" b="1" kern="0" dirty="0" err="1">
                <a:solidFill>
                  <a:srgbClr val="000000"/>
                </a:solidFill>
                <a:latin typeface="Arial" charset="0"/>
              </a:rPr>
              <a:t>Missing</a:t>
            </a:r>
            <a:r>
              <a:rPr lang="fi-FI" sz="1000" b="1" kern="0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000" b="1" kern="0" dirty="0" err="1">
                <a:solidFill>
                  <a:srgbClr val="000000"/>
                </a:solidFill>
                <a:latin typeface="Arial" charset="0"/>
              </a:rPr>
              <a:t>traders</a:t>
            </a:r>
            <a:endParaRPr lang="fi-FI" sz="1000" b="1" kern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5" name="Alanuoli 104"/>
          <p:cNvSpPr/>
          <p:nvPr/>
        </p:nvSpPr>
        <p:spPr bwMode="auto">
          <a:xfrm rot="16200000" flipV="1">
            <a:off x="5888388" y="4996484"/>
            <a:ext cx="381000" cy="889712"/>
          </a:xfrm>
          <a:prstGeom prst="downArrow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i-FI" b="1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" name="Suorakulmio 34"/>
          <p:cNvSpPr/>
          <p:nvPr/>
        </p:nvSpPr>
        <p:spPr>
          <a:xfrm>
            <a:off x="960740" y="2573181"/>
            <a:ext cx="12490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b="1" dirty="0" err="1"/>
              <a:t>Price</a:t>
            </a:r>
            <a:r>
              <a:rPr lang="fi-FI" sz="1000" b="1" dirty="0"/>
              <a:t> + 24 % VAT</a:t>
            </a:r>
          </a:p>
        </p:txBody>
      </p:sp>
      <p:sp>
        <p:nvSpPr>
          <p:cNvPr id="36" name="Toimintopainike: Ohje 35">
            <a:hlinkClick r:id="" action="ppaction://noaction" highlightClick="1"/>
          </p:cNvPr>
          <p:cNvSpPr/>
          <p:nvPr/>
        </p:nvSpPr>
        <p:spPr bwMode="auto">
          <a:xfrm>
            <a:off x="8423489" y="4960247"/>
            <a:ext cx="644313" cy="909775"/>
          </a:xfrm>
          <a:prstGeom prst="actionButtonHelp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 b="1">
              <a:latin typeface="Arial" charset="0"/>
            </a:endParaRPr>
          </a:p>
        </p:txBody>
      </p:sp>
      <p:sp>
        <p:nvSpPr>
          <p:cNvPr id="37" name="Alanuoli 36"/>
          <p:cNvSpPr/>
          <p:nvPr/>
        </p:nvSpPr>
        <p:spPr bwMode="auto">
          <a:xfrm rot="16200000" flipV="1">
            <a:off x="7772400" y="4924129"/>
            <a:ext cx="381000" cy="990599"/>
          </a:xfrm>
          <a:prstGeom prst="downArrow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ysDash"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i-FI" b="1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EC84F16A-63FF-10ED-8190-5891BA98E244}"/>
              </a:ext>
            </a:extLst>
          </p:cNvPr>
          <p:cNvSpPr/>
          <p:nvPr/>
        </p:nvSpPr>
        <p:spPr>
          <a:xfrm>
            <a:off x="7714555" y="4334217"/>
            <a:ext cx="34336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500" b="1" dirty="0"/>
              <a:t>FI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34D38EC2-F087-FF30-297C-D89FA7484CDB}"/>
              </a:ext>
            </a:extLst>
          </p:cNvPr>
          <p:cNvSpPr/>
          <p:nvPr/>
        </p:nvSpPr>
        <p:spPr>
          <a:xfrm>
            <a:off x="5609267" y="5656219"/>
            <a:ext cx="100700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b="1" dirty="0"/>
              <a:t>Price + 20 % </a:t>
            </a:r>
          </a:p>
          <a:p>
            <a:r>
              <a:rPr lang="fi-FI" sz="1000" b="1" dirty="0"/>
              <a:t>VAT </a:t>
            </a:r>
            <a:r>
              <a:rPr lang="fi-FI" sz="1000" b="1" dirty="0" err="1"/>
              <a:t>Not</a:t>
            </a:r>
            <a:r>
              <a:rPr lang="fi-FI" sz="1000" b="1" dirty="0"/>
              <a:t> </a:t>
            </a:r>
            <a:r>
              <a:rPr lang="fi-FI" sz="1000" b="1" dirty="0" err="1"/>
              <a:t>paid</a:t>
            </a:r>
            <a:endParaRPr lang="fi-FI" sz="1000" b="1" dirty="0"/>
          </a:p>
          <a:p>
            <a:endParaRPr lang="fi-FI" sz="1000" b="1" dirty="0"/>
          </a:p>
        </p:txBody>
      </p:sp>
      <p:cxnSp>
        <p:nvCxnSpPr>
          <p:cNvPr id="4" name="Suora yhdysviiva 3">
            <a:extLst>
              <a:ext uri="{FF2B5EF4-FFF2-40B4-BE49-F238E27FC236}">
                <a16:creationId xmlns:a16="http://schemas.microsoft.com/office/drawing/2014/main" id="{F24458A5-BB8C-D9D4-3437-F324E2EAD27D}"/>
              </a:ext>
            </a:extLst>
          </p:cNvPr>
          <p:cNvCxnSpPr>
            <a:cxnSpLocks/>
          </p:cNvCxnSpPr>
          <p:nvPr/>
        </p:nvCxnSpPr>
        <p:spPr bwMode="auto">
          <a:xfrm flipV="1">
            <a:off x="4179882" y="4680587"/>
            <a:ext cx="2652" cy="179641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6" name="Nuoli: Taipunut 5">
            <a:extLst>
              <a:ext uri="{FF2B5EF4-FFF2-40B4-BE49-F238E27FC236}">
                <a16:creationId xmlns:a16="http://schemas.microsoft.com/office/drawing/2014/main" id="{45D6FFEF-F000-F932-EF4F-BA8322996E59}"/>
              </a:ext>
            </a:extLst>
          </p:cNvPr>
          <p:cNvSpPr/>
          <p:nvPr/>
        </p:nvSpPr>
        <p:spPr>
          <a:xfrm flipH="1">
            <a:off x="3137482" y="1498059"/>
            <a:ext cx="2175149" cy="3462188"/>
          </a:xfrm>
          <a:prstGeom prst="bentArrow">
            <a:avLst>
              <a:gd name="adj1" fmla="val 12385"/>
              <a:gd name="adj2" fmla="val 11070"/>
              <a:gd name="adj3" fmla="val 15346"/>
              <a:gd name="adj4" fmla="val 12018"/>
            </a:avLst>
          </a:prstGeom>
          <a:solidFill>
            <a:schemeClr val="bg1"/>
          </a:solidFill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10" name="Pyöristetty suorakulmio 48">
            <a:extLst>
              <a:ext uri="{FF2B5EF4-FFF2-40B4-BE49-F238E27FC236}">
                <a16:creationId xmlns:a16="http://schemas.microsoft.com/office/drawing/2014/main" id="{1AB112E3-2C93-9D79-AECE-B723D8360B82}"/>
              </a:ext>
            </a:extLst>
          </p:cNvPr>
          <p:cNvSpPr/>
          <p:nvPr/>
        </p:nvSpPr>
        <p:spPr bwMode="auto">
          <a:xfrm>
            <a:off x="1748843" y="1371600"/>
            <a:ext cx="1302914" cy="838200"/>
          </a:xfrm>
          <a:prstGeom prst="round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i-FI" b="1" kern="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1" name="Kuva 10" descr="Rakennus ääriviiva">
            <a:extLst>
              <a:ext uri="{FF2B5EF4-FFF2-40B4-BE49-F238E27FC236}">
                <a16:creationId xmlns:a16="http://schemas.microsoft.com/office/drawing/2014/main" id="{BB948291-8191-EB4E-13E9-BFCC55F43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2342" y="1371600"/>
            <a:ext cx="647701" cy="647701"/>
          </a:xfrm>
          <a:prstGeom prst="rect">
            <a:avLst/>
          </a:prstGeom>
        </p:spPr>
      </p:pic>
      <p:sp>
        <p:nvSpPr>
          <p:cNvPr id="12" name="Suorakulmio 11">
            <a:extLst>
              <a:ext uri="{FF2B5EF4-FFF2-40B4-BE49-F238E27FC236}">
                <a16:creationId xmlns:a16="http://schemas.microsoft.com/office/drawing/2014/main" id="{990729E6-16E1-8179-A11B-37DD689B302A}"/>
              </a:ext>
            </a:extLst>
          </p:cNvPr>
          <p:cNvSpPr/>
          <p:nvPr/>
        </p:nvSpPr>
        <p:spPr>
          <a:xfrm>
            <a:off x="1905000" y="1946323"/>
            <a:ext cx="9893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200" b="1" dirty="0" err="1"/>
              <a:t>Customers</a:t>
            </a:r>
            <a:endParaRPr lang="fi-FI" sz="1200" b="1" dirty="0"/>
          </a:p>
        </p:txBody>
      </p:sp>
    </p:spTree>
    <p:extLst>
      <p:ext uri="{BB962C8B-B14F-4D97-AF65-F5344CB8AC3E}">
        <p14:creationId xmlns:p14="http://schemas.microsoft.com/office/powerpoint/2010/main" val="48016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yöristetty suorakulmio 54">
            <a:extLst>
              <a:ext uri="{FF2B5EF4-FFF2-40B4-BE49-F238E27FC236}">
                <a16:creationId xmlns:a16="http://schemas.microsoft.com/office/drawing/2014/main" id="{200E1013-BE05-09C5-0613-592054418B5D}"/>
              </a:ext>
            </a:extLst>
          </p:cNvPr>
          <p:cNvSpPr/>
          <p:nvPr/>
        </p:nvSpPr>
        <p:spPr>
          <a:xfrm>
            <a:off x="6652155" y="2992204"/>
            <a:ext cx="2362198" cy="1600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0" name="Pyöristetty suorakulmio 54">
            <a:extLst>
              <a:ext uri="{FF2B5EF4-FFF2-40B4-BE49-F238E27FC236}">
                <a16:creationId xmlns:a16="http://schemas.microsoft.com/office/drawing/2014/main" id="{E6A12561-058B-64BE-0997-845FC39D0840}"/>
              </a:ext>
            </a:extLst>
          </p:cNvPr>
          <p:cNvSpPr/>
          <p:nvPr/>
        </p:nvSpPr>
        <p:spPr>
          <a:xfrm>
            <a:off x="2886076" y="1167454"/>
            <a:ext cx="2362198" cy="16002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1" name="Pyöristetty suorakulmio 54">
            <a:extLst>
              <a:ext uri="{FF2B5EF4-FFF2-40B4-BE49-F238E27FC236}">
                <a16:creationId xmlns:a16="http://schemas.microsoft.com/office/drawing/2014/main" id="{B896773E-376B-50F4-A7B2-1C17BD1F9AB8}"/>
              </a:ext>
            </a:extLst>
          </p:cNvPr>
          <p:cNvSpPr/>
          <p:nvPr/>
        </p:nvSpPr>
        <p:spPr>
          <a:xfrm>
            <a:off x="129647" y="3124200"/>
            <a:ext cx="1394354" cy="134208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kstin paikkamerkki 13"/>
          <p:cNvSpPr>
            <a:spLocks noGrp="1"/>
          </p:cNvSpPr>
          <p:nvPr>
            <p:ph type="body" sz="quarter" idx="10"/>
          </p:nvPr>
        </p:nvSpPr>
        <p:spPr>
          <a:xfrm>
            <a:off x="652794" y="323474"/>
            <a:ext cx="5940432" cy="652760"/>
          </a:xfrm>
        </p:spPr>
        <p:txBody>
          <a:bodyPr>
            <a:normAutofit fontScale="92500" lnSpcReduction="10000"/>
          </a:bodyPr>
          <a:lstStyle/>
          <a:p>
            <a:r>
              <a:rPr lang="de-AT" sz="4400" b="1" dirty="0">
                <a:latin typeface="+mn-lt"/>
              </a:rPr>
              <a:t>Evolution </a:t>
            </a:r>
            <a:r>
              <a:rPr lang="de-AT" sz="4400" b="1" dirty="0" err="1">
                <a:latin typeface="+mn-lt"/>
              </a:rPr>
              <a:t>of</a:t>
            </a:r>
            <a:r>
              <a:rPr lang="de-AT" sz="4400" b="1" dirty="0">
                <a:latin typeface="+mn-lt"/>
              </a:rPr>
              <a:t> </a:t>
            </a:r>
            <a:r>
              <a:rPr lang="de-AT" sz="4400" b="1" dirty="0" err="1">
                <a:latin typeface="+mn-lt"/>
              </a:rPr>
              <a:t>the</a:t>
            </a:r>
            <a:r>
              <a:rPr lang="de-AT" sz="4400" b="1" dirty="0">
                <a:latin typeface="+mn-lt"/>
              </a:rPr>
              <a:t> </a:t>
            </a:r>
            <a:r>
              <a:rPr lang="de-AT" sz="4400" b="1" dirty="0" err="1">
                <a:latin typeface="+mn-lt"/>
              </a:rPr>
              <a:t>fraud</a:t>
            </a:r>
            <a:endParaRPr lang="de-AT" sz="4400" b="1" dirty="0">
              <a:latin typeface="+mn-lt"/>
            </a:endParaRPr>
          </a:p>
          <a:p>
            <a:endParaRPr lang="fi-FI" dirty="0"/>
          </a:p>
        </p:txBody>
      </p:sp>
      <p:sp>
        <p:nvSpPr>
          <p:cNvPr id="22" name="Pyöristetty suorakulmio 54">
            <a:extLst>
              <a:ext uri="{FF2B5EF4-FFF2-40B4-BE49-F238E27FC236}">
                <a16:creationId xmlns:a16="http://schemas.microsoft.com/office/drawing/2014/main" id="{10C1B126-CB65-505F-04F9-30052B8E5824}"/>
              </a:ext>
            </a:extLst>
          </p:cNvPr>
          <p:cNvSpPr/>
          <p:nvPr/>
        </p:nvSpPr>
        <p:spPr>
          <a:xfrm>
            <a:off x="2895600" y="4724400"/>
            <a:ext cx="2362198" cy="1600200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" name="Pyöristetty suorakulmio 37">
            <a:extLst>
              <a:ext uri="{FF2B5EF4-FFF2-40B4-BE49-F238E27FC236}">
                <a16:creationId xmlns:a16="http://schemas.microsoft.com/office/drawing/2014/main" id="{544A10CE-A70F-1E08-1DFD-2F3D193B6247}"/>
              </a:ext>
            </a:extLst>
          </p:cNvPr>
          <p:cNvSpPr/>
          <p:nvPr/>
        </p:nvSpPr>
        <p:spPr bwMode="auto">
          <a:xfrm>
            <a:off x="3048002" y="5257802"/>
            <a:ext cx="447675" cy="407099"/>
          </a:xfrm>
          <a:prstGeom prst="roundRect">
            <a:avLst/>
          </a:prstGeom>
          <a:pattFill prst="wdDnDiag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000" b="1" kern="0" dirty="0">
                <a:solidFill>
                  <a:srgbClr val="000000"/>
                </a:solidFill>
                <a:latin typeface="Arial" charset="0"/>
              </a:rPr>
              <a:t>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800" b="1" kern="0" dirty="0">
                <a:solidFill>
                  <a:srgbClr val="000000"/>
                </a:solidFill>
                <a:latin typeface="Arial" charset="0"/>
              </a:rPr>
              <a:t>(MT)</a:t>
            </a:r>
          </a:p>
        </p:txBody>
      </p:sp>
      <p:sp>
        <p:nvSpPr>
          <p:cNvPr id="35" name="Pyöristetty suorakulmio 42">
            <a:extLst>
              <a:ext uri="{FF2B5EF4-FFF2-40B4-BE49-F238E27FC236}">
                <a16:creationId xmlns:a16="http://schemas.microsoft.com/office/drawing/2014/main" id="{4CF2DB88-1FA6-4202-720F-D7089C50ACD1}"/>
              </a:ext>
            </a:extLst>
          </p:cNvPr>
          <p:cNvSpPr/>
          <p:nvPr/>
        </p:nvSpPr>
        <p:spPr bwMode="auto">
          <a:xfrm>
            <a:off x="4648202" y="5280730"/>
            <a:ext cx="447675" cy="407099"/>
          </a:xfrm>
          <a:prstGeom prst="roundRect">
            <a:avLst/>
          </a:prstGeom>
          <a:pattFill prst="wdDnDiag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000" b="1" kern="0" dirty="0">
                <a:solidFill>
                  <a:srgbClr val="000000"/>
                </a:solidFill>
                <a:latin typeface="Arial" charset="0"/>
              </a:rPr>
              <a:t>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800" b="1" kern="0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fi-FI" sz="800" b="1" kern="0" dirty="0" err="1">
                <a:solidFill>
                  <a:srgbClr val="000000"/>
                </a:solidFill>
                <a:latin typeface="Arial" charset="0"/>
              </a:rPr>
              <a:t>broker</a:t>
            </a:r>
            <a:r>
              <a:rPr lang="fi-FI" sz="800" b="1" kern="0" dirty="0">
                <a:solidFill>
                  <a:srgbClr val="000000"/>
                </a:solidFill>
                <a:latin typeface="Arial" charset="0"/>
              </a:rPr>
              <a:t>)</a:t>
            </a:r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E94520FF-7576-6F79-4463-024A85DAE70E}"/>
              </a:ext>
            </a:extLst>
          </p:cNvPr>
          <p:cNvSpPr txBox="1"/>
          <p:nvPr/>
        </p:nvSpPr>
        <p:spPr>
          <a:xfrm>
            <a:off x="2895600" y="5791200"/>
            <a:ext cx="2362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err="1"/>
              <a:t>Sweden</a:t>
            </a:r>
            <a:endParaRPr lang="fi-FI" dirty="0"/>
          </a:p>
        </p:txBody>
      </p:sp>
      <p:sp>
        <p:nvSpPr>
          <p:cNvPr id="37" name="Alanuoli 104">
            <a:extLst>
              <a:ext uri="{FF2B5EF4-FFF2-40B4-BE49-F238E27FC236}">
                <a16:creationId xmlns:a16="http://schemas.microsoft.com/office/drawing/2014/main" id="{C49A98C3-C4CF-383D-0D94-73DE7A8A4D4D}"/>
              </a:ext>
            </a:extLst>
          </p:cNvPr>
          <p:cNvSpPr/>
          <p:nvPr/>
        </p:nvSpPr>
        <p:spPr bwMode="auto">
          <a:xfrm rot="16200000">
            <a:off x="3962398" y="4988978"/>
            <a:ext cx="228602" cy="990602"/>
          </a:xfrm>
          <a:prstGeom prst="downArrow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i-FI" b="1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" name="Suorakulmio 38">
            <a:extLst>
              <a:ext uri="{FF2B5EF4-FFF2-40B4-BE49-F238E27FC236}">
                <a16:creationId xmlns:a16="http://schemas.microsoft.com/office/drawing/2014/main" id="{2AEDFA60-4F2E-693F-6F3A-93DD173D396C}"/>
              </a:ext>
            </a:extLst>
          </p:cNvPr>
          <p:cNvSpPr/>
          <p:nvPr/>
        </p:nvSpPr>
        <p:spPr>
          <a:xfrm>
            <a:off x="3507107" y="5149562"/>
            <a:ext cx="10070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b="1" dirty="0"/>
              <a:t>VAT </a:t>
            </a:r>
            <a:r>
              <a:rPr lang="fi-FI" sz="1000" b="1" dirty="0" err="1"/>
              <a:t>Not</a:t>
            </a:r>
            <a:r>
              <a:rPr lang="fi-FI" sz="1000" b="1" dirty="0"/>
              <a:t> </a:t>
            </a:r>
            <a:r>
              <a:rPr lang="fi-FI" sz="1000" b="1" dirty="0" err="1"/>
              <a:t>paid</a:t>
            </a:r>
            <a:endParaRPr lang="fi-FI" sz="1000" b="1" dirty="0"/>
          </a:p>
          <a:p>
            <a:endParaRPr lang="fi-FI" sz="1000" b="1" dirty="0"/>
          </a:p>
        </p:txBody>
      </p:sp>
      <p:sp>
        <p:nvSpPr>
          <p:cNvPr id="41" name="Pyöristetty suorakulmio 54">
            <a:extLst>
              <a:ext uri="{FF2B5EF4-FFF2-40B4-BE49-F238E27FC236}">
                <a16:creationId xmlns:a16="http://schemas.microsoft.com/office/drawing/2014/main" id="{72BE62E2-7008-01E3-B8A4-3DDC51F1B919}"/>
              </a:ext>
            </a:extLst>
          </p:cNvPr>
          <p:cNvSpPr/>
          <p:nvPr/>
        </p:nvSpPr>
        <p:spPr>
          <a:xfrm>
            <a:off x="2895600" y="2960274"/>
            <a:ext cx="2362198" cy="1600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1" name="Pyöristetty suorakulmio 37">
            <a:extLst>
              <a:ext uri="{FF2B5EF4-FFF2-40B4-BE49-F238E27FC236}">
                <a16:creationId xmlns:a16="http://schemas.microsoft.com/office/drawing/2014/main" id="{1F8DD8DC-1F40-7FC7-5E0B-9913D00BEC87}"/>
              </a:ext>
            </a:extLst>
          </p:cNvPr>
          <p:cNvSpPr/>
          <p:nvPr/>
        </p:nvSpPr>
        <p:spPr bwMode="auto">
          <a:xfrm>
            <a:off x="3048002" y="3493676"/>
            <a:ext cx="447675" cy="407099"/>
          </a:xfrm>
          <a:prstGeom prst="roundRect">
            <a:avLst/>
          </a:prstGeom>
          <a:pattFill prst="wdDnDiag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000" b="1" kern="0" dirty="0">
                <a:solidFill>
                  <a:srgbClr val="000000"/>
                </a:solidFill>
                <a:latin typeface="Arial" charset="0"/>
              </a:rPr>
              <a:t>C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800" b="1" kern="0" dirty="0">
                <a:solidFill>
                  <a:srgbClr val="000000"/>
                </a:solidFill>
                <a:latin typeface="Arial" charset="0"/>
              </a:rPr>
              <a:t>(MT)</a:t>
            </a:r>
          </a:p>
        </p:txBody>
      </p:sp>
      <p:sp>
        <p:nvSpPr>
          <p:cNvPr id="52" name="Pyöristetty suorakulmio 42">
            <a:extLst>
              <a:ext uri="{FF2B5EF4-FFF2-40B4-BE49-F238E27FC236}">
                <a16:creationId xmlns:a16="http://schemas.microsoft.com/office/drawing/2014/main" id="{3329E5E3-CB7C-C471-ED5A-5250E5C65C37}"/>
              </a:ext>
            </a:extLst>
          </p:cNvPr>
          <p:cNvSpPr/>
          <p:nvPr/>
        </p:nvSpPr>
        <p:spPr bwMode="auto">
          <a:xfrm>
            <a:off x="4648202" y="3516604"/>
            <a:ext cx="447675" cy="407099"/>
          </a:xfrm>
          <a:prstGeom prst="roundRect">
            <a:avLst/>
          </a:prstGeom>
          <a:pattFill prst="wdDnDiag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000" b="1" kern="0" dirty="0">
                <a:solidFill>
                  <a:srgbClr val="000000"/>
                </a:solidFill>
                <a:latin typeface="Arial" charset="0"/>
              </a:rPr>
              <a:t>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800" b="1" kern="0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fi-FI" sz="800" b="1" kern="0" dirty="0" err="1">
                <a:solidFill>
                  <a:srgbClr val="000000"/>
                </a:solidFill>
                <a:latin typeface="Arial" charset="0"/>
              </a:rPr>
              <a:t>broker</a:t>
            </a:r>
            <a:r>
              <a:rPr lang="fi-FI" sz="800" b="1" kern="0" dirty="0">
                <a:solidFill>
                  <a:srgbClr val="000000"/>
                </a:solidFill>
                <a:latin typeface="Arial" charset="0"/>
              </a:rPr>
              <a:t>)</a:t>
            </a:r>
          </a:p>
        </p:txBody>
      </p:sp>
      <p:sp>
        <p:nvSpPr>
          <p:cNvPr id="53" name="Tekstiruutu 52">
            <a:extLst>
              <a:ext uri="{FF2B5EF4-FFF2-40B4-BE49-F238E27FC236}">
                <a16:creationId xmlns:a16="http://schemas.microsoft.com/office/drawing/2014/main" id="{AB5EAE87-1D5A-2427-2018-9C6360E9C4AC}"/>
              </a:ext>
            </a:extLst>
          </p:cNvPr>
          <p:cNvSpPr txBox="1"/>
          <p:nvPr/>
        </p:nvSpPr>
        <p:spPr>
          <a:xfrm>
            <a:off x="2895600" y="4027074"/>
            <a:ext cx="2362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Germany</a:t>
            </a:r>
          </a:p>
        </p:txBody>
      </p:sp>
      <p:sp>
        <p:nvSpPr>
          <p:cNvPr id="54" name="Alanuoli 104">
            <a:extLst>
              <a:ext uri="{FF2B5EF4-FFF2-40B4-BE49-F238E27FC236}">
                <a16:creationId xmlns:a16="http://schemas.microsoft.com/office/drawing/2014/main" id="{B816A5E3-829A-7C0A-1BF8-E2B070531991}"/>
              </a:ext>
            </a:extLst>
          </p:cNvPr>
          <p:cNvSpPr/>
          <p:nvPr/>
        </p:nvSpPr>
        <p:spPr bwMode="auto">
          <a:xfrm rot="16200000">
            <a:off x="3962398" y="3224852"/>
            <a:ext cx="228602" cy="990602"/>
          </a:xfrm>
          <a:prstGeom prst="downArrow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i-FI" b="1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" name="Suorakulmio 55">
            <a:extLst>
              <a:ext uri="{FF2B5EF4-FFF2-40B4-BE49-F238E27FC236}">
                <a16:creationId xmlns:a16="http://schemas.microsoft.com/office/drawing/2014/main" id="{38292298-353D-D2B5-414C-46062BD5B153}"/>
              </a:ext>
            </a:extLst>
          </p:cNvPr>
          <p:cNvSpPr/>
          <p:nvPr/>
        </p:nvSpPr>
        <p:spPr>
          <a:xfrm>
            <a:off x="3507107" y="3385436"/>
            <a:ext cx="10070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b="1" dirty="0"/>
              <a:t>VAT </a:t>
            </a:r>
            <a:r>
              <a:rPr lang="fi-FI" sz="1000" b="1" dirty="0" err="1"/>
              <a:t>Not</a:t>
            </a:r>
            <a:r>
              <a:rPr lang="fi-FI" sz="1000" b="1" dirty="0"/>
              <a:t> </a:t>
            </a:r>
            <a:r>
              <a:rPr lang="fi-FI" sz="1000" b="1" dirty="0" err="1"/>
              <a:t>paid</a:t>
            </a:r>
            <a:endParaRPr lang="fi-FI" sz="1000" b="1" dirty="0"/>
          </a:p>
          <a:p>
            <a:endParaRPr lang="fi-FI" sz="1000" b="1" dirty="0"/>
          </a:p>
        </p:txBody>
      </p:sp>
      <p:pic>
        <p:nvPicPr>
          <p:cNvPr id="58" name="Kuva 57" descr="Tehdas tasaisella täytöllä">
            <a:extLst>
              <a:ext uri="{FF2B5EF4-FFF2-40B4-BE49-F238E27FC236}">
                <a16:creationId xmlns:a16="http://schemas.microsoft.com/office/drawing/2014/main" id="{57BF4D95-0D08-161C-2B89-3A0E1F1E1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000" y="3148651"/>
            <a:ext cx="914400" cy="914400"/>
          </a:xfrm>
          <a:prstGeom prst="rect">
            <a:avLst/>
          </a:prstGeom>
        </p:spPr>
      </p:pic>
      <p:sp>
        <p:nvSpPr>
          <p:cNvPr id="60" name="Suorakulmio 59">
            <a:extLst>
              <a:ext uri="{FF2B5EF4-FFF2-40B4-BE49-F238E27FC236}">
                <a16:creationId xmlns:a16="http://schemas.microsoft.com/office/drawing/2014/main" id="{27F1B48E-9123-417F-DA4B-0063D346826D}"/>
              </a:ext>
            </a:extLst>
          </p:cNvPr>
          <p:cNvSpPr/>
          <p:nvPr/>
        </p:nvSpPr>
        <p:spPr>
          <a:xfrm>
            <a:off x="487678" y="3992152"/>
            <a:ext cx="6928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b="1" dirty="0"/>
              <a:t>Supplier</a:t>
            </a:r>
          </a:p>
          <a:p>
            <a:pPr algn="ctr"/>
            <a:r>
              <a:rPr lang="fi-FI" sz="1000" dirty="0"/>
              <a:t>Latvia</a:t>
            </a:r>
          </a:p>
        </p:txBody>
      </p:sp>
      <p:sp>
        <p:nvSpPr>
          <p:cNvPr id="64" name="Pyöristetty suorakulmio 37">
            <a:extLst>
              <a:ext uri="{FF2B5EF4-FFF2-40B4-BE49-F238E27FC236}">
                <a16:creationId xmlns:a16="http://schemas.microsoft.com/office/drawing/2014/main" id="{37BDAE2C-9E50-5037-DA88-99A3D1BF8718}"/>
              </a:ext>
            </a:extLst>
          </p:cNvPr>
          <p:cNvSpPr/>
          <p:nvPr/>
        </p:nvSpPr>
        <p:spPr bwMode="auto">
          <a:xfrm>
            <a:off x="3048002" y="1689268"/>
            <a:ext cx="447675" cy="407099"/>
          </a:xfrm>
          <a:prstGeom prst="roundRect">
            <a:avLst/>
          </a:prstGeom>
          <a:pattFill prst="wdDnDiag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000" b="1" kern="0" dirty="0">
                <a:solidFill>
                  <a:srgbClr val="000000"/>
                </a:solidFill>
                <a:latin typeface="Arial" charset="0"/>
              </a:rPr>
              <a:t>A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800" b="1" kern="0" dirty="0">
                <a:solidFill>
                  <a:srgbClr val="000000"/>
                </a:solidFill>
                <a:latin typeface="Arial" charset="0"/>
              </a:rPr>
              <a:t>(MT)</a:t>
            </a:r>
          </a:p>
        </p:txBody>
      </p:sp>
      <p:sp>
        <p:nvSpPr>
          <p:cNvPr id="65" name="Pyöristetty suorakulmio 42">
            <a:extLst>
              <a:ext uri="{FF2B5EF4-FFF2-40B4-BE49-F238E27FC236}">
                <a16:creationId xmlns:a16="http://schemas.microsoft.com/office/drawing/2014/main" id="{FD6AF5F1-3A30-21F0-1372-2B8AA9D2D993}"/>
              </a:ext>
            </a:extLst>
          </p:cNvPr>
          <p:cNvSpPr/>
          <p:nvPr/>
        </p:nvSpPr>
        <p:spPr bwMode="auto">
          <a:xfrm>
            <a:off x="4648202" y="1712196"/>
            <a:ext cx="447675" cy="407099"/>
          </a:xfrm>
          <a:prstGeom prst="roundRect">
            <a:avLst/>
          </a:prstGeom>
          <a:pattFill prst="wdDnDiag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000" b="1" kern="0" dirty="0">
                <a:solidFill>
                  <a:srgbClr val="000000"/>
                </a:solidFill>
                <a:latin typeface="Arial" charset="0"/>
              </a:rPr>
              <a:t>B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800" b="1" kern="0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fi-FI" sz="800" b="1" kern="0" dirty="0" err="1">
                <a:solidFill>
                  <a:srgbClr val="000000"/>
                </a:solidFill>
                <a:latin typeface="Arial" charset="0"/>
              </a:rPr>
              <a:t>broker</a:t>
            </a:r>
            <a:r>
              <a:rPr lang="fi-FI" sz="800" b="1" kern="0" dirty="0">
                <a:solidFill>
                  <a:srgbClr val="000000"/>
                </a:solidFill>
                <a:latin typeface="Arial" charset="0"/>
              </a:rPr>
              <a:t>)</a:t>
            </a:r>
          </a:p>
        </p:txBody>
      </p:sp>
      <p:sp>
        <p:nvSpPr>
          <p:cNvPr id="68" name="Alanuoli 104">
            <a:extLst>
              <a:ext uri="{FF2B5EF4-FFF2-40B4-BE49-F238E27FC236}">
                <a16:creationId xmlns:a16="http://schemas.microsoft.com/office/drawing/2014/main" id="{036FB960-16BA-962D-D907-30079F943062}"/>
              </a:ext>
            </a:extLst>
          </p:cNvPr>
          <p:cNvSpPr/>
          <p:nvPr/>
        </p:nvSpPr>
        <p:spPr bwMode="auto">
          <a:xfrm rot="16200000">
            <a:off x="3962398" y="1420444"/>
            <a:ext cx="228602" cy="990602"/>
          </a:xfrm>
          <a:prstGeom prst="downArrow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i-FI" b="1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9" name="Suorakulmio 68">
            <a:extLst>
              <a:ext uri="{FF2B5EF4-FFF2-40B4-BE49-F238E27FC236}">
                <a16:creationId xmlns:a16="http://schemas.microsoft.com/office/drawing/2014/main" id="{1000811D-006F-6FDB-F614-177E6F9952C3}"/>
              </a:ext>
            </a:extLst>
          </p:cNvPr>
          <p:cNvSpPr/>
          <p:nvPr/>
        </p:nvSpPr>
        <p:spPr>
          <a:xfrm>
            <a:off x="3507107" y="1581028"/>
            <a:ext cx="10070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b="1" dirty="0"/>
              <a:t>VAT </a:t>
            </a:r>
            <a:r>
              <a:rPr lang="fi-FI" sz="1000" b="1" dirty="0" err="1"/>
              <a:t>Not</a:t>
            </a:r>
            <a:r>
              <a:rPr lang="fi-FI" sz="1000" b="1" dirty="0"/>
              <a:t> </a:t>
            </a:r>
            <a:r>
              <a:rPr lang="fi-FI" sz="1000" b="1" dirty="0" err="1"/>
              <a:t>paid</a:t>
            </a:r>
            <a:endParaRPr lang="fi-FI" sz="1000" b="1" dirty="0"/>
          </a:p>
          <a:p>
            <a:endParaRPr lang="fi-FI" sz="1000" b="1" dirty="0"/>
          </a:p>
        </p:txBody>
      </p:sp>
      <p:sp>
        <p:nvSpPr>
          <p:cNvPr id="71" name="Tekstiruutu 70">
            <a:extLst>
              <a:ext uri="{FF2B5EF4-FFF2-40B4-BE49-F238E27FC236}">
                <a16:creationId xmlns:a16="http://schemas.microsoft.com/office/drawing/2014/main" id="{C9996B8D-53A8-8803-DFDC-6E111F20C688}"/>
              </a:ext>
            </a:extLst>
          </p:cNvPr>
          <p:cNvSpPr txBox="1"/>
          <p:nvPr/>
        </p:nvSpPr>
        <p:spPr>
          <a:xfrm>
            <a:off x="2829511" y="2214184"/>
            <a:ext cx="2362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err="1"/>
              <a:t>Poland</a:t>
            </a:r>
            <a:endParaRPr lang="fi-FI" dirty="0"/>
          </a:p>
        </p:txBody>
      </p:sp>
      <p:sp>
        <p:nvSpPr>
          <p:cNvPr id="72" name="Alanuoli 104">
            <a:extLst>
              <a:ext uri="{FF2B5EF4-FFF2-40B4-BE49-F238E27FC236}">
                <a16:creationId xmlns:a16="http://schemas.microsoft.com/office/drawing/2014/main" id="{1C46D1FD-AF0E-06F9-505B-9AC476B2EDD3}"/>
              </a:ext>
            </a:extLst>
          </p:cNvPr>
          <p:cNvSpPr/>
          <p:nvPr/>
        </p:nvSpPr>
        <p:spPr bwMode="auto">
          <a:xfrm rot="16200000">
            <a:off x="2095850" y="3123852"/>
            <a:ext cx="246220" cy="1237513"/>
          </a:xfrm>
          <a:prstGeom prst="downArrow">
            <a:avLst/>
          </a:prstGeom>
          <a:solidFill>
            <a:schemeClr val="bg1"/>
          </a:solidFill>
          <a:ln w="1905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i-FI" b="1" ker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77" name="Kuva 76" descr="Rakennus ääriviiva">
            <a:extLst>
              <a:ext uri="{FF2B5EF4-FFF2-40B4-BE49-F238E27FC236}">
                <a16:creationId xmlns:a16="http://schemas.microsoft.com/office/drawing/2014/main" id="{B8A18C28-B974-EF5D-26BE-921BB859CE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76054" y="3026823"/>
            <a:ext cx="914400" cy="914400"/>
          </a:xfrm>
          <a:prstGeom prst="rect">
            <a:avLst/>
          </a:prstGeom>
        </p:spPr>
      </p:pic>
      <p:sp>
        <p:nvSpPr>
          <p:cNvPr id="78" name="Tekstiruutu 77">
            <a:extLst>
              <a:ext uri="{FF2B5EF4-FFF2-40B4-BE49-F238E27FC236}">
                <a16:creationId xmlns:a16="http://schemas.microsoft.com/office/drawing/2014/main" id="{23B75313-E0C1-BBC4-42CD-6A3651FB2838}"/>
              </a:ext>
            </a:extLst>
          </p:cNvPr>
          <p:cNvSpPr txBox="1"/>
          <p:nvPr/>
        </p:nvSpPr>
        <p:spPr>
          <a:xfrm>
            <a:off x="6674913" y="4095149"/>
            <a:ext cx="2362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Finland</a:t>
            </a:r>
          </a:p>
        </p:txBody>
      </p:sp>
      <p:sp>
        <p:nvSpPr>
          <p:cNvPr id="79" name="Tekstiruutu 78">
            <a:extLst>
              <a:ext uri="{FF2B5EF4-FFF2-40B4-BE49-F238E27FC236}">
                <a16:creationId xmlns:a16="http://schemas.microsoft.com/office/drawing/2014/main" id="{A039A7FA-B4CB-DB5A-BE88-46842A516BF0}"/>
              </a:ext>
            </a:extLst>
          </p:cNvPr>
          <p:cNvSpPr txBox="1"/>
          <p:nvPr/>
        </p:nvSpPr>
        <p:spPr>
          <a:xfrm>
            <a:off x="7162800" y="3837801"/>
            <a:ext cx="1307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1" dirty="0" err="1"/>
              <a:t>Customers</a:t>
            </a:r>
            <a:endParaRPr lang="fi-FI" sz="1200" b="1" dirty="0"/>
          </a:p>
        </p:txBody>
      </p:sp>
      <p:sp>
        <p:nvSpPr>
          <p:cNvPr id="81" name="Alanuoli 104">
            <a:extLst>
              <a:ext uri="{FF2B5EF4-FFF2-40B4-BE49-F238E27FC236}">
                <a16:creationId xmlns:a16="http://schemas.microsoft.com/office/drawing/2014/main" id="{44390F36-66B0-8EC8-1145-77E538551498}"/>
              </a:ext>
            </a:extLst>
          </p:cNvPr>
          <p:cNvSpPr/>
          <p:nvPr/>
        </p:nvSpPr>
        <p:spPr bwMode="auto">
          <a:xfrm rot="16200000">
            <a:off x="5868680" y="3109904"/>
            <a:ext cx="228602" cy="1220495"/>
          </a:xfrm>
          <a:prstGeom prst="downArrow">
            <a:avLst/>
          </a:prstGeom>
          <a:solidFill>
            <a:schemeClr val="bg1"/>
          </a:solidFill>
          <a:ln w="1905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i-FI" b="1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3" name="Suorakulmio 82">
            <a:extLst>
              <a:ext uri="{FF2B5EF4-FFF2-40B4-BE49-F238E27FC236}">
                <a16:creationId xmlns:a16="http://schemas.microsoft.com/office/drawing/2014/main" id="{E9DA73B7-27A4-400F-6468-6324E54ED9BB}"/>
              </a:ext>
            </a:extLst>
          </p:cNvPr>
          <p:cNvSpPr/>
          <p:nvPr/>
        </p:nvSpPr>
        <p:spPr>
          <a:xfrm>
            <a:off x="1846208" y="3432149"/>
            <a:ext cx="6864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b="1" dirty="0"/>
              <a:t>0 % VAT</a:t>
            </a:r>
          </a:p>
        </p:txBody>
      </p:sp>
      <p:sp>
        <p:nvSpPr>
          <p:cNvPr id="84" name="Suorakulmio 83">
            <a:extLst>
              <a:ext uri="{FF2B5EF4-FFF2-40B4-BE49-F238E27FC236}">
                <a16:creationId xmlns:a16="http://schemas.microsoft.com/office/drawing/2014/main" id="{3F3E8CE2-27A9-5F62-6D4C-6F91A5A1DC22}"/>
              </a:ext>
            </a:extLst>
          </p:cNvPr>
          <p:cNvSpPr/>
          <p:nvPr/>
        </p:nvSpPr>
        <p:spPr>
          <a:xfrm>
            <a:off x="1417366" y="1534862"/>
            <a:ext cx="6864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b="1" dirty="0"/>
              <a:t>0 % VAT</a:t>
            </a:r>
          </a:p>
        </p:txBody>
      </p:sp>
      <p:sp>
        <p:nvSpPr>
          <p:cNvPr id="86" name="Nuoli: Taipunut 85">
            <a:extLst>
              <a:ext uri="{FF2B5EF4-FFF2-40B4-BE49-F238E27FC236}">
                <a16:creationId xmlns:a16="http://schemas.microsoft.com/office/drawing/2014/main" id="{0590CE4E-5AC6-4F18-51B0-810DD1C6603E}"/>
              </a:ext>
            </a:extLst>
          </p:cNvPr>
          <p:cNvSpPr/>
          <p:nvPr/>
        </p:nvSpPr>
        <p:spPr>
          <a:xfrm flipV="1">
            <a:off x="755668" y="4560474"/>
            <a:ext cx="2089653" cy="1038106"/>
          </a:xfrm>
          <a:prstGeom prst="bentArrow">
            <a:avLst>
              <a:gd name="adj1" fmla="val 13524"/>
              <a:gd name="adj2" fmla="val 12656"/>
              <a:gd name="adj3" fmla="val 15820"/>
              <a:gd name="adj4" fmla="val 23859"/>
            </a:avLst>
          </a:prstGeom>
          <a:solidFill>
            <a:schemeClr val="bg1"/>
          </a:solidFill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87" name="Nuoli: Taipunut 86">
            <a:extLst>
              <a:ext uri="{FF2B5EF4-FFF2-40B4-BE49-F238E27FC236}">
                <a16:creationId xmlns:a16="http://schemas.microsoft.com/office/drawing/2014/main" id="{940175BE-399C-EFF7-42DC-2378219059D1}"/>
              </a:ext>
            </a:extLst>
          </p:cNvPr>
          <p:cNvSpPr/>
          <p:nvPr/>
        </p:nvSpPr>
        <p:spPr>
          <a:xfrm rot="5400000">
            <a:off x="6103581" y="1074384"/>
            <a:ext cx="1094159" cy="2548278"/>
          </a:xfrm>
          <a:prstGeom prst="bentArrow">
            <a:avLst>
              <a:gd name="adj1" fmla="val 13524"/>
              <a:gd name="adj2" fmla="val 12656"/>
              <a:gd name="adj3" fmla="val 15820"/>
              <a:gd name="adj4" fmla="val 23859"/>
            </a:avLst>
          </a:prstGeom>
          <a:solidFill>
            <a:schemeClr val="bg1"/>
          </a:solidFill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88" name="Nuoli: Taipunut 87">
            <a:extLst>
              <a:ext uri="{FF2B5EF4-FFF2-40B4-BE49-F238E27FC236}">
                <a16:creationId xmlns:a16="http://schemas.microsoft.com/office/drawing/2014/main" id="{859ED9AB-CDFB-3F37-EAFE-B47D831A2C07}"/>
              </a:ext>
            </a:extLst>
          </p:cNvPr>
          <p:cNvSpPr/>
          <p:nvPr/>
        </p:nvSpPr>
        <p:spPr>
          <a:xfrm>
            <a:off x="696999" y="1712196"/>
            <a:ext cx="2103356" cy="1280008"/>
          </a:xfrm>
          <a:prstGeom prst="bentArrow">
            <a:avLst>
              <a:gd name="adj1" fmla="val 13524"/>
              <a:gd name="adj2" fmla="val 12656"/>
              <a:gd name="adj3" fmla="val 15820"/>
              <a:gd name="adj4" fmla="val 23859"/>
            </a:avLst>
          </a:prstGeom>
          <a:solidFill>
            <a:schemeClr val="bg1"/>
          </a:solidFill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89" name="Nuoli: Taipunut 88">
            <a:extLst>
              <a:ext uri="{FF2B5EF4-FFF2-40B4-BE49-F238E27FC236}">
                <a16:creationId xmlns:a16="http://schemas.microsoft.com/office/drawing/2014/main" id="{51FCF5F5-8C23-B46E-9C44-33EE0433260A}"/>
              </a:ext>
            </a:extLst>
          </p:cNvPr>
          <p:cNvSpPr/>
          <p:nvPr/>
        </p:nvSpPr>
        <p:spPr>
          <a:xfrm rot="5400000" flipH="1">
            <a:off x="6240340" y="3806765"/>
            <a:ext cx="893054" cy="2628267"/>
          </a:xfrm>
          <a:prstGeom prst="bentArrow">
            <a:avLst>
              <a:gd name="adj1" fmla="val 17703"/>
              <a:gd name="adj2" fmla="val 17136"/>
              <a:gd name="adj3" fmla="val 19189"/>
              <a:gd name="adj4" fmla="val 20725"/>
            </a:avLst>
          </a:prstGeom>
          <a:solidFill>
            <a:schemeClr val="bg1"/>
          </a:solidFill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93" name="Suorakulmio 92">
            <a:extLst>
              <a:ext uri="{FF2B5EF4-FFF2-40B4-BE49-F238E27FC236}">
                <a16:creationId xmlns:a16="http://schemas.microsoft.com/office/drawing/2014/main" id="{63163B49-FE09-65FB-1344-E5D30D5014C1}"/>
              </a:ext>
            </a:extLst>
          </p:cNvPr>
          <p:cNvSpPr/>
          <p:nvPr/>
        </p:nvSpPr>
        <p:spPr>
          <a:xfrm>
            <a:off x="1419836" y="5151796"/>
            <a:ext cx="6864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b="1" dirty="0"/>
              <a:t>0 % VAT</a:t>
            </a:r>
          </a:p>
        </p:txBody>
      </p:sp>
      <p:sp>
        <p:nvSpPr>
          <p:cNvPr id="94" name="Suorakulmio 93">
            <a:extLst>
              <a:ext uri="{FF2B5EF4-FFF2-40B4-BE49-F238E27FC236}">
                <a16:creationId xmlns:a16="http://schemas.microsoft.com/office/drawing/2014/main" id="{B36EE9EC-CA6E-C652-EBAD-A3E306D2904D}"/>
              </a:ext>
            </a:extLst>
          </p:cNvPr>
          <p:cNvSpPr/>
          <p:nvPr/>
        </p:nvSpPr>
        <p:spPr>
          <a:xfrm>
            <a:off x="5623341" y="3429000"/>
            <a:ext cx="6864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b="1" dirty="0"/>
              <a:t>0 % VAT</a:t>
            </a:r>
          </a:p>
        </p:txBody>
      </p:sp>
      <p:sp>
        <p:nvSpPr>
          <p:cNvPr id="95" name="Suorakulmio 94">
            <a:extLst>
              <a:ext uri="{FF2B5EF4-FFF2-40B4-BE49-F238E27FC236}">
                <a16:creationId xmlns:a16="http://schemas.microsoft.com/office/drawing/2014/main" id="{B5EC1821-A545-FA8D-24AF-C576CA9B9AF5}"/>
              </a:ext>
            </a:extLst>
          </p:cNvPr>
          <p:cNvSpPr/>
          <p:nvPr/>
        </p:nvSpPr>
        <p:spPr>
          <a:xfrm>
            <a:off x="6250023" y="1529709"/>
            <a:ext cx="6864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b="1" dirty="0"/>
              <a:t>0 % VAT</a:t>
            </a:r>
          </a:p>
        </p:txBody>
      </p:sp>
      <p:sp>
        <p:nvSpPr>
          <p:cNvPr id="96" name="Suorakulmio 95">
            <a:extLst>
              <a:ext uri="{FF2B5EF4-FFF2-40B4-BE49-F238E27FC236}">
                <a16:creationId xmlns:a16="http://schemas.microsoft.com/office/drawing/2014/main" id="{3775FC4E-750B-7DD6-3743-000485AA1BE1}"/>
              </a:ext>
            </a:extLst>
          </p:cNvPr>
          <p:cNvSpPr/>
          <p:nvPr/>
        </p:nvSpPr>
        <p:spPr>
          <a:xfrm>
            <a:off x="6246821" y="5181600"/>
            <a:ext cx="6864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b="1" dirty="0"/>
              <a:t>0 % VAT</a:t>
            </a:r>
          </a:p>
        </p:txBody>
      </p:sp>
    </p:spTree>
    <p:extLst>
      <p:ext uri="{BB962C8B-B14F-4D97-AF65-F5344CB8AC3E}">
        <p14:creationId xmlns:p14="http://schemas.microsoft.com/office/powerpoint/2010/main" val="35436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0" grpId="1" animBg="1"/>
      <p:bldP spid="70" grpId="2" animBg="1"/>
      <p:bldP spid="22" grpId="0" animBg="1"/>
      <p:bldP spid="34" grpId="0" animBg="1"/>
      <p:bldP spid="35" grpId="0" animBg="1"/>
      <p:bldP spid="36" grpId="0"/>
      <p:bldP spid="37" grpId="0" animBg="1"/>
      <p:bldP spid="39" grpId="0"/>
      <p:bldP spid="41" grpId="0" animBg="1"/>
      <p:bldP spid="41" grpId="1" animBg="1"/>
      <p:bldP spid="41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  <p:bldP spid="53" grpId="0"/>
      <p:bldP spid="53" grpId="1"/>
      <p:bldP spid="54" grpId="0" animBg="1"/>
      <p:bldP spid="54" grpId="1" animBg="1"/>
      <p:bldP spid="54" grpId="2" animBg="1"/>
      <p:bldP spid="56" grpId="0"/>
      <p:bldP spid="56" grpId="1"/>
      <p:bldP spid="56" grpId="2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68" grpId="0" animBg="1"/>
      <p:bldP spid="68" grpId="1" animBg="1"/>
      <p:bldP spid="68" grpId="2" animBg="1"/>
      <p:bldP spid="69" grpId="0"/>
      <p:bldP spid="69" grpId="1"/>
      <p:bldP spid="69" grpId="2"/>
      <p:bldP spid="71" grpId="0"/>
      <p:bldP spid="71" grpId="1"/>
      <p:bldP spid="71" grpId="2"/>
      <p:bldP spid="72" grpId="0" animBg="1"/>
      <p:bldP spid="72" grpId="1" animBg="1"/>
      <p:bldP spid="72" grpId="2" animBg="1"/>
      <p:bldP spid="81" grpId="0" animBg="1"/>
      <p:bldP spid="81" grpId="1" animBg="1"/>
      <p:bldP spid="81" grpId="2" animBg="1"/>
      <p:bldP spid="83" grpId="0"/>
      <p:bldP spid="83" grpId="1"/>
      <p:bldP spid="83" grpId="2"/>
      <p:bldP spid="84" grpId="0"/>
      <p:bldP spid="84" grpId="1"/>
      <p:bldP spid="84" grpId="2"/>
      <p:bldP spid="86" grpId="0" animBg="1"/>
      <p:bldP spid="87" grpId="0" animBg="1"/>
      <p:bldP spid="87" grpId="1" animBg="1"/>
      <p:bldP spid="87" grpId="2" animBg="1"/>
      <p:bldP spid="88" grpId="0" animBg="1"/>
      <p:bldP spid="88" grpId="1" animBg="1"/>
      <p:bldP spid="88" grpId="2" animBg="1"/>
      <p:bldP spid="89" grpId="0" animBg="1"/>
      <p:bldP spid="93" grpId="0"/>
      <p:bldP spid="94" grpId="0"/>
      <p:bldP spid="94" grpId="1"/>
      <p:bldP spid="94" grpId="2"/>
      <p:bldP spid="95" grpId="0"/>
      <p:bldP spid="95" grpId="1"/>
      <p:bldP spid="95" grpId="2"/>
      <p:bldP spid="9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in paikkamerkki 13"/>
          <p:cNvSpPr>
            <a:spLocks noGrp="1"/>
          </p:cNvSpPr>
          <p:nvPr>
            <p:ph type="body" sz="quarter" idx="10"/>
          </p:nvPr>
        </p:nvSpPr>
        <p:spPr>
          <a:xfrm>
            <a:off x="652794" y="381000"/>
            <a:ext cx="5940432" cy="652760"/>
          </a:xfrm>
        </p:spPr>
        <p:txBody>
          <a:bodyPr>
            <a:normAutofit fontScale="92500" lnSpcReduction="10000"/>
          </a:bodyPr>
          <a:lstStyle/>
          <a:p>
            <a:r>
              <a:rPr lang="de-AT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de-AT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AT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de-AT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AT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de-AT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AT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</a:t>
            </a:r>
            <a:r>
              <a:rPr lang="de-AT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B2FB3C2-479D-452C-B7E2-165D2C7D907B}" type="slidenum">
              <a:rPr lang="de-AT" smtClean="0"/>
              <a:pPr/>
              <a:t>2</a:t>
            </a:fld>
            <a:endParaRPr lang="de-AT" dirty="0"/>
          </a:p>
        </p:txBody>
      </p:sp>
      <p:graphicFrame>
        <p:nvGraphicFramePr>
          <p:cNvPr id="6" name="Tekstin paikkamerkki 3">
            <a:extLst>
              <a:ext uri="{FF2B5EF4-FFF2-40B4-BE49-F238E27FC236}">
                <a16:creationId xmlns:a16="http://schemas.microsoft.com/office/drawing/2014/main" id="{5835C236-8929-23F0-CA92-2DD631F44E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8869798"/>
              </p:ext>
            </p:extLst>
          </p:nvPr>
        </p:nvGraphicFramePr>
        <p:xfrm>
          <a:off x="533400" y="1219202"/>
          <a:ext cx="7924800" cy="4952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7467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ekstin paikkamerkki 2">
            <a:extLst>
              <a:ext uri="{FF2B5EF4-FFF2-40B4-BE49-F238E27FC236}">
                <a16:creationId xmlns:a16="http://schemas.microsoft.com/office/drawing/2014/main" id="{346B0AE8-06F7-F0A6-4842-A151CF310E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7395388"/>
              </p:ext>
            </p:extLst>
          </p:nvPr>
        </p:nvGraphicFramePr>
        <p:xfrm>
          <a:off x="295264" y="145015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88362959-D0DE-DE77-3C5B-10A1D461EB41}"/>
              </a:ext>
            </a:extLst>
          </p:cNvPr>
          <p:cNvSpPr txBox="1">
            <a:spLocks/>
          </p:cNvSpPr>
          <p:nvPr/>
        </p:nvSpPr>
        <p:spPr>
          <a:xfrm>
            <a:off x="652794" y="323474"/>
            <a:ext cx="5940432" cy="65276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4400" b="1" dirty="0" err="1"/>
              <a:t>Where</a:t>
            </a:r>
            <a:r>
              <a:rPr lang="de-AT" sz="4400" b="1" dirty="0"/>
              <a:t> </a:t>
            </a:r>
            <a:r>
              <a:rPr lang="de-AT" sz="4400" b="1" dirty="0" err="1"/>
              <a:t>are</a:t>
            </a:r>
            <a:r>
              <a:rPr lang="de-AT" sz="4400" b="1" dirty="0"/>
              <a:t> </a:t>
            </a:r>
            <a:r>
              <a:rPr lang="de-AT" sz="4400" b="1" dirty="0" err="1"/>
              <a:t>we</a:t>
            </a:r>
            <a:r>
              <a:rPr lang="de-AT" sz="4400" b="1" dirty="0"/>
              <a:t> </a:t>
            </a:r>
            <a:r>
              <a:rPr lang="de-AT" sz="4400" b="1" dirty="0" err="1"/>
              <a:t>now</a:t>
            </a:r>
            <a:r>
              <a:rPr lang="de-AT" sz="4400" b="1" dirty="0"/>
              <a:t>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4921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sz="quarter" idx="11"/>
          </p:nvPr>
        </p:nvSpPr>
        <p:spPr>
          <a:xfrm>
            <a:off x="1948854" y="1676402"/>
            <a:ext cx="5671146" cy="3284037"/>
          </a:xfrm>
        </p:spPr>
        <p:txBody>
          <a:bodyPr>
            <a:normAutofit fontScale="92500"/>
          </a:bodyPr>
          <a:lstStyle/>
          <a:p>
            <a:endParaRPr lang="fi-FI" sz="2200" dirty="0"/>
          </a:p>
          <a:p>
            <a:endParaRPr lang="fi-FI" sz="2200" dirty="0"/>
          </a:p>
          <a:p>
            <a:r>
              <a:rPr lang="fi-FI" sz="8600" dirty="0" err="1"/>
              <a:t>Questions</a:t>
            </a:r>
            <a:r>
              <a:rPr lang="fi-FI" sz="8600" dirty="0"/>
              <a:t>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982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8A7A0201-1932-EB2D-C509-4D8973227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567" y="1219200"/>
            <a:ext cx="3827433" cy="4495800"/>
          </a:xfrm>
          <a:prstGeom prst="rect">
            <a:avLst/>
          </a:prstGeom>
        </p:spPr>
      </p:pic>
      <p:sp>
        <p:nvSpPr>
          <p:cNvPr id="2" name="Tekstin paikkamerkki 1"/>
          <p:cNvSpPr>
            <a:spLocks noGrp="1"/>
          </p:cNvSpPr>
          <p:nvPr>
            <p:ph type="body" sz="quarter" idx="10"/>
          </p:nvPr>
        </p:nvSpPr>
        <p:spPr>
          <a:xfrm>
            <a:off x="652794" y="304800"/>
            <a:ext cx="5940432" cy="652760"/>
          </a:xfrm>
        </p:spPr>
        <p:txBody>
          <a:bodyPr>
            <a:noAutofit/>
          </a:bodyPr>
          <a:lstStyle/>
          <a:p>
            <a:r>
              <a:rPr lang="fi-FI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Possible</a:t>
            </a:r>
            <a:r>
              <a:rPr lang="fi-FI" sz="4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benefits</a:t>
            </a:r>
            <a:endParaRPr lang="fi-FI" sz="4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" name="Tekstin paikkamerkki 2">
            <a:extLst>
              <a:ext uri="{FF2B5EF4-FFF2-40B4-BE49-F238E27FC236}">
                <a16:creationId xmlns:a16="http://schemas.microsoft.com/office/drawing/2014/main" id="{6A3EDBD8-90B7-F83E-83B8-8C9BAA421B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9898594"/>
              </p:ext>
            </p:extLst>
          </p:nvPr>
        </p:nvGraphicFramePr>
        <p:xfrm>
          <a:off x="381000" y="990600"/>
          <a:ext cx="50292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8313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 rotWithShape="1">
          <a:blip r:embed="rId2"/>
          <a:srcRect l="43" r="24999"/>
          <a:stretch/>
        </p:blipFill>
        <p:spPr>
          <a:xfrm>
            <a:off x="4180610" y="1981200"/>
            <a:ext cx="4963390" cy="2895600"/>
          </a:xfrm>
          <a:prstGeom prst="rect">
            <a:avLst/>
          </a:prstGeom>
        </p:spPr>
      </p:pic>
      <p:sp>
        <p:nvSpPr>
          <p:cNvPr id="2" name="Tekstin paikkamerkki 1"/>
          <p:cNvSpPr>
            <a:spLocks noGrp="1"/>
          </p:cNvSpPr>
          <p:nvPr>
            <p:ph type="body" sz="quarter" idx="10"/>
          </p:nvPr>
        </p:nvSpPr>
        <p:spPr>
          <a:xfrm>
            <a:off x="652794" y="304800"/>
            <a:ext cx="5940432" cy="652760"/>
          </a:xfrm>
        </p:spPr>
        <p:txBody>
          <a:bodyPr>
            <a:noAutofit/>
          </a:bodyPr>
          <a:lstStyle/>
          <a:p>
            <a:r>
              <a:rPr lang="fi-FI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Benefits</a:t>
            </a:r>
            <a:r>
              <a:rPr lang="fi-FI" sz="4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business</a:t>
            </a:r>
          </a:p>
        </p:txBody>
      </p:sp>
      <p:graphicFrame>
        <p:nvGraphicFramePr>
          <p:cNvPr id="7" name="Tekstin paikkamerkki 2">
            <a:extLst>
              <a:ext uri="{FF2B5EF4-FFF2-40B4-BE49-F238E27FC236}">
                <a16:creationId xmlns:a16="http://schemas.microsoft.com/office/drawing/2014/main" id="{38271D55-B85D-FF29-0F18-2BD5B9A89A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3206935"/>
              </p:ext>
            </p:extLst>
          </p:nvPr>
        </p:nvGraphicFramePr>
        <p:xfrm>
          <a:off x="152400" y="1143000"/>
          <a:ext cx="5715000" cy="4178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462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 hidden="1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6"/>
            <a:ext cx="365760" cy="365125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600"/>
              </a:spcAft>
            </a:pPr>
            <a:fld id="{2B2FB3C2-479D-452C-B7E2-165D2C7D907B}" type="slidenum">
              <a:rPr lang="de-AT" smtClean="0"/>
              <a:pPr>
                <a:spcAft>
                  <a:spcPts val="600"/>
                </a:spcAft>
              </a:pPr>
              <a:t>5</a:t>
            </a:fld>
            <a:endParaRPr lang="de-AT"/>
          </a:p>
        </p:txBody>
      </p:sp>
      <p:graphicFrame>
        <p:nvGraphicFramePr>
          <p:cNvPr id="16" name="Tekstin paikkamerkki 3">
            <a:extLst>
              <a:ext uri="{FF2B5EF4-FFF2-40B4-BE49-F238E27FC236}">
                <a16:creationId xmlns:a16="http://schemas.microsoft.com/office/drawing/2014/main" id="{7A243A81-D0F5-EAC8-5539-7EB8B36F35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1428144"/>
              </p:ext>
            </p:extLst>
          </p:nvPr>
        </p:nvGraphicFramePr>
        <p:xfrm>
          <a:off x="295264" y="990600"/>
          <a:ext cx="8696336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kstin paikkamerkki 1">
            <a:extLst>
              <a:ext uri="{FF2B5EF4-FFF2-40B4-BE49-F238E27FC236}">
                <a16:creationId xmlns:a16="http://schemas.microsoft.com/office/drawing/2014/main" id="{5D512886-008D-6268-2AD8-370E50E6F455}"/>
              </a:ext>
            </a:extLst>
          </p:cNvPr>
          <p:cNvSpPr txBox="1">
            <a:spLocks/>
          </p:cNvSpPr>
          <p:nvPr/>
        </p:nvSpPr>
        <p:spPr>
          <a:xfrm>
            <a:off x="652794" y="304800"/>
            <a:ext cx="5940432" cy="65276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Individual</a:t>
            </a:r>
            <a:r>
              <a:rPr lang="fi-FI" sz="4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companies</a:t>
            </a:r>
            <a:endParaRPr lang="fi-FI" sz="4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61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 hidden="1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6"/>
            <a:ext cx="365760" cy="365125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600"/>
              </a:spcAft>
            </a:pPr>
            <a:fld id="{2B2FB3C2-479D-452C-B7E2-165D2C7D907B}" type="slidenum">
              <a:rPr lang="de-AT" smtClean="0"/>
              <a:pPr>
                <a:spcAft>
                  <a:spcPts val="600"/>
                </a:spcAft>
              </a:pPr>
              <a:t>6</a:t>
            </a:fld>
            <a:endParaRPr lang="de-AT"/>
          </a:p>
        </p:txBody>
      </p:sp>
      <p:graphicFrame>
        <p:nvGraphicFramePr>
          <p:cNvPr id="16" name="Tekstin paikkamerkki 3">
            <a:extLst>
              <a:ext uri="{FF2B5EF4-FFF2-40B4-BE49-F238E27FC236}">
                <a16:creationId xmlns:a16="http://schemas.microsoft.com/office/drawing/2014/main" id="{B2CBBAAA-10CF-61DC-378E-ACA629B99E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1196417"/>
              </p:ext>
            </p:extLst>
          </p:nvPr>
        </p:nvGraphicFramePr>
        <p:xfrm>
          <a:off x="295264" y="762000"/>
          <a:ext cx="8620136" cy="4724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kstin paikkamerkki 1">
            <a:extLst>
              <a:ext uri="{FF2B5EF4-FFF2-40B4-BE49-F238E27FC236}">
                <a16:creationId xmlns:a16="http://schemas.microsoft.com/office/drawing/2014/main" id="{B195836D-9118-0B39-AA6F-2BF870EDD9DE}"/>
              </a:ext>
            </a:extLst>
          </p:cNvPr>
          <p:cNvSpPr txBox="1">
            <a:spLocks/>
          </p:cNvSpPr>
          <p:nvPr/>
        </p:nvSpPr>
        <p:spPr>
          <a:xfrm>
            <a:off x="652794" y="304800"/>
            <a:ext cx="5940432" cy="65276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Organisations</a:t>
            </a:r>
            <a:endParaRPr lang="fi-FI" sz="4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04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in paikkamerkki 1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AT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Basic </a:t>
            </a:r>
            <a:r>
              <a:rPr lang="de-AT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idea</a:t>
            </a:r>
            <a:endParaRPr lang="de-AT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B2FB3C2-479D-452C-B7E2-165D2C7D907B}" type="slidenum">
              <a:rPr lang="de-AT" smtClean="0"/>
              <a:pPr/>
              <a:t>7</a:t>
            </a:fld>
            <a:endParaRPr lang="de-AT" dirty="0"/>
          </a:p>
        </p:txBody>
      </p:sp>
      <p:pic>
        <p:nvPicPr>
          <p:cNvPr id="6" name="Picture 9" descr="C:\Users\forsten2m\Desktop\ta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086" y="2971800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Kaarinuoli alas 6"/>
          <p:cNvSpPr/>
          <p:nvPr/>
        </p:nvSpPr>
        <p:spPr>
          <a:xfrm flipH="1">
            <a:off x="1364086" y="1524000"/>
            <a:ext cx="6411665" cy="1219200"/>
          </a:xfrm>
          <a:prstGeom prst="curvedDownArrow">
            <a:avLst/>
          </a:prstGeom>
          <a:solidFill>
            <a:srgbClr val="FFFFFF"/>
          </a:solidFill>
          <a:ln w="25400" cap="flat" cmpd="sng" algn="ctr">
            <a:solidFill>
              <a:srgbClr val="21513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fi-FI" ker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Kaarinuoli alas 7"/>
          <p:cNvSpPr/>
          <p:nvPr/>
        </p:nvSpPr>
        <p:spPr>
          <a:xfrm flipV="1">
            <a:off x="1440286" y="4267200"/>
            <a:ext cx="6553200" cy="1295400"/>
          </a:xfrm>
          <a:prstGeom prst="curvedDownArrow">
            <a:avLst/>
          </a:prstGeom>
          <a:solidFill>
            <a:srgbClr val="FFFFFF"/>
          </a:solidFill>
          <a:ln w="25400" cap="flat" cmpd="sng" algn="ctr">
            <a:solidFill>
              <a:srgbClr val="215134">
                <a:shade val="50000"/>
              </a:srgbClr>
            </a:solidFill>
            <a:prstDash val="sysDot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fi-FI" ker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4145386" y="1676400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 err="1"/>
              <a:t>Information</a:t>
            </a:r>
            <a:endParaRPr lang="fi-FI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 err="1"/>
              <a:t>Analyze</a:t>
            </a:r>
            <a:endParaRPr lang="fi-FI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 err="1"/>
              <a:t>Verify</a:t>
            </a:r>
            <a:endParaRPr lang="fi-FI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/>
              <a:t>Act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4145386" y="4579205"/>
            <a:ext cx="1638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/>
              <a:t>Feedback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 err="1"/>
              <a:t>Advise</a:t>
            </a:r>
            <a:endParaRPr lang="fi-FI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 err="1"/>
              <a:t>Encourage</a:t>
            </a:r>
            <a:endParaRPr lang="fi-FI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 err="1"/>
              <a:t>Maintain</a:t>
            </a:r>
            <a:endParaRPr lang="fi-FI" sz="1200" dirty="0"/>
          </a:p>
        </p:txBody>
      </p:sp>
      <p:sp>
        <p:nvSpPr>
          <p:cNvPr id="13" name="Tekstiruutu 12"/>
          <p:cNvSpPr txBox="1"/>
          <p:nvPr/>
        </p:nvSpPr>
        <p:spPr>
          <a:xfrm>
            <a:off x="914400" y="2895602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 err="1">
                <a:solidFill>
                  <a:srgbClr val="000000"/>
                </a:solidFill>
                <a:latin typeface="Arial"/>
              </a:rPr>
              <a:t>Tax</a:t>
            </a:r>
            <a:r>
              <a:rPr lang="fi-FI" sz="12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fi-FI" sz="1200" b="1" dirty="0" err="1">
                <a:solidFill>
                  <a:srgbClr val="000000"/>
                </a:solidFill>
                <a:latin typeface="Arial"/>
              </a:rPr>
              <a:t>administration</a:t>
            </a:r>
            <a:endParaRPr lang="fi-FI" sz="1200" b="1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5" name="Suora nuoliyhdysviiva 14"/>
          <p:cNvCxnSpPr/>
          <p:nvPr/>
        </p:nvCxnSpPr>
        <p:spPr>
          <a:xfrm>
            <a:off x="2350664" y="3519566"/>
            <a:ext cx="4507336" cy="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iruutu 18"/>
          <p:cNvSpPr txBox="1"/>
          <p:nvPr/>
        </p:nvSpPr>
        <p:spPr>
          <a:xfrm>
            <a:off x="3430584" y="3193315"/>
            <a:ext cx="29702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500" b="1" dirty="0" err="1"/>
              <a:t>Establish</a:t>
            </a:r>
            <a:r>
              <a:rPr lang="fi-FI" sz="1500" b="1" dirty="0"/>
              <a:t> a </a:t>
            </a:r>
            <a:r>
              <a:rPr lang="fi-FI" sz="1500" b="1" dirty="0" err="1"/>
              <a:t>relationship</a:t>
            </a:r>
            <a:endParaRPr lang="fi-FI" sz="1500" b="1" dirty="0"/>
          </a:p>
        </p:txBody>
      </p:sp>
      <p:pic>
        <p:nvPicPr>
          <p:cNvPr id="16" name="Picture 13" descr="C:\Users\forsten2m\Desktop\compan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2" y="3134673"/>
            <a:ext cx="1436585" cy="100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kstiruutu 16"/>
          <p:cNvSpPr txBox="1"/>
          <p:nvPr/>
        </p:nvSpPr>
        <p:spPr>
          <a:xfrm>
            <a:off x="6827416" y="2781877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000000"/>
                </a:solidFill>
                <a:latin typeface="Arial"/>
              </a:rPr>
              <a:t>Trade </a:t>
            </a:r>
            <a:r>
              <a:rPr lang="fi-FI" sz="1200" b="1" dirty="0" err="1">
                <a:solidFill>
                  <a:srgbClr val="000000"/>
                </a:solidFill>
                <a:latin typeface="Arial"/>
              </a:rPr>
              <a:t>organisation</a:t>
            </a:r>
            <a:r>
              <a:rPr lang="fi-FI" sz="1200" b="1" dirty="0">
                <a:solidFill>
                  <a:srgbClr val="000000"/>
                </a:solidFill>
                <a:latin typeface="Arial"/>
              </a:rPr>
              <a:t> / </a:t>
            </a:r>
            <a:r>
              <a:rPr lang="fi-FI" sz="1200" b="1" dirty="0" err="1">
                <a:solidFill>
                  <a:srgbClr val="000000"/>
                </a:solidFill>
                <a:latin typeface="Arial"/>
              </a:rPr>
              <a:t>company</a:t>
            </a:r>
            <a:endParaRPr lang="fi-FI" sz="1200" b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602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 hidden="1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6"/>
            <a:ext cx="365760" cy="365125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600"/>
              </a:spcAft>
            </a:pPr>
            <a:fld id="{2B2FB3C2-479D-452C-B7E2-165D2C7D907B}" type="slidenum">
              <a:rPr lang="de-AT" smtClean="0"/>
              <a:pPr>
                <a:spcAft>
                  <a:spcPts val="600"/>
                </a:spcAft>
              </a:pPr>
              <a:t>8</a:t>
            </a:fld>
            <a:endParaRPr lang="de-AT"/>
          </a:p>
        </p:txBody>
      </p:sp>
      <p:graphicFrame>
        <p:nvGraphicFramePr>
          <p:cNvPr id="16" name="Tekstin paikkamerkki 3">
            <a:extLst>
              <a:ext uri="{FF2B5EF4-FFF2-40B4-BE49-F238E27FC236}">
                <a16:creationId xmlns:a16="http://schemas.microsoft.com/office/drawing/2014/main" id="{9810445E-744B-F544-4194-7C7B7037D7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603828"/>
              </p:ext>
            </p:extLst>
          </p:nvPr>
        </p:nvGraphicFramePr>
        <p:xfrm>
          <a:off x="523864" y="1371600"/>
          <a:ext cx="7096136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kstin paikkamerkki 1">
            <a:extLst>
              <a:ext uri="{FF2B5EF4-FFF2-40B4-BE49-F238E27FC236}">
                <a16:creationId xmlns:a16="http://schemas.microsoft.com/office/drawing/2014/main" id="{F9FA691C-4E8D-D1E5-2C27-81A084E6E6C2}"/>
              </a:ext>
            </a:extLst>
          </p:cNvPr>
          <p:cNvSpPr txBox="1">
            <a:spLocks/>
          </p:cNvSpPr>
          <p:nvPr/>
        </p:nvSpPr>
        <p:spPr>
          <a:xfrm>
            <a:off x="652794" y="304800"/>
            <a:ext cx="5940432" cy="65276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Correct</a:t>
            </a:r>
            <a:r>
              <a:rPr lang="fi-FI" sz="4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approach</a:t>
            </a:r>
            <a:endParaRPr lang="fi-FI" sz="4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49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ekstin paikkamerkki 2">
            <a:extLst>
              <a:ext uri="{FF2B5EF4-FFF2-40B4-BE49-F238E27FC236}">
                <a16:creationId xmlns:a16="http://schemas.microsoft.com/office/drawing/2014/main" id="{F2A23C3E-BB9C-D719-126E-9E62EA3022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1664756"/>
              </p:ext>
            </p:extLst>
          </p:nvPr>
        </p:nvGraphicFramePr>
        <p:xfrm>
          <a:off x="457200" y="145015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kstin paikkamerkki 1">
            <a:extLst>
              <a:ext uri="{FF2B5EF4-FFF2-40B4-BE49-F238E27FC236}">
                <a16:creationId xmlns:a16="http://schemas.microsoft.com/office/drawing/2014/main" id="{6E39B7BD-CBE8-29FB-8B5F-9315EB1CE26A}"/>
              </a:ext>
            </a:extLst>
          </p:cNvPr>
          <p:cNvSpPr txBox="1">
            <a:spLocks/>
          </p:cNvSpPr>
          <p:nvPr/>
        </p:nvSpPr>
        <p:spPr>
          <a:xfrm>
            <a:off x="652794" y="490240"/>
            <a:ext cx="5940432" cy="65276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Risks</a:t>
            </a:r>
            <a:r>
              <a:rPr lang="fi-FI" sz="4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fi-FI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costs</a:t>
            </a:r>
            <a:endParaRPr lang="fi-FI" sz="4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64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la">
  <a:themeElements>
    <a:clrScheme name="Mukautettu 1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FC32E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Aul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Aul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2084</TotalTime>
  <Words>1021</Words>
  <Application>Microsoft Office PowerPoint</Application>
  <PresentationFormat>Näytössä katseltava diaesitys (4:3)</PresentationFormat>
  <Paragraphs>289</Paragraphs>
  <Slides>21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10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32" baseType="lpstr">
      <vt:lpstr>Arial</vt:lpstr>
      <vt:lpstr>Calibri</vt:lpstr>
      <vt:lpstr>Lucida Sans Unicode</vt:lpstr>
      <vt:lpstr>Palatino Linotype</vt:lpstr>
      <vt:lpstr>Symbol</vt:lpstr>
      <vt:lpstr>Tahoma</vt:lpstr>
      <vt:lpstr>Verdana</vt:lpstr>
      <vt:lpstr>Wingdings</vt:lpstr>
      <vt:lpstr>Wingdings 2</vt:lpstr>
      <vt:lpstr>Wingdings 3</vt:lpstr>
      <vt:lpstr>Aula</vt:lpstr>
      <vt:lpstr>Industry cooperation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Forsten Markus (Yritysverotus/Vnt)</dc:creator>
  <cp:lastModifiedBy>Markus Forsten</cp:lastModifiedBy>
  <cp:revision>138</cp:revision>
  <dcterms:created xsi:type="dcterms:W3CDTF">2006-08-16T00:00:00Z</dcterms:created>
  <dcterms:modified xsi:type="dcterms:W3CDTF">2023-05-07T10:26:44Z</dcterms:modified>
</cp:coreProperties>
</file>