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6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0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1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3225" r:id="rId2"/>
    <p:sldId id="3244" r:id="rId3"/>
    <p:sldId id="3278" r:id="rId4"/>
    <p:sldId id="3266" r:id="rId5"/>
    <p:sldId id="3267" r:id="rId6"/>
    <p:sldId id="3270" r:id="rId7"/>
    <p:sldId id="3271" r:id="rId8"/>
    <p:sldId id="3273" r:id="rId9"/>
    <p:sldId id="3275" r:id="rId10"/>
    <p:sldId id="3283" r:id="rId11"/>
    <p:sldId id="3282" r:id="rId12"/>
    <p:sldId id="3265" r:id="rId13"/>
    <p:sldId id="3276" r:id="rId14"/>
    <p:sldId id="3279" r:id="rId15"/>
    <p:sldId id="3277" r:id="rId16"/>
    <p:sldId id="3268" r:id="rId17"/>
    <p:sldId id="3269" r:id="rId18"/>
    <p:sldId id="3272" r:id="rId19"/>
    <p:sldId id="3274" r:id="rId20"/>
    <p:sldId id="3280" r:id="rId21"/>
    <p:sldId id="3281" r:id="rId22"/>
    <p:sldId id="3284" r:id="rId23"/>
    <p:sldId id="328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 Detterer" initials="JD" lastIdx="1" clrIdx="0">
    <p:extLst>
      <p:ext uri="{19B8F6BF-5375-455C-9EA6-DF929625EA0E}">
        <p15:presenceInfo xmlns:p15="http://schemas.microsoft.com/office/powerpoint/2012/main" userId="Jes Detter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A8B0"/>
    <a:srgbClr val="879BA2"/>
    <a:srgbClr val="C5C3BE"/>
    <a:srgbClr val="C0BEBA"/>
    <a:srgbClr val="EA8A87"/>
    <a:srgbClr val="A9E1D6"/>
    <a:srgbClr val="DAE3F3"/>
    <a:srgbClr val="E98B8A"/>
    <a:srgbClr val="C7282F"/>
    <a:srgbClr val="96A9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79" autoAdjust="0"/>
    <p:restoredTop sz="84887" autoAdjust="0"/>
  </p:normalViewPr>
  <p:slideViewPr>
    <p:cSldViewPr>
      <p:cViewPr varScale="1">
        <p:scale>
          <a:sx n="136" d="100"/>
          <a:sy n="136" d="100"/>
        </p:scale>
        <p:origin x="2348" y="84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10" Type="http://schemas.openxmlformats.org/officeDocument/2006/relationships/image" Target="../media/image21.svg"/><Relationship Id="rId4" Type="http://schemas.openxmlformats.org/officeDocument/2006/relationships/image" Target="../media/image15.svg"/><Relationship Id="rId9" Type="http://schemas.openxmlformats.org/officeDocument/2006/relationships/image" Target="../media/image20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10" Type="http://schemas.openxmlformats.org/officeDocument/2006/relationships/image" Target="../media/image21.svg"/><Relationship Id="rId4" Type="http://schemas.openxmlformats.org/officeDocument/2006/relationships/image" Target="../media/image15.svg"/><Relationship Id="rId9" Type="http://schemas.openxmlformats.org/officeDocument/2006/relationships/image" Target="../media/image2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85E693-E2C1-4678-94D7-38346C254238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34B77A61-0CBC-4A0D-82CC-B7AFDB26B99C}">
      <dgm:prSet phldrT="[Text]" custT="1"/>
      <dgm:spPr/>
      <dgm:t>
        <a:bodyPr/>
        <a:lstStyle/>
        <a:p>
          <a:endParaRPr lang="en-AU" sz="1800" dirty="0">
            <a:latin typeface="Century Gothic" panose="020B0502020202020204" pitchFamily="34" charset="0"/>
          </a:endParaRPr>
        </a:p>
        <a:p>
          <a:endParaRPr lang="en-AU" sz="1800" dirty="0">
            <a:latin typeface="Century Gothic" panose="020B0502020202020204" pitchFamily="34" charset="0"/>
          </a:endParaRPr>
        </a:p>
      </dgm:t>
    </dgm:pt>
    <dgm:pt modelId="{5B3CE2AC-0910-455B-B888-E370BE61109D}" type="parTrans" cxnId="{CA1634E6-7477-470D-9C94-3630B6A6AF39}">
      <dgm:prSet/>
      <dgm:spPr/>
      <dgm:t>
        <a:bodyPr/>
        <a:lstStyle/>
        <a:p>
          <a:endParaRPr lang="en-AU" sz="1800">
            <a:latin typeface="Century Gothic" panose="020B0502020202020204" pitchFamily="34" charset="0"/>
          </a:endParaRPr>
        </a:p>
      </dgm:t>
    </dgm:pt>
    <dgm:pt modelId="{B45B2F41-BCF2-49AF-8434-478C8EFC5C52}" type="sibTrans" cxnId="{CA1634E6-7477-470D-9C94-3630B6A6AF39}">
      <dgm:prSet/>
      <dgm:spPr/>
      <dgm:t>
        <a:bodyPr/>
        <a:lstStyle/>
        <a:p>
          <a:endParaRPr lang="en-AU" sz="1800">
            <a:latin typeface="Century Gothic" panose="020B0502020202020204" pitchFamily="34" charset="0"/>
          </a:endParaRPr>
        </a:p>
      </dgm:t>
    </dgm:pt>
    <dgm:pt modelId="{C9942CA5-6461-47B7-A24E-F5FF10715C5C}">
      <dgm:prSet phldrT="[Text]" custT="1"/>
      <dgm:spPr/>
      <dgm:t>
        <a:bodyPr/>
        <a:lstStyle/>
        <a:p>
          <a:endParaRPr lang="en-AU" sz="1800" dirty="0">
            <a:latin typeface="Century Gothic" panose="020B0502020202020204" pitchFamily="34" charset="0"/>
          </a:endParaRPr>
        </a:p>
        <a:p>
          <a:endParaRPr lang="en-AU" sz="1800" dirty="0">
            <a:latin typeface="Century Gothic" panose="020B0502020202020204" pitchFamily="34" charset="0"/>
          </a:endParaRPr>
        </a:p>
      </dgm:t>
    </dgm:pt>
    <dgm:pt modelId="{B4C25C5C-EB37-49B5-87AA-FA34687E5FB6}" type="parTrans" cxnId="{7972BB77-D252-40DC-8FDE-914897C398E9}">
      <dgm:prSet/>
      <dgm:spPr/>
      <dgm:t>
        <a:bodyPr/>
        <a:lstStyle/>
        <a:p>
          <a:endParaRPr lang="en-AU" sz="1800">
            <a:latin typeface="Century Gothic" panose="020B0502020202020204" pitchFamily="34" charset="0"/>
          </a:endParaRPr>
        </a:p>
      </dgm:t>
    </dgm:pt>
    <dgm:pt modelId="{F1CE420A-2D68-4BEA-994C-E9A0D10550AB}" type="sibTrans" cxnId="{7972BB77-D252-40DC-8FDE-914897C398E9}">
      <dgm:prSet/>
      <dgm:spPr/>
      <dgm:t>
        <a:bodyPr/>
        <a:lstStyle/>
        <a:p>
          <a:endParaRPr lang="en-AU" sz="1800">
            <a:latin typeface="Century Gothic" panose="020B0502020202020204" pitchFamily="34" charset="0"/>
          </a:endParaRPr>
        </a:p>
      </dgm:t>
    </dgm:pt>
    <dgm:pt modelId="{74C1818B-1F48-4AAE-8CBE-0FF3B65FBE97}">
      <dgm:prSet phldrT="[Text]" custT="1"/>
      <dgm:spPr/>
      <dgm:t>
        <a:bodyPr/>
        <a:lstStyle/>
        <a:p>
          <a:endParaRPr lang="en-AU" sz="1800" dirty="0">
            <a:latin typeface="Century Gothic" panose="020B0502020202020204" pitchFamily="34" charset="0"/>
          </a:endParaRPr>
        </a:p>
        <a:p>
          <a:endParaRPr lang="en-AU" sz="1800" dirty="0">
            <a:latin typeface="Century Gothic" panose="020B0502020202020204" pitchFamily="34" charset="0"/>
          </a:endParaRPr>
        </a:p>
      </dgm:t>
    </dgm:pt>
    <dgm:pt modelId="{E2A5CF6D-FE92-4CFB-837C-28B24C8B6168}" type="parTrans" cxnId="{C1DE14DC-AE42-4BA1-B9AA-8716FC0721F0}">
      <dgm:prSet/>
      <dgm:spPr/>
      <dgm:t>
        <a:bodyPr/>
        <a:lstStyle/>
        <a:p>
          <a:endParaRPr lang="en-AU" sz="1800">
            <a:latin typeface="Century Gothic" panose="020B0502020202020204" pitchFamily="34" charset="0"/>
          </a:endParaRPr>
        </a:p>
      </dgm:t>
    </dgm:pt>
    <dgm:pt modelId="{8EC05A1E-E157-43F4-A883-8CBE94D1899A}" type="sibTrans" cxnId="{C1DE14DC-AE42-4BA1-B9AA-8716FC0721F0}">
      <dgm:prSet/>
      <dgm:spPr/>
      <dgm:t>
        <a:bodyPr/>
        <a:lstStyle/>
        <a:p>
          <a:endParaRPr lang="en-AU" sz="1800">
            <a:latin typeface="Century Gothic" panose="020B0502020202020204" pitchFamily="34" charset="0"/>
          </a:endParaRPr>
        </a:p>
      </dgm:t>
    </dgm:pt>
    <dgm:pt modelId="{F13F846E-9937-4147-821A-7CD0DBA42D43}" type="pres">
      <dgm:prSet presAssocID="{BA85E693-E2C1-4678-94D7-38346C254238}" presName="CompostProcess" presStyleCnt="0">
        <dgm:presLayoutVars>
          <dgm:dir/>
          <dgm:resizeHandles val="exact"/>
        </dgm:presLayoutVars>
      </dgm:prSet>
      <dgm:spPr/>
    </dgm:pt>
    <dgm:pt modelId="{CD6D4294-C814-40D2-83A9-8D8D7DDEDDB1}" type="pres">
      <dgm:prSet presAssocID="{BA85E693-E2C1-4678-94D7-38346C254238}" presName="arrow" presStyleLbl="bgShp" presStyleIdx="0" presStyleCnt="1"/>
      <dgm:spPr/>
    </dgm:pt>
    <dgm:pt modelId="{DF878B8C-2A77-42C4-8DB3-E3ADD02F62E9}" type="pres">
      <dgm:prSet presAssocID="{BA85E693-E2C1-4678-94D7-38346C254238}" presName="linearProcess" presStyleCnt="0"/>
      <dgm:spPr/>
    </dgm:pt>
    <dgm:pt modelId="{1B091346-EEB0-4EF3-B045-F11B59C1DF9F}" type="pres">
      <dgm:prSet presAssocID="{34B77A61-0CBC-4A0D-82CC-B7AFDB26B99C}" presName="textNode" presStyleLbl="node1" presStyleIdx="0" presStyleCnt="3">
        <dgm:presLayoutVars>
          <dgm:bulletEnabled val="1"/>
        </dgm:presLayoutVars>
      </dgm:prSet>
      <dgm:spPr/>
    </dgm:pt>
    <dgm:pt modelId="{1DA2098E-EBAE-4971-9327-8701343DF39C}" type="pres">
      <dgm:prSet presAssocID="{B45B2F41-BCF2-49AF-8434-478C8EFC5C52}" presName="sibTrans" presStyleCnt="0"/>
      <dgm:spPr/>
    </dgm:pt>
    <dgm:pt modelId="{22E49846-6ED9-4E9D-B349-7EB67813A866}" type="pres">
      <dgm:prSet presAssocID="{C9942CA5-6461-47B7-A24E-F5FF10715C5C}" presName="textNode" presStyleLbl="node1" presStyleIdx="1" presStyleCnt="3">
        <dgm:presLayoutVars>
          <dgm:bulletEnabled val="1"/>
        </dgm:presLayoutVars>
      </dgm:prSet>
      <dgm:spPr/>
    </dgm:pt>
    <dgm:pt modelId="{B6CBE0DE-403A-41B8-939D-7585B180B6BD}" type="pres">
      <dgm:prSet presAssocID="{F1CE420A-2D68-4BEA-994C-E9A0D10550AB}" presName="sibTrans" presStyleCnt="0"/>
      <dgm:spPr/>
    </dgm:pt>
    <dgm:pt modelId="{4F651B91-D981-4944-8172-4883A778520D}" type="pres">
      <dgm:prSet presAssocID="{74C1818B-1F48-4AAE-8CBE-0FF3B65FBE97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DE4E6201-D5A1-4AFA-92E1-05BAE106C66C}" type="presOf" srcId="{34B77A61-0CBC-4A0D-82CC-B7AFDB26B99C}" destId="{1B091346-EEB0-4EF3-B045-F11B59C1DF9F}" srcOrd="0" destOrd="0" presId="urn:microsoft.com/office/officeart/2005/8/layout/hProcess9"/>
    <dgm:cxn modelId="{6DB9643F-A16F-47DC-B73D-F55098792E41}" type="presOf" srcId="{BA85E693-E2C1-4678-94D7-38346C254238}" destId="{F13F846E-9937-4147-821A-7CD0DBA42D43}" srcOrd="0" destOrd="0" presId="urn:microsoft.com/office/officeart/2005/8/layout/hProcess9"/>
    <dgm:cxn modelId="{7972BB77-D252-40DC-8FDE-914897C398E9}" srcId="{BA85E693-E2C1-4678-94D7-38346C254238}" destId="{C9942CA5-6461-47B7-A24E-F5FF10715C5C}" srcOrd="1" destOrd="0" parTransId="{B4C25C5C-EB37-49B5-87AA-FA34687E5FB6}" sibTransId="{F1CE420A-2D68-4BEA-994C-E9A0D10550AB}"/>
    <dgm:cxn modelId="{C1DE14DC-AE42-4BA1-B9AA-8716FC0721F0}" srcId="{BA85E693-E2C1-4678-94D7-38346C254238}" destId="{74C1818B-1F48-4AAE-8CBE-0FF3B65FBE97}" srcOrd="2" destOrd="0" parTransId="{E2A5CF6D-FE92-4CFB-837C-28B24C8B6168}" sibTransId="{8EC05A1E-E157-43F4-A883-8CBE94D1899A}"/>
    <dgm:cxn modelId="{CA1634E6-7477-470D-9C94-3630B6A6AF39}" srcId="{BA85E693-E2C1-4678-94D7-38346C254238}" destId="{34B77A61-0CBC-4A0D-82CC-B7AFDB26B99C}" srcOrd="0" destOrd="0" parTransId="{5B3CE2AC-0910-455B-B888-E370BE61109D}" sibTransId="{B45B2F41-BCF2-49AF-8434-478C8EFC5C52}"/>
    <dgm:cxn modelId="{6722F1EF-A4AB-4F8B-806D-CB95DA4F717B}" type="presOf" srcId="{74C1818B-1F48-4AAE-8CBE-0FF3B65FBE97}" destId="{4F651B91-D981-4944-8172-4883A778520D}" srcOrd="0" destOrd="0" presId="urn:microsoft.com/office/officeart/2005/8/layout/hProcess9"/>
    <dgm:cxn modelId="{A35407F0-1A01-4415-9A79-807BE30D1341}" type="presOf" srcId="{C9942CA5-6461-47B7-A24E-F5FF10715C5C}" destId="{22E49846-6ED9-4E9D-B349-7EB67813A866}" srcOrd="0" destOrd="0" presId="urn:microsoft.com/office/officeart/2005/8/layout/hProcess9"/>
    <dgm:cxn modelId="{2E2B776D-7E8F-481C-8ABE-2040E7CB1FEC}" type="presParOf" srcId="{F13F846E-9937-4147-821A-7CD0DBA42D43}" destId="{CD6D4294-C814-40D2-83A9-8D8D7DDEDDB1}" srcOrd="0" destOrd="0" presId="urn:microsoft.com/office/officeart/2005/8/layout/hProcess9"/>
    <dgm:cxn modelId="{0C7DA270-39F2-48B5-B5EB-AB4D2E23687B}" type="presParOf" srcId="{F13F846E-9937-4147-821A-7CD0DBA42D43}" destId="{DF878B8C-2A77-42C4-8DB3-E3ADD02F62E9}" srcOrd="1" destOrd="0" presId="urn:microsoft.com/office/officeart/2005/8/layout/hProcess9"/>
    <dgm:cxn modelId="{F1866C47-BABA-4FDB-A5D6-8F3B4BAECA4A}" type="presParOf" srcId="{DF878B8C-2A77-42C4-8DB3-E3ADD02F62E9}" destId="{1B091346-EEB0-4EF3-B045-F11B59C1DF9F}" srcOrd="0" destOrd="0" presId="urn:microsoft.com/office/officeart/2005/8/layout/hProcess9"/>
    <dgm:cxn modelId="{F0559973-00F9-4A69-BA16-C070995F7B34}" type="presParOf" srcId="{DF878B8C-2A77-42C4-8DB3-E3ADD02F62E9}" destId="{1DA2098E-EBAE-4971-9327-8701343DF39C}" srcOrd="1" destOrd="0" presId="urn:microsoft.com/office/officeart/2005/8/layout/hProcess9"/>
    <dgm:cxn modelId="{4662FA47-1865-4894-988F-E2B99862C700}" type="presParOf" srcId="{DF878B8C-2A77-42C4-8DB3-E3ADD02F62E9}" destId="{22E49846-6ED9-4E9D-B349-7EB67813A866}" srcOrd="2" destOrd="0" presId="urn:microsoft.com/office/officeart/2005/8/layout/hProcess9"/>
    <dgm:cxn modelId="{FBFFFD99-7AB8-4B7E-9F74-D13506594D16}" type="presParOf" srcId="{DF878B8C-2A77-42C4-8DB3-E3ADD02F62E9}" destId="{B6CBE0DE-403A-41B8-939D-7585B180B6BD}" srcOrd="3" destOrd="0" presId="urn:microsoft.com/office/officeart/2005/8/layout/hProcess9"/>
    <dgm:cxn modelId="{1EBF9380-22B1-4481-9AFF-DD73838E9731}" type="presParOf" srcId="{DF878B8C-2A77-42C4-8DB3-E3ADD02F62E9}" destId="{4F651B91-D981-4944-8172-4883A778520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06A95FE-4FE4-4075-9AAA-6B3A4977E6AC}" type="doc">
      <dgm:prSet loTypeId="urn:microsoft.com/office/officeart/2005/8/layout/venn3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AU"/>
        </a:p>
      </dgm:t>
    </dgm:pt>
    <dgm:pt modelId="{53982D53-CF1F-44B5-982A-939B6C60E029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en-AU" sz="1800" dirty="0">
              <a:latin typeface="Century Gothic" panose="020B0502020202020204" pitchFamily="34" charset="0"/>
            </a:rPr>
            <a:t>Establishing a false business</a:t>
          </a:r>
        </a:p>
      </dgm:t>
    </dgm:pt>
    <dgm:pt modelId="{7F2D8A8E-F31A-4981-8D3D-672963E62388}" type="parTrans" cxnId="{B2908D5C-8462-4DF5-B348-A6EE4D64D376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35B21BF4-DAA0-4008-9B4C-5320807323B1}" type="sibTrans" cxnId="{B2908D5C-8462-4DF5-B348-A6EE4D64D376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8C4A1ADB-E729-4C41-8805-04C14B6C03BA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en-AU" sz="1800" dirty="0">
              <a:latin typeface="Century Gothic" panose="020B0502020202020204" pitchFamily="34" charset="0"/>
            </a:rPr>
            <a:t>Taking over another business</a:t>
          </a:r>
        </a:p>
      </dgm:t>
    </dgm:pt>
    <dgm:pt modelId="{AF9A1881-33CB-4C8A-A933-90F0A787218C}" type="parTrans" cxnId="{589FEA0A-8F34-4385-9E18-BD525D84F58B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EBB4230A-DEEB-419B-A54F-4B1BB77A8B92}" type="sibTrans" cxnId="{589FEA0A-8F34-4385-9E18-BD525D84F58B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FC16A6B2-CEA1-41EA-8282-48EB228A231E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en-AU" sz="1800" dirty="0">
              <a:latin typeface="Century Gothic" panose="020B0502020202020204" pitchFamily="34" charset="0"/>
            </a:rPr>
            <a:t>Tax Agents inflate VAT refunds</a:t>
          </a:r>
        </a:p>
      </dgm:t>
    </dgm:pt>
    <dgm:pt modelId="{E6F29B1F-814B-400D-90D7-2A379C8FEC07}" type="parTrans" cxnId="{3B5A70F2-FE85-40A5-8EFC-81FE73106994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5976B30B-9431-4F69-B2C5-5BB2A14D0323}" type="sibTrans" cxnId="{3B5A70F2-FE85-40A5-8EFC-81FE73106994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DB4C3EEF-2A46-40AE-8A6B-12F9DDD50752}">
      <dgm:prSet phldrT="[Text]" custT="1"/>
      <dgm:spPr/>
      <dgm:t>
        <a:bodyPr/>
        <a:lstStyle/>
        <a:p>
          <a:pPr>
            <a:buNone/>
          </a:pPr>
          <a:r>
            <a:rPr lang="en-AU" sz="1800" dirty="0">
              <a:latin typeface="Century Gothic" panose="020B0502020202020204" pitchFamily="34" charset="0"/>
            </a:rPr>
            <a:t>Setting up false bank accounts</a:t>
          </a:r>
        </a:p>
      </dgm:t>
    </dgm:pt>
    <dgm:pt modelId="{F5259D6A-EFEA-4402-A297-BD277982EA24}" type="parTrans" cxnId="{27D82D6F-648B-4B90-8408-81B073C53660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62D78627-4600-4A40-A5B0-050C76EC2AB9}" type="sibTrans" cxnId="{27D82D6F-648B-4B90-8408-81B073C53660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D1DE5842-FF99-4524-9C0F-0B0EDC77F334}" type="pres">
      <dgm:prSet presAssocID="{406A95FE-4FE4-4075-9AAA-6B3A4977E6AC}" presName="Name0" presStyleCnt="0">
        <dgm:presLayoutVars>
          <dgm:dir/>
          <dgm:resizeHandles val="exact"/>
        </dgm:presLayoutVars>
      </dgm:prSet>
      <dgm:spPr/>
    </dgm:pt>
    <dgm:pt modelId="{26EE18C0-A581-478D-9CD9-35BB771B809E}" type="pres">
      <dgm:prSet presAssocID="{53982D53-CF1F-44B5-982A-939B6C60E029}" presName="Name5" presStyleLbl="vennNode1" presStyleIdx="0" presStyleCnt="4">
        <dgm:presLayoutVars>
          <dgm:bulletEnabled val="1"/>
        </dgm:presLayoutVars>
      </dgm:prSet>
      <dgm:spPr/>
    </dgm:pt>
    <dgm:pt modelId="{33A2DB30-76CF-41F2-8F8F-3DB331F03DF5}" type="pres">
      <dgm:prSet presAssocID="{35B21BF4-DAA0-4008-9B4C-5320807323B1}" presName="space" presStyleCnt="0"/>
      <dgm:spPr/>
    </dgm:pt>
    <dgm:pt modelId="{AFE12378-C313-4EC7-8012-2EB241C244C4}" type="pres">
      <dgm:prSet presAssocID="{8C4A1ADB-E729-4C41-8805-04C14B6C03BA}" presName="Name5" presStyleLbl="vennNode1" presStyleIdx="1" presStyleCnt="4">
        <dgm:presLayoutVars>
          <dgm:bulletEnabled val="1"/>
        </dgm:presLayoutVars>
      </dgm:prSet>
      <dgm:spPr/>
    </dgm:pt>
    <dgm:pt modelId="{C245F5CC-23AF-4820-9677-741E25C30DE4}" type="pres">
      <dgm:prSet presAssocID="{EBB4230A-DEEB-419B-A54F-4B1BB77A8B92}" presName="space" presStyleCnt="0"/>
      <dgm:spPr/>
    </dgm:pt>
    <dgm:pt modelId="{A3167EA6-6AA7-4873-8BAE-EFCF588DB28D}" type="pres">
      <dgm:prSet presAssocID="{FC16A6B2-CEA1-41EA-8282-48EB228A231E}" presName="Name5" presStyleLbl="vennNode1" presStyleIdx="2" presStyleCnt="4">
        <dgm:presLayoutVars>
          <dgm:bulletEnabled val="1"/>
        </dgm:presLayoutVars>
      </dgm:prSet>
      <dgm:spPr/>
    </dgm:pt>
    <dgm:pt modelId="{720B4A7E-4813-458B-97BF-F3996126B688}" type="pres">
      <dgm:prSet presAssocID="{5976B30B-9431-4F69-B2C5-5BB2A14D0323}" presName="space" presStyleCnt="0"/>
      <dgm:spPr/>
    </dgm:pt>
    <dgm:pt modelId="{8F69A79A-A409-495B-B50B-F29D27846BFD}" type="pres">
      <dgm:prSet presAssocID="{DB4C3EEF-2A46-40AE-8A6B-12F9DDD50752}" presName="Name5" presStyleLbl="vennNode1" presStyleIdx="3" presStyleCnt="4">
        <dgm:presLayoutVars>
          <dgm:bulletEnabled val="1"/>
        </dgm:presLayoutVars>
      </dgm:prSet>
      <dgm:spPr/>
    </dgm:pt>
  </dgm:ptLst>
  <dgm:cxnLst>
    <dgm:cxn modelId="{589FEA0A-8F34-4385-9E18-BD525D84F58B}" srcId="{406A95FE-4FE4-4075-9AAA-6B3A4977E6AC}" destId="{8C4A1ADB-E729-4C41-8805-04C14B6C03BA}" srcOrd="1" destOrd="0" parTransId="{AF9A1881-33CB-4C8A-A933-90F0A787218C}" sibTransId="{EBB4230A-DEEB-419B-A54F-4B1BB77A8B92}"/>
    <dgm:cxn modelId="{B2908D5C-8462-4DF5-B348-A6EE4D64D376}" srcId="{406A95FE-4FE4-4075-9AAA-6B3A4977E6AC}" destId="{53982D53-CF1F-44B5-982A-939B6C60E029}" srcOrd="0" destOrd="0" parTransId="{7F2D8A8E-F31A-4981-8D3D-672963E62388}" sibTransId="{35B21BF4-DAA0-4008-9B4C-5320807323B1}"/>
    <dgm:cxn modelId="{66B50F5F-194B-4AF9-891E-0A9C947B71D9}" type="presOf" srcId="{DB4C3EEF-2A46-40AE-8A6B-12F9DDD50752}" destId="{8F69A79A-A409-495B-B50B-F29D27846BFD}" srcOrd="0" destOrd="0" presId="urn:microsoft.com/office/officeart/2005/8/layout/venn3"/>
    <dgm:cxn modelId="{27D82D6F-648B-4B90-8408-81B073C53660}" srcId="{406A95FE-4FE4-4075-9AAA-6B3A4977E6AC}" destId="{DB4C3EEF-2A46-40AE-8A6B-12F9DDD50752}" srcOrd="3" destOrd="0" parTransId="{F5259D6A-EFEA-4402-A297-BD277982EA24}" sibTransId="{62D78627-4600-4A40-A5B0-050C76EC2AB9}"/>
    <dgm:cxn modelId="{509EF798-0608-41F5-87FA-2B91B9F93967}" type="presOf" srcId="{53982D53-CF1F-44B5-982A-939B6C60E029}" destId="{26EE18C0-A581-478D-9CD9-35BB771B809E}" srcOrd="0" destOrd="0" presId="urn:microsoft.com/office/officeart/2005/8/layout/venn3"/>
    <dgm:cxn modelId="{AF8724A9-4146-4DD2-B7F6-59D28BB11361}" type="presOf" srcId="{FC16A6B2-CEA1-41EA-8282-48EB228A231E}" destId="{A3167EA6-6AA7-4873-8BAE-EFCF588DB28D}" srcOrd="0" destOrd="0" presId="urn:microsoft.com/office/officeart/2005/8/layout/venn3"/>
    <dgm:cxn modelId="{507CA4BD-3745-405F-947D-A00E1E453EB4}" type="presOf" srcId="{8C4A1ADB-E729-4C41-8805-04C14B6C03BA}" destId="{AFE12378-C313-4EC7-8012-2EB241C244C4}" srcOrd="0" destOrd="0" presId="urn:microsoft.com/office/officeart/2005/8/layout/venn3"/>
    <dgm:cxn modelId="{3B5A70F2-FE85-40A5-8EFC-81FE73106994}" srcId="{406A95FE-4FE4-4075-9AAA-6B3A4977E6AC}" destId="{FC16A6B2-CEA1-41EA-8282-48EB228A231E}" srcOrd="2" destOrd="0" parTransId="{E6F29B1F-814B-400D-90D7-2A379C8FEC07}" sibTransId="{5976B30B-9431-4F69-B2C5-5BB2A14D0323}"/>
    <dgm:cxn modelId="{C384C8FE-F391-437C-9DF9-82EBCAA9F0D9}" type="presOf" srcId="{406A95FE-4FE4-4075-9AAA-6B3A4977E6AC}" destId="{D1DE5842-FF99-4524-9C0F-0B0EDC77F334}" srcOrd="0" destOrd="0" presId="urn:microsoft.com/office/officeart/2005/8/layout/venn3"/>
    <dgm:cxn modelId="{11A8EBA6-E472-4406-BB97-1578A96B989A}" type="presParOf" srcId="{D1DE5842-FF99-4524-9C0F-0B0EDC77F334}" destId="{26EE18C0-A581-478D-9CD9-35BB771B809E}" srcOrd="0" destOrd="0" presId="urn:microsoft.com/office/officeart/2005/8/layout/venn3"/>
    <dgm:cxn modelId="{DE6103EF-E779-49AD-BC77-48632E680B28}" type="presParOf" srcId="{D1DE5842-FF99-4524-9C0F-0B0EDC77F334}" destId="{33A2DB30-76CF-41F2-8F8F-3DB331F03DF5}" srcOrd="1" destOrd="0" presId="urn:microsoft.com/office/officeart/2005/8/layout/venn3"/>
    <dgm:cxn modelId="{6D6D4E22-CF1D-4F8F-8FD1-1CEF8EC97ACE}" type="presParOf" srcId="{D1DE5842-FF99-4524-9C0F-0B0EDC77F334}" destId="{AFE12378-C313-4EC7-8012-2EB241C244C4}" srcOrd="2" destOrd="0" presId="urn:microsoft.com/office/officeart/2005/8/layout/venn3"/>
    <dgm:cxn modelId="{784BC80C-E23A-4CBD-9F5C-E54D21D0390C}" type="presParOf" srcId="{D1DE5842-FF99-4524-9C0F-0B0EDC77F334}" destId="{C245F5CC-23AF-4820-9677-741E25C30DE4}" srcOrd="3" destOrd="0" presId="urn:microsoft.com/office/officeart/2005/8/layout/venn3"/>
    <dgm:cxn modelId="{CD130550-F45C-4D37-B5DD-76229030EB2E}" type="presParOf" srcId="{D1DE5842-FF99-4524-9C0F-0B0EDC77F334}" destId="{A3167EA6-6AA7-4873-8BAE-EFCF588DB28D}" srcOrd="4" destOrd="0" presId="urn:microsoft.com/office/officeart/2005/8/layout/venn3"/>
    <dgm:cxn modelId="{87D3D1DD-58B1-4EBD-B898-160AFA3A1979}" type="presParOf" srcId="{D1DE5842-FF99-4524-9C0F-0B0EDC77F334}" destId="{720B4A7E-4813-458B-97BF-F3996126B688}" srcOrd="5" destOrd="0" presId="urn:microsoft.com/office/officeart/2005/8/layout/venn3"/>
    <dgm:cxn modelId="{8B74783F-7670-4168-9CAC-F69C3AB2BC2A}" type="presParOf" srcId="{D1DE5842-FF99-4524-9C0F-0B0EDC77F334}" destId="{8F69A79A-A409-495B-B50B-F29D27846BFD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9B8A2B9-1D06-42FD-A364-56917B7B8124}" type="doc">
      <dgm:prSet loTypeId="urn:diagrams.loki3.com/BracketList" loCatId="list" qsTypeId="urn:microsoft.com/office/officeart/2005/8/quickstyle/simple1" qsCatId="simple" csTypeId="urn:microsoft.com/office/officeart/2005/8/colors/accent1_1" csCatId="accent1" phldr="1"/>
      <dgm:spPr/>
    </dgm:pt>
    <dgm:pt modelId="{8EC77F2A-2C88-4B36-B258-A41DCFCE51CE}">
      <dgm:prSet phldrT="[Text]"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</a:rPr>
            <a:t>Broker</a:t>
          </a:r>
        </a:p>
      </dgm:t>
    </dgm:pt>
    <dgm:pt modelId="{12B97CBD-39EB-490B-BE47-EC968C05504A}" type="parTrans" cxnId="{544F4E4B-05DC-4347-975D-4816EACBD4A1}">
      <dgm:prSet/>
      <dgm:spPr/>
      <dgm:t>
        <a:bodyPr/>
        <a:lstStyle/>
        <a:p>
          <a:endParaRPr lang="en-AU" sz="1200"/>
        </a:p>
      </dgm:t>
    </dgm:pt>
    <dgm:pt modelId="{A86528BC-7C8F-4D45-BD86-673B9301A36C}" type="sibTrans" cxnId="{544F4E4B-05DC-4347-975D-4816EACBD4A1}">
      <dgm:prSet/>
      <dgm:spPr/>
      <dgm:t>
        <a:bodyPr/>
        <a:lstStyle/>
        <a:p>
          <a:endParaRPr lang="en-AU" sz="1200"/>
        </a:p>
      </dgm:t>
    </dgm:pt>
    <dgm:pt modelId="{5117B458-0568-44AF-B22E-4F7F5B331AD2}">
      <dgm:prSet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</a:rPr>
            <a:t>Buffer</a:t>
          </a:r>
        </a:p>
      </dgm:t>
    </dgm:pt>
    <dgm:pt modelId="{DE353C0C-B813-492D-9B46-7B1A47FB87B8}" type="parTrans" cxnId="{0D77162A-FB23-42CC-8372-E42AD7BCEFBA}">
      <dgm:prSet/>
      <dgm:spPr/>
      <dgm:t>
        <a:bodyPr/>
        <a:lstStyle/>
        <a:p>
          <a:endParaRPr lang="en-AU" sz="1200"/>
        </a:p>
      </dgm:t>
    </dgm:pt>
    <dgm:pt modelId="{B353FA66-3FC3-4F14-A839-C9B7BE088B87}" type="sibTrans" cxnId="{0D77162A-FB23-42CC-8372-E42AD7BCEFBA}">
      <dgm:prSet/>
      <dgm:spPr/>
      <dgm:t>
        <a:bodyPr/>
        <a:lstStyle/>
        <a:p>
          <a:endParaRPr lang="en-AU" sz="1200"/>
        </a:p>
      </dgm:t>
    </dgm:pt>
    <dgm:pt modelId="{F3B62C9D-84AC-47C4-B7E5-00400F998941}">
      <dgm:prSet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  <a:ea typeface="+mn-ea"/>
              <a:cs typeface="+mn-cs"/>
            </a:rPr>
            <a:t>Typically fulfil their tax obligations including paying VAT to the tax administrator</a:t>
          </a:r>
          <a:endParaRPr lang="en-AU" sz="2000" dirty="0">
            <a:latin typeface="Century Gothic" panose="020B0502020202020204" pitchFamily="34" charset="0"/>
          </a:endParaRPr>
        </a:p>
      </dgm:t>
    </dgm:pt>
    <dgm:pt modelId="{415C8DA0-9F22-4D20-88C4-93609E5888B0}" type="parTrans" cxnId="{EC4B72EC-7DA4-4D8C-BA1C-AED8D317B010}">
      <dgm:prSet/>
      <dgm:spPr/>
      <dgm:t>
        <a:bodyPr/>
        <a:lstStyle/>
        <a:p>
          <a:endParaRPr lang="en-AU" sz="1200"/>
        </a:p>
      </dgm:t>
    </dgm:pt>
    <dgm:pt modelId="{D0B51F3E-30B4-406C-9827-B563F4C2BA4C}" type="sibTrans" cxnId="{EC4B72EC-7DA4-4D8C-BA1C-AED8D317B010}">
      <dgm:prSet/>
      <dgm:spPr/>
      <dgm:t>
        <a:bodyPr/>
        <a:lstStyle/>
        <a:p>
          <a:endParaRPr lang="en-AU" sz="1200"/>
        </a:p>
      </dgm:t>
    </dgm:pt>
    <dgm:pt modelId="{7FFFF005-6A52-486C-A657-3987CF069A05}">
      <dgm:prSet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</a:rPr>
            <a:t>Missing </a:t>
          </a:r>
        </a:p>
        <a:p>
          <a:r>
            <a:rPr lang="en-AU" sz="2000" dirty="0">
              <a:latin typeface="Century Gothic" panose="020B0502020202020204" pitchFamily="34" charset="0"/>
            </a:rPr>
            <a:t>Trader</a:t>
          </a:r>
        </a:p>
      </dgm:t>
    </dgm:pt>
    <dgm:pt modelId="{A6571A8D-3719-45E8-91C5-789CA25B5237}" type="parTrans" cxnId="{AA5018BF-FF47-460A-ADDD-7CCA93A4D255}">
      <dgm:prSet/>
      <dgm:spPr/>
      <dgm:t>
        <a:bodyPr/>
        <a:lstStyle/>
        <a:p>
          <a:endParaRPr lang="en-AU" sz="1200"/>
        </a:p>
      </dgm:t>
    </dgm:pt>
    <dgm:pt modelId="{C2110410-2BEE-4EBE-BF3D-91B4D91C1C80}" type="sibTrans" cxnId="{AA5018BF-FF47-460A-ADDD-7CCA93A4D255}">
      <dgm:prSet/>
      <dgm:spPr/>
      <dgm:t>
        <a:bodyPr/>
        <a:lstStyle/>
        <a:p>
          <a:endParaRPr lang="en-AU" sz="1200"/>
        </a:p>
      </dgm:t>
    </dgm:pt>
    <dgm:pt modelId="{0FEB31DD-C94E-4C76-8FAF-3EF8C593FBD9}">
      <dgm:prSet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</a:rPr>
            <a:t>Provides deductible VAT to other companies</a:t>
          </a:r>
        </a:p>
      </dgm:t>
    </dgm:pt>
    <dgm:pt modelId="{B8A895A7-4AF5-41A7-B1C0-7EBF1350DC68}" type="parTrans" cxnId="{607FECEB-A232-4A04-85A9-83C6DF8C7976}">
      <dgm:prSet/>
      <dgm:spPr/>
      <dgm:t>
        <a:bodyPr/>
        <a:lstStyle/>
        <a:p>
          <a:endParaRPr lang="en-AU" sz="1200"/>
        </a:p>
      </dgm:t>
    </dgm:pt>
    <dgm:pt modelId="{11CE5ADA-D552-438B-9FEC-6D2730C6E6C1}" type="sibTrans" cxnId="{607FECEB-A232-4A04-85A9-83C6DF8C7976}">
      <dgm:prSet/>
      <dgm:spPr/>
      <dgm:t>
        <a:bodyPr/>
        <a:lstStyle/>
        <a:p>
          <a:endParaRPr lang="en-AU" sz="1200"/>
        </a:p>
      </dgm:t>
    </dgm:pt>
    <dgm:pt modelId="{7FA41629-998F-4BAE-9438-D50FF280AA10}">
      <dgm:prSet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</a:rPr>
            <a:t>Does not fulfill any tax obligation including paying VAT</a:t>
          </a:r>
        </a:p>
      </dgm:t>
    </dgm:pt>
    <dgm:pt modelId="{C813A3B9-D4F0-4BD5-95FE-EBFE9BA25C3B}" type="parTrans" cxnId="{5890DC04-B335-4A62-80CB-329C440341BB}">
      <dgm:prSet/>
      <dgm:spPr/>
      <dgm:t>
        <a:bodyPr/>
        <a:lstStyle/>
        <a:p>
          <a:endParaRPr lang="en-AU" sz="1200"/>
        </a:p>
      </dgm:t>
    </dgm:pt>
    <dgm:pt modelId="{6E86CB04-E39F-47E0-98B2-41660D4443FF}" type="sibTrans" cxnId="{5890DC04-B335-4A62-80CB-329C440341BB}">
      <dgm:prSet/>
      <dgm:spPr/>
      <dgm:t>
        <a:bodyPr/>
        <a:lstStyle/>
        <a:p>
          <a:endParaRPr lang="en-AU" sz="1200"/>
        </a:p>
      </dgm:t>
    </dgm:pt>
    <dgm:pt modelId="{D5C6BB5D-5235-4566-9576-1FA7435CB813}">
      <dgm:prSet phldrT="[Text]"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  <a:ea typeface="+mn-ea"/>
              <a:cs typeface="+mn-cs"/>
            </a:rPr>
            <a:t>Claims VAT refunds </a:t>
          </a:r>
          <a:endParaRPr lang="en-AU" sz="2000" dirty="0">
            <a:latin typeface="Century Gothic" panose="020B0502020202020204" pitchFamily="34" charset="0"/>
          </a:endParaRPr>
        </a:p>
      </dgm:t>
    </dgm:pt>
    <dgm:pt modelId="{76BD2EF1-B821-44AE-B569-2468472C5BE9}" type="parTrans" cxnId="{BAAF6756-0D56-4A2B-81D6-8CD7D100B0E7}">
      <dgm:prSet/>
      <dgm:spPr/>
      <dgm:t>
        <a:bodyPr/>
        <a:lstStyle/>
        <a:p>
          <a:endParaRPr lang="en-AU" sz="1200"/>
        </a:p>
      </dgm:t>
    </dgm:pt>
    <dgm:pt modelId="{53FEFAB1-AE69-4BBD-81A6-408F7AC52EED}" type="sibTrans" cxnId="{BAAF6756-0D56-4A2B-81D6-8CD7D100B0E7}">
      <dgm:prSet/>
      <dgm:spPr/>
      <dgm:t>
        <a:bodyPr/>
        <a:lstStyle/>
        <a:p>
          <a:endParaRPr lang="en-AU" sz="1200"/>
        </a:p>
      </dgm:t>
    </dgm:pt>
    <dgm:pt modelId="{80FA8EB2-E455-42E6-985A-45F56EDA8C40}" type="pres">
      <dgm:prSet presAssocID="{09B8A2B9-1D06-42FD-A364-56917B7B8124}" presName="Name0" presStyleCnt="0">
        <dgm:presLayoutVars>
          <dgm:dir/>
          <dgm:animLvl val="lvl"/>
          <dgm:resizeHandles val="exact"/>
        </dgm:presLayoutVars>
      </dgm:prSet>
      <dgm:spPr/>
    </dgm:pt>
    <dgm:pt modelId="{3CF3F67B-7FF9-4683-9547-B6328967AC70}" type="pres">
      <dgm:prSet presAssocID="{8EC77F2A-2C88-4B36-B258-A41DCFCE51CE}" presName="linNode" presStyleCnt="0"/>
      <dgm:spPr/>
    </dgm:pt>
    <dgm:pt modelId="{87D790BB-9828-4713-9FAD-570EB0E0CBB8}" type="pres">
      <dgm:prSet presAssocID="{8EC77F2A-2C88-4B36-B258-A41DCFCE51CE}" presName="parTx" presStyleLbl="revTx" presStyleIdx="0" presStyleCnt="3">
        <dgm:presLayoutVars>
          <dgm:chMax val="1"/>
          <dgm:bulletEnabled val="1"/>
        </dgm:presLayoutVars>
      </dgm:prSet>
      <dgm:spPr/>
    </dgm:pt>
    <dgm:pt modelId="{0A2B43BB-9501-453F-B838-14D8E6E09D97}" type="pres">
      <dgm:prSet presAssocID="{8EC77F2A-2C88-4B36-B258-A41DCFCE51CE}" presName="bracket" presStyleLbl="parChTrans1D1" presStyleIdx="0" presStyleCnt="3"/>
      <dgm:spPr/>
    </dgm:pt>
    <dgm:pt modelId="{22898E03-0616-4994-B7AB-125B988900DD}" type="pres">
      <dgm:prSet presAssocID="{8EC77F2A-2C88-4B36-B258-A41DCFCE51CE}" presName="spH" presStyleCnt="0"/>
      <dgm:spPr/>
    </dgm:pt>
    <dgm:pt modelId="{9E16F072-0682-49C5-9CA5-9D7511B35307}" type="pres">
      <dgm:prSet presAssocID="{8EC77F2A-2C88-4B36-B258-A41DCFCE51CE}" presName="desTx" presStyleLbl="node1" presStyleIdx="0" presStyleCnt="3" custLinFactNeighborX="41667" custLinFactNeighborY="3372">
        <dgm:presLayoutVars>
          <dgm:bulletEnabled val="1"/>
        </dgm:presLayoutVars>
      </dgm:prSet>
      <dgm:spPr/>
    </dgm:pt>
    <dgm:pt modelId="{CD3F8A69-E68A-47BA-850A-980B5429EE97}" type="pres">
      <dgm:prSet presAssocID="{A86528BC-7C8F-4D45-BD86-673B9301A36C}" presName="spV" presStyleCnt="0"/>
      <dgm:spPr/>
    </dgm:pt>
    <dgm:pt modelId="{EC2503E2-315A-4B4F-AE1F-A8272346246F}" type="pres">
      <dgm:prSet presAssocID="{5117B458-0568-44AF-B22E-4F7F5B331AD2}" presName="linNode" presStyleCnt="0"/>
      <dgm:spPr/>
    </dgm:pt>
    <dgm:pt modelId="{CAEA0287-67CE-40DA-95B6-FE7DF2155A26}" type="pres">
      <dgm:prSet presAssocID="{5117B458-0568-44AF-B22E-4F7F5B331AD2}" presName="parTx" presStyleLbl="revTx" presStyleIdx="1" presStyleCnt="3">
        <dgm:presLayoutVars>
          <dgm:chMax val="1"/>
          <dgm:bulletEnabled val="1"/>
        </dgm:presLayoutVars>
      </dgm:prSet>
      <dgm:spPr/>
    </dgm:pt>
    <dgm:pt modelId="{85C55AE4-957D-4BCA-BA16-1FB2B78AAD92}" type="pres">
      <dgm:prSet presAssocID="{5117B458-0568-44AF-B22E-4F7F5B331AD2}" presName="bracket" presStyleLbl="parChTrans1D1" presStyleIdx="1" presStyleCnt="3"/>
      <dgm:spPr/>
    </dgm:pt>
    <dgm:pt modelId="{090C1800-C067-480F-831E-7F555A0C242E}" type="pres">
      <dgm:prSet presAssocID="{5117B458-0568-44AF-B22E-4F7F5B331AD2}" presName="spH" presStyleCnt="0"/>
      <dgm:spPr/>
    </dgm:pt>
    <dgm:pt modelId="{6605699F-23BB-454C-AC92-CFA85D44C9E8}" type="pres">
      <dgm:prSet presAssocID="{5117B458-0568-44AF-B22E-4F7F5B331AD2}" presName="desTx" presStyleLbl="node1" presStyleIdx="1" presStyleCnt="3">
        <dgm:presLayoutVars>
          <dgm:bulletEnabled val="1"/>
        </dgm:presLayoutVars>
      </dgm:prSet>
      <dgm:spPr/>
    </dgm:pt>
    <dgm:pt modelId="{0C5DFFD3-AD93-43B6-AF2C-BBA741DDA18E}" type="pres">
      <dgm:prSet presAssocID="{B353FA66-3FC3-4F14-A839-C9B7BE088B87}" presName="spV" presStyleCnt="0"/>
      <dgm:spPr/>
    </dgm:pt>
    <dgm:pt modelId="{887CD110-A620-4B72-A7F9-F38CB5528925}" type="pres">
      <dgm:prSet presAssocID="{7FFFF005-6A52-486C-A657-3987CF069A05}" presName="linNode" presStyleCnt="0"/>
      <dgm:spPr/>
    </dgm:pt>
    <dgm:pt modelId="{E70C8525-3E05-4408-AC72-B58482C298C1}" type="pres">
      <dgm:prSet presAssocID="{7FFFF005-6A52-486C-A657-3987CF069A05}" presName="parTx" presStyleLbl="revTx" presStyleIdx="2" presStyleCnt="3">
        <dgm:presLayoutVars>
          <dgm:chMax val="1"/>
          <dgm:bulletEnabled val="1"/>
        </dgm:presLayoutVars>
      </dgm:prSet>
      <dgm:spPr/>
    </dgm:pt>
    <dgm:pt modelId="{CC72B88B-1593-4DEB-917B-030DFD239C98}" type="pres">
      <dgm:prSet presAssocID="{7FFFF005-6A52-486C-A657-3987CF069A05}" presName="bracket" presStyleLbl="parChTrans1D1" presStyleIdx="2" presStyleCnt="3"/>
      <dgm:spPr/>
    </dgm:pt>
    <dgm:pt modelId="{8AB679B7-459A-4EAA-9491-5CCB3CC882DF}" type="pres">
      <dgm:prSet presAssocID="{7FFFF005-6A52-486C-A657-3987CF069A05}" presName="spH" presStyleCnt="0"/>
      <dgm:spPr/>
    </dgm:pt>
    <dgm:pt modelId="{128E8033-F487-415A-9306-183555B86C1C}" type="pres">
      <dgm:prSet presAssocID="{7FFFF005-6A52-486C-A657-3987CF069A05}" presName="desTx" presStyleLbl="node1" presStyleIdx="2" presStyleCnt="3">
        <dgm:presLayoutVars>
          <dgm:bulletEnabled val="1"/>
        </dgm:presLayoutVars>
      </dgm:prSet>
      <dgm:spPr/>
    </dgm:pt>
  </dgm:ptLst>
  <dgm:cxnLst>
    <dgm:cxn modelId="{5890DC04-B335-4A62-80CB-329C440341BB}" srcId="{7FFFF005-6A52-486C-A657-3987CF069A05}" destId="{7FA41629-998F-4BAE-9438-D50FF280AA10}" srcOrd="0" destOrd="0" parTransId="{C813A3B9-D4F0-4BD5-95FE-EBFE9BA25C3B}" sibTransId="{6E86CB04-E39F-47E0-98B2-41660D4443FF}"/>
    <dgm:cxn modelId="{0D77162A-FB23-42CC-8372-E42AD7BCEFBA}" srcId="{09B8A2B9-1D06-42FD-A364-56917B7B8124}" destId="{5117B458-0568-44AF-B22E-4F7F5B331AD2}" srcOrd="1" destOrd="0" parTransId="{DE353C0C-B813-492D-9B46-7B1A47FB87B8}" sibTransId="{B353FA66-3FC3-4F14-A839-C9B7BE088B87}"/>
    <dgm:cxn modelId="{26962C2B-94D4-4539-894D-45E129DAD7B3}" type="presOf" srcId="{0FEB31DD-C94E-4C76-8FAF-3EF8C593FBD9}" destId="{128E8033-F487-415A-9306-183555B86C1C}" srcOrd="0" destOrd="1" presId="urn:diagrams.loki3.com/BracketList"/>
    <dgm:cxn modelId="{16D0E430-AA84-4A0A-9DFC-40571DCD4201}" type="presOf" srcId="{D5C6BB5D-5235-4566-9576-1FA7435CB813}" destId="{9E16F072-0682-49C5-9CA5-9D7511B35307}" srcOrd="0" destOrd="0" presId="urn:diagrams.loki3.com/BracketList"/>
    <dgm:cxn modelId="{1D3BB448-AB38-48DC-96DA-511528566C19}" type="presOf" srcId="{F3B62C9D-84AC-47C4-B7E5-00400F998941}" destId="{6605699F-23BB-454C-AC92-CFA85D44C9E8}" srcOrd="0" destOrd="0" presId="urn:diagrams.loki3.com/BracketList"/>
    <dgm:cxn modelId="{DF49D168-1675-44BF-9EAB-E4F40DC0F7FF}" type="presOf" srcId="{7FA41629-998F-4BAE-9438-D50FF280AA10}" destId="{128E8033-F487-415A-9306-183555B86C1C}" srcOrd="0" destOrd="0" presId="urn:diagrams.loki3.com/BracketList"/>
    <dgm:cxn modelId="{544F4E4B-05DC-4347-975D-4816EACBD4A1}" srcId="{09B8A2B9-1D06-42FD-A364-56917B7B8124}" destId="{8EC77F2A-2C88-4B36-B258-A41DCFCE51CE}" srcOrd="0" destOrd="0" parTransId="{12B97CBD-39EB-490B-BE47-EC968C05504A}" sibTransId="{A86528BC-7C8F-4D45-BD86-673B9301A36C}"/>
    <dgm:cxn modelId="{A171B050-BA00-40CA-B2AA-B64501016943}" type="presOf" srcId="{09B8A2B9-1D06-42FD-A364-56917B7B8124}" destId="{80FA8EB2-E455-42E6-985A-45F56EDA8C40}" srcOrd="0" destOrd="0" presId="urn:diagrams.loki3.com/BracketList"/>
    <dgm:cxn modelId="{BAAF6756-0D56-4A2B-81D6-8CD7D100B0E7}" srcId="{8EC77F2A-2C88-4B36-B258-A41DCFCE51CE}" destId="{D5C6BB5D-5235-4566-9576-1FA7435CB813}" srcOrd="0" destOrd="0" parTransId="{76BD2EF1-B821-44AE-B569-2468472C5BE9}" sibTransId="{53FEFAB1-AE69-4BBD-81A6-408F7AC52EED}"/>
    <dgm:cxn modelId="{A6308F82-6492-4C32-B3BA-13503D84C3FB}" type="presOf" srcId="{5117B458-0568-44AF-B22E-4F7F5B331AD2}" destId="{CAEA0287-67CE-40DA-95B6-FE7DF2155A26}" srcOrd="0" destOrd="0" presId="urn:diagrams.loki3.com/BracketList"/>
    <dgm:cxn modelId="{AA5018BF-FF47-460A-ADDD-7CCA93A4D255}" srcId="{09B8A2B9-1D06-42FD-A364-56917B7B8124}" destId="{7FFFF005-6A52-486C-A657-3987CF069A05}" srcOrd="2" destOrd="0" parTransId="{A6571A8D-3719-45E8-91C5-789CA25B5237}" sibTransId="{C2110410-2BEE-4EBE-BF3D-91B4D91C1C80}"/>
    <dgm:cxn modelId="{3C7544C5-3D9D-4585-88E0-83C78D741D3B}" type="presOf" srcId="{8EC77F2A-2C88-4B36-B258-A41DCFCE51CE}" destId="{87D790BB-9828-4713-9FAD-570EB0E0CBB8}" srcOrd="0" destOrd="0" presId="urn:diagrams.loki3.com/BracketList"/>
    <dgm:cxn modelId="{5E8E37E4-01F8-46E9-BED4-F0750B433F60}" type="presOf" srcId="{7FFFF005-6A52-486C-A657-3987CF069A05}" destId="{E70C8525-3E05-4408-AC72-B58482C298C1}" srcOrd="0" destOrd="0" presId="urn:diagrams.loki3.com/BracketList"/>
    <dgm:cxn modelId="{607FECEB-A232-4A04-85A9-83C6DF8C7976}" srcId="{7FFFF005-6A52-486C-A657-3987CF069A05}" destId="{0FEB31DD-C94E-4C76-8FAF-3EF8C593FBD9}" srcOrd="1" destOrd="0" parTransId="{B8A895A7-4AF5-41A7-B1C0-7EBF1350DC68}" sibTransId="{11CE5ADA-D552-438B-9FEC-6D2730C6E6C1}"/>
    <dgm:cxn modelId="{EC4B72EC-7DA4-4D8C-BA1C-AED8D317B010}" srcId="{5117B458-0568-44AF-B22E-4F7F5B331AD2}" destId="{F3B62C9D-84AC-47C4-B7E5-00400F998941}" srcOrd="0" destOrd="0" parTransId="{415C8DA0-9F22-4D20-88C4-93609E5888B0}" sibTransId="{D0B51F3E-30B4-406C-9827-B563F4C2BA4C}"/>
    <dgm:cxn modelId="{661A24FC-F4DD-46D5-A1AF-5D73236FA043}" type="presParOf" srcId="{80FA8EB2-E455-42E6-985A-45F56EDA8C40}" destId="{3CF3F67B-7FF9-4683-9547-B6328967AC70}" srcOrd="0" destOrd="0" presId="urn:diagrams.loki3.com/BracketList"/>
    <dgm:cxn modelId="{B059F7DE-EC81-4D8F-BF23-D43F726EC89C}" type="presParOf" srcId="{3CF3F67B-7FF9-4683-9547-B6328967AC70}" destId="{87D790BB-9828-4713-9FAD-570EB0E0CBB8}" srcOrd="0" destOrd="0" presId="urn:diagrams.loki3.com/BracketList"/>
    <dgm:cxn modelId="{F43FB890-0F1A-4DB3-BE0C-13EB452F25A8}" type="presParOf" srcId="{3CF3F67B-7FF9-4683-9547-B6328967AC70}" destId="{0A2B43BB-9501-453F-B838-14D8E6E09D97}" srcOrd="1" destOrd="0" presId="urn:diagrams.loki3.com/BracketList"/>
    <dgm:cxn modelId="{5C736B33-C975-44C3-AC59-CC6F7FBEEB1B}" type="presParOf" srcId="{3CF3F67B-7FF9-4683-9547-B6328967AC70}" destId="{22898E03-0616-4994-B7AB-125B988900DD}" srcOrd="2" destOrd="0" presId="urn:diagrams.loki3.com/BracketList"/>
    <dgm:cxn modelId="{7A931733-1487-4843-A864-8F12DE2F735E}" type="presParOf" srcId="{3CF3F67B-7FF9-4683-9547-B6328967AC70}" destId="{9E16F072-0682-49C5-9CA5-9D7511B35307}" srcOrd="3" destOrd="0" presId="urn:diagrams.loki3.com/BracketList"/>
    <dgm:cxn modelId="{3C26EC66-34A1-40C2-B3B2-9FBDE6222A5E}" type="presParOf" srcId="{80FA8EB2-E455-42E6-985A-45F56EDA8C40}" destId="{CD3F8A69-E68A-47BA-850A-980B5429EE97}" srcOrd="1" destOrd="0" presId="urn:diagrams.loki3.com/BracketList"/>
    <dgm:cxn modelId="{1C8BF901-4796-4770-BDDC-4E17AA035472}" type="presParOf" srcId="{80FA8EB2-E455-42E6-985A-45F56EDA8C40}" destId="{EC2503E2-315A-4B4F-AE1F-A8272346246F}" srcOrd="2" destOrd="0" presId="urn:diagrams.loki3.com/BracketList"/>
    <dgm:cxn modelId="{B8257937-13CE-418E-BD71-88D635E92953}" type="presParOf" srcId="{EC2503E2-315A-4B4F-AE1F-A8272346246F}" destId="{CAEA0287-67CE-40DA-95B6-FE7DF2155A26}" srcOrd="0" destOrd="0" presId="urn:diagrams.loki3.com/BracketList"/>
    <dgm:cxn modelId="{9663BFD1-BBC6-451F-8196-D08715ECDDAD}" type="presParOf" srcId="{EC2503E2-315A-4B4F-AE1F-A8272346246F}" destId="{85C55AE4-957D-4BCA-BA16-1FB2B78AAD92}" srcOrd="1" destOrd="0" presId="urn:diagrams.loki3.com/BracketList"/>
    <dgm:cxn modelId="{3BA1E004-E274-44C9-9071-790812FB621A}" type="presParOf" srcId="{EC2503E2-315A-4B4F-AE1F-A8272346246F}" destId="{090C1800-C067-480F-831E-7F555A0C242E}" srcOrd="2" destOrd="0" presId="urn:diagrams.loki3.com/BracketList"/>
    <dgm:cxn modelId="{6831CF76-AB50-46DD-BE24-678156664CA1}" type="presParOf" srcId="{EC2503E2-315A-4B4F-AE1F-A8272346246F}" destId="{6605699F-23BB-454C-AC92-CFA85D44C9E8}" srcOrd="3" destOrd="0" presId="urn:diagrams.loki3.com/BracketList"/>
    <dgm:cxn modelId="{DF4AD786-76E1-4F96-BC70-F47C759BF85E}" type="presParOf" srcId="{80FA8EB2-E455-42E6-985A-45F56EDA8C40}" destId="{0C5DFFD3-AD93-43B6-AF2C-BBA741DDA18E}" srcOrd="3" destOrd="0" presId="urn:diagrams.loki3.com/BracketList"/>
    <dgm:cxn modelId="{B3C07F34-5486-4A3D-A833-31AC97ED160C}" type="presParOf" srcId="{80FA8EB2-E455-42E6-985A-45F56EDA8C40}" destId="{887CD110-A620-4B72-A7F9-F38CB5528925}" srcOrd="4" destOrd="0" presId="urn:diagrams.loki3.com/BracketList"/>
    <dgm:cxn modelId="{C6EE6EA1-AA36-4121-8536-D967265B0F0C}" type="presParOf" srcId="{887CD110-A620-4B72-A7F9-F38CB5528925}" destId="{E70C8525-3E05-4408-AC72-B58482C298C1}" srcOrd="0" destOrd="0" presId="urn:diagrams.loki3.com/BracketList"/>
    <dgm:cxn modelId="{E81F0540-DEB7-4B87-AFF0-DF41408E3100}" type="presParOf" srcId="{887CD110-A620-4B72-A7F9-F38CB5528925}" destId="{CC72B88B-1593-4DEB-917B-030DFD239C98}" srcOrd="1" destOrd="0" presId="urn:diagrams.loki3.com/BracketList"/>
    <dgm:cxn modelId="{0AA2C56F-C4A5-4B7B-B21A-9FA7A0C2DFF4}" type="presParOf" srcId="{887CD110-A620-4B72-A7F9-F38CB5528925}" destId="{8AB679B7-459A-4EAA-9491-5CCB3CC882DF}" srcOrd="2" destOrd="0" presId="urn:diagrams.loki3.com/BracketList"/>
    <dgm:cxn modelId="{6DAE19AE-CF5A-42B8-9FBE-55CE358C68D4}" type="presParOf" srcId="{887CD110-A620-4B72-A7F9-F38CB5528925}" destId="{128E8033-F487-415A-9306-183555B86C1C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CCDF350-A63F-450E-B619-12F06077BECD}" type="doc">
      <dgm:prSet loTypeId="urn:microsoft.com/office/officeart/2005/8/layout/rings+Icon" loCatId="relationship" qsTypeId="urn:microsoft.com/office/officeart/2005/8/quickstyle/simple1" qsCatId="simple" csTypeId="urn:microsoft.com/office/officeart/2005/8/colors/accent5_1" csCatId="accent5" phldr="1"/>
      <dgm:spPr/>
    </dgm:pt>
    <dgm:pt modelId="{BE7E32F1-B261-4A81-BCFD-FEA29D1787AE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r>
            <a:rPr lang="en-AU" sz="1600" dirty="0">
              <a:latin typeface="Century Gothic" panose="020B0502020202020204" pitchFamily="34" charset="0"/>
            </a:rPr>
            <a:t>Types of goods used</a:t>
          </a:r>
        </a:p>
      </dgm:t>
    </dgm:pt>
    <dgm:pt modelId="{8CDE0808-7C22-4DE6-87A4-C103FFE04B94}" type="parTrans" cxnId="{C401E3EE-C0EE-4074-BA0E-3D7CFF846FC5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42515621-F4D1-4F3E-9CC3-8C22BBE37388}" type="sibTrans" cxnId="{C401E3EE-C0EE-4074-BA0E-3D7CFF846FC5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B6E28785-2623-4078-B704-6990A41A3170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r>
            <a:rPr lang="en-AU" sz="1600" dirty="0">
              <a:latin typeface="Century Gothic" panose="020B0502020202020204" pitchFamily="34" charset="0"/>
            </a:rPr>
            <a:t>Business may run at a loss</a:t>
          </a:r>
        </a:p>
      </dgm:t>
    </dgm:pt>
    <dgm:pt modelId="{9163B88C-AB58-4921-87A1-F8B325C03B6F}" type="parTrans" cxnId="{D5EA5764-0048-47D2-AF75-86E66D87183E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C4D0BCC0-F9AB-4EB4-A9A9-F969F2EF4DB6}" type="sibTrans" cxnId="{D5EA5764-0048-47D2-AF75-86E66D87183E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1542E824-1C75-415E-80AF-DBEC0ED5DCBF}">
      <dgm:prSet custT="1"/>
      <dgm:spPr/>
      <dgm:t>
        <a:bodyPr/>
        <a:lstStyle/>
        <a:p>
          <a:endParaRPr lang="en-AU" sz="16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  <a:p>
          <a:r>
            <a:rPr lang="en-AU" sz="1600" dirty="0">
              <a:latin typeface="Century Gothic" panose="020B0502020202020204" pitchFamily="34" charset="0"/>
            </a:rPr>
            <a:t>Small % of entities have significant turnover</a:t>
          </a:r>
        </a:p>
      </dgm:t>
    </dgm:pt>
    <dgm:pt modelId="{72F08026-086B-46F1-A470-4A990529028E}" type="parTrans" cxnId="{A00F87BE-E877-4B6C-946A-DE36EF6F66A5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4C7C421E-0F55-41A6-AB46-2EC79C9FAD2D}" type="sibTrans" cxnId="{A00F87BE-E877-4B6C-946A-DE36EF6F66A5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8A66D5DF-D38C-4C3F-B6F9-C99C20CD7515}">
      <dgm:prSet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r>
            <a:rPr lang="en-AU" sz="1600" dirty="0">
              <a:latin typeface="Century Gothic" panose="020B0502020202020204" pitchFamily="34" charset="0"/>
            </a:rPr>
            <a:t>Dormant companies</a:t>
          </a:r>
        </a:p>
      </dgm:t>
    </dgm:pt>
    <dgm:pt modelId="{E51D7FC2-CBAA-4BE0-B198-4C47CFFE3B11}" type="parTrans" cxnId="{0F0B03D6-CF1F-433D-BD9C-D33843249F02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EB9AFB1A-F1FB-4104-A344-9050998E2F2E}" type="sibTrans" cxnId="{0F0B03D6-CF1F-433D-BD9C-D33843249F02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B532B00E-C3D3-45D7-A0DC-3E90C2E5AE6F}">
      <dgm:prSet custT="1"/>
      <dgm:spPr/>
      <dgm:t>
        <a:bodyPr/>
        <a:lstStyle/>
        <a:p>
          <a:endParaRPr lang="en-AU" sz="21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  <a:p>
          <a:r>
            <a:rPr lang="en-AU" sz="1600" dirty="0">
              <a:latin typeface="Century Gothic" panose="020B0502020202020204" pitchFamily="34" charset="0"/>
            </a:rPr>
            <a:t>Use of strawmen</a:t>
          </a:r>
        </a:p>
      </dgm:t>
    </dgm:pt>
    <dgm:pt modelId="{5CEA4852-1656-4E28-88AC-372E02147151}" type="parTrans" cxnId="{17C39BE1-66B9-4C9C-BD32-A69EBDB1A9CF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C03917E5-4147-41CD-9BC7-7B3FFFF97164}" type="sibTrans" cxnId="{17C39BE1-66B9-4C9C-BD32-A69EBDB1A9CF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A026FF86-5AB8-440C-91DE-95DD147F58DC}">
      <dgm:prSet custT="1"/>
      <dgm:spPr/>
      <dgm:t>
        <a:bodyPr/>
        <a:lstStyle/>
        <a:p>
          <a:endParaRPr lang="en-AU" sz="1400" dirty="0">
            <a:latin typeface="Century Gothic" panose="020B0502020202020204" pitchFamily="34" charset="0"/>
          </a:endParaRPr>
        </a:p>
        <a:p>
          <a:endParaRPr lang="en-AU" sz="14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  <a:p>
          <a:r>
            <a:rPr lang="en-AU" sz="1600" dirty="0">
              <a:latin typeface="Century Gothic" panose="020B0502020202020204" pitchFamily="34" charset="0"/>
            </a:rPr>
            <a:t>Payment and monetary flows</a:t>
          </a:r>
        </a:p>
      </dgm:t>
    </dgm:pt>
    <dgm:pt modelId="{B5ED0F6F-1701-4084-B4D3-E7CF65ADA3BE}" type="parTrans" cxnId="{69BE277B-846C-4F2A-93C7-0F806BBCC2E3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593C1CA8-6BF8-4C8E-95BD-148DCEE8BF6B}" type="sibTrans" cxnId="{69BE277B-846C-4F2A-93C7-0F806BBCC2E3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0BA73B09-2A04-47E3-89E9-D02F1DE4762D}">
      <dgm:prSet custT="1"/>
      <dgm:spPr/>
      <dgm:t>
        <a:bodyPr/>
        <a:lstStyle/>
        <a:p>
          <a:endParaRPr lang="en-AU" sz="16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  <a:p>
          <a:r>
            <a:rPr lang="en-AU" sz="1600" dirty="0">
              <a:latin typeface="Century Gothic" panose="020B0502020202020204" pitchFamily="34" charset="0"/>
            </a:rPr>
            <a:t>Hard to get information </a:t>
          </a:r>
        </a:p>
      </dgm:t>
    </dgm:pt>
    <dgm:pt modelId="{BBCF2D20-16A6-478E-BCC1-D9B851AAA2CC}" type="parTrans" cxnId="{ACD50C46-EBC6-44A1-8113-CF7B5F04932D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CB0957F7-DE59-4DC0-98F1-034F76EFE4A1}" type="sibTrans" cxnId="{ACD50C46-EBC6-44A1-8113-CF7B5F04932D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09D72348-7C02-4262-AB28-2B2FC7439706}" type="pres">
      <dgm:prSet presAssocID="{7CCDF350-A63F-450E-B619-12F06077BECD}" presName="Name0" presStyleCnt="0">
        <dgm:presLayoutVars>
          <dgm:chMax val="7"/>
          <dgm:dir/>
          <dgm:resizeHandles val="exact"/>
        </dgm:presLayoutVars>
      </dgm:prSet>
      <dgm:spPr/>
    </dgm:pt>
    <dgm:pt modelId="{C9C52A75-3928-4AA6-A233-6678B6023CAB}" type="pres">
      <dgm:prSet presAssocID="{7CCDF350-A63F-450E-B619-12F06077BECD}" presName="ellipse1" presStyleLbl="vennNode1" presStyleIdx="0" presStyleCnt="7">
        <dgm:presLayoutVars>
          <dgm:bulletEnabled val="1"/>
        </dgm:presLayoutVars>
      </dgm:prSet>
      <dgm:spPr/>
    </dgm:pt>
    <dgm:pt modelId="{41D58F2D-3E87-4A7A-BF9D-5D78A5DED5EA}" type="pres">
      <dgm:prSet presAssocID="{7CCDF350-A63F-450E-B619-12F06077BECD}" presName="ellipse2" presStyleLbl="vennNode1" presStyleIdx="1" presStyleCnt="7">
        <dgm:presLayoutVars>
          <dgm:bulletEnabled val="1"/>
        </dgm:presLayoutVars>
      </dgm:prSet>
      <dgm:spPr/>
    </dgm:pt>
    <dgm:pt modelId="{D6856F1C-604F-4D92-84A7-C8FD986F1471}" type="pres">
      <dgm:prSet presAssocID="{7CCDF350-A63F-450E-B619-12F06077BECD}" presName="ellipse3" presStyleLbl="vennNode1" presStyleIdx="2" presStyleCnt="7">
        <dgm:presLayoutVars>
          <dgm:bulletEnabled val="1"/>
        </dgm:presLayoutVars>
      </dgm:prSet>
      <dgm:spPr/>
    </dgm:pt>
    <dgm:pt modelId="{273CBC2F-C521-47A1-9D35-96929AD41BDF}" type="pres">
      <dgm:prSet presAssocID="{7CCDF350-A63F-450E-B619-12F06077BECD}" presName="ellipse4" presStyleLbl="vennNode1" presStyleIdx="3" presStyleCnt="7">
        <dgm:presLayoutVars>
          <dgm:bulletEnabled val="1"/>
        </dgm:presLayoutVars>
      </dgm:prSet>
      <dgm:spPr/>
    </dgm:pt>
    <dgm:pt modelId="{91119C6B-AC4D-444C-88EB-CADF9D7E210E}" type="pres">
      <dgm:prSet presAssocID="{7CCDF350-A63F-450E-B619-12F06077BECD}" presName="ellipse5" presStyleLbl="vennNode1" presStyleIdx="4" presStyleCnt="7">
        <dgm:presLayoutVars>
          <dgm:bulletEnabled val="1"/>
        </dgm:presLayoutVars>
      </dgm:prSet>
      <dgm:spPr/>
    </dgm:pt>
    <dgm:pt modelId="{A4CB2AC7-0206-44EF-BD23-0D6A4C88380C}" type="pres">
      <dgm:prSet presAssocID="{7CCDF350-A63F-450E-B619-12F06077BECD}" presName="ellipse6" presStyleLbl="vennNode1" presStyleIdx="5" presStyleCnt="7">
        <dgm:presLayoutVars>
          <dgm:bulletEnabled val="1"/>
        </dgm:presLayoutVars>
      </dgm:prSet>
      <dgm:spPr/>
    </dgm:pt>
    <dgm:pt modelId="{D0F16ECC-5DE3-414C-AA9D-BC19BE6FBD42}" type="pres">
      <dgm:prSet presAssocID="{7CCDF350-A63F-450E-B619-12F06077BECD}" presName="ellipse7" presStyleLbl="vennNode1" presStyleIdx="6" presStyleCnt="7">
        <dgm:presLayoutVars>
          <dgm:bulletEnabled val="1"/>
        </dgm:presLayoutVars>
      </dgm:prSet>
      <dgm:spPr/>
    </dgm:pt>
  </dgm:ptLst>
  <dgm:cxnLst>
    <dgm:cxn modelId="{FD19B61D-2E08-4BFB-83E0-0B81EC26907F}" type="presOf" srcId="{7CCDF350-A63F-450E-B619-12F06077BECD}" destId="{09D72348-7C02-4262-AB28-2B2FC7439706}" srcOrd="0" destOrd="0" presId="urn:microsoft.com/office/officeart/2005/8/layout/rings+Icon"/>
    <dgm:cxn modelId="{F0D27726-4423-4895-9950-F28AC25640A7}" type="presOf" srcId="{8A66D5DF-D38C-4C3F-B6F9-C99C20CD7515}" destId="{D6856F1C-604F-4D92-84A7-C8FD986F1471}" srcOrd="0" destOrd="0" presId="urn:microsoft.com/office/officeart/2005/8/layout/rings+Icon"/>
    <dgm:cxn modelId="{CDD91C64-D476-44F9-91BA-6E49CD39AD89}" type="presOf" srcId="{B532B00E-C3D3-45D7-A0DC-3E90C2E5AE6F}" destId="{91119C6B-AC4D-444C-88EB-CADF9D7E210E}" srcOrd="0" destOrd="0" presId="urn:microsoft.com/office/officeart/2005/8/layout/rings+Icon"/>
    <dgm:cxn modelId="{D5EA5764-0048-47D2-AF75-86E66D87183E}" srcId="{7CCDF350-A63F-450E-B619-12F06077BECD}" destId="{B6E28785-2623-4078-B704-6990A41A3170}" srcOrd="3" destOrd="0" parTransId="{9163B88C-AB58-4921-87A1-F8B325C03B6F}" sibTransId="{C4D0BCC0-F9AB-4EB4-A9A9-F969F2EF4DB6}"/>
    <dgm:cxn modelId="{ACD50C46-EBC6-44A1-8113-CF7B5F04932D}" srcId="{7CCDF350-A63F-450E-B619-12F06077BECD}" destId="{0BA73B09-2A04-47E3-89E9-D02F1DE4762D}" srcOrd="6" destOrd="0" parTransId="{BBCF2D20-16A6-478E-BCC1-D9B851AAA2CC}" sibTransId="{CB0957F7-DE59-4DC0-98F1-034F76EFE4A1}"/>
    <dgm:cxn modelId="{0E347D4C-524F-4362-AC33-8204E8BC0F18}" type="presOf" srcId="{B6E28785-2623-4078-B704-6990A41A3170}" destId="{273CBC2F-C521-47A1-9D35-96929AD41BDF}" srcOrd="0" destOrd="0" presId="urn:microsoft.com/office/officeart/2005/8/layout/rings+Icon"/>
    <dgm:cxn modelId="{B6447E50-CCC9-40F3-9D16-160430DA444C}" type="presOf" srcId="{0BA73B09-2A04-47E3-89E9-D02F1DE4762D}" destId="{D0F16ECC-5DE3-414C-AA9D-BC19BE6FBD42}" srcOrd="0" destOrd="0" presId="urn:microsoft.com/office/officeart/2005/8/layout/rings+Icon"/>
    <dgm:cxn modelId="{464FBC72-326D-4A5A-8B75-1294ECE5B2DB}" type="presOf" srcId="{BE7E32F1-B261-4A81-BCFD-FEA29D1787AE}" destId="{C9C52A75-3928-4AA6-A233-6678B6023CAB}" srcOrd="0" destOrd="0" presId="urn:microsoft.com/office/officeart/2005/8/layout/rings+Icon"/>
    <dgm:cxn modelId="{69BE277B-846C-4F2A-93C7-0F806BBCC2E3}" srcId="{7CCDF350-A63F-450E-B619-12F06077BECD}" destId="{A026FF86-5AB8-440C-91DE-95DD147F58DC}" srcOrd="5" destOrd="0" parTransId="{B5ED0F6F-1701-4084-B4D3-E7CF65ADA3BE}" sibTransId="{593C1CA8-6BF8-4C8E-95BD-148DCEE8BF6B}"/>
    <dgm:cxn modelId="{3344F486-6B28-4C3B-A23E-D84415855B6B}" type="presOf" srcId="{A026FF86-5AB8-440C-91DE-95DD147F58DC}" destId="{A4CB2AC7-0206-44EF-BD23-0D6A4C88380C}" srcOrd="0" destOrd="0" presId="urn:microsoft.com/office/officeart/2005/8/layout/rings+Icon"/>
    <dgm:cxn modelId="{61563397-C9BC-47D5-9C10-464F6AB6E52F}" type="presOf" srcId="{1542E824-1C75-415E-80AF-DBEC0ED5DCBF}" destId="{41D58F2D-3E87-4A7A-BF9D-5D78A5DED5EA}" srcOrd="0" destOrd="0" presId="urn:microsoft.com/office/officeart/2005/8/layout/rings+Icon"/>
    <dgm:cxn modelId="{A00F87BE-E877-4B6C-946A-DE36EF6F66A5}" srcId="{7CCDF350-A63F-450E-B619-12F06077BECD}" destId="{1542E824-1C75-415E-80AF-DBEC0ED5DCBF}" srcOrd="1" destOrd="0" parTransId="{72F08026-086B-46F1-A470-4A990529028E}" sibTransId="{4C7C421E-0F55-41A6-AB46-2EC79C9FAD2D}"/>
    <dgm:cxn modelId="{0F0B03D6-CF1F-433D-BD9C-D33843249F02}" srcId="{7CCDF350-A63F-450E-B619-12F06077BECD}" destId="{8A66D5DF-D38C-4C3F-B6F9-C99C20CD7515}" srcOrd="2" destOrd="0" parTransId="{E51D7FC2-CBAA-4BE0-B198-4C47CFFE3B11}" sibTransId="{EB9AFB1A-F1FB-4104-A344-9050998E2F2E}"/>
    <dgm:cxn modelId="{17C39BE1-66B9-4C9C-BD32-A69EBDB1A9CF}" srcId="{7CCDF350-A63F-450E-B619-12F06077BECD}" destId="{B532B00E-C3D3-45D7-A0DC-3E90C2E5AE6F}" srcOrd="4" destOrd="0" parTransId="{5CEA4852-1656-4E28-88AC-372E02147151}" sibTransId="{C03917E5-4147-41CD-9BC7-7B3FFFF97164}"/>
    <dgm:cxn modelId="{C401E3EE-C0EE-4074-BA0E-3D7CFF846FC5}" srcId="{7CCDF350-A63F-450E-B619-12F06077BECD}" destId="{BE7E32F1-B261-4A81-BCFD-FEA29D1787AE}" srcOrd="0" destOrd="0" parTransId="{8CDE0808-7C22-4DE6-87A4-C103FFE04B94}" sibTransId="{42515621-F4D1-4F3E-9CC3-8C22BBE37388}"/>
    <dgm:cxn modelId="{50DFEB45-E2A8-4E67-91EA-46DEDB2589D5}" type="presParOf" srcId="{09D72348-7C02-4262-AB28-2B2FC7439706}" destId="{C9C52A75-3928-4AA6-A233-6678B6023CAB}" srcOrd="0" destOrd="0" presId="urn:microsoft.com/office/officeart/2005/8/layout/rings+Icon"/>
    <dgm:cxn modelId="{3C798B98-9519-45F1-8C52-B402FC39FAAB}" type="presParOf" srcId="{09D72348-7C02-4262-AB28-2B2FC7439706}" destId="{41D58F2D-3E87-4A7A-BF9D-5D78A5DED5EA}" srcOrd="1" destOrd="0" presId="urn:microsoft.com/office/officeart/2005/8/layout/rings+Icon"/>
    <dgm:cxn modelId="{4A1BB453-AE31-4BCB-9209-5FA52A61420D}" type="presParOf" srcId="{09D72348-7C02-4262-AB28-2B2FC7439706}" destId="{D6856F1C-604F-4D92-84A7-C8FD986F1471}" srcOrd="2" destOrd="0" presId="urn:microsoft.com/office/officeart/2005/8/layout/rings+Icon"/>
    <dgm:cxn modelId="{98772C59-EAF7-4F4A-872C-BAE53D855C0F}" type="presParOf" srcId="{09D72348-7C02-4262-AB28-2B2FC7439706}" destId="{273CBC2F-C521-47A1-9D35-96929AD41BDF}" srcOrd="3" destOrd="0" presId="urn:microsoft.com/office/officeart/2005/8/layout/rings+Icon"/>
    <dgm:cxn modelId="{8423A231-0FB3-4DDD-A032-6F3C0FDF83BC}" type="presParOf" srcId="{09D72348-7C02-4262-AB28-2B2FC7439706}" destId="{91119C6B-AC4D-444C-88EB-CADF9D7E210E}" srcOrd="4" destOrd="0" presId="urn:microsoft.com/office/officeart/2005/8/layout/rings+Icon"/>
    <dgm:cxn modelId="{FB10B537-743A-4728-B08D-593225B48385}" type="presParOf" srcId="{09D72348-7C02-4262-AB28-2B2FC7439706}" destId="{A4CB2AC7-0206-44EF-BD23-0D6A4C88380C}" srcOrd="5" destOrd="0" presId="urn:microsoft.com/office/officeart/2005/8/layout/rings+Icon"/>
    <dgm:cxn modelId="{C0AF3D4F-62D1-4F09-A1BA-24B99BFA1B5A}" type="presParOf" srcId="{09D72348-7C02-4262-AB28-2B2FC7439706}" destId="{D0F16ECC-5DE3-414C-AA9D-BC19BE6FBD42}" srcOrd="6" destOrd="0" presId="urn:microsoft.com/office/officeart/2005/8/layout/rings+Icon"/>
  </dgm:cxnLst>
  <dgm:bg>
    <a:noFill/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CCDF350-A63F-450E-B619-12F06077BECD}" type="doc">
      <dgm:prSet loTypeId="urn:microsoft.com/office/officeart/2005/8/layout/rings+Icon" loCatId="relationship" qsTypeId="urn:microsoft.com/office/officeart/2005/8/quickstyle/simple1" qsCatId="simple" csTypeId="urn:microsoft.com/office/officeart/2005/8/colors/accent5_1" csCatId="accent5" phldr="1"/>
      <dgm:spPr/>
    </dgm:pt>
    <dgm:pt modelId="{BE7E32F1-B261-4A81-BCFD-FEA29D1787AE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r>
            <a:rPr lang="en-AU" sz="1600" dirty="0">
              <a:latin typeface="Century Gothic" panose="020B0502020202020204" pitchFamily="34" charset="0"/>
            </a:rPr>
            <a:t>Fast payments</a:t>
          </a:r>
        </a:p>
      </dgm:t>
    </dgm:pt>
    <dgm:pt modelId="{8CDE0808-7C22-4DE6-87A4-C103FFE04B94}" type="parTrans" cxnId="{C401E3EE-C0EE-4074-BA0E-3D7CFF846FC5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42515621-F4D1-4F3E-9CC3-8C22BBE37388}" type="sibTrans" cxnId="{C401E3EE-C0EE-4074-BA0E-3D7CFF846FC5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B6E28785-2623-4078-B704-6990A41A3170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r>
            <a:rPr lang="en-AU" sz="1600" dirty="0">
              <a:latin typeface="Century Gothic" panose="020B0502020202020204" pitchFamily="34" charset="0"/>
            </a:rPr>
            <a:t>Incorrect information on documents</a:t>
          </a:r>
        </a:p>
      </dgm:t>
    </dgm:pt>
    <dgm:pt modelId="{9163B88C-AB58-4921-87A1-F8B325C03B6F}" type="parTrans" cxnId="{D5EA5764-0048-47D2-AF75-86E66D87183E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C4D0BCC0-F9AB-4EB4-A9A9-F969F2EF4DB6}" type="sibTrans" cxnId="{D5EA5764-0048-47D2-AF75-86E66D87183E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1542E824-1C75-415E-80AF-DBEC0ED5DCBF}">
      <dgm:prSet custT="1"/>
      <dgm:spPr/>
      <dgm:t>
        <a:bodyPr/>
        <a:lstStyle/>
        <a:p>
          <a:endParaRPr lang="en-AU" sz="16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  <a:p>
          <a:r>
            <a:rPr lang="en-AU" sz="1600" dirty="0">
              <a:latin typeface="Century Gothic" panose="020B0502020202020204" pitchFamily="34" charset="0"/>
            </a:rPr>
            <a:t>Similar invoices throughout the chain</a:t>
          </a:r>
        </a:p>
      </dgm:t>
    </dgm:pt>
    <dgm:pt modelId="{72F08026-086B-46F1-A470-4A990529028E}" type="parTrans" cxnId="{A00F87BE-E877-4B6C-946A-DE36EF6F66A5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4C7C421E-0F55-41A6-AB46-2EC79C9FAD2D}" type="sibTrans" cxnId="{A00F87BE-E877-4B6C-946A-DE36EF6F66A5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8A66D5DF-D38C-4C3F-B6F9-C99C20CD7515}">
      <dgm:prSet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r>
            <a:rPr lang="en-AU" sz="1600" dirty="0">
              <a:latin typeface="Century Gothic" panose="020B0502020202020204" pitchFamily="34" charset="0"/>
            </a:rPr>
            <a:t>Money abroad</a:t>
          </a:r>
        </a:p>
      </dgm:t>
    </dgm:pt>
    <dgm:pt modelId="{E51D7FC2-CBAA-4BE0-B198-4C47CFFE3B11}" type="parTrans" cxnId="{0F0B03D6-CF1F-433D-BD9C-D33843249F02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EB9AFB1A-F1FB-4104-A344-9050998E2F2E}" type="sibTrans" cxnId="{0F0B03D6-CF1F-433D-BD9C-D33843249F02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B532B00E-C3D3-45D7-A0DC-3E90C2E5AE6F}">
      <dgm:prSet custT="1"/>
      <dgm:spPr/>
      <dgm:t>
        <a:bodyPr/>
        <a:lstStyle/>
        <a:p>
          <a:endParaRPr lang="en-AU" sz="21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  <a:p>
          <a:r>
            <a:rPr lang="en-AU" sz="1600" dirty="0">
              <a:latin typeface="Century Gothic" panose="020B0502020202020204" pitchFamily="34" charset="0"/>
            </a:rPr>
            <a:t>Customers abroad</a:t>
          </a:r>
        </a:p>
      </dgm:t>
    </dgm:pt>
    <dgm:pt modelId="{5CEA4852-1656-4E28-88AC-372E02147151}" type="parTrans" cxnId="{17C39BE1-66B9-4C9C-BD32-A69EBDB1A9CF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C03917E5-4147-41CD-9BC7-7B3FFFF97164}" type="sibTrans" cxnId="{17C39BE1-66B9-4C9C-BD32-A69EBDB1A9CF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A026FF86-5AB8-440C-91DE-95DD147F58DC}">
      <dgm:prSet custT="1"/>
      <dgm:spPr/>
      <dgm:t>
        <a:bodyPr/>
        <a:lstStyle/>
        <a:p>
          <a:endParaRPr lang="en-AU" sz="1400" dirty="0">
            <a:latin typeface="Century Gothic" panose="020B0502020202020204" pitchFamily="34" charset="0"/>
          </a:endParaRPr>
        </a:p>
        <a:p>
          <a:endParaRPr lang="en-AU" sz="14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  <a:p>
          <a:r>
            <a:rPr lang="en-AU" sz="1600" dirty="0">
              <a:latin typeface="Century Gothic" panose="020B0502020202020204" pitchFamily="34" charset="0"/>
            </a:rPr>
            <a:t>Syndicate structures</a:t>
          </a:r>
        </a:p>
      </dgm:t>
    </dgm:pt>
    <dgm:pt modelId="{B5ED0F6F-1701-4084-B4D3-E7CF65ADA3BE}" type="parTrans" cxnId="{69BE277B-846C-4F2A-93C7-0F806BBCC2E3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593C1CA8-6BF8-4C8E-95BD-148DCEE8BF6B}" type="sibTrans" cxnId="{69BE277B-846C-4F2A-93C7-0F806BBCC2E3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0BA73B09-2A04-47E3-89E9-D02F1DE4762D}">
      <dgm:prSet custT="1"/>
      <dgm:spPr/>
      <dgm:t>
        <a:bodyPr/>
        <a:lstStyle/>
        <a:p>
          <a:endParaRPr lang="en-AU" sz="16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  <a:p>
          <a:r>
            <a:rPr lang="en-AU" sz="1600" dirty="0">
              <a:latin typeface="Century Gothic" panose="020B0502020202020204" pitchFamily="34" charset="0"/>
            </a:rPr>
            <a:t>Simple Invoices</a:t>
          </a:r>
        </a:p>
      </dgm:t>
    </dgm:pt>
    <dgm:pt modelId="{BBCF2D20-16A6-478E-BCC1-D9B851AAA2CC}" type="parTrans" cxnId="{ACD50C46-EBC6-44A1-8113-CF7B5F04932D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CB0957F7-DE59-4DC0-98F1-034F76EFE4A1}" type="sibTrans" cxnId="{ACD50C46-EBC6-44A1-8113-CF7B5F04932D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09D72348-7C02-4262-AB28-2B2FC7439706}" type="pres">
      <dgm:prSet presAssocID="{7CCDF350-A63F-450E-B619-12F06077BECD}" presName="Name0" presStyleCnt="0">
        <dgm:presLayoutVars>
          <dgm:chMax val="7"/>
          <dgm:dir/>
          <dgm:resizeHandles val="exact"/>
        </dgm:presLayoutVars>
      </dgm:prSet>
      <dgm:spPr/>
    </dgm:pt>
    <dgm:pt modelId="{C9C52A75-3928-4AA6-A233-6678B6023CAB}" type="pres">
      <dgm:prSet presAssocID="{7CCDF350-A63F-450E-B619-12F06077BECD}" presName="ellipse1" presStyleLbl="vennNode1" presStyleIdx="0" presStyleCnt="7">
        <dgm:presLayoutVars>
          <dgm:bulletEnabled val="1"/>
        </dgm:presLayoutVars>
      </dgm:prSet>
      <dgm:spPr/>
    </dgm:pt>
    <dgm:pt modelId="{41D58F2D-3E87-4A7A-BF9D-5D78A5DED5EA}" type="pres">
      <dgm:prSet presAssocID="{7CCDF350-A63F-450E-B619-12F06077BECD}" presName="ellipse2" presStyleLbl="vennNode1" presStyleIdx="1" presStyleCnt="7">
        <dgm:presLayoutVars>
          <dgm:bulletEnabled val="1"/>
        </dgm:presLayoutVars>
      </dgm:prSet>
      <dgm:spPr/>
    </dgm:pt>
    <dgm:pt modelId="{D6856F1C-604F-4D92-84A7-C8FD986F1471}" type="pres">
      <dgm:prSet presAssocID="{7CCDF350-A63F-450E-B619-12F06077BECD}" presName="ellipse3" presStyleLbl="vennNode1" presStyleIdx="2" presStyleCnt="7">
        <dgm:presLayoutVars>
          <dgm:bulletEnabled val="1"/>
        </dgm:presLayoutVars>
      </dgm:prSet>
      <dgm:spPr/>
    </dgm:pt>
    <dgm:pt modelId="{273CBC2F-C521-47A1-9D35-96929AD41BDF}" type="pres">
      <dgm:prSet presAssocID="{7CCDF350-A63F-450E-B619-12F06077BECD}" presName="ellipse4" presStyleLbl="vennNode1" presStyleIdx="3" presStyleCnt="7">
        <dgm:presLayoutVars>
          <dgm:bulletEnabled val="1"/>
        </dgm:presLayoutVars>
      </dgm:prSet>
      <dgm:spPr/>
    </dgm:pt>
    <dgm:pt modelId="{91119C6B-AC4D-444C-88EB-CADF9D7E210E}" type="pres">
      <dgm:prSet presAssocID="{7CCDF350-A63F-450E-B619-12F06077BECD}" presName="ellipse5" presStyleLbl="vennNode1" presStyleIdx="4" presStyleCnt="7">
        <dgm:presLayoutVars>
          <dgm:bulletEnabled val="1"/>
        </dgm:presLayoutVars>
      </dgm:prSet>
      <dgm:spPr/>
    </dgm:pt>
    <dgm:pt modelId="{A4CB2AC7-0206-44EF-BD23-0D6A4C88380C}" type="pres">
      <dgm:prSet presAssocID="{7CCDF350-A63F-450E-B619-12F06077BECD}" presName="ellipse6" presStyleLbl="vennNode1" presStyleIdx="5" presStyleCnt="7">
        <dgm:presLayoutVars>
          <dgm:bulletEnabled val="1"/>
        </dgm:presLayoutVars>
      </dgm:prSet>
      <dgm:spPr/>
    </dgm:pt>
    <dgm:pt modelId="{D0F16ECC-5DE3-414C-AA9D-BC19BE6FBD42}" type="pres">
      <dgm:prSet presAssocID="{7CCDF350-A63F-450E-B619-12F06077BECD}" presName="ellipse7" presStyleLbl="vennNode1" presStyleIdx="6" presStyleCnt="7">
        <dgm:presLayoutVars>
          <dgm:bulletEnabled val="1"/>
        </dgm:presLayoutVars>
      </dgm:prSet>
      <dgm:spPr/>
    </dgm:pt>
  </dgm:ptLst>
  <dgm:cxnLst>
    <dgm:cxn modelId="{FD19B61D-2E08-4BFB-83E0-0B81EC26907F}" type="presOf" srcId="{7CCDF350-A63F-450E-B619-12F06077BECD}" destId="{09D72348-7C02-4262-AB28-2B2FC7439706}" srcOrd="0" destOrd="0" presId="urn:microsoft.com/office/officeart/2005/8/layout/rings+Icon"/>
    <dgm:cxn modelId="{F0D27726-4423-4895-9950-F28AC25640A7}" type="presOf" srcId="{8A66D5DF-D38C-4C3F-B6F9-C99C20CD7515}" destId="{D6856F1C-604F-4D92-84A7-C8FD986F1471}" srcOrd="0" destOrd="0" presId="urn:microsoft.com/office/officeart/2005/8/layout/rings+Icon"/>
    <dgm:cxn modelId="{CDD91C64-D476-44F9-91BA-6E49CD39AD89}" type="presOf" srcId="{B532B00E-C3D3-45D7-A0DC-3E90C2E5AE6F}" destId="{91119C6B-AC4D-444C-88EB-CADF9D7E210E}" srcOrd="0" destOrd="0" presId="urn:microsoft.com/office/officeart/2005/8/layout/rings+Icon"/>
    <dgm:cxn modelId="{D5EA5764-0048-47D2-AF75-86E66D87183E}" srcId="{7CCDF350-A63F-450E-B619-12F06077BECD}" destId="{B6E28785-2623-4078-B704-6990A41A3170}" srcOrd="3" destOrd="0" parTransId="{9163B88C-AB58-4921-87A1-F8B325C03B6F}" sibTransId="{C4D0BCC0-F9AB-4EB4-A9A9-F969F2EF4DB6}"/>
    <dgm:cxn modelId="{ACD50C46-EBC6-44A1-8113-CF7B5F04932D}" srcId="{7CCDF350-A63F-450E-B619-12F06077BECD}" destId="{0BA73B09-2A04-47E3-89E9-D02F1DE4762D}" srcOrd="6" destOrd="0" parTransId="{BBCF2D20-16A6-478E-BCC1-D9B851AAA2CC}" sibTransId="{CB0957F7-DE59-4DC0-98F1-034F76EFE4A1}"/>
    <dgm:cxn modelId="{0E347D4C-524F-4362-AC33-8204E8BC0F18}" type="presOf" srcId="{B6E28785-2623-4078-B704-6990A41A3170}" destId="{273CBC2F-C521-47A1-9D35-96929AD41BDF}" srcOrd="0" destOrd="0" presId="urn:microsoft.com/office/officeart/2005/8/layout/rings+Icon"/>
    <dgm:cxn modelId="{B6447E50-CCC9-40F3-9D16-160430DA444C}" type="presOf" srcId="{0BA73B09-2A04-47E3-89E9-D02F1DE4762D}" destId="{D0F16ECC-5DE3-414C-AA9D-BC19BE6FBD42}" srcOrd="0" destOrd="0" presId="urn:microsoft.com/office/officeart/2005/8/layout/rings+Icon"/>
    <dgm:cxn modelId="{464FBC72-326D-4A5A-8B75-1294ECE5B2DB}" type="presOf" srcId="{BE7E32F1-B261-4A81-BCFD-FEA29D1787AE}" destId="{C9C52A75-3928-4AA6-A233-6678B6023CAB}" srcOrd="0" destOrd="0" presId="urn:microsoft.com/office/officeart/2005/8/layout/rings+Icon"/>
    <dgm:cxn modelId="{69BE277B-846C-4F2A-93C7-0F806BBCC2E3}" srcId="{7CCDF350-A63F-450E-B619-12F06077BECD}" destId="{A026FF86-5AB8-440C-91DE-95DD147F58DC}" srcOrd="5" destOrd="0" parTransId="{B5ED0F6F-1701-4084-B4D3-E7CF65ADA3BE}" sibTransId="{593C1CA8-6BF8-4C8E-95BD-148DCEE8BF6B}"/>
    <dgm:cxn modelId="{3344F486-6B28-4C3B-A23E-D84415855B6B}" type="presOf" srcId="{A026FF86-5AB8-440C-91DE-95DD147F58DC}" destId="{A4CB2AC7-0206-44EF-BD23-0D6A4C88380C}" srcOrd="0" destOrd="0" presId="urn:microsoft.com/office/officeart/2005/8/layout/rings+Icon"/>
    <dgm:cxn modelId="{61563397-C9BC-47D5-9C10-464F6AB6E52F}" type="presOf" srcId="{1542E824-1C75-415E-80AF-DBEC0ED5DCBF}" destId="{41D58F2D-3E87-4A7A-BF9D-5D78A5DED5EA}" srcOrd="0" destOrd="0" presId="urn:microsoft.com/office/officeart/2005/8/layout/rings+Icon"/>
    <dgm:cxn modelId="{A00F87BE-E877-4B6C-946A-DE36EF6F66A5}" srcId="{7CCDF350-A63F-450E-B619-12F06077BECD}" destId="{1542E824-1C75-415E-80AF-DBEC0ED5DCBF}" srcOrd="1" destOrd="0" parTransId="{72F08026-086B-46F1-A470-4A990529028E}" sibTransId="{4C7C421E-0F55-41A6-AB46-2EC79C9FAD2D}"/>
    <dgm:cxn modelId="{0F0B03D6-CF1F-433D-BD9C-D33843249F02}" srcId="{7CCDF350-A63F-450E-B619-12F06077BECD}" destId="{8A66D5DF-D38C-4C3F-B6F9-C99C20CD7515}" srcOrd="2" destOrd="0" parTransId="{E51D7FC2-CBAA-4BE0-B198-4C47CFFE3B11}" sibTransId="{EB9AFB1A-F1FB-4104-A344-9050998E2F2E}"/>
    <dgm:cxn modelId="{17C39BE1-66B9-4C9C-BD32-A69EBDB1A9CF}" srcId="{7CCDF350-A63F-450E-B619-12F06077BECD}" destId="{B532B00E-C3D3-45D7-A0DC-3E90C2E5AE6F}" srcOrd="4" destOrd="0" parTransId="{5CEA4852-1656-4E28-88AC-372E02147151}" sibTransId="{C03917E5-4147-41CD-9BC7-7B3FFFF97164}"/>
    <dgm:cxn modelId="{C401E3EE-C0EE-4074-BA0E-3D7CFF846FC5}" srcId="{7CCDF350-A63F-450E-B619-12F06077BECD}" destId="{BE7E32F1-B261-4A81-BCFD-FEA29D1787AE}" srcOrd="0" destOrd="0" parTransId="{8CDE0808-7C22-4DE6-87A4-C103FFE04B94}" sibTransId="{42515621-F4D1-4F3E-9CC3-8C22BBE37388}"/>
    <dgm:cxn modelId="{50DFEB45-E2A8-4E67-91EA-46DEDB2589D5}" type="presParOf" srcId="{09D72348-7C02-4262-AB28-2B2FC7439706}" destId="{C9C52A75-3928-4AA6-A233-6678B6023CAB}" srcOrd="0" destOrd="0" presId="urn:microsoft.com/office/officeart/2005/8/layout/rings+Icon"/>
    <dgm:cxn modelId="{3C798B98-9519-45F1-8C52-B402FC39FAAB}" type="presParOf" srcId="{09D72348-7C02-4262-AB28-2B2FC7439706}" destId="{41D58F2D-3E87-4A7A-BF9D-5D78A5DED5EA}" srcOrd="1" destOrd="0" presId="urn:microsoft.com/office/officeart/2005/8/layout/rings+Icon"/>
    <dgm:cxn modelId="{4A1BB453-AE31-4BCB-9209-5FA52A61420D}" type="presParOf" srcId="{09D72348-7C02-4262-AB28-2B2FC7439706}" destId="{D6856F1C-604F-4D92-84A7-C8FD986F1471}" srcOrd="2" destOrd="0" presId="urn:microsoft.com/office/officeart/2005/8/layout/rings+Icon"/>
    <dgm:cxn modelId="{98772C59-EAF7-4F4A-872C-BAE53D855C0F}" type="presParOf" srcId="{09D72348-7C02-4262-AB28-2B2FC7439706}" destId="{273CBC2F-C521-47A1-9D35-96929AD41BDF}" srcOrd="3" destOrd="0" presId="urn:microsoft.com/office/officeart/2005/8/layout/rings+Icon"/>
    <dgm:cxn modelId="{8423A231-0FB3-4DDD-A032-6F3C0FDF83BC}" type="presParOf" srcId="{09D72348-7C02-4262-AB28-2B2FC7439706}" destId="{91119C6B-AC4D-444C-88EB-CADF9D7E210E}" srcOrd="4" destOrd="0" presId="urn:microsoft.com/office/officeart/2005/8/layout/rings+Icon"/>
    <dgm:cxn modelId="{FB10B537-743A-4728-B08D-593225B48385}" type="presParOf" srcId="{09D72348-7C02-4262-AB28-2B2FC7439706}" destId="{A4CB2AC7-0206-44EF-BD23-0D6A4C88380C}" srcOrd="5" destOrd="0" presId="urn:microsoft.com/office/officeart/2005/8/layout/rings+Icon"/>
    <dgm:cxn modelId="{C0AF3D4F-62D1-4F09-A1BA-24B99BFA1B5A}" type="presParOf" srcId="{09D72348-7C02-4262-AB28-2B2FC7439706}" destId="{D0F16ECC-5DE3-414C-AA9D-BC19BE6FBD42}" srcOrd="6" destOrd="0" presId="urn:microsoft.com/office/officeart/2005/8/layout/rings+Icon"/>
  </dgm:cxnLst>
  <dgm:bg>
    <a:noFill/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9C9D736-95CC-4F4E-A871-EB3372BCE61C}" type="doc">
      <dgm:prSet loTypeId="urn:microsoft.com/office/officeart/2005/8/layout/hierarchy4" loCatId="list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AU"/>
        </a:p>
      </dgm:t>
    </dgm:pt>
    <dgm:pt modelId="{CAB58CD0-0C4F-40CC-A503-3C97E852C182}">
      <dgm:prSet phldrT="[Text]" custT="1"/>
      <dgm:spPr/>
      <dgm:t>
        <a:bodyPr/>
        <a:lstStyle/>
        <a:p>
          <a:pPr marL="1079500" indent="0" algn="l"/>
          <a:r>
            <a:rPr lang="en-AU" sz="1800" b="1" i="0" dirty="0">
              <a:latin typeface="Century Gothic" panose="020B0502020202020204" pitchFamily="34" charset="0"/>
            </a:rPr>
            <a:t>Freezing</a:t>
          </a:r>
          <a:r>
            <a:rPr lang="en-AU" sz="1800" b="0" i="0" dirty="0">
              <a:latin typeface="Century Gothic" panose="020B0502020202020204" pitchFamily="34" charset="0"/>
            </a:rPr>
            <a:t> temporarily suspends rights over the asset. </a:t>
          </a:r>
          <a:endParaRPr lang="en-AU" sz="1800" dirty="0">
            <a:latin typeface="Century Gothic" panose="020B0502020202020204" pitchFamily="34" charset="0"/>
          </a:endParaRPr>
        </a:p>
      </dgm:t>
    </dgm:pt>
    <dgm:pt modelId="{519D0217-1112-42BE-9568-1310632BD213}" type="parTrans" cxnId="{5FE78E32-7C00-43A1-8011-027193D8038E}">
      <dgm:prSet/>
      <dgm:spPr/>
      <dgm:t>
        <a:bodyPr/>
        <a:lstStyle/>
        <a:p>
          <a:pPr algn="l"/>
          <a:endParaRPr lang="en-AU" sz="1800">
            <a:latin typeface="Century Gothic" panose="020B0502020202020204" pitchFamily="34" charset="0"/>
          </a:endParaRPr>
        </a:p>
      </dgm:t>
    </dgm:pt>
    <dgm:pt modelId="{190A1F34-2573-475B-8818-B20343C7CB2E}" type="sibTrans" cxnId="{5FE78E32-7C00-43A1-8011-027193D8038E}">
      <dgm:prSet/>
      <dgm:spPr/>
      <dgm:t>
        <a:bodyPr/>
        <a:lstStyle/>
        <a:p>
          <a:pPr algn="l"/>
          <a:endParaRPr lang="en-AU" sz="1800">
            <a:latin typeface="Century Gothic" panose="020B0502020202020204" pitchFamily="34" charset="0"/>
          </a:endParaRPr>
        </a:p>
      </dgm:t>
    </dgm:pt>
    <dgm:pt modelId="{DDB84B0D-D61A-4D38-B410-3AC6453BECDA}">
      <dgm:prSet phldrT="[Text]" custT="1"/>
      <dgm:spPr/>
      <dgm:t>
        <a:bodyPr/>
        <a:lstStyle/>
        <a:p>
          <a:pPr marL="1079500" indent="0" algn="l"/>
          <a:r>
            <a:rPr lang="en-AU" sz="1800" b="1" i="0" dirty="0">
              <a:latin typeface="Century Gothic" panose="020B0502020202020204" pitchFamily="34" charset="0"/>
            </a:rPr>
            <a:t>Seizure</a:t>
          </a:r>
          <a:r>
            <a:rPr lang="en-AU" sz="1800" b="0" i="0" dirty="0">
              <a:latin typeface="Century Gothic" panose="020B0502020202020204" pitchFamily="34" charset="0"/>
            </a:rPr>
            <a:t> temporarily restrains an asset or puts it into the custody of the government.</a:t>
          </a:r>
          <a:endParaRPr lang="en-AU" sz="1800" dirty="0">
            <a:latin typeface="Century Gothic" panose="020B0502020202020204" pitchFamily="34" charset="0"/>
          </a:endParaRPr>
        </a:p>
      </dgm:t>
    </dgm:pt>
    <dgm:pt modelId="{606A2E5B-4462-48F1-B9B5-6FCF00842CE5}" type="parTrans" cxnId="{F97D8619-2EA3-472D-8A77-959CCA358DC2}">
      <dgm:prSet/>
      <dgm:spPr/>
      <dgm:t>
        <a:bodyPr/>
        <a:lstStyle/>
        <a:p>
          <a:pPr algn="l"/>
          <a:endParaRPr lang="en-AU" sz="1800">
            <a:latin typeface="Century Gothic" panose="020B0502020202020204" pitchFamily="34" charset="0"/>
          </a:endParaRPr>
        </a:p>
      </dgm:t>
    </dgm:pt>
    <dgm:pt modelId="{8569AD5E-8DBD-4354-8CE7-E55461986736}" type="sibTrans" cxnId="{F97D8619-2EA3-472D-8A77-959CCA358DC2}">
      <dgm:prSet/>
      <dgm:spPr/>
      <dgm:t>
        <a:bodyPr/>
        <a:lstStyle/>
        <a:p>
          <a:pPr algn="l"/>
          <a:endParaRPr lang="en-AU" sz="1800">
            <a:latin typeface="Century Gothic" panose="020B0502020202020204" pitchFamily="34" charset="0"/>
          </a:endParaRPr>
        </a:p>
      </dgm:t>
    </dgm:pt>
    <dgm:pt modelId="{1B086269-F317-4BAB-9B57-1C092981EA02}">
      <dgm:prSet phldrT="[Text]" custT="1"/>
      <dgm:spPr/>
      <dgm:t>
        <a:bodyPr/>
        <a:lstStyle/>
        <a:p>
          <a:pPr marL="1079500" indent="0" algn="l"/>
          <a:r>
            <a:rPr lang="en-AU" sz="1800" b="1" i="0" dirty="0">
              <a:latin typeface="Century Gothic" panose="020B0502020202020204" pitchFamily="34" charset="0"/>
            </a:rPr>
            <a:t>Confiscation</a:t>
          </a:r>
          <a:r>
            <a:rPr lang="en-AU" sz="1800" b="0" i="0" dirty="0">
              <a:latin typeface="Century Gothic" panose="020B0502020202020204" pitchFamily="34" charset="0"/>
            </a:rPr>
            <a:t> of assets is the permanent removal of assets by order of a court or other competent authority.</a:t>
          </a:r>
          <a:endParaRPr lang="en-AU" sz="1800" dirty="0">
            <a:latin typeface="Century Gothic" panose="020B0502020202020204" pitchFamily="34" charset="0"/>
          </a:endParaRPr>
        </a:p>
      </dgm:t>
    </dgm:pt>
    <dgm:pt modelId="{662EFA24-3893-4073-BE6E-535D23FFC46F}" type="parTrans" cxnId="{691C7296-640D-46B9-993A-900F2807BE00}">
      <dgm:prSet/>
      <dgm:spPr/>
      <dgm:t>
        <a:bodyPr/>
        <a:lstStyle/>
        <a:p>
          <a:pPr algn="l"/>
          <a:endParaRPr lang="en-AU" sz="1800">
            <a:latin typeface="Century Gothic" panose="020B0502020202020204" pitchFamily="34" charset="0"/>
          </a:endParaRPr>
        </a:p>
      </dgm:t>
    </dgm:pt>
    <dgm:pt modelId="{5ECC5169-DD71-4905-830F-11766DC66DF7}" type="sibTrans" cxnId="{691C7296-640D-46B9-993A-900F2807BE00}">
      <dgm:prSet/>
      <dgm:spPr/>
      <dgm:t>
        <a:bodyPr/>
        <a:lstStyle/>
        <a:p>
          <a:pPr algn="l"/>
          <a:endParaRPr lang="en-AU" sz="1800">
            <a:latin typeface="Century Gothic" panose="020B0502020202020204" pitchFamily="34" charset="0"/>
          </a:endParaRPr>
        </a:p>
      </dgm:t>
    </dgm:pt>
    <dgm:pt modelId="{B34DC9C9-E160-4A4E-AA9E-7ADA59D4C96A}" type="pres">
      <dgm:prSet presAssocID="{19C9D736-95CC-4F4E-A871-EB3372BCE61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1A12DAA-0B4C-4B13-9F7D-492651E5F587}" type="pres">
      <dgm:prSet presAssocID="{CAB58CD0-0C4F-40CC-A503-3C97E852C182}" presName="vertOne" presStyleCnt="0"/>
      <dgm:spPr/>
    </dgm:pt>
    <dgm:pt modelId="{56665582-8B24-44C3-825D-68863A7E9BFE}" type="pres">
      <dgm:prSet presAssocID="{CAB58CD0-0C4F-40CC-A503-3C97E852C182}" presName="txOne" presStyleLbl="node0" presStyleIdx="0" presStyleCnt="1">
        <dgm:presLayoutVars>
          <dgm:chPref val="3"/>
        </dgm:presLayoutVars>
      </dgm:prSet>
      <dgm:spPr/>
    </dgm:pt>
    <dgm:pt modelId="{8830647D-BD5A-44D7-82CC-66BE2664F77C}" type="pres">
      <dgm:prSet presAssocID="{CAB58CD0-0C4F-40CC-A503-3C97E852C182}" presName="parTransOne" presStyleCnt="0"/>
      <dgm:spPr/>
    </dgm:pt>
    <dgm:pt modelId="{AF09BB55-55E6-4C55-9157-E8F4C5CCB1B7}" type="pres">
      <dgm:prSet presAssocID="{CAB58CD0-0C4F-40CC-A503-3C97E852C182}" presName="horzOne" presStyleCnt="0"/>
      <dgm:spPr/>
    </dgm:pt>
    <dgm:pt modelId="{6289FCBA-85DF-4D86-92C0-D91CFBD74970}" type="pres">
      <dgm:prSet presAssocID="{DDB84B0D-D61A-4D38-B410-3AC6453BECDA}" presName="vertTwo" presStyleCnt="0"/>
      <dgm:spPr/>
    </dgm:pt>
    <dgm:pt modelId="{813843D1-247E-4037-BA35-07F5C07A1ED8}" type="pres">
      <dgm:prSet presAssocID="{DDB84B0D-D61A-4D38-B410-3AC6453BECDA}" presName="txTwo" presStyleLbl="node2" presStyleIdx="0" presStyleCnt="1">
        <dgm:presLayoutVars>
          <dgm:chPref val="3"/>
        </dgm:presLayoutVars>
      </dgm:prSet>
      <dgm:spPr/>
    </dgm:pt>
    <dgm:pt modelId="{214C8897-B412-4ED7-9963-AB7C325A5F80}" type="pres">
      <dgm:prSet presAssocID="{DDB84B0D-D61A-4D38-B410-3AC6453BECDA}" presName="parTransTwo" presStyleCnt="0"/>
      <dgm:spPr/>
    </dgm:pt>
    <dgm:pt modelId="{75193E94-23B1-465A-A355-37BD22F8637C}" type="pres">
      <dgm:prSet presAssocID="{DDB84B0D-D61A-4D38-B410-3AC6453BECDA}" presName="horzTwo" presStyleCnt="0"/>
      <dgm:spPr/>
    </dgm:pt>
    <dgm:pt modelId="{AD6D2904-F365-4291-BC27-A5083C531E78}" type="pres">
      <dgm:prSet presAssocID="{1B086269-F317-4BAB-9B57-1C092981EA02}" presName="vertThree" presStyleCnt="0"/>
      <dgm:spPr/>
    </dgm:pt>
    <dgm:pt modelId="{7164F851-A9E0-4756-A8E1-6D8BAA0850EA}" type="pres">
      <dgm:prSet presAssocID="{1B086269-F317-4BAB-9B57-1C092981EA02}" presName="txThree" presStyleLbl="node3" presStyleIdx="0" presStyleCnt="1">
        <dgm:presLayoutVars>
          <dgm:chPref val="3"/>
        </dgm:presLayoutVars>
      </dgm:prSet>
      <dgm:spPr/>
    </dgm:pt>
    <dgm:pt modelId="{7BF95B90-5790-4FE6-9705-7A3EDF150693}" type="pres">
      <dgm:prSet presAssocID="{1B086269-F317-4BAB-9B57-1C092981EA02}" presName="horzThree" presStyleCnt="0"/>
      <dgm:spPr/>
    </dgm:pt>
  </dgm:ptLst>
  <dgm:cxnLst>
    <dgm:cxn modelId="{F97D8619-2EA3-472D-8A77-959CCA358DC2}" srcId="{CAB58CD0-0C4F-40CC-A503-3C97E852C182}" destId="{DDB84B0D-D61A-4D38-B410-3AC6453BECDA}" srcOrd="0" destOrd="0" parTransId="{606A2E5B-4462-48F1-B9B5-6FCF00842CE5}" sibTransId="{8569AD5E-8DBD-4354-8CE7-E55461986736}"/>
    <dgm:cxn modelId="{5FE78E32-7C00-43A1-8011-027193D8038E}" srcId="{19C9D736-95CC-4F4E-A871-EB3372BCE61C}" destId="{CAB58CD0-0C4F-40CC-A503-3C97E852C182}" srcOrd="0" destOrd="0" parTransId="{519D0217-1112-42BE-9568-1310632BD213}" sibTransId="{190A1F34-2573-475B-8818-B20343C7CB2E}"/>
    <dgm:cxn modelId="{8F991461-EF1E-4EFF-8DDA-211EC50299C3}" type="presOf" srcId="{1B086269-F317-4BAB-9B57-1C092981EA02}" destId="{7164F851-A9E0-4756-A8E1-6D8BAA0850EA}" srcOrd="0" destOrd="0" presId="urn:microsoft.com/office/officeart/2005/8/layout/hierarchy4"/>
    <dgm:cxn modelId="{D88B777D-7A4B-4C3F-9136-77EBDC84747B}" type="presOf" srcId="{19C9D736-95CC-4F4E-A871-EB3372BCE61C}" destId="{B34DC9C9-E160-4A4E-AA9E-7ADA59D4C96A}" srcOrd="0" destOrd="0" presId="urn:microsoft.com/office/officeart/2005/8/layout/hierarchy4"/>
    <dgm:cxn modelId="{15DAC085-BAD0-4094-9464-95AB84981C3C}" type="presOf" srcId="{CAB58CD0-0C4F-40CC-A503-3C97E852C182}" destId="{56665582-8B24-44C3-825D-68863A7E9BFE}" srcOrd="0" destOrd="0" presId="urn:microsoft.com/office/officeart/2005/8/layout/hierarchy4"/>
    <dgm:cxn modelId="{691C7296-640D-46B9-993A-900F2807BE00}" srcId="{DDB84B0D-D61A-4D38-B410-3AC6453BECDA}" destId="{1B086269-F317-4BAB-9B57-1C092981EA02}" srcOrd="0" destOrd="0" parTransId="{662EFA24-3893-4073-BE6E-535D23FFC46F}" sibTransId="{5ECC5169-DD71-4905-830F-11766DC66DF7}"/>
    <dgm:cxn modelId="{6DC7B1BE-C3E5-485B-A50D-96CF91348F41}" type="presOf" srcId="{DDB84B0D-D61A-4D38-B410-3AC6453BECDA}" destId="{813843D1-247E-4037-BA35-07F5C07A1ED8}" srcOrd="0" destOrd="0" presId="urn:microsoft.com/office/officeart/2005/8/layout/hierarchy4"/>
    <dgm:cxn modelId="{FBE20B78-A392-4185-ABBD-46FAF6AD8CF8}" type="presParOf" srcId="{B34DC9C9-E160-4A4E-AA9E-7ADA59D4C96A}" destId="{B1A12DAA-0B4C-4B13-9F7D-492651E5F587}" srcOrd="0" destOrd="0" presId="urn:microsoft.com/office/officeart/2005/8/layout/hierarchy4"/>
    <dgm:cxn modelId="{1C258BC2-EFCB-4E5C-BA95-4F39273E6358}" type="presParOf" srcId="{B1A12DAA-0B4C-4B13-9F7D-492651E5F587}" destId="{56665582-8B24-44C3-825D-68863A7E9BFE}" srcOrd="0" destOrd="0" presId="urn:microsoft.com/office/officeart/2005/8/layout/hierarchy4"/>
    <dgm:cxn modelId="{730F4A3C-7D61-4E19-B13B-6553061D923E}" type="presParOf" srcId="{B1A12DAA-0B4C-4B13-9F7D-492651E5F587}" destId="{8830647D-BD5A-44D7-82CC-66BE2664F77C}" srcOrd="1" destOrd="0" presId="urn:microsoft.com/office/officeart/2005/8/layout/hierarchy4"/>
    <dgm:cxn modelId="{38AF0767-51F7-4420-BF55-FCBFED8472CD}" type="presParOf" srcId="{B1A12DAA-0B4C-4B13-9F7D-492651E5F587}" destId="{AF09BB55-55E6-4C55-9157-E8F4C5CCB1B7}" srcOrd="2" destOrd="0" presId="urn:microsoft.com/office/officeart/2005/8/layout/hierarchy4"/>
    <dgm:cxn modelId="{33F947BB-AFC5-4DAC-B6AD-89755E440A10}" type="presParOf" srcId="{AF09BB55-55E6-4C55-9157-E8F4C5CCB1B7}" destId="{6289FCBA-85DF-4D86-92C0-D91CFBD74970}" srcOrd="0" destOrd="0" presId="urn:microsoft.com/office/officeart/2005/8/layout/hierarchy4"/>
    <dgm:cxn modelId="{9BA18678-7819-4200-AE14-DBF1B56BB7C2}" type="presParOf" srcId="{6289FCBA-85DF-4D86-92C0-D91CFBD74970}" destId="{813843D1-247E-4037-BA35-07F5C07A1ED8}" srcOrd="0" destOrd="0" presId="urn:microsoft.com/office/officeart/2005/8/layout/hierarchy4"/>
    <dgm:cxn modelId="{DAB7CE30-7D7E-4DF2-A9B2-CC3ADB11041A}" type="presParOf" srcId="{6289FCBA-85DF-4D86-92C0-D91CFBD74970}" destId="{214C8897-B412-4ED7-9963-AB7C325A5F80}" srcOrd="1" destOrd="0" presId="urn:microsoft.com/office/officeart/2005/8/layout/hierarchy4"/>
    <dgm:cxn modelId="{04C70CCD-4C6A-4C0E-9396-FCD88DED9676}" type="presParOf" srcId="{6289FCBA-85DF-4D86-92C0-D91CFBD74970}" destId="{75193E94-23B1-465A-A355-37BD22F8637C}" srcOrd="2" destOrd="0" presId="urn:microsoft.com/office/officeart/2005/8/layout/hierarchy4"/>
    <dgm:cxn modelId="{F6FB6168-736E-4D35-9534-5BA86422F4FE}" type="presParOf" srcId="{75193E94-23B1-465A-A355-37BD22F8637C}" destId="{AD6D2904-F365-4291-BC27-A5083C531E78}" srcOrd="0" destOrd="0" presId="urn:microsoft.com/office/officeart/2005/8/layout/hierarchy4"/>
    <dgm:cxn modelId="{CBE71C78-61B5-48AF-B160-4996AE15D103}" type="presParOf" srcId="{AD6D2904-F365-4291-BC27-A5083C531E78}" destId="{7164F851-A9E0-4756-A8E1-6D8BAA0850EA}" srcOrd="0" destOrd="0" presId="urn:microsoft.com/office/officeart/2005/8/layout/hierarchy4"/>
    <dgm:cxn modelId="{7A80C127-5215-40C0-9C75-226775046132}" type="presParOf" srcId="{AD6D2904-F365-4291-BC27-A5083C531E78}" destId="{7BF95B90-5790-4FE6-9705-7A3EDF15069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D3B957-B2FB-4B9A-A1A3-052C66361C62}" type="doc">
      <dgm:prSet loTypeId="urn:microsoft.com/office/officeart/2005/8/layout/rings+Icon" loCatId="relationship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AU"/>
        </a:p>
      </dgm:t>
    </dgm:pt>
    <dgm:pt modelId="{202134AE-EA6D-46DD-9229-009B0DB765CA}">
      <dgm:prSet phldrT="[Text]" custT="1"/>
      <dgm:spPr>
        <a:blipFill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pPr marL="0" indent="0"/>
          <a:endParaRPr lang="en-AU" sz="1600" dirty="0">
            <a:latin typeface="Century Gothic" panose="020B0502020202020204" pitchFamily="34" charset="0"/>
          </a:endParaRPr>
        </a:p>
      </dgm:t>
    </dgm:pt>
    <dgm:pt modelId="{3FC11F95-B014-4BE8-B5CA-99AA5295490C}" type="parTrans" cxnId="{221AB4B4-94BE-4303-A15E-9F4868FAC434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076F830D-19FF-4E6A-8FC6-248FA6F9E224}" type="sibTrans" cxnId="{221AB4B4-94BE-4303-A15E-9F4868FAC434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4B48E6F6-3086-47BC-92DC-966129108CEB}">
      <dgm:prSet phldrT="[Text]" custT="1"/>
      <dgm:spPr>
        <a:blipFill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pPr marL="0" indent="0"/>
          <a:endParaRPr lang="en-AU" sz="1600" dirty="0">
            <a:latin typeface="Century Gothic" panose="020B0502020202020204" pitchFamily="34" charset="0"/>
          </a:endParaRPr>
        </a:p>
      </dgm:t>
    </dgm:pt>
    <dgm:pt modelId="{E46E755F-AEB1-4AA9-90F4-669BE86769ED}" type="parTrans" cxnId="{0F36EC17-432C-4A1C-B9DE-408E94D3AF20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C9230112-3A62-4347-BB66-DFCBA0DE5BC4}" type="sibTrans" cxnId="{0F36EC17-432C-4A1C-B9DE-408E94D3AF20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6456AE6C-B5F0-43EE-97F9-2C565E79F428}">
      <dgm:prSet phldrT="[Text]" custT="1"/>
      <dgm:spPr>
        <a:blipFill rotWithShape="0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pPr marL="0" indent="0"/>
          <a:endParaRPr lang="en-AU" sz="1600" dirty="0">
            <a:latin typeface="Century Gothic" panose="020B0502020202020204" pitchFamily="34" charset="0"/>
          </a:endParaRPr>
        </a:p>
      </dgm:t>
    </dgm:pt>
    <dgm:pt modelId="{CD196398-87F7-452A-B98D-743DC137328D}" type="parTrans" cxnId="{37AC7FD4-B9A8-48E9-88F3-863F653978C9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99DE8BB0-325A-498D-851C-131B5C1362D2}" type="sibTrans" cxnId="{37AC7FD4-B9A8-48E9-88F3-863F653978C9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FEF2BCD1-15B1-4D43-A67B-761A99B5480B}">
      <dgm:prSet phldrT="[Text]" custT="1"/>
      <dgm:spPr>
        <a:blipFill rotWithShape="0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pPr marL="0" indent="0"/>
          <a:endParaRPr lang="en-AU" sz="1600" dirty="0">
            <a:latin typeface="Century Gothic" panose="020B0502020202020204" pitchFamily="34" charset="0"/>
          </a:endParaRPr>
        </a:p>
      </dgm:t>
    </dgm:pt>
    <dgm:pt modelId="{2D1D1963-EA99-473C-B695-A7E3798CC5B9}" type="parTrans" cxnId="{C479D225-AF47-4862-B193-2EF1C749DB63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ABF5DCB6-3F6A-4053-89BC-583565958D12}" type="sibTrans" cxnId="{C479D225-AF47-4862-B193-2EF1C749DB63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54F7D82D-D9A7-4C21-8D51-E68B9C78F2A0}">
      <dgm:prSet custT="1"/>
      <dgm:spPr>
        <a:blipFill rotWithShape="0"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pPr marL="0" indent="0"/>
          <a:endParaRPr lang="en-AU" sz="1600" dirty="0">
            <a:latin typeface="Century Gothic" panose="020B0502020202020204" pitchFamily="34" charset="0"/>
          </a:endParaRPr>
        </a:p>
      </dgm:t>
    </dgm:pt>
    <dgm:pt modelId="{DD392AC3-6369-49E6-8955-591FCD64D6C1}" type="parTrans" cxnId="{948529BA-2EAA-454E-80DF-E963A76FB494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BAD16308-0C0D-40E2-973F-58A49719FF9A}" type="sibTrans" cxnId="{948529BA-2EAA-454E-80DF-E963A76FB494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F0BF2E10-A1F0-4CB3-98E0-4F4604DF2C62}" type="pres">
      <dgm:prSet presAssocID="{E0D3B957-B2FB-4B9A-A1A3-052C66361C62}" presName="Name0" presStyleCnt="0">
        <dgm:presLayoutVars>
          <dgm:chMax val="7"/>
          <dgm:dir/>
          <dgm:resizeHandles val="exact"/>
        </dgm:presLayoutVars>
      </dgm:prSet>
      <dgm:spPr/>
    </dgm:pt>
    <dgm:pt modelId="{847E1AA0-2FCB-4157-8294-FC5D768D1F02}" type="pres">
      <dgm:prSet presAssocID="{E0D3B957-B2FB-4B9A-A1A3-052C66361C62}" presName="ellipse1" presStyleLbl="vennNode1" presStyleIdx="0" presStyleCnt="5">
        <dgm:presLayoutVars>
          <dgm:bulletEnabled val="1"/>
        </dgm:presLayoutVars>
      </dgm:prSet>
      <dgm:spPr/>
    </dgm:pt>
    <dgm:pt modelId="{38EE0926-2A49-4CC6-9A0D-24B0F8817E3F}" type="pres">
      <dgm:prSet presAssocID="{E0D3B957-B2FB-4B9A-A1A3-052C66361C62}" presName="ellipse2" presStyleLbl="vennNode1" presStyleIdx="1" presStyleCnt="5">
        <dgm:presLayoutVars>
          <dgm:bulletEnabled val="1"/>
        </dgm:presLayoutVars>
      </dgm:prSet>
      <dgm:spPr/>
    </dgm:pt>
    <dgm:pt modelId="{7C94E4C1-45CB-4DE4-BC72-F33DFC72A5E3}" type="pres">
      <dgm:prSet presAssocID="{E0D3B957-B2FB-4B9A-A1A3-052C66361C62}" presName="ellipse3" presStyleLbl="vennNode1" presStyleIdx="2" presStyleCnt="5">
        <dgm:presLayoutVars>
          <dgm:bulletEnabled val="1"/>
        </dgm:presLayoutVars>
      </dgm:prSet>
      <dgm:spPr/>
    </dgm:pt>
    <dgm:pt modelId="{4E305A5C-3B1A-47EB-8EF0-7ED0D2A8C3A2}" type="pres">
      <dgm:prSet presAssocID="{E0D3B957-B2FB-4B9A-A1A3-052C66361C62}" presName="ellipse4" presStyleLbl="vennNode1" presStyleIdx="3" presStyleCnt="5">
        <dgm:presLayoutVars>
          <dgm:bulletEnabled val="1"/>
        </dgm:presLayoutVars>
      </dgm:prSet>
      <dgm:spPr/>
    </dgm:pt>
    <dgm:pt modelId="{87547948-C0B4-4C33-A73A-BDA97DB13E06}" type="pres">
      <dgm:prSet presAssocID="{E0D3B957-B2FB-4B9A-A1A3-052C66361C62}" presName="ellipse5" presStyleLbl="vennNode1" presStyleIdx="4" presStyleCnt="5">
        <dgm:presLayoutVars>
          <dgm:bulletEnabled val="1"/>
        </dgm:presLayoutVars>
      </dgm:prSet>
      <dgm:spPr/>
    </dgm:pt>
  </dgm:ptLst>
  <dgm:cxnLst>
    <dgm:cxn modelId="{591C0D0A-700A-4032-A00D-3F61D89ADF51}" type="presOf" srcId="{4B48E6F6-3086-47BC-92DC-966129108CEB}" destId="{38EE0926-2A49-4CC6-9A0D-24B0F8817E3F}" srcOrd="0" destOrd="0" presId="urn:microsoft.com/office/officeart/2005/8/layout/rings+Icon"/>
    <dgm:cxn modelId="{0F36EC17-432C-4A1C-B9DE-408E94D3AF20}" srcId="{E0D3B957-B2FB-4B9A-A1A3-052C66361C62}" destId="{4B48E6F6-3086-47BC-92DC-966129108CEB}" srcOrd="1" destOrd="0" parTransId="{E46E755F-AEB1-4AA9-90F4-669BE86769ED}" sibTransId="{C9230112-3A62-4347-BB66-DFCBA0DE5BC4}"/>
    <dgm:cxn modelId="{C479D225-AF47-4862-B193-2EF1C749DB63}" srcId="{E0D3B957-B2FB-4B9A-A1A3-052C66361C62}" destId="{FEF2BCD1-15B1-4D43-A67B-761A99B5480B}" srcOrd="3" destOrd="0" parTransId="{2D1D1963-EA99-473C-B695-A7E3798CC5B9}" sibTransId="{ABF5DCB6-3F6A-4053-89BC-583565958D12}"/>
    <dgm:cxn modelId="{7BC39C5E-EAB9-477D-B6ED-C1433264AFAD}" type="presOf" srcId="{6456AE6C-B5F0-43EE-97F9-2C565E79F428}" destId="{7C94E4C1-45CB-4DE4-BC72-F33DFC72A5E3}" srcOrd="0" destOrd="0" presId="urn:microsoft.com/office/officeart/2005/8/layout/rings+Icon"/>
    <dgm:cxn modelId="{96746745-DC94-43F3-A8E6-166E6ADF429A}" type="presOf" srcId="{E0D3B957-B2FB-4B9A-A1A3-052C66361C62}" destId="{F0BF2E10-A1F0-4CB3-98E0-4F4604DF2C62}" srcOrd="0" destOrd="0" presId="urn:microsoft.com/office/officeart/2005/8/layout/rings+Icon"/>
    <dgm:cxn modelId="{B66E0848-87C8-4EF9-A96D-2A0E9CF5BE20}" type="presOf" srcId="{FEF2BCD1-15B1-4D43-A67B-761A99B5480B}" destId="{4E305A5C-3B1A-47EB-8EF0-7ED0D2A8C3A2}" srcOrd="0" destOrd="0" presId="urn:microsoft.com/office/officeart/2005/8/layout/rings+Icon"/>
    <dgm:cxn modelId="{BE75B44B-97AA-4436-BE44-53B11EA24B80}" type="presOf" srcId="{202134AE-EA6D-46DD-9229-009B0DB765CA}" destId="{847E1AA0-2FCB-4157-8294-FC5D768D1F02}" srcOrd="0" destOrd="0" presId="urn:microsoft.com/office/officeart/2005/8/layout/rings+Icon"/>
    <dgm:cxn modelId="{401E164F-F158-4837-880B-D1C38F1E4AD1}" type="presOf" srcId="{54F7D82D-D9A7-4C21-8D51-E68B9C78F2A0}" destId="{87547948-C0B4-4C33-A73A-BDA97DB13E06}" srcOrd="0" destOrd="0" presId="urn:microsoft.com/office/officeart/2005/8/layout/rings+Icon"/>
    <dgm:cxn modelId="{221AB4B4-94BE-4303-A15E-9F4868FAC434}" srcId="{E0D3B957-B2FB-4B9A-A1A3-052C66361C62}" destId="{202134AE-EA6D-46DD-9229-009B0DB765CA}" srcOrd="0" destOrd="0" parTransId="{3FC11F95-B014-4BE8-B5CA-99AA5295490C}" sibTransId="{076F830D-19FF-4E6A-8FC6-248FA6F9E224}"/>
    <dgm:cxn modelId="{948529BA-2EAA-454E-80DF-E963A76FB494}" srcId="{E0D3B957-B2FB-4B9A-A1A3-052C66361C62}" destId="{54F7D82D-D9A7-4C21-8D51-E68B9C78F2A0}" srcOrd="4" destOrd="0" parTransId="{DD392AC3-6369-49E6-8955-591FCD64D6C1}" sibTransId="{BAD16308-0C0D-40E2-973F-58A49719FF9A}"/>
    <dgm:cxn modelId="{37AC7FD4-B9A8-48E9-88F3-863F653978C9}" srcId="{E0D3B957-B2FB-4B9A-A1A3-052C66361C62}" destId="{6456AE6C-B5F0-43EE-97F9-2C565E79F428}" srcOrd="2" destOrd="0" parTransId="{CD196398-87F7-452A-B98D-743DC137328D}" sibTransId="{99DE8BB0-325A-498D-851C-131B5C1362D2}"/>
    <dgm:cxn modelId="{48361876-ED6A-4AB3-ACEE-630DB9F5303C}" type="presParOf" srcId="{F0BF2E10-A1F0-4CB3-98E0-4F4604DF2C62}" destId="{847E1AA0-2FCB-4157-8294-FC5D768D1F02}" srcOrd="0" destOrd="0" presId="urn:microsoft.com/office/officeart/2005/8/layout/rings+Icon"/>
    <dgm:cxn modelId="{22B2409C-FA20-4F36-83BC-A9E61FDC0958}" type="presParOf" srcId="{F0BF2E10-A1F0-4CB3-98E0-4F4604DF2C62}" destId="{38EE0926-2A49-4CC6-9A0D-24B0F8817E3F}" srcOrd="1" destOrd="0" presId="urn:microsoft.com/office/officeart/2005/8/layout/rings+Icon"/>
    <dgm:cxn modelId="{2DFF1A18-F5E4-491C-B155-35B6C69ADCCF}" type="presParOf" srcId="{F0BF2E10-A1F0-4CB3-98E0-4F4604DF2C62}" destId="{7C94E4C1-45CB-4DE4-BC72-F33DFC72A5E3}" srcOrd="2" destOrd="0" presId="urn:microsoft.com/office/officeart/2005/8/layout/rings+Icon"/>
    <dgm:cxn modelId="{9727AD90-AF7F-43FA-820A-42EBA4E6C456}" type="presParOf" srcId="{F0BF2E10-A1F0-4CB3-98E0-4F4604DF2C62}" destId="{4E305A5C-3B1A-47EB-8EF0-7ED0D2A8C3A2}" srcOrd="3" destOrd="0" presId="urn:microsoft.com/office/officeart/2005/8/layout/rings+Icon"/>
    <dgm:cxn modelId="{C2479DA5-E76E-443E-8260-6F01C4A9B88F}" type="presParOf" srcId="{F0BF2E10-A1F0-4CB3-98E0-4F4604DF2C62}" destId="{87547948-C0B4-4C33-A73A-BDA97DB13E06}" srcOrd="4" destOrd="0" presId="urn:microsoft.com/office/officeart/2005/8/layout/rings+Icon"/>
  </dgm:cxnLst>
  <dgm:bg>
    <a:noFill/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6A95FE-4FE4-4075-9AAA-6B3A4977E6AC}" type="doc">
      <dgm:prSet loTypeId="urn:microsoft.com/office/officeart/2005/8/layout/venn3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AU"/>
        </a:p>
      </dgm:t>
    </dgm:pt>
    <dgm:pt modelId="{53982D53-CF1F-44B5-982A-939B6C60E029}">
      <dgm:prSet phldrT="[Text]" custT="1"/>
      <dgm:spPr/>
      <dgm:t>
        <a:bodyPr/>
        <a:lstStyle/>
        <a:p>
          <a:pPr>
            <a:buFont typeface="+mj-lt"/>
            <a:buAutoNum type="arabicPeriod"/>
          </a:pPr>
          <a:endParaRPr lang="en-AU" sz="1800" dirty="0">
            <a:latin typeface="Century Gothic" panose="020B0502020202020204" pitchFamily="34" charset="0"/>
          </a:endParaRPr>
        </a:p>
      </dgm:t>
    </dgm:pt>
    <dgm:pt modelId="{7F2D8A8E-F31A-4981-8D3D-672963E62388}" type="parTrans" cxnId="{B2908D5C-8462-4DF5-B348-A6EE4D64D376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35B21BF4-DAA0-4008-9B4C-5320807323B1}" type="sibTrans" cxnId="{B2908D5C-8462-4DF5-B348-A6EE4D64D376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8C4A1ADB-E729-4C41-8805-04C14B6C03BA}">
      <dgm:prSet phldrT="[Text]" custT="1"/>
      <dgm:spPr/>
      <dgm:t>
        <a:bodyPr/>
        <a:lstStyle/>
        <a:p>
          <a:pPr>
            <a:buFont typeface="+mj-lt"/>
            <a:buAutoNum type="arabicPeriod"/>
          </a:pPr>
          <a:endParaRPr lang="en-AU" sz="1800" dirty="0">
            <a:latin typeface="Century Gothic" panose="020B0502020202020204" pitchFamily="34" charset="0"/>
          </a:endParaRPr>
        </a:p>
      </dgm:t>
    </dgm:pt>
    <dgm:pt modelId="{AF9A1881-33CB-4C8A-A933-90F0A787218C}" type="parTrans" cxnId="{589FEA0A-8F34-4385-9E18-BD525D84F58B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EBB4230A-DEEB-419B-A54F-4B1BB77A8B92}" type="sibTrans" cxnId="{589FEA0A-8F34-4385-9E18-BD525D84F58B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FC16A6B2-CEA1-41EA-8282-48EB228A231E}">
      <dgm:prSet phldrT="[Text]" custT="1"/>
      <dgm:spPr/>
      <dgm:t>
        <a:bodyPr/>
        <a:lstStyle/>
        <a:p>
          <a:pPr>
            <a:buFont typeface="+mj-lt"/>
            <a:buAutoNum type="arabicPeriod"/>
          </a:pPr>
          <a:endParaRPr lang="en-AU" sz="1800" dirty="0">
            <a:latin typeface="Century Gothic" panose="020B0502020202020204" pitchFamily="34" charset="0"/>
          </a:endParaRPr>
        </a:p>
      </dgm:t>
    </dgm:pt>
    <dgm:pt modelId="{E6F29B1F-814B-400D-90D7-2A379C8FEC07}" type="parTrans" cxnId="{3B5A70F2-FE85-40A5-8EFC-81FE73106994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5976B30B-9431-4F69-B2C5-5BB2A14D0323}" type="sibTrans" cxnId="{3B5A70F2-FE85-40A5-8EFC-81FE73106994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DB4C3EEF-2A46-40AE-8A6B-12F9DDD50752}">
      <dgm:prSet phldrT="[Text]" custT="1"/>
      <dgm:spPr/>
      <dgm:t>
        <a:bodyPr/>
        <a:lstStyle/>
        <a:p>
          <a:pPr>
            <a:buNone/>
          </a:pPr>
          <a:endParaRPr lang="en-AU" sz="1800" dirty="0">
            <a:latin typeface="Century Gothic" panose="020B0502020202020204" pitchFamily="34" charset="0"/>
          </a:endParaRPr>
        </a:p>
      </dgm:t>
    </dgm:pt>
    <dgm:pt modelId="{F5259D6A-EFEA-4402-A297-BD277982EA24}" type="parTrans" cxnId="{27D82D6F-648B-4B90-8408-81B073C53660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62D78627-4600-4A40-A5B0-050C76EC2AB9}" type="sibTrans" cxnId="{27D82D6F-648B-4B90-8408-81B073C53660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D1DE5842-FF99-4524-9C0F-0B0EDC77F334}" type="pres">
      <dgm:prSet presAssocID="{406A95FE-4FE4-4075-9AAA-6B3A4977E6AC}" presName="Name0" presStyleCnt="0">
        <dgm:presLayoutVars>
          <dgm:dir/>
          <dgm:resizeHandles val="exact"/>
        </dgm:presLayoutVars>
      </dgm:prSet>
      <dgm:spPr/>
    </dgm:pt>
    <dgm:pt modelId="{26EE18C0-A581-478D-9CD9-35BB771B809E}" type="pres">
      <dgm:prSet presAssocID="{53982D53-CF1F-44B5-982A-939B6C60E029}" presName="Name5" presStyleLbl="vennNode1" presStyleIdx="0" presStyleCnt="4">
        <dgm:presLayoutVars>
          <dgm:bulletEnabled val="1"/>
        </dgm:presLayoutVars>
      </dgm:prSet>
      <dgm:spPr/>
    </dgm:pt>
    <dgm:pt modelId="{33A2DB30-76CF-41F2-8F8F-3DB331F03DF5}" type="pres">
      <dgm:prSet presAssocID="{35B21BF4-DAA0-4008-9B4C-5320807323B1}" presName="space" presStyleCnt="0"/>
      <dgm:spPr/>
    </dgm:pt>
    <dgm:pt modelId="{AFE12378-C313-4EC7-8012-2EB241C244C4}" type="pres">
      <dgm:prSet presAssocID="{8C4A1ADB-E729-4C41-8805-04C14B6C03BA}" presName="Name5" presStyleLbl="vennNode1" presStyleIdx="1" presStyleCnt="4">
        <dgm:presLayoutVars>
          <dgm:bulletEnabled val="1"/>
        </dgm:presLayoutVars>
      </dgm:prSet>
      <dgm:spPr/>
    </dgm:pt>
    <dgm:pt modelId="{C245F5CC-23AF-4820-9677-741E25C30DE4}" type="pres">
      <dgm:prSet presAssocID="{EBB4230A-DEEB-419B-A54F-4B1BB77A8B92}" presName="space" presStyleCnt="0"/>
      <dgm:spPr/>
    </dgm:pt>
    <dgm:pt modelId="{A3167EA6-6AA7-4873-8BAE-EFCF588DB28D}" type="pres">
      <dgm:prSet presAssocID="{FC16A6B2-CEA1-41EA-8282-48EB228A231E}" presName="Name5" presStyleLbl="vennNode1" presStyleIdx="2" presStyleCnt="4">
        <dgm:presLayoutVars>
          <dgm:bulletEnabled val="1"/>
        </dgm:presLayoutVars>
      </dgm:prSet>
      <dgm:spPr/>
    </dgm:pt>
    <dgm:pt modelId="{720B4A7E-4813-458B-97BF-F3996126B688}" type="pres">
      <dgm:prSet presAssocID="{5976B30B-9431-4F69-B2C5-5BB2A14D0323}" presName="space" presStyleCnt="0"/>
      <dgm:spPr/>
    </dgm:pt>
    <dgm:pt modelId="{8F69A79A-A409-495B-B50B-F29D27846BFD}" type="pres">
      <dgm:prSet presAssocID="{DB4C3EEF-2A46-40AE-8A6B-12F9DDD50752}" presName="Name5" presStyleLbl="vennNode1" presStyleIdx="3" presStyleCnt="4">
        <dgm:presLayoutVars>
          <dgm:bulletEnabled val="1"/>
        </dgm:presLayoutVars>
      </dgm:prSet>
      <dgm:spPr/>
    </dgm:pt>
  </dgm:ptLst>
  <dgm:cxnLst>
    <dgm:cxn modelId="{589FEA0A-8F34-4385-9E18-BD525D84F58B}" srcId="{406A95FE-4FE4-4075-9AAA-6B3A4977E6AC}" destId="{8C4A1ADB-E729-4C41-8805-04C14B6C03BA}" srcOrd="1" destOrd="0" parTransId="{AF9A1881-33CB-4C8A-A933-90F0A787218C}" sibTransId="{EBB4230A-DEEB-419B-A54F-4B1BB77A8B92}"/>
    <dgm:cxn modelId="{B2908D5C-8462-4DF5-B348-A6EE4D64D376}" srcId="{406A95FE-4FE4-4075-9AAA-6B3A4977E6AC}" destId="{53982D53-CF1F-44B5-982A-939B6C60E029}" srcOrd="0" destOrd="0" parTransId="{7F2D8A8E-F31A-4981-8D3D-672963E62388}" sibTransId="{35B21BF4-DAA0-4008-9B4C-5320807323B1}"/>
    <dgm:cxn modelId="{66B50F5F-194B-4AF9-891E-0A9C947B71D9}" type="presOf" srcId="{DB4C3EEF-2A46-40AE-8A6B-12F9DDD50752}" destId="{8F69A79A-A409-495B-B50B-F29D27846BFD}" srcOrd="0" destOrd="0" presId="urn:microsoft.com/office/officeart/2005/8/layout/venn3"/>
    <dgm:cxn modelId="{27D82D6F-648B-4B90-8408-81B073C53660}" srcId="{406A95FE-4FE4-4075-9AAA-6B3A4977E6AC}" destId="{DB4C3EEF-2A46-40AE-8A6B-12F9DDD50752}" srcOrd="3" destOrd="0" parTransId="{F5259D6A-EFEA-4402-A297-BD277982EA24}" sibTransId="{62D78627-4600-4A40-A5B0-050C76EC2AB9}"/>
    <dgm:cxn modelId="{509EF798-0608-41F5-87FA-2B91B9F93967}" type="presOf" srcId="{53982D53-CF1F-44B5-982A-939B6C60E029}" destId="{26EE18C0-A581-478D-9CD9-35BB771B809E}" srcOrd="0" destOrd="0" presId="urn:microsoft.com/office/officeart/2005/8/layout/venn3"/>
    <dgm:cxn modelId="{AF8724A9-4146-4DD2-B7F6-59D28BB11361}" type="presOf" srcId="{FC16A6B2-CEA1-41EA-8282-48EB228A231E}" destId="{A3167EA6-6AA7-4873-8BAE-EFCF588DB28D}" srcOrd="0" destOrd="0" presId="urn:microsoft.com/office/officeart/2005/8/layout/venn3"/>
    <dgm:cxn modelId="{507CA4BD-3745-405F-947D-A00E1E453EB4}" type="presOf" srcId="{8C4A1ADB-E729-4C41-8805-04C14B6C03BA}" destId="{AFE12378-C313-4EC7-8012-2EB241C244C4}" srcOrd="0" destOrd="0" presId="urn:microsoft.com/office/officeart/2005/8/layout/venn3"/>
    <dgm:cxn modelId="{3B5A70F2-FE85-40A5-8EFC-81FE73106994}" srcId="{406A95FE-4FE4-4075-9AAA-6B3A4977E6AC}" destId="{FC16A6B2-CEA1-41EA-8282-48EB228A231E}" srcOrd="2" destOrd="0" parTransId="{E6F29B1F-814B-400D-90D7-2A379C8FEC07}" sibTransId="{5976B30B-9431-4F69-B2C5-5BB2A14D0323}"/>
    <dgm:cxn modelId="{C384C8FE-F391-437C-9DF9-82EBCAA9F0D9}" type="presOf" srcId="{406A95FE-4FE4-4075-9AAA-6B3A4977E6AC}" destId="{D1DE5842-FF99-4524-9C0F-0B0EDC77F334}" srcOrd="0" destOrd="0" presId="urn:microsoft.com/office/officeart/2005/8/layout/venn3"/>
    <dgm:cxn modelId="{11A8EBA6-E472-4406-BB97-1578A96B989A}" type="presParOf" srcId="{D1DE5842-FF99-4524-9C0F-0B0EDC77F334}" destId="{26EE18C0-A581-478D-9CD9-35BB771B809E}" srcOrd="0" destOrd="0" presId="urn:microsoft.com/office/officeart/2005/8/layout/venn3"/>
    <dgm:cxn modelId="{DE6103EF-E779-49AD-BC77-48632E680B28}" type="presParOf" srcId="{D1DE5842-FF99-4524-9C0F-0B0EDC77F334}" destId="{33A2DB30-76CF-41F2-8F8F-3DB331F03DF5}" srcOrd="1" destOrd="0" presId="urn:microsoft.com/office/officeart/2005/8/layout/venn3"/>
    <dgm:cxn modelId="{6D6D4E22-CF1D-4F8F-8FD1-1CEF8EC97ACE}" type="presParOf" srcId="{D1DE5842-FF99-4524-9C0F-0B0EDC77F334}" destId="{AFE12378-C313-4EC7-8012-2EB241C244C4}" srcOrd="2" destOrd="0" presId="urn:microsoft.com/office/officeart/2005/8/layout/venn3"/>
    <dgm:cxn modelId="{784BC80C-E23A-4CBD-9F5C-E54D21D0390C}" type="presParOf" srcId="{D1DE5842-FF99-4524-9C0F-0B0EDC77F334}" destId="{C245F5CC-23AF-4820-9677-741E25C30DE4}" srcOrd="3" destOrd="0" presId="urn:microsoft.com/office/officeart/2005/8/layout/venn3"/>
    <dgm:cxn modelId="{CD130550-F45C-4D37-B5DD-76229030EB2E}" type="presParOf" srcId="{D1DE5842-FF99-4524-9C0F-0B0EDC77F334}" destId="{A3167EA6-6AA7-4873-8BAE-EFCF588DB28D}" srcOrd="4" destOrd="0" presId="urn:microsoft.com/office/officeart/2005/8/layout/venn3"/>
    <dgm:cxn modelId="{87D3D1DD-58B1-4EBD-B898-160AFA3A1979}" type="presParOf" srcId="{D1DE5842-FF99-4524-9C0F-0B0EDC77F334}" destId="{720B4A7E-4813-458B-97BF-F3996126B688}" srcOrd="5" destOrd="0" presId="urn:microsoft.com/office/officeart/2005/8/layout/venn3"/>
    <dgm:cxn modelId="{8B74783F-7670-4168-9CAC-F69C3AB2BC2A}" type="presParOf" srcId="{D1DE5842-FF99-4524-9C0F-0B0EDC77F334}" destId="{8F69A79A-A409-495B-B50B-F29D27846BFD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B8A2B9-1D06-42FD-A364-56917B7B8124}" type="doc">
      <dgm:prSet loTypeId="urn:diagrams.loki3.com/BracketList" loCatId="list" qsTypeId="urn:microsoft.com/office/officeart/2005/8/quickstyle/simple1" qsCatId="simple" csTypeId="urn:microsoft.com/office/officeart/2005/8/colors/accent1_1" csCatId="accent1" phldr="1"/>
      <dgm:spPr/>
    </dgm:pt>
    <dgm:pt modelId="{8EC77F2A-2C88-4B36-B258-A41DCFCE51CE}">
      <dgm:prSet phldrT="[Text]"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</a:rPr>
            <a:t>Profile</a:t>
          </a:r>
          <a:r>
            <a:rPr lang="en-AU" sz="2000" baseline="0" dirty="0">
              <a:latin typeface="Century Gothic" panose="020B0502020202020204" pitchFamily="34" charset="0"/>
            </a:rPr>
            <a:t> 1</a:t>
          </a:r>
          <a:endParaRPr lang="en-AU" sz="2000" dirty="0">
            <a:latin typeface="Century Gothic" panose="020B0502020202020204" pitchFamily="34" charset="0"/>
          </a:endParaRPr>
        </a:p>
      </dgm:t>
    </dgm:pt>
    <dgm:pt modelId="{12B97CBD-39EB-490B-BE47-EC968C05504A}" type="parTrans" cxnId="{544F4E4B-05DC-4347-975D-4816EACBD4A1}">
      <dgm:prSet/>
      <dgm:spPr/>
      <dgm:t>
        <a:bodyPr/>
        <a:lstStyle/>
        <a:p>
          <a:endParaRPr lang="en-AU" sz="1200"/>
        </a:p>
      </dgm:t>
    </dgm:pt>
    <dgm:pt modelId="{A86528BC-7C8F-4D45-BD86-673B9301A36C}" type="sibTrans" cxnId="{544F4E4B-05DC-4347-975D-4816EACBD4A1}">
      <dgm:prSet/>
      <dgm:spPr/>
      <dgm:t>
        <a:bodyPr/>
        <a:lstStyle/>
        <a:p>
          <a:endParaRPr lang="en-AU" sz="1200"/>
        </a:p>
      </dgm:t>
    </dgm:pt>
    <dgm:pt modelId="{5117B458-0568-44AF-B22E-4F7F5B331AD2}">
      <dgm:prSet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</a:rPr>
            <a:t>Profile 2</a:t>
          </a:r>
        </a:p>
      </dgm:t>
    </dgm:pt>
    <dgm:pt modelId="{DE353C0C-B813-492D-9B46-7B1A47FB87B8}" type="parTrans" cxnId="{0D77162A-FB23-42CC-8372-E42AD7BCEFBA}">
      <dgm:prSet/>
      <dgm:spPr/>
      <dgm:t>
        <a:bodyPr/>
        <a:lstStyle/>
        <a:p>
          <a:endParaRPr lang="en-AU" sz="1200"/>
        </a:p>
      </dgm:t>
    </dgm:pt>
    <dgm:pt modelId="{B353FA66-3FC3-4F14-A839-C9B7BE088B87}" type="sibTrans" cxnId="{0D77162A-FB23-42CC-8372-E42AD7BCEFBA}">
      <dgm:prSet/>
      <dgm:spPr/>
      <dgm:t>
        <a:bodyPr/>
        <a:lstStyle/>
        <a:p>
          <a:endParaRPr lang="en-AU" sz="1200"/>
        </a:p>
      </dgm:t>
    </dgm:pt>
    <dgm:pt modelId="{F3B62C9D-84AC-47C4-B7E5-00400F998941}">
      <dgm:prSet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  <a:ea typeface="+mn-ea"/>
              <a:cs typeface="+mn-cs"/>
            </a:rPr>
            <a:t>Typically fulfil their tax obligations including paying VAT to the tax administrator</a:t>
          </a:r>
          <a:endParaRPr lang="en-AU" sz="2000" dirty="0">
            <a:latin typeface="Century Gothic" panose="020B0502020202020204" pitchFamily="34" charset="0"/>
          </a:endParaRPr>
        </a:p>
      </dgm:t>
    </dgm:pt>
    <dgm:pt modelId="{415C8DA0-9F22-4D20-88C4-93609E5888B0}" type="parTrans" cxnId="{EC4B72EC-7DA4-4D8C-BA1C-AED8D317B010}">
      <dgm:prSet/>
      <dgm:spPr/>
      <dgm:t>
        <a:bodyPr/>
        <a:lstStyle/>
        <a:p>
          <a:endParaRPr lang="en-AU" sz="1200"/>
        </a:p>
      </dgm:t>
    </dgm:pt>
    <dgm:pt modelId="{D0B51F3E-30B4-406C-9827-B563F4C2BA4C}" type="sibTrans" cxnId="{EC4B72EC-7DA4-4D8C-BA1C-AED8D317B010}">
      <dgm:prSet/>
      <dgm:spPr/>
      <dgm:t>
        <a:bodyPr/>
        <a:lstStyle/>
        <a:p>
          <a:endParaRPr lang="en-AU" sz="1200"/>
        </a:p>
      </dgm:t>
    </dgm:pt>
    <dgm:pt modelId="{7FFFF005-6A52-486C-A657-3987CF069A05}">
      <dgm:prSet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</a:rPr>
            <a:t>Profile 3</a:t>
          </a:r>
        </a:p>
      </dgm:t>
    </dgm:pt>
    <dgm:pt modelId="{A6571A8D-3719-45E8-91C5-789CA25B5237}" type="parTrans" cxnId="{AA5018BF-FF47-460A-ADDD-7CCA93A4D255}">
      <dgm:prSet/>
      <dgm:spPr/>
      <dgm:t>
        <a:bodyPr/>
        <a:lstStyle/>
        <a:p>
          <a:endParaRPr lang="en-AU" sz="1200"/>
        </a:p>
      </dgm:t>
    </dgm:pt>
    <dgm:pt modelId="{C2110410-2BEE-4EBE-BF3D-91B4D91C1C80}" type="sibTrans" cxnId="{AA5018BF-FF47-460A-ADDD-7CCA93A4D255}">
      <dgm:prSet/>
      <dgm:spPr/>
      <dgm:t>
        <a:bodyPr/>
        <a:lstStyle/>
        <a:p>
          <a:endParaRPr lang="en-AU" sz="1200"/>
        </a:p>
      </dgm:t>
    </dgm:pt>
    <dgm:pt modelId="{0FEB31DD-C94E-4C76-8FAF-3EF8C593FBD9}">
      <dgm:prSet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</a:rPr>
            <a:t>Provides deductible VAT to other companies</a:t>
          </a:r>
        </a:p>
      </dgm:t>
    </dgm:pt>
    <dgm:pt modelId="{B8A895A7-4AF5-41A7-B1C0-7EBF1350DC68}" type="parTrans" cxnId="{607FECEB-A232-4A04-85A9-83C6DF8C7976}">
      <dgm:prSet/>
      <dgm:spPr/>
      <dgm:t>
        <a:bodyPr/>
        <a:lstStyle/>
        <a:p>
          <a:endParaRPr lang="en-AU" sz="1200"/>
        </a:p>
      </dgm:t>
    </dgm:pt>
    <dgm:pt modelId="{11CE5ADA-D552-438B-9FEC-6D2730C6E6C1}" type="sibTrans" cxnId="{607FECEB-A232-4A04-85A9-83C6DF8C7976}">
      <dgm:prSet/>
      <dgm:spPr/>
      <dgm:t>
        <a:bodyPr/>
        <a:lstStyle/>
        <a:p>
          <a:endParaRPr lang="en-AU" sz="1200"/>
        </a:p>
      </dgm:t>
    </dgm:pt>
    <dgm:pt modelId="{7FA41629-998F-4BAE-9438-D50FF280AA10}">
      <dgm:prSet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</a:rPr>
            <a:t>Does not fulfill any tax obligation including paying VAT</a:t>
          </a:r>
        </a:p>
      </dgm:t>
    </dgm:pt>
    <dgm:pt modelId="{C813A3B9-D4F0-4BD5-95FE-EBFE9BA25C3B}" type="parTrans" cxnId="{5890DC04-B335-4A62-80CB-329C440341BB}">
      <dgm:prSet/>
      <dgm:spPr/>
      <dgm:t>
        <a:bodyPr/>
        <a:lstStyle/>
        <a:p>
          <a:endParaRPr lang="en-AU" sz="1200"/>
        </a:p>
      </dgm:t>
    </dgm:pt>
    <dgm:pt modelId="{6E86CB04-E39F-47E0-98B2-41660D4443FF}" type="sibTrans" cxnId="{5890DC04-B335-4A62-80CB-329C440341BB}">
      <dgm:prSet/>
      <dgm:spPr/>
      <dgm:t>
        <a:bodyPr/>
        <a:lstStyle/>
        <a:p>
          <a:endParaRPr lang="en-AU" sz="1200"/>
        </a:p>
      </dgm:t>
    </dgm:pt>
    <dgm:pt modelId="{D5C6BB5D-5235-4566-9576-1FA7435CB813}">
      <dgm:prSet phldrT="[Text]" custT="1"/>
      <dgm:spPr/>
      <dgm:t>
        <a:bodyPr/>
        <a:lstStyle/>
        <a:p>
          <a:r>
            <a:rPr lang="en-AU" sz="2000" dirty="0">
              <a:latin typeface="Century Gothic" panose="020B0502020202020204" pitchFamily="34" charset="0"/>
              <a:ea typeface="+mn-ea"/>
              <a:cs typeface="+mn-cs"/>
            </a:rPr>
            <a:t>Claims VAT refunds </a:t>
          </a:r>
          <a:endParaRPr lang="en-AU" sz="2000" dirty="0">
            <a:latin typeface="Century Gothic" panose="020B0502020202020204" pitchFamily="34" charset="0"/>
          </a:endParaRPr>
        </a:p>
      </dgm:t>
    </dgm:pt>
    <dgm:pt modelId="{76BD2EF1-B821-44AE-B569-2468472C5BE9}" type="parTrans" cxnId="{BAAF6756-0D56-4A2B-81D6-8CD7D100B0E7}">
      <dgm:prSet/>
      <dgm:spPr/>
      <dgm:t>
        <a:bodyPr/>
        <a:lstStyle/>
        <a:p>
          <a:endParaRPr lang="en-AU" sz="1200"/>
        </a:p>
      </dgm:t>
    </dgm:pt>
    <dgm:pt modelId="{53FEFAB1-AE69-4BBD-81A6-408F7AC52EED}" type="sibTrans" cxnId="{BAAF6756-0D56-4A2B-81D6-8CD7D100B0E7}">
      <dgm:prSet/>
      <dgm:spPr/>
      <dgm:t>
        <a:bodyPr/>
        <a:lstStyle/>
        <a:p>
          <a:endParaRPr lang="en-AU" sz="1200"/>
        </a:p>
      </dgm:t>
    </dgm:pt>
    <dgm:pt modelId="{80FA8EB2-E455-42E6-985A-45F56EDA8C40}" type="pres">
      <dgm:prSet presAssocID="{09B8A2B9-1D06-42FD-A364-56917B7B8124}" presName="Name0" presStyleCnt="0">
        <dgm:presLayoutVars>
          <dgm:dir/>
          <dgm:animLvl val="lvl"/>
          <dgm:resizeHandles val="exact"/>
        </dgm:presLayoutVars>
      </dgm:prSet>
      <dgm:spPr/>
    </dgm:pt>
    <dgm:pt modelId="{3CF3F67B-7FF9-4683-9547-B6328967AC70}" type="pres">
      <dgm:prSet presAssocID="{8EC77F2A-2C88-4B36-B258-A41DCFCE51CE}" presName="linNode" presStyleCnt="0"/>
      <dgm:spPr/>
    </dgm:pt>
    <dgm:pt modelId="{87D790BB-9828-4713-9FAD-570EB0E0CBB8}" type="pres">
      <dgm:prSet presAssocID="{8EC77F2A-2C88-4B36-B258-A41DCFCE51CE}" presName="parTx" presStyleLbl="revTx" presStyleIdx="0" presStyleCnt="3">
        <dgm:presLayoutVars>
          <dgm:chMax val="1"/>
          <dgm:bulletEnabled val="1"/>
        </dgm:presLayoutVars>
      </dgm:prSet>
      <dgm:spPr/>
    </dgm:pt>
    <dgm:pt modelId="{0A2B43BB-9501-453F-B838-14D8E6E09D97}" type="pres">
      <dgm:prSet presAssocID="{8EC77F2A-2C88-4B36-B258-A41DCFCE51CE}" presName="bracket" presStyleLbl="parChTrans1D1" presStyleIdx="0" presStyleCnt="3"/>
      <dgm:spPr/>
    </dgm:pt>
    <dgm:pt modelId="{22898E03-0616-4994-B7AB-125B988900DD}" type="pres">
      <dgm:prSet presAssocID="{8EC77F2A-2C88-4B36-B258-A41DCFCE51CE}" presName="spH" presStyleCnt="0"/>
      <dgm:spPr/>
    </dgm:pt>
    <dgm:pt modelId="{9E16F072-0682-49C5-9CA5-9D7511B35307}" type="pres">
      <dgm:prSet presAssocID="{8EC77F2A-2C88-4B36-B258-A41DCFCE51CE}" presName="desTx" presStyleLbl="node1" presStyleIdx="0" presStyleCnt="3" custLinFactNeighborX="41667" custLinFactNeighborY="3372">
        <dgm:presLayoutVars>
          <dgm:bulletEnabled val="1"/>
        </dgm:presLayoutVars>
      </dgm:prSet>
      <dgm:spPr/>
    </dgm:pt>
    <dgm:pt modelId="{CD3F8A69-E68A-47BA-850A-980B5429EE97}" type="pres">
      <dgm:prSet presAssocID="{A86528BC-7C8F-4D45-BD86-673B9301A36C}" presName="spV" presStyleCnt="0"/>
      <dgm:spPr/>
    </dgm:pt>
    <dgm:pt modelId="{EC2503E2-315A-4B4F-AE1F-A8272346246F}" type="pres">
      <dgm:prSet presAssocID="{5117B458-0568-44AF-B22E-4F7F5B331AD2}" presName="linNode" presStyleCnt="0"/>
      <dgm:spPr/>
    </dgm:pt>
    <dgm:pt modelId="{CAEA0287-67CE-40DA-95B6-FE7DF2155A26}" type="pres">
      <dgm:prSet presAssocID="{5117B458-0568-44AF-B22E-4F7F5B331AD2}" presName="parTx" presStyleLbl="revTx" presStyleIdx="1" presStyleCnt="3">
        <dgm:presLayoutVars>
          <dgm:chMax val="1"/>
          <dgm:bulletEnabled val="1"/>
        </dgm:presLayoutVars>
      </dgm:prSet>
      <dgm:spPr/>
    </dgm:pt>
    <dgm:pt modelId="{85C55AE4-957D-4BCA-BA16-1FB2B78AAD92}" type="pres">
      <dgm:prSet presAssocID="{5117B458-0568-44AF-B22E-4F7F5B331AD2}" presName="bracket" presStyleLbl="parChTrans1D1" presStyleIdx="1" presStyleCnt="3"/>
      <dgm:spPr/>
    </dgm:pt>
    <dgm:pt modelId="{090C1800-C067-480F-831E-7F555A0C242E}" type="pres">
      <dgm:prSet presAssocID="{5117B458-0568-44AF-B22E-4F7F5B331AD2}" presName="spH" presStyleCnt="0"/>
      <dgm:spPr/>
    </dgm:pt>
    <dgm:pt modelId="{6605699F-23BB-454C-AC92-CFA85D44C9E8}" type="pres">
      <dgm:prSet presAssocID="{5117B458-0568-44AF-B22E-4F7F5B331AD2}" presName="desTx" presStyleLbl="node1" presStyleIdx="1" presStyleCnt="3">
        <dgm:presLayoutVars>
          <dgm:bulletEnabled val="1"/>
        </dgm:presLayoutVars>
      </dgm:prSet>
      <dgm:spPr/>
    </dgm:pt>
    <dgm:pt modelId="{0C5DFFD3-AD93-43B6-AF2C-BBA741DDA18E}" type="pres">
      <dgm:prSet presAssocID="{B353FA66-3FC3-4F14-A839-C9B7BE088B87}" presName="spV" presStyleCnt="0"/>
      <dgm:spPr/>
    </dgm:pt>
    <dgm:pt modelId="{887CD110-A620-4B72-A7F9-F38CB5528925}" type="pres">
      <dgm:prSet presAssocID="{7FFFF005-6A52-486C-A657-3987CF069A05}" presName="linNode" presStyleCnt="0"/>
      <dgm:spPr/>
    </dgm:pt>
    <dgm:pt modelId="{E70C8525-3E05-4408-AC72-B58482C298C1}" type="pres">
      <dgm:prSet presAssocID="{7FFFF005-6A52-486C-A657-3987CF069A05}" presName="parTx" presStyleLbl="revTx" presStyleIdx="2" presStyleCnt="3">
        <dgm:presLayoutVars>
          <dgm:chMax val="1"/>
          <dgm:bulletEnabled val="1"/>
        </dgm:presLayoutVars>
      </dgm:prSet>
      <dgm:spPr/>
    </dgm:pt>
    <dgm:pt modelId="{CC72B88B-1593-4DEB-917B-030DFD239C98}" type="pres">
      <dgm:prSet presAssocID="{7FFFF005-6A52-486C-A657-3987CF069A05}" presName="bracket" presStyleLbl="parChTrans1D1" presStyleIdx="2" presStyleCnt="3"/>
      <dgm:spPr/>
    </dgm:pt>
    <dgm:pt modelId="{8AB679B7-459A-4EAA-9491-5CCB3CC882DF}" type="pres">
      <dgm:prSet presAssocID="{7FFFF005-6A52-486C-A657-3987CF069A05}" presName="spH" presStyleCnt="0"/>
      <dgm:spPr/>
    </dgm:pt>
    <dgm:pt modelId="{128E8033-F487-415A-9306-183555B86C1C}" type="pres">
      <dgm:prSet presAssocID="{7FFFF005-6A52-486C-A657-3987CF069A05}" presName="desTx" presStyleLbl="node1" presStyleIdx="2" presStyleCnt="3">
        <dgm:presLayoutVars>
          <dgm:bulletEnabled val="1"/>
        </dgm:presLayoutVars>
      </dgm:prSet>
      <dgm:spPr/>
    </dgm:pt>
  </dgm:ptLst>
  <dgm:cxnLst>
    <dgm:cxn modelId="{5890DC04-B335-4A62-80CB-329C440341BB}" srcId="{7FFFF005-6A52-486C-A657-3987CF069A05}" destId="{7FA41629-998F-4BAE-9438-D50FF280AA10}" srcOrd="0" destOrd="0" parTransId="{C813A3B9-D4F0-4BD5-95FE-EBFE9BA25C3B}" sibTransId="{6E86CB04-E39F-47E0-98B2-41660D4443FF}"/>
    <dgm:cxn modelId="{0D77162A-FB23-42CC-8372-E42AD7BCEFBA}" srcId="{09B8A2B9-1D06-42FD-A364-56917B7B8124}" destId="{5117B458-0568-44AF-B22E-4F7F5B331AD2}" srcOrd="1" destOrd="0" parTransId="{DE353C0C-B813-492D-9B46-7B1A47FB87B8}" sibTransId="{B353FA66-3FC3-4F14-A839-C9B7BE088B87}"/>
    <dgm:cxn modelId="{26962C2B-94D4-4539-894D-45E129DAD7B3}" type="presOf" srcId="{0FEB31DD-C94E-4C76-8FAF-3EF8C593FBD9}" destId="{128E8033-F487-415A-9306-183555B86C1C}" srcOrd="0" destOrd="1" presId="urn:diagrams.loki3.com/BracketList"/>
    <dgm:cxn modelId="{16D0E430-AA84-4A0A-9DFC-40571DCD4201}" type="presOf" srcId="{D5C6BB5D-5235-4566-9576-1FA7435CB813}" destId="{9E16F072-0682-49C5-9CA5-9D7511B35307}" srcOrd="0" destOrd="0" presId="urn:diagrams.loki3.com/BracketList"/>
    <dgm:cxn modelId="{1D3BB448-AB38-48DC-96DA-511528566C19}" type="presOf" srcId="{F3B62C9D-84AC-47C4-B7E5-00400F998941}" destId="{6605699F-23BB-454C-AC92-CFA85D44C9E8}" srcOrd="0" destOrd="0" presId="urn:diagrams.loki3.com/BracketList"/>
    <dgm:cxn modelId="{DF49D168-1675-44BF-9EAB-E4F40DC0F7FF}" type="presOf" srcId="{7FA41629-998F-4BAE-9438-D50FF280AA10}" destId="{128E8033-F487-415A-9306-183555B86C1C}" srcOrd="0" destOrd="0" presId="urn:diagrams.loki3.com/BracketList"/>
    <dgm:cxn modelId="{544F4E4B-05DC-4347-975D-4816EACBD4A1}" srcId="{09B8A2B9-1D06-42FD-A364-56917B7B8124}" destId="{8EC77F2A-2C88-4B36-B258-A41DCFCE51CE}" srcOrd="0" destOrd="0" parTransId="{12B97CBD-39EB-490B-BE47-EC968C05504A}" sibTransId="{A86528BC-7C8F-4D45-BD86-673B9301A36C}"/>
    <dgm:cxn modelId="{A171B050-BA00-40CA-B2AA-B64501016943}" type="presOf" srcId="{09B8A2B9-1D06-42FD-A364-56917B7B8124}" destId="{80FA8EB2-E455-42E6-985A-45F56EDA8C40}" srcOrd="0" destOrd="0" presId="urn:diagrams.loki3.com/BracketList"/>
    <dgm:cxn modelId="{BAAF6756-0D56-4A2B-81D6-8CD7D100B0E7}" srcId="{8EC77F2A-2C88-4B36-B258-A41DCFCE51CE}" destId="{D5C6BB5D-5235-4566-9576-1FA7435CB813}" srcOrd="0" destOrd="0" parTransId="{76BD2EF1-B821-44AE-B569-2468472C5BE9}" sibTransId="{53FEFAB1-AE69-4BBD-81A6-408F7AC52EED}"/>
    <dgm:cxn modelId="{A6308F82-6492-4C32-B3BA-13503D84C3FB}" type="presOf" srcId="{5117B458-0568-44AF-B22E-4F7F5B331AD2}" destId="{CAEA0287-67CE-40DA-95B6-FE7DF2155A26}" srcOrd="0" destOrd="0" presId="urn:diagrams.loki3.com/BracketList"/>
    <dgm:cxn modelId="{AA5018BF-FF47-460A-ADDD-7CCA93A4D255}" srcId="{09B8A2B9-1D06-42FD-A364-56917B7B8124}" destId="{7FFFF005-6A52-486C-A657-3987CF069A05}" srcOrd="2" destOrd="0" parTransId="{A6571A8D-3719-45E8-91C5-789CA25B5237}" sibTransId="{C2110410-2BEE-4EBE-BF3D-91B4D91C1C80}"/>
    <dgm:cxn modelId="{3C7544C5-3D9D-4585-88E0-83C78D741D3B}" type="presOf" srcId="{8EC77F2A-2C88-4B36-B258-A41DCFCE51CE}" destId="{87D790BB-9828-4713-9FAD-570EB0E0CBB8}" srcOrd="0" destOrd="0" presId="urn:diagrams.loki3.com/BracketList"/>
    <dgm:cxn modelId="{5E8E37E4-01F8-46E9-BED4-F0750B433F60}" type="presOf" srcId="{7FFFF005-6A52-486C-A657-3987CF069A05}" destId="{E70C8525-3E05-4408-AC72-B58482C298C1}" srcOrd="0" destOrd="0" presId="urn:diagrams.loki3.com/BracketList"/>
    <dgm:cxn modelId="{607FECEB-A232-4A04-85A9-83C6DF8C7976}" srcId="{7FFFF005-6A52-486C-A657-3987CF069A05}" destId="{0FEB31DD-C94E-4C76-8FAF-3EF8C593FBD9}" srcOrd="1" destOrd="0" parTransId="{B8A895A7-4AF5-41A7-B1C0-7EBF1350DC68}" sibTransId="{11CE5ADA-D552-438B-9FEC-6D2730C6E6C1}"/>
    <dgm:cxn modelId="{EC4B72EC-7DA4-4D8C-BA1C-AED8D317B010}" srcId="{5117B458-0568-44AF-B22E-4F7F5B331AD2}" destId="{F3B62C9D-84AC-47C4-B7E5-00400F998941}" srcOrd="0" destOrd="0" parTransId="{415C8DA0-9F22-4D20-88C4-93609E5888B0}" sibTransId="{D0B51F3E-30B4-406C-9827-B563F4C2BA4C}"/>
    <dgm:cxn modelId="{661A24FC-F4DD-46D5-A1AF-5D73236FA043}" type="presParOf" srcId="{80FA8EB2-E455-42E6-985A-45F56EDA8C40}" destId="{3CF3F67B-7FF9-4683-9547-B6328967AC70}" srcOrd="0" destOrd="0" presId="urn:diagrams.loki3.com/BracketList"/>
    <dgm:cxn modelId="{B059F7DE-EC81-4D8F-BF23-D43F726EC89C}" type="presParOf" srcId="{3CF3F67B-7FF9-4683-9547-B6328967AC70}" destId="{87D790BB-9828-4713-9FAD-570EB0E0CBB8}" srcOrd="0" destOrd="0" presId="urn:diagrams.loki3.com/BracketList"/>
    <dgm:cxn modelId="{F43FB890-0F1A-4DB3-BE0C-13EB452F25A8}" type="presParOf" srcId="{3CF3F67B-7FF9-4683-9547-B6328967AC70}" destId="{0A2B43BB-9501-453F-B838-14D8E6E09D97}" srcOrd="1" destOrd="0" presId="urn:diagrams.loki3.com/BracketList"/>
    <dgm:cxn modelId="{5C736B33-C975-44C3-AC59-CC6F7FBEEB1B}" type="presParOf" srcId="{3CF3F67B-7FF9-4683-9547-B6328967AC70}" destId="{22898E03-0616-4994-B7AB-125B988900DD}" srcOrd="2" destOrd="0" presId="urn:diagrams.loki3.com/BracketList"/>
    <dgm:cxn modelId="{7A931733-1487-4843-A864-8F12DE2F735E}" type="presParOf" srcId="{3CF3F67B-7FF9-4683-9547-B6328967AC70}" destId="{9E16F072-0682-49C5-9CA5-9D7511B35307}" srcOrd="3" destOrd="0" presId="urn:diagrams.loki3.com/BracketList"/>
    <dgm:cxn modelId="{3C26EC66-34A1-40C2-B3B2-9FBDE6222A5E}" type="presParOf" srcId="{80FA8EB2-E455-42E6-985A-45F56EDA8C40}" destId="{CD3F8A69-E68A-47BA-850A-980B5429EE97}" srcOrd="1" destOrd="0" presId="urn:diagrams.loki3.com/BracketList"/>
    <dgm:cxn modelId="{1C8BF901-4796-4770-BDDC-4E17AA035472}" type="presParOf" srcId="{80FA8EB2-E455-42E6-985A-45F56EDA8C40}" destId="{EC2503E2-315A-4B4F-AE1F-A8272346246F}" srcOrd="2" destOrd="0" presId="urn:diagrams.loki3.com/BracketList"/>
    <dgm:cxn modelId="{B8257937-13CE-418E-BD71-88D635E92953}" type="presParOf" srcId="{EC2503E2-315A-4B4F-AE1F-A8272346246F}" destId="{CAEA0287-67CE-40DA-95B6-FE7DF2155A26}" srcOrd="0" destOrd="0" presId="urn:diagrams.loki3.com/BracketList"/>
    <dgm:cxn modelId="{9663BFD1-BBC6-451F-8196-D08715ECDDAD}" type="presParOf" srcId="{EC2503E2-315A-4B4F-AE1F-A8272346246F}" destId="{85C55AE4-957D-4BCA-BA16-1FB2B78AAD92}" srcOrd="1" destOrd="0" presId="urn:diagrams.loki3.com/BracketList"/>
    <dgm:cxn modelId="{3BA1E004-E274-44C9-9071-790812FB621A}" type="presParOf" srcId="{EC2503E2-315A-4B4F-AE1F-A8272346246F}" destId="{090C1800-C067-480F-831E-7F555A0C242E}" srcOrd="2" destOrd="0" presId="urn:diagrams.loki3.com/BracketList"/>
    <dgm:cxn modelId="{6831CF76-AB50-46DD-BE24-678156664CA1}" type="presParOf" srcId="{EC2503E2-315A-4B4F-AE1F-A8272346246F}" destId="{6605699F-23BB-454C-AC92-CFA85D44C9E8}" srcOrd="3" destOrd="0" presId="urn:diagrams.loki3.com/BracketList"/>
    <dgm:cxn modelId="{DF4AD786-76E1-4F96-BC70-F47C759BF85E}" type="presParOf" srcId="{80FA8EB2-E455-42E6-985A-45F56EDA8C40}" destId="{0C5DFFD3-AD93-43B6-AF2C-BBA741DDA18E}" srcOrd="3" destOrd="0" presId="urn:diagrams.loki3.com/BracketList"/>
    <dgm:cxn modelId="{B3C07F34-5486-4A3D-A833-31AC97ED160C}" type="presParOf" srcId="{80FA8EB2-E455-42E6-985A-45F56EDA8C40}" destId="{887CD110-A620-4B72-A7F9-F38CB5528925}" srcOrd="4" destOrd="0" presId="urn:diagrams.loki3.com/BracketList"/>
    <dgm:cxn modelId="{C6EE6EA1-AA36-4121-8536-D967265B0F0C}" type="presParOf" srcId="{887CD110-A620-4B72-A7F9-F38CB5528925}" destId="{E70C8525-3E05-4408-AC72-B58482C298C1}" srcOrd="0" destOrd="0" presId="urn:diagrams.loki3.com/BracketList"/>
    <dgm:cxn modelId="{E81F0540-DEB7-4B87-AFF0-DF41408E3100}" type="presParOf" srcId="{887CD110-A620-4B72-A7F9-F38CB5528925}" destId="{CC72B88B-1593-4DEB-917B-030DFD239C98}" srcOrd="1" destOrd="0" presId="urn:diagrams.loki3.com/BracketList"/>
    <dgm:cxn modelId="{0AA2C56F-C4A5-4B7B-B21A-9FA7A0C2DFF4}" type="presParOf" srcId="{887CD110-A620-4B72-A7F9-F38CB5528925}" destId="{8AB679B7-459A-4EAA-9491-5CCB3CC882DF}" srcOrd="2" destOrd="0" presId="urn:diagrams.loki3.com/BracketList"/>
    <dgm:cxn modelId="{6DAE19AE-CF5A-42B8-9FBE-55CE358C68D4}" type="presParOf" srcId="{887CD110-A620-4B72-A7F9-F38CB5528925}" destId="{128E8033-F487-415A-9306-183555B86C1C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CCDF350-A63F-450E-B619-12F06077BECD}" type="doc">
      <dgm:prSet loTypeId="urn:microsoft.com/office/officeart/2005/8/layout/rings+Icon" loCatId="relationship" qsTypeId="urn:microsoft.com/office/officeart/2005/8/quickstyle/simple1" qsCatId="simple" csTypeId="urn:microsoft.com/office/officeart/2005/8/colors/accent5_1" csCatId="accent5" phldr="1"/>
      <dgm:spPr/>
    </dgm:pt>
    <dgm:pt modelId="{BE7E32F1-B261-4A81-BCFD-FEA29D1787AE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endParaRPr lang="en-AU" sz="12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2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2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200" dirty="0">
            <a:latin typeface="Century Gothic" panose="020B0502020202020204" pitchFamily="34" charset="0"/>
          </a:endParaRPr>
        </a:p>
      </dgm:t>
    </dgm:pt>
    <dgm:pt modelId="{8CDE0808-7C22-4DE6-87A4-C103FFE04B94}" type="parTrans" cxnId="{C401E3EE-C0EE-4074-BA0E-3D7CFF846FC5}">
      <dgm:prSet/>
      <dgm:spPr/>
      <dgm:t>
        <a:bodyPr/>
        <a:lstStyle/>
        <a:p>
          <a:endParaRPr lang="en-AU" sz="1200">
            <a:latin typeface="Century Gothic" panose="020B0502020202020204" pitchFamily="34" charset="0"/>
          </a:endParaRPr>
        </a:p>
      </dgm:t>
    </dgm:pt>
    <dgm:pt modelId="{42515621-F4D1-4F3E-9CC3-8C22BBE37388}" type="sibTrans" cxnId="{C401E3EE-C0EE-4074-BA0E-3D7CFF846FC5}">
      <dgm:prSet/>
      <dgm:spPr/>
      <dgm:t>
        <a:bodyPr/>
        <a:lstStyle/>
        <a:p>
          <a:endParaRPr lang="en-AU" sz="1200">
            <a:latin typeface="Century Gothic" panose="020B0502020202020204" pitchFamily="34" charset="0"/>
          </a:endParaRPr>
        </a:p>
      </dgm:t>
    </dgm:pt>
    <dgm:pt modelId="{B6E28785-2623-4078-B704-6990A41A3170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endParaRPr lang="en-AU" sz="12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200" dirty="0">
            <a:latin typeface="Century Gothic" panose="020B0502020202020204" pitchFamily="34" charset="0"/>
          </a:endParaRPr>
        </a:p>
      </dgm:t>
    </dgm:pt>
    <dgm:pt modelId="{9163B88C-AB58-4921-87A1-F8B325C03B6F}" type="parTrans" cxnId="{D5EA5764-0048-47D2-AF75-86E66D87183E}">
      <dgm:prSet/>
      <dgm:spPr/>
      <dgm:t>
        <a:bodyPr/>
        <a:lstStyle/>
        <a:p>
          <a:endParaRPr lang="en-AU" sz="1200">
            <a:latin typeface="Century Gothic" panose="020B0502020202020204" pitchFamily="34" charset="0"/>
          </a:endParaRPr>
        </a:p>
      </dgm:t>
    </dgm:pt>
    <dgm:pt modelId="{C4D0BCC0-F9AB-4EB4-A9A9-F969F2EF4DB6}" type="sibTrans" cxnId="{D5EA5764-0048-47D2-AF75-86E66D87183E}">
      <dgm:prSet/>
      <dgm:spPr/>
      <dgm:t>
        <a:bodyPr/>
        <a:lstStyle/>
        <a:p>
          <a:endParaRPr lang="en-AU" sz="1200">
            <a:latin typeface="Century Gothic" panose="020B0502020202020204" pitchFamily="34" charset="0"/>
          </a:endParaRPr>
        </a:p>
      </dgm:t>
    </dgm:pt>
    <dgm:pt modelId="{1542E824-1C75-415E-80AF-DBEC0ED5DCBF}">
      <dgm:prSet custT="1"/>
      <dgm:spPr/>
      <dgm:t>
        <a:bodyPr/>
        <a:lstStyle/>
        <a:p>
          <a:endParaRPr lang="en-AU" sz="1200" dirty="0">
            <a:latin typeface="Century Gothic" panose="020B0502020202020204" pitchFamily="34" charset="0"/>
          </a:endParaRPr>
        </a:p>
        <a:p>
          <a:endParaRPr lang="en-AU" sz="1200" dirty="0">
            <a:latin typeface="Century Gothic" panose="020B0502020202020204" pitchFamily="34" charset="0"/>
          </a:endParaRPr>
        </a:p>
        <a:p>
          <a:endParaRPr lang="en-AU" sz="1200" dirty="0">
            <a:latin typeface="Century Gothic" panose="020B0502020202020204" pitchFamily="34" charset="0"/>
          </a:endParaRPr>
        </a:p>
      </dgm:t>
    </dgm:pt>
    <dgm:pt modelId="{72F08026-086B-46F1-A470-4A990529028E}" type="parTrans" cxnId="{A00F87BE-E877-4B6C-946A-DE36EF6F66A5}">
      <dgm:prSet/>
      <dgm:spPr/>
      <dgm:t>
        <a:bodyPr/>
        <a:lstStyle/>
        <a:p>
          <a:endParaRPr lang="en-AU" sz="1200">
            <a:latin typeface="Century Gothic" panose="020B0502020202020204" pitchFamily="34" charset="0"/>
          </a:endParaRPr>
        </a:p>
      </dgm:t>
    </dgm:pt>
    <dgm:pt modelId="{4C7C421E-0F55-41A6-AB46-2EC79C9FAD2D}" type="sibTrans" cxnId="{A00F87BE-E877-4B6C-946A-DE36EF6F66A5}">
      <dgm:prSet/>
      <dgm:spPr/>
      <dgm:t>
        <a:bodyPr/>
        <a:lstStyle/>
        <a:p>
          <a:endParaRPr lang="en-AU" sz="1200">
            <a:latin typeface="Century Gothic" panose="020B0502020202020204" pitchFamily="34" charset="0"/>
          </a:endParaRPr>
        </a:p>
      </dgm:t>
    </dgm:pt>
    <dgm:pt modelId="{8A66D5DF-D38C-4C3F-B6F9-C99C20CD7515}">
      <dgm:prSet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endParaRPr lang="en-AU" sz="12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200" dirty="0">
            <a:latin typeface="Century Gothic" panose="020B0502020202020204" pitchFamily="34" charset="0"/>
          </a:endParaRPr>
        </a:p>
      </dgm:t>
    </dgm:pt>
    <dgm:pt modelId="{E51D7FC2-CBAA-4BE0-B198-4C47CFFE3B11}" type="parTrans" cxnId="{0F0B03D6-CF1F-433D-BD9C-D33843249F02}">
      <dgm:prSet/>
      <dgm:spPr/>
      <dgm:t>
        <a:bodyPr/>
        <a:lstStyle/>
        <a:p>
          <a:endParaRPr lang="en-AU" sz="1200">
            <a:latin typeface="Century Gothic" panose="020B0502020202020204" pitchFamily="34" charset="0"/>
          </a:endParaRPr>
        </a:p>
      </dgm:t>
    </dgm:pt>
    <dgm:pt modelId="{EB9AFB1A-F1FB-4104-A344-9050998E2F2E}" type="sibTrans" cxnId="{0F0B03D6-CF1F-433D-BD9C-D33843249F02}">
      <dgm:prSet/>
      <dgm:spPr/>
      <dgm:t>
        <a:bodyPr/>
        <a:lstStyle/>
        <a:p>
          <a:endParaRPr lang="en-AU" sz="1200">
            <a:latin typeface="Century Gothic" panose="020B0502020202020204" pitchFamily="34" charset="0"/>
          </a:endParaRPr>
        </a:p>
      </dgm:t>
    </dgm:pt>
    <dgm:pt modelId="{B532B00E-C3D3-45D7-A0DC-3E90C2E5AE6F}">
      <dgm:prSet custT="1"/>
      <dgm:spPr/>
      <dgm:t>
        <a:bodyPr/>
        <a:lstStyle/>
        <a:p>
          <a:endParaRPr lang="en-AU" sz="1800" dirty="0">
            <a:latin typeface="Century Gothic" panose="020B0502020202020204" pitchFamily="34" charset="0"/>
          </a:endParaRPr>
        </a:p>
        <a:p>
          <a:endParaRPr lang="en-AU" sz="1200" dirty="0">
            <a:latin typeface="Century Gothic" panose="020B0502020202020204" pitchFamily="34" charset="0"/>
          </a:endParaRPr>
        </a:p>
      </dgm:t>
    </dgm:pt>
    <dgm:pt modelId="{5CEA4852-1656-4E28-88AC-372E02147151}" type="parTrans" cxnId="{17C39BE1-66B9-4C9C-BD32-A69EBDB1A9CF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C03917E5-4147-41CD-9BC7-7B3FFFF97164}" type="sibTrans" cxnId="{17C39BE1-66B9-4C9C-BD32-A69EBDB1A9CF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A026FF86-5AB8-440C-91DE-95DD147F58DC}">
      <dgm:prSet custT="1"/>
      <dgm:spPr/>
      <dgm:t>
        <a:bodyPr/>
        <a:lstStyle/>
        <a:p>
          <a:endParaRPr lang="en-AU" sz="1100" dirty="0">
            <a:latin typeface="Century Gothic" panose="020B0502020202020204" pitchFamily="34" charset="0"/>
          </a:endParaRPr>
        </a:p>
        <a:p>
          <a:endParaRPr lang="en-AU" sz="1100" dirty="0">
            <a:latin typeface="Century Gothic" panose="020B0502020202020204" pitchFamily="34" charset="0"/>
          </a:endParaRPr>
        </a:p>
        <a:p>
          <a:endParaRPr lang="en-AU" sz="1200" dirty="0">
            <a:latin typeface="Century Gothic" panose="020B0502020202020204" pitchFamily="34" charset="0"/>
          </a:endParaRPr>
        </a:p>
      </dgm:t>
    </dgm:pt>
    <dgm:pt modelId="{B5ED0F6F-1701-4084-B4D3-E7CF65ADA3BE}" type="parTrans" cxnId="{69BE277B-846C-4F2A-93C7-0F806BBCC2E3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593C1CA8-6BF8-4C8E-95BD-148DCEE8BF6B}" type="sibTrans" cxnId="{69BE277B-846C-4F2A-93C7-0F806BBCC2E3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0BA73B09-2A04-47E3-89E9-D02F1DE4762D}">
      <dgm:prSet custT="1"/>
      <dgm:spPr/>
      <dgm:t>
        <a:bodyPr/>
        <a:lstStyle/>
        <a:p>
          <a:endParaRPr lang="en-AU" sz="1200" dirty="0">
            <a:latin typeface="Century Gothic" panose="020B0502020202020204" pitchFamily="34" charset="0"/>
          </a:endParaRPr>
        </a:p>
        <a:p>
          <a:endParaRPr lang="en-AU" sz="1200" dirty="0">
            <a:latin typeface="Century Gothic" panose="020B0502020202020204" pitchFamily="34" charset="0"/>
          </a:endParaRPr>
        </a:p>
      </dgm:t>
    </dgm:pt>
    <dgm:pt modelId="{BBCF2D20-16A6-478E-BCC1-D9B851AAA2CC}" type="parTrans" cxnId="{ACD50C46-EBC6-44A1-8113-CF7B5F04932D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CB0957F7-DE59-4DC0-98F1-034F76EFE4A1}" type="sibTrans" cxnId="{ACD50C46-EBC6-44A1-8113-CF7B5F04932D}">
      <dgm:prSet/>
      <dgm:spPr/>
      <dgm:t>
        <a:bodyPr/>
        <a:lstStyle/>
        <a:p>
          <a:endParaRPr lang="en-AU" sz="1400">
            <a:latin typeface="Century Gothic" panose="020B0502020202020204" pitchFamily="34" charset="0"/>
          </a:endParaRPr>
        </a:p>
      </dgm:t>
    </dgm:pt>
    <dgm:pt modelId="{09D72348-7C02-4262-AB28-2B2FC7439706}" type="pres">
      <dgm:prSet presAssocID="{7CCDF350-A63F-450E-B619-12F06077BECD}" presName="Name0" presStyleCnt="0">
        <dgm:presLayoutVars>
          <dgm:chMax val="7"/>
          <dgm:dir/>
          <dgm:resizeHandles val="exact"/>
        </dgm:presLayoutVars>
      </dgm:prSet>
      <dgm:spPr/>
    </dgm:pt>
    <dgm:pt modelId="{C9C52A75-3928-4AA6-A233-6678B6023CAB}" type="pres">
      <dgm:prSet presAssocID="{7CCDF350-A63F-450E-B619-12F06077BECD}" presName="ellipse1" presStyleLbl="vennNode1" presStyleIdx="0" presStyleCnt="7">
        <dgm:presLayoutVars>
          <dgm:bulletEnabled val="1"/>
        </dgm:presLayoutVars>
      </dgm:prSet>
      <dgm:spPr/>
    </dgm:pt>
    <dgm:pt modelId="{41D58F2D-3E87-4A7A-BF9D-5D78A5DED5EA}" type="pres">
      <dgm:prSet presAssocID="{7CCDF350-A63F-450E-B619-12F06077BECD}" presName="ellipse2" presStyleLbl="vennNode1" presStyleIdx="1" presStyleCnt="7">
        <dgm:presLayoutVars>
          <dgm:bulletEnabled val="1"/>
        </dgm:presLayoutVars>
      </dgm:prSet>
      <dgm:spPr/>
    </dgm:pt>
    <dgm:pt modelId="{D6856F1C-604F-4D92-84A7-C8FD986F1471}" type="pres">
      <dgm:prSet presAssocID="{7CCDF350-A63F-450E-B619-12F06077BECD}" presName="ellipse3" presStyleLbl="vennNode1" presStyleIdx="2" presStyleCnt="7">
        <dgm:presLayoutVars>
          <dgm:bulletEnabled val="1"/>
        </dgm:presLayoutVars>
      </dgm:prSet>
      <dgm:spPr/>
    </dgm:pt>
    <dgm:pt modelId="{273CBC2F-C521-47A1-9D35-96929AD41BDF}" type="pres">
      <dgm:prSet presAssocID="{7CCDF350-A63F-450E-B619-12F06077BECD}" presName="ellipse4" presStyleLbl="vennNode1" presStyleIdx="3" presStyleCnt="7">
        <dgm:presLayoutVars>
          <dgm:bulletEnabled val="1"/>
        </dgm:presLayoutVars>
      </dgm:prSet>
      <dgm:spPr/>
    </dgm:pt>
    <dgm:pt modelId="{91119C6B-AC4D-444C-88EB-CADF9D7E210E}" type="pres">
      <dgm:prSet presAssocID="{7CCDF350-A63F-450E-B619-12F06077BECD}" presName="ellipse5" presStyleLbl="vennNode1" presStyleIdx="4" presStyleCnt="7">
        <dgm:presLayoutVars>
          <dgm:bulletEnabled val="1"/>
        </dgm:presLayoutVars>
      </dgm:prSet>
      <dgm:spPr/>
    </dgm:pt>
    <dgm:pt modelId="{A4CB2AC7-0206-44EF-BD23-0D6A4C88380C}" type="pres">
      <dgm:prSet presAssocID="{7CCDF350-A63F-450E-B619-12F06077BECD}" presName="ellipse6" presStyleLbl="vennNode1" presStyleIdx="5" presStyleCnt="7">
        <dgm:presLayoutVars>
          <dgm:bulletEnabled val="1"/>
        </dgm:presLayoutVars>
      </dgm:prSet>
      <dgm:spPr/>
    </dgm:pt>
    <dgm:pt modelId="{D0F16ECC-5DE3-414C-AA9D-BC19BE6FBD42}" type="pres">
      <dgm:prSet presAssocID="{7CCDF350-A63F-450E-B619-12F06077BECD}" presName="ellipse7" presStyleLbl="vennNode1" presStyleIdx="6" presStyleCnt="7">
        <dgm:presLayoutVars>
          <dgm:bulletEnabled val="1"/>
        </dgm:presLayoutVars>
      </dgm:prSet>
      <dgm:spPr/>
    </dgm:pt>
  </dgm:ptLst>
  <dgm:cxnLst>
    <dgm:cxn modelId="{FD19B61D-2E08-4BFB-83E0-0B81EC26907F}" type="presOf" srcId="{7CCDF350-A63F-450E-B619-12F06077BECD}" destId="{09D72348-7C02-4262-AB28-2B2FC7439706}" srcOrd="0" destOrd="0" presId="urn:microsoft.com/office/officeart/2005/8/layout/rings+Icon"/>
    <dgm:cxn modelId="{F0D27726-4423-4895-9950-F28AC25640A7}" type="presOf" srcId="{8A66D5DF-D38C-4C3F-B6F9-C99C20CD7515}" destId="{D6856F1C-604F-4D92-84A7-C8FD986F1471}" srcOrd="0" destOrd="0" presId="urn:microsoft.com/office/officeart/2005/8/layout/rings+Icon"/>
    <dgm:cxn modelId="{CDD91C64-D476-44F9-91BA-6E49CD39AD89}" type="presOf" srcId="{B532B00E-C3D3-45D7-A0DC-3E90C2E5AE6F}" destId="{91119C6B-AC4D-444C-88EB-CADF9D7E210E}" srcOrd="0" destOrd="0" presId="urn:microsoft.com/office/officeart/2005/8/layout/rings+Icon"/>
    <dgm:cxn modelId="{D5EA5764-0048-47D2-AF75-86E66D87183E}" srcId="{7CCDF350-A63F-450E-B619-12F06077BECD}" destId="{B6E28785-2623-4078-B704-6990A41A3170}" srcOrd="3" destOrd="0" parTransId="{9163B88C-AB58-4921-87A1-F8B325C03B6F}" sibTransId="{C4D0BCC0-F9AB-4EB4-A9A9-F969F2EF4DB6}"/>
    <dgm:cxn modelId="{ACD50C46-EBC6-44A1-8113-CF7B5F04932D}" srcId="{7CCDF350-A63F-450E-B619-12F06077BECD}" destId="{0BA73B09-2A04-47E3-89E9-D02F1DE4762D}" srcOrd="6" destOrd="0" parTransId="{BBCF2D20-16A6-478E-BCC1-D9B851AAA2CC}" sibTransId="{CB0957F7-DE59-4DC0-98F1-034F76EFE4A1}"/>
    <dgm:cxn modelId="{0E347D4C-524F-4362-AC33-8204E8BC0F18}" type="presOf" srcId="{B6E28785-2623-4078-B704-6990A41A3170}" destId="{273CBC2F-C521-47A1-9D35-96929AD41BDF}" srcOrd="0" destOrd="0" presId="urn:microsoft.com/office/officeart/2005/8/layout/rings+Icon"/>
    <dgm:cxn modelId="{B6447E50-CCC9-40F3-9D16-160430DA444C}" type="presOf" srcId="{0BA73B09-2A04-47E3-89E9-D02F1DE4762D}" destId="{D0F16ECC-5DE3-414C-AA9D-BC19BE6FBD42}" srcOrd="0" destOrd="0" presId="urn:microsoft.com/office/officeart/2005/8/layout/rings+Icon"/>
    <dgm:cxn modelId="{464FBC72-326D-4A5A-8B75-1294ECE5B2DB}" type="presOf" srcId="{BE7E32F1-B261-4A81-BCFD-FEA29D1787AE}" destId="{C9C52A75-3928-4AA6-A233-6678B6023CAB}" srcOrd="0" destOrd="0" presId="urn:microsoft.com/office/officeart/2005/8/layout/rings+Icon"/>
    <dgm:cxn modelId="{69BE277B-846C-4F2A-93C7-0F806BBCC2E3}" srcId="{7CCDF350-A63F-450E-B619-12F06077BECD}" destId="{A026FF86-5AB8-440C-91DE-95DD147F58DC}" srcOrd="5" destOrd="0" parTransId="{B5ED0F6F-1701-4084-B4D3-E7CF65ADA3BE}" sibTransId="{593C1CA8-6BF8-4C8E-95BD-148DCEE8BF6B}"/>
    <dgm:cxn modelId="{3344F486-6B28-4C3B-A23E-D84415855B6B}" type="presOf" srcId="{A026FF86-5AB8-440C-91DE-95DD147F58DC}" destId="{A4CB2AC7-0206-44EF-BD23-0D6A4C88380C}" srcOrd="0" destOrd="0" presId="urn:microsoft.com/office/officeart/2005/8/layout/rings+Icon"/>
    <dgm:cxn modelId="{61563397-C9BC-47D5-9C10-464F6AB6E52F}" type="presOf" srcId="{1542E824-1C75-415E-80AF-DBEC0ED5DCBF}" destId="{41D58F2D-3E87-4A7A-BF9D-5D78A5DED5EA}" srcOrd="0" destOrd="0" presId="urn:microsoft.com/office/officeart/2005/8/layout/rings+Icon"/>
    <dgm:cxn modelId="{A00F87BE-E877-4B6C-946A-DE36EF6F66A5}" srcId="{7CCDF350-A63F-450E-B619-12F06077BECD}" destId="{1542E824-1C75-415E-80AF-DBEC0ED5DCBF}" srcOrd="1" destOrd="0" parTransId="{72F08026-086B-46F1-A470-4A990529028E}" sibTransId="{4C7C421E-0F55-41A6-AB46-2EC79C9FAD2D}"/>
    <dgm:cxn modelId="{0F0B03D6-CF1F-433D-BD9C-D33843249F02}" srcId="{7CCDF350-A63F-450E-B619-12F06077BECD}" destId="{8A66D5DF-D38C-4C3F-B6F9-C99C20CD7515}" srcOrd="2" destOrd="0" parTransId="{E51D7FC2-CBAA-4BE0-B198-4C47CFFE3B11}" sibTransId="{EB9AFB1A-F1FB-4104-A344-9050998E2F2E}"/>
    <dgm:cxn modelId="{17C39BE1-66B9-4C9C-BD32-A69EBDB1A9CF}" srcId="{7CCDF350-A63F-450E-B619-12F06077BECD}" destId="{B532B00E-C3D3-45D7-A0DC-3E90C2E5AE6F}" srcOrd="4" destOrd="0" parTransId="{5CEA4852-1656-4E28-88AC-372E02147151}" sibTransId="{C03917E5-4147-41CD-9BC7-7B3FFFF97164}"/>
    <dgm:cxn modelId="{C401E3EE-C0EE-4074-BA0E-3D7CFF846FC5}" srcId="{7CCDF350-A63F-450E-B619-12F06077BECD}" destId="{BE7E32F1-B261-4A81-BCFD-FEA29D1787AE}" srcOrd="0" destOrd="0" parTransId="{8CDE0808-7C22-4DE6-87A4-C103FFE04B94}" sibTransId="{42515621-F4D1-4F3E-9CC3-8C22BBE37388}"/>
    <dgm:cxn modelId="{50DFEB45-E2A8-4E67-91EA-46DEDB2589D5}" type="presParOf" srcId="{09D72348-7C02-4262-AB28-2B2FC7439706}" destId="{C9C52A75-3928-4AA6-A233-6678B6023CAB}" srcOrd="0" destOrd="0" presId="urn:microsoft.com/office/officeart/2005/8/layout/rings+Icon"/>
    <dgm:cxn modelId="{3C798B98-9519-45F1-8C52-B402FC39FAAB}" type="presParOf" srcId="{09D72348-7C02-4262-AB28-2B2FC7439706}" destId="{41D58F2D-3E87-4A7A-BF9D-5D78A5DED5EA}" srcOrd="1" destOrd="0" presId="urn:microsoft.com/office/officeart/2005/8/layout/rings+Icon"/>
    <dgm:cxn modelId="{4A1BB453-AE31-4BCB-9209-5FA52A61420D}" type="presParOf" srcId="{09D72348-7C02-4262-AB28-2B2FC7439706}" destId="{D6856F1C-604F-4D92-84A7-C8FD986F1471}" srcOrd="2" destOrd="0" presId="urn:microsoft.com/office/officeart/2005/8/layout/rings+Icon"/>
    <dgm:cxn modelId="{98772C59-EAF7-4F4A-872C-BAE53D855C0F}" type="presParOf" srcId="{09D72348-7C02-4262-AB28-2B2FC7439706}" destId="{273CBC2F-C521-47A1-9D35-96929AD41BDF}" srcOrd="3" destOrd="0" presId="urn:microsoft.com/office/officeart/2005/8/layout/rings+Icon"/>
    <dgm:cxn modelId="{8423A231-0FB3-4DDD-A032-6F3C0FDF83BC}" type="presParOf" srcId="{09D72348-7C02-4262-AB28-2B2FC7439706}" destId="{91119C6B-AC4D-444C-88EB-CADF9D7E210E}" srcOrd="4" destOrd="0" presId="urn:microsoft.com/office/officeart/2005/8/layout/rings+Icon"/>
    <dgm:cxn modelId="{FB10B537-743A-4728-B08D-593225B48385}" type="presParOf" srcId="{09D72348-7C02-4262-AB28-2B2FC7439706}" destId="{A4CB2AC7-0206-44EF-BD23-0D6A4C88380C}" srcOrd="5" destOrd="0" presId="urn:microsoft.com/office/officeart/2005/8/layout/rings+Icon"/>
    <dgm:cxn modelId="{C0AF3D4F-62D1-4F09-A1BA-24B99BFA1B5A}" type="presParOf" srcId="{09D72348-7C02-4262-AB28-2B2FC7439706}" destId="{D0F16ECC-5DE3-414C-AA9D-BC19BE6FBD42}" srcOrd="6" destOrd="0" presId="urn:microsoft.com/office/officeart/2005/8/layout/rings+Icon"/>
  </dgm:cxnLst>
  <dgm:bg>
    <a:noFill/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CDF350-A63F-450E-B619-12F06077BECD}" type="doc">
      <dgm:prSet loTypeId="urn:microsoft.com/office/officeart/2005/8/layout/rings+Icon" loCatId="relationship" qsTypeId="urn:microsoft.com/office/officeart/2005/8/quickstyle/simple1" qsCatId="simple" csTypeId="urn:microsoft.com/office/officeart/2005/8/colors/accent5_1" csCatId="accent5" phldr="1"/>
      <dgm:spPr/>
    </dgm:pt>
    <dgm:pt modelId="{BE7E32F1-B261-4A81-BCFD-FEA29D1787AE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</dgm:t>
    </dgm:pt>
    <dgm:pt modelId="{8CDE0808-7C22-4DE6-87A4-C103FFE04B94}" type="parTrans" cxnId="{C401E3EE-C0EE-4074-BA0E-3D7CFF846FC5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42515621-F4D1-4F3E-9CC3-8C22BBE37388}" type="sibTrans" cxnId="{C401E3EE-C0EE-4074-BA0E-3D7CFF846FC5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B6E28785-2623-4078-B704-6990A41A3170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</dgm:t>
    </dgm:pt>
    <dgm:pt modelId="{9163B88C-AB58-4921-87A1-F8B325C03B6F}" type="parTrans" cxnId="{D5EA5764-0048-47D2-AF75-86E66D87183E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C4D0BCC0-F9AB-4EB4-A9A9-F969F2EF4DB6}" type="sibTrans" cxnId="{D5EA5764-0048-47D2-AF75-86E66D87183E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1542E824-1C75-415E-80AF-DBEC0ED5DCBF}">
      <dgm:prSet custT="1"/>
      <dgm:spPr/>
      <dgm:t>
        <a:bodyPr/>
        <a:lstStyle/>
        <a:p>
          <a:endParaRPr lang="en-AU" sz="16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</dgm:t>
    </dgm:pt>
    <dgm:pt modelId="{72F08026-086B-46F1-A470-4A990529028E}" type="parTrans" cxnId="{A00F87BE-E877-4B6C-946A-DE36EF6F66A5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4C7C421E-0F55-41A6-AB46-2EC79C9FAD2D}" type="sibTrans" cxnId="{A00F87BE-E877-4B6C-946A-DE36EF6F66A5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8A66D5DF-D38C-4C3F-B6F9-C99C20CD7515}">
      <dgm:prSet custT="1"/>
      <dgm:spPr/>
      <dgm:t>
        <a:bodyPr/>
        <a:lstStyle/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  <a:p>
          <a:pPr>
            <a:buFont typeface="Wingdings" panose="05000000000000000000" pitchFamily="2" charset="2"/>
            <a:buChar char="v"/>
          </a:pPr>
          <a:endParaRPr lang="en-AU" sz="1600" dirty="0">
            <a:latin typeface="Century Gothic" panose="020B0502020202020204" pitchFamily="34" charset="0"/>
          </a:endParaRPr>
        </a:p>
      </dgm:t>
    </dgm:pt>
    <dgm:pt modelId="{E51D7FC2-CBAA-4BE0-B198-4C47CFFE3B11}" type="parTrans" cxnId="{0F0B03D6-CF1F-433D-BD9C-D33843249F02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EB9AFB1A-F1FB-4104-A344-9050998E2F2E}" type="sibTrans" cxnId="{0F0B03D6-CF1F-433D-BD9C-D33843249F02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B532B00E-C3D3-45D7-A0DC-3E90C2E5AE6F}">
      <dgm:prSet custT="1"/>
      <dgm:spPr/>
      <dgm:t>
        <a:bodyPr/>
        <a:lstStyle/>
        <a:p>
          <a:endParaRPr lang="en-AU" sz="21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</dgm:t>
    </dgm:pt>
    <dgm:pt modelId="{5CEA4852-1656-4E28-88AC-372E02147151}" type="parTrans" cxnId="{17C39BE1-66B9-4C9C-BD32-A69EBDB1A9CF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C03917E5-4147-41CD-9BC7-7B3FFFF97164}" type="sibTrans" cxnId="{17C39BE1-66B9-4C9C-BD32-A69EBDB1A9CF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A026FF86-5AB8-440C-91DE-95DD147F58DC}">
      <dgm:prSet custT="1"/>
      <dgm:spPr/>
      <dgm:t>
        <a:bodyPr/>
        <a:lstStyle/>
        <a:p>
          <a:endParaRPr lang="en-AU" sz="1400" dirty="0">
            <a:latin typeface="Century Gothic" panose="020B0502020202020204" pitchFamily="34" charset="0"/>
          </a:endParaRPr>
        </a:p>
        <a:p>
          <a:endParaRPr lang="en-AU" sz="14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</dgm:t>
    </dgm:pt>
    <dgm:pt modelId="{B5ED0F6F-1701-4084-B4D3-E7CF65ADA3BE}" type="parTrans" cxnId="{69BE277B-846C-4F2A-93C7-0F806BBCC2E3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593C1CA8-6BF8-4C8E-95BD-148DCEE8BF6B}" type="sibTrans" cxnId="{69BE277B-846C-4F2A-93C7-0F806BBCC2E3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0BA73B09-2A04-47E3-89E9-D02F1DE4762D}">
      <dgm:prSet custT="1"/>
      <dgm:spPr/>
      <dgm:t>
        <a:bodyPr/>
        <a:lstStyle/>
        <a:p>
          <a:endParaRPr lang="en-AU" sz="1600" dirty="0">
            <a:latin typeface="Century Gothic" panose="020B0502020202020204" pitchFamily="34" charset="0"/>
          </a:endParaRPr>
        </a:p>
        <a:p>
          <a:endParaRPr lang="en-AU" sz="1600" dirty="0">
            <a:latin typeface="Century Gothic" panose="020B0502020202020204" pitchFamily="34" charset="0"/>
          </a:endParaRPr>
        </a:p>
      </dgm:t>
    </dgm:pt>
    <dgm:pt modelId="{BBCF2D20-16A6-478E-BCC1-D9B851AAA2CC}" type="parTrans" cxnId="{ACD50C46-EBC6-44A1-8113-CF7B5F04932D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CB0957F7-DE59-4DC0-98F1-034F76EFE4A1}" type="sibTrans" cxnId="{ACD50C46-EBC6-44A1-8113-CF7B5F04932D}">
      <dgm:prSet/>
      <dgm:spPr/>
      <dgm:t>
        <a:bodyPr/>
        <a:lstStyle/>
        <a:p>
          <a:endParaRPr lang="en-AU">
            <a:latin typeface="Century Gothic" panose="020B0502020202020204" pitchFamily="34" charset="0"/>
          </a:endParaRPr>
        </a:p>
      </dgm:t>
    </dgm:pt>
    <dgm:pt modelId="{09D72348-7C02-4262-AB28-2B2FC7439706}" type="pres">
      <dgm:prSet presAssocID="{7CCDF350-A63F-450E-B619-12F06077BECD}" presName="Name0" presStyleCnt="0">
        <dgm:presLayoutVars>
          <dgm:chMax val="7"/>
          <dgm:dir/>
          <dgm:resizeHandles val="exact"/>
        </dgm:presLayoutVars>
      </dgm:prSet>
      <dgm:spPr/>
    </dgm:pt>
    <dgm:pt modelId="{C9C52A75-3928-4AA6-A233-6678B6023CAB}" type="pres">
      <dgm:prSet presAssocID="{7CCDF350-A63F-450E-B619-12F06077BECD}" presName="ellipse1" presStyleLbl="vennNode1" presStyleIdx="0" presStyleCnt="7">
        <dgm:presLayoutVars>
          <dgm:bulletEnabled val="1"/>
        </dgm:presLayoutVars>
      </dgm:prSet>
      <dgm:spPr/>
    </dgm:pt>
    <dgm:pt modelId="{41D58F2D-3E87-4A7A-BF9D-5D78A5DED5EA}" type="pres">
      <dgm:prSet presAssocID="{7CCDF350-A63F-450E-B619-12F06077BECD}" presName="ellipse2" presStyleLbl="vennNode1" presStyleIdx="1" presStyleCnt="7">
        <dgm:presLayoutVars>
          <dgm:bulletEnabled val="1"/>
        </dgm:presLayoutVars>
      </dgm:prSet>
      <dgm:spPr/>
    </dgm:pt>
    <dgm:pt modelId="{D6856F1C-604F-4D92-84A7-C8FD986F1471}" type="pres">
      <dgm:prSet presAssocID="{7CCDF350-A63F-450E-B619-12F06077BECD}" presName="ellipse3" presStyleLbl="vennNode1" presStyleIdx="2" presStyleCnt="7">
        <dgm:presLayoutVars>
          <dgm:bulletEnabled val="1"/>
        </dgm:presLayoutVars>
      </dgm:prSet>
      <dgm:spPr/>
    </dgm:pt>
    <dgm:pt modelId="{273CBC2F-C521-47A1-9D35-96929AD41BDF}" type="pres">
      <dgm:prSet presAssocID="{7CCDF350-A63F-450E-B619-12F06077BECD}" presName="ellipse4" presStyleLbl="vennNode1" presStyleIdx="3" presStyleCnt="7">
        <dgm:presLayoutVars>
          <dgm:bulletEnabled val="1"/>
        </dgm:presLayoutVars>
      </dgm:prSet>
      <dgm:spPr/>
    </dgm:pt>
    <dgm:pt modelId="{91119C6B-AC4D-444C-88EB-CADF9D7E210E}" type="pres">
      <dgm:prSet presAssocID="{7CCDF350-A63F-450E-B619-12F06077BECD}" presName="ellipse5" presStyleLbl="vennNode1" presStyleIdx="4" presStyleCnt="7">
        <dgm:presLayoutVars>
          <dgm:bulletEnabled val="1"/>
        </dgm:presLayoutVars>
      </dgm:prSet>
      <dgm:spPr/>
    </dgm:pt>
    <dgm:pt modelId="{A4CB2AC7-0206-44EF-BD23-0D6A4C88380C}" type="pres">
      <dgm:prSet presAssocID="{7CCDF350-A63F-450E-B619-12F06077BECD}" presName="ellipse6" presStyleLbl="vennNode1" presStyleIdx="5" presStyleCnt="7">
        <dgm:presLayoutVars>
          <dgm:bulletEnabled val="1"/>
        </dgm:presLayoutVars>
      </dgm:prSet>
      <dgm:spPr/>
    </dgm:pt>
    <dgm:pt modelId="{D0F16ECC-5DE3-414C-AA9D-BC19BE6FBD42}" type="pres">
      <dgm:prSet presAssocID="{7CCDF350-A63F-450E-B619-12F06077BECD}" presName="ellipse7" presStyleLbl="vennNode1" presStyleIdx="6" presStyleCnt="7">
        <dgm:presLayoutVars>
          <dgm:bulletEnabled val="1"/>
        </dgm:presLayoutVars>
      </dgm:prSet>
      <dgm:spPr/>
    </dgm:pt>
  </dgm:ptLst>
  <dgm:cxnLst>
    <dgm:cxn modelId="{FD19B61D-2E08-4BFB-83E0-0B81EC26907F}" type="presOf" srcId="{7CCDF350-A63F-450E-B619-12F06077BECD}" destId="{09D72348-7C02-4262-AB28-2B2FC7439706}" srcOrd="0" destOrd="0" presId="urn:microsoft.com/office/officeart/2005/8/layout/rings+Icon"/>
    <dgm:cxn modelId="{F0D27726-4423-4895-9950-F28AC25640A7}" type="presOf" srcId="{8A66D5DF-D38C-4C3F-B6F9-C99C20CD7515}" destId="{D6856F1C-604F-4D92-84A7-C8FD986F1471}" srcOrd="0" destOrd="0" presId="urn:microsoft.com/office/officeart/2005/8/layout/rings+Icon"/>
    <dgm:cxn modelId="{CDD91C64-D476-44F9-91BA-6E49CD39AD89}" type="presOf" srcId="{B532B00E-C3D3-45D7-A0DC-3E90C2E5AE6F}" destId="{91119C6B-AC4D-444C-88EB-CADF9D7E210E}" srcOrd="0" destOrd="0" presId="urn:microsoft.com/office/officeart/2005/8/layout/rings+Icon"/>
    <dgm:cxn modelId="{D5EA5764-0048-47D2-AF75-86E66D87183E}" srcId="{7CCDF350-A63F-450E-B619-12F06077BECD}" destId="{B6E28785-2623-4078-B704-6990A41A3170}" srcOrd="3" destOrd="0" parTransId="{9163B88C-AB58-4921-87A1-F8B325C03B6F}" sibTransId="{C4D0BCC0-F9AB-4EB4-A9A9-F969F2EF4DB6}"/>
    <dgm:cxn modelId="{ACD50C46-EBC6-44A1-8113-CF7B5F04932D}" srcId="{7CCDF350-A63F-450E-B619-12F06077BECD}" destId="{0BA73B09-2A04-47E3-89E9-D02F1DE4762D}" srcOrd="6" destOrd="0" parTransId="{BBCF2D20-16A6-478E-BCC1-D9B851AAA2CC}" sibTransId="{CB0957F7-DE59-4DC0-98F1-034F76EFE4A1}"/>
    <dgm:cxn modelId="{0E347D4C-524F-4362-AC33-8204E8BC0F18}" type="presOf" srcId="{B6E28785-2623-4078-B704-6990A41A3170}" destId="{273CBC2F-C521-47A1-9D35-96929AD41BDF}" srcOrd="0" destOrd="0" presId="urn:microsoft.com/office/officeart/2005/8/layout/rings+Icon"/>
    <dgm:cxn modelId="{B6447E50-CCC9-40F3-9D16-160430DA444C}" type="presOf" srcId="{0BA73B09-2A04-47E3-89E9-D02F1DE4762D}" destId="{D0F16ECC-5DE3-414C-AA9D-BC19BE6FBD42}" srcOrd="0" destOrd="0" presId="urn:microsoft.com/office/officeart/2005/8/layout/rings+Icon"/>
    <dgm:cxn modelId="{464FBC72-326D-4A5A-8B75-1294ECE5B2DB}" type="presOf" srcId="{BE7E32F1-B261-4A81-BCFD-FEA29D1787AE}" destId="{C9C52A75-3928-4AA6-A233-6678B6023CAB}" srcOrd="0" destOrd="0" presId="urn:microsoft.com/office/officeart/2005/8/layout/rings+Icon"/>
    <dgm:cxn modelId="{69BE277B-846C-4F2A-93C7-0F806BBCC2E3}" srcId="{7CCDF350-A63F-450E-B619-12F06077BECD}" destId="{A026FF86-5AB8-440C-91DE-95DD147F58DC}" srcOrd="5" destOrd="0" parTransId="{B5ED0F6F-1701-4084-B4D3-E7CF65ADA3BE}" sibTransId="{593C1CA8-6BF8-4C8E-95BD-148DCEE8BF6B}"/>
    <dgm:cxn modelId="{3344F486-6B28-4C3B-A23E-D84415855B6B}" type="presOf" srcId="{A026FF86-5AB8-440C-91DE-95DD147F58DC}" destId="{A4CB2AC7-0206-44EF-BD23-0D6A4C88380C}" srcOrd="0" destOrd="0" presId="urn:microsoft.com/office/officeart/2005/8/layout/rings+Icon"/>
    <dgm:cxn modelId="{61563397-C9BC-47D5-9C10-464F6AB6E52F}" type="presOf" srcId="{1542E824-1C75-415E-80AF-DBEC0ED5DCBF}" destId="{41D58F2D-3E87-4A7A-BF9D-5D78A5DED5EA}" srcOrd="0" destOrd="0" presId="urn:microsoft.com/office/officeart/2005/8/layout/rings+Icon"/>
    <dgm:cxn modelId="{A00F87BE-E877-4B6C-946A-DE36EF6F66A5}" srcId="{7CCDF350-A63F-450E-B619-12F06077BECD}" destId="{1542E824-1C75-415E-80AF-DBEC0ED5DCBF}" srcOrd="1" destOrd="0" parTransId="{72F08026-086B-46F1-A470-4A990529028E}" sibTransId="{4C7C421E-0F55-41A6-AB46-2EC79C9FAD2D}"/>
    <dgm:cxn modelId="{0F0B03D6-CF1F-433D-BD9C-D33843249F02}" srcId="{7CCDF350-A63F-450E-B619-12F06077BECD}" destId="{8A66D5DF-D38C-4C3F-B6F9-C99C20CD7515}" srcOrd="2" destOrd="0" parTransId="{E51D7FC2-CBAA-4BE0-B198-4C47CFFE3B11}" sibTransId="{EB9AFB1A-F1FB-4104-A344-9050998E2F2E}"/>
    <dgm:cxn modelId="{17C39BE1-66B9-4C9C-BD32-A69EBDB1A9CF}" srcId="{7CCDF350-A63F-450E-B619-12F06077BECD}" destId="{B532B00E-C3D3-45D7-A0DC-3E90C2E5AE6F}" srcOrd="4" destOrd="0" parTransId="{5CEA4852-1656-4E28-88AC-372E02147151}" sibTransId="{C03917E5-4147-41CD-9BC7-7B3FFFF97164}"/>
    <dgm:cxn modelId="{C401E3EE-C0EE-4074-BA0E-3D7CFF846FC5}" srcId="{7CCDF350-A63F-450E-B619-12F06077BECD}" destId="{BE7E32F1-B261-4A81-BCFD-FEA29D1787AE}" srcOrd="0" destOrd="0" parTransId="{8CDE0808-7C22-4DE6-87A4-C103FFE04B94}" sibTransId="{42515621-F4D1-4F3E-9CC3-8C22BBE37388}"/>
    <dgm:cxn modelId="{50DFEB45-E2A8-4E67-91EA-46DEDB2589D5}" type="presParOf" srcId="{09D72348-7C02-4262-AB28-2B2FC7439706}" destId="{C9C52A75-3928-4AA6-A233-6678B6023CAB}" srcOrd="0" destOrd="0" presId="urn:microsoft.com/office/officeart/2005/8/layout/rings+Icon"/>
    <dgm:cxn modelId="{3C798B98-9519-45F1-8C52-B402FC39FAAB}" type="presParOf" srcId="{09D72348-7C02-4262-AB28-2B2FC7439706}" destId="{41D58F2D-3E87-4A7A-BF9D-5D78A5DED5EA}" srcOrd="1" destOrd="0" presId="urn:microsoft.com/office/officeart/2005/8/layout/rings+Icon"/>
    <dgm:cxn modelId="{4A1BB453-AE31-4BCB-9209-5FA52A61420D}" type="presParOf" srcId="{09D72348-7C02-4262-AB28-2B2FC7439706}" destId="{D6856F1C-604F-4D92-84A7-C8FD986F1471}" srcOrd="2" destOrd="0" presId="urn:microsoft.com/office/officeart/2005/8/layout/rings+Icon"/>
    <dgm:cxn modelId="{98772C59-EAF7-4F4A-872C-BAE53D855C0F}" type="presParOf" srcId="{09D72348-7C02-4262-AB28-2B2FC7439706}" destId="{273CBC2F-C521-47A1-9D35-96929AD41BDF}" srcOrd="3" destOrd="0" presId="urn:microsoft.com/office/officeart/2005/8/layout/rings+Icon"/>
    <dgm:cxn modelId="{8423A231-0FB3-4DDD-A032-6F3C0FDF83BC}" type="presParOf" srcId="{09D72348-7C02-4262-AB28-2B2FC7439706}" destId="{91119C6B-AC4D-444C-88EB-CADF9D7E210E}" srcOrd="4" destOrd="0" presId="urn:microsoft.com/office/officeart/2005/8/layout/rings+Icon"/>
    <dgm:cxn modelId="{FB10B537-743A-4728-B08D-593225B48385}" type="presParOf" srcId="{09D72348-7C02-4262-AB28-2B2FC7439706}" destId="{A4CB2AC7-0206-44EF-BD23-0D6A4C88380C}" srcOrd="5" destOrd="0" presId="urn:microsoft.com/office/officeart/2005/8/layout/rings+Icon"/>
    <dgm:cxn modelId="{C0AF3D4F-62D1-4F09-A1BA-24B99BFA1B5A}" type="presParOf" srcId="{09D72348-7C02-4262-AB28-2B2FC7439706}" destId="{D0F16ECC-5DE3-414C-AA9D-BC19BE6FBD42}" srcOrd="6" destOrd="0" presId="urn:microsoft.com/office/officeart/2005/8/layout/rings+Icon"/>
  </dgm:cxnLst>
  <dgm:bg>
    <a:noFill/>
  </dgm:bg>
  <dgm:whole/>
  <dgm:extLst>
    <a:ext uri="http://schemas.microsoft.com/office/drawing/2008/diagram">
      <dsp:dataModelExt xmlns:dsp="http://schemas.microsoft.com/office/drawing/2008/diagram" relId="rId2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9C9D736-95CC-4F4E-A871-EB3372BCE61C}" type="doc">
      <dgm:prSet loTypeId="urn:microsoft.com/office/officeart/2005/8/layout/hierarchy4" loCatId="list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AU"/>
        </a:p>
      </dgm:t>
    </dgm:pt>
    <dgm:pt modelId="{CAB58CD0-0C4F-40CC-A503-3C97E852C182}">
      <dgm:prSet phldrT="[Text]" custT="1"/>
      <dgm:spPr/>
      <dgm:t>
        <a:bodyPr/>
        <a:lstStyle/>
        <a:p>
          <a:pPr marL="1079500" indent="0" algn="l"/>
          <a:endParaRPr lang="en-AU" sz="1800" dirty="0">
            <a:latin typeface="Century Gothic" panose="020B0502020202020204" pitchFamily="34" charset="0"/>
          </a:endParaRPr>
        </a:p>
      </dgm:t>
    </dgm:pt>
    <dgm:pt modelId="{519D0217-1112-42BE-9568-1310632BD213}" type="parTrans" cxnId="{5FE78E32-7C00-43A1-8011-027193D8038E}">
      <dgm:prSet/>
      <dgm:spPr/>
      <dgm:t>
        <a:bodyPr/>
        <a:lstStyle/>
        <a:p>
          <a:pPr algn="l"/>
          <a:endParaRPr lang="en-AU" sz="1800">
            <a:latin typeface="Century Gothic" panose="020B0502020202020204" pitchFamily="34" charset="0"/>
          </a:endParaRPr>
        </a:p>
      </dgm:t>
    </dgm:pt>
    <dgm:pt modelId="{190A1F34-2573-475B-8818-B20343C7CB2E}" type="sibTrans" cxnId="{5FE78E32-7C00-43A1-8011-027193D8038E}">
      <dgm:prSet/>
      <dgm:spPr/>
      <dgm:t>
        <a:bodyPr/>
        <a:lstStyle/>
        <a:p>
          <a:pPr algn="l"/>
          <a:endParaRPr lang="en-AU" sz="1800">
            <a:latin typeface="Century Gothic" panose="020B0502020202020204" pitchFamily="34" charset="0"/>
          </a:endParaRPr>
        </a:p>
      </dgm:t>
    </dgm:pt>
    <dgm:pt modelId="{DDB84B0D-D61A-4D38-B410-3AC6453BECDA}">
      <dgm:prSet phldrT="[Text]" custT="1"/>
      <dgm:spPr/>
      <dgm:t>
        <a:bodyPr/>
        <a:lstStyle/>
        <a:p>
          <a:pPr marL="1079500" indent="0" algn="l"/>
          <a:endParaRPr lang="en-AU" sz="1800" dirty="0">
            <a:latin typeface="Century Gothic" panose="020B0502020202020204" pitchFamily="34" charset="0"/>
          </a:endParaRPr>
        </a:p>
      </dgm:t>
    </dgm:pt>
    <dgm:pt modelId="{606A2E5B-4462-48F1-B9B5-6FCF00842CE5}" type="parTrans" cxnId="{F97D8619-2EA3-472D-8A77-959CCA358DC2}">
      <dgm:prSet/>
      <dgm:spPr/>
      <dgm:t>
        <a:bodyPr/>
        <a:lstStyle/>
        <a:p>
          <a:pPr algn="l"/>
          <a:endParaRPr lang="en-AU" sz="1800">
            <a:latin typeface="Century Gothic" panose="020B0502020202020204" pitchFamily="34" charset="0"/>
          </a:endParaRPr>
        </a:p>
      </dgm:t>
    </dgm:pt>
    <dgm:pt modelId="{8569AD5E-8DBD-4354-8CE7-E55461986736}" type="sibTrans" cxnId="{F97D8619-2EA3-472D-8A77-959CCA358DC2}">
      <dgm:prSet/>
      <dgm:spPr/>
      <dgm:t>
        <a:bodyPr/>
        <a:lstStyle/>
        <a:p>
          <a:pPr algn="l"/>
          <a:endParaRPr lang="en-AU" sz="1800">
            <a:latin typeface="Century Gothic" panose="020B0502020202020204" pitchFamily="34" charset="0"/>
          </a:endParaRPr>
        </a:p>
      </dgm:t>
    </dgm:pt>
    <dgm:pt modelId="{1B086269-F317-4BAB-9B57-1C092981EA02}">
      <dgm:prSet phldrT="[Text]" custT="1"/>
      <dgm:spPr/>
      <dgm:t>
        <a:bodyPr/>
        <a:lstStyle/>
        <a:p>
          <a:pPr marL="1079500" indent="0" algn="l"/>
          <a:endParaRPr lang="en-AU" sz="1800" dirty="0">
            <a:latin typeface="Century Gothic" panose="020B0502020202020204" pitchFamily="34" charset="0"/>
          </a:endParaRPr>
        </a:p>
      </dgm:t>
    </dgm:pt>
    <dgm:pt modelId="{662EFA24-3893-4073-BE6E-535D23FFC46F}" type="parTrans" cxnId="{691C7296-640D-46B9-993A-900F2807BE00}">
      <dgm:prSet/>
      <dgm:spPr/>
      <dgm:t>
        <a:bodyPr/>
        <a:lstStyle/>
        <a:p>
          <a:pPr algn="l"/>
          <a:endParaRPr lang="en-AU" sz="1800">
            <a:latin typeface="Century Gothic" panose="020B0502020202020204" pitchFamily="34" charset="0"/>
          </a:endParaRPr>
        </a:p>
      </dgm:t>
    </dgm:pt>
    <dgm:pt modelId="{5ECC5169-DD71-4905-830F-11766DC66DF7}" type="sibTrans" cxnId="{691C7296-640D-46B9-993A-900F2807BE00}">
      <dgm:prSet/>
      <dgm:spPr/>
      <dgm:t>
        <a:bodyPr/>
        <a:lstStyle/>
        <a:p>
          <a:pPr algn="l"/>
          <a:endParaRPr lang="en-AU" sz="1800">
            <a:latin typeface="Century Gothic" panose="020B0502020202020204" pitchFamily="34" charset="0"/>
          </a:endParaRPr>
        </a:p>
      </dgm:t>
    </dgm:pt>
    <dgm:pt modelId="{B34DC9C9-E160-4A4E-AA9E-7ADA59D4C96A}" type="pres">
      <dgm:prSet presAssocID="{19C9D736-95CC-4F4E-A871-EB3372BCE61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1A12DAA-0B4C-4B13-9F7D-492651E5F587}" type="pres">
      <dgm:prSet presAssocID="{CAB58CD0-0C4F-40CC-A503-3C97E852C182}" presName="vertOne" presStyleCnt="0"/>
      <dgm:spPr/>
    </dgm:pt>
    <dgm:pt modelId="{56665582-8B24-44C3-825D-68863A7E9BFE}" type="pres">
      <dgm:prSet presAssocID="{CAB58CD0-0C4F-40CC-A503-3C97E852C182}" presName="txOne" presStyleLbl="node0" presStyleIdx="0" presStyleCnt="1">
        <dgm:presLayoutVars>
          <dgm:chPref val="3"/>
        </dgm:presLayoutVars>
      </dgm:prSet>
      <dgm:spPr/>
    </dgm:pt>
    <dgm:pt modelId="{8830647D-BD5A-44D7-82CC-66BE2664F77C}" type="pres">
      <dgm:prSet presAssocID="{CAB58CD0-0C4F-40CC-A503-3C97E852C182}" presName="parTransOne" presStyleCnt="0"/>
      <dgm:spPr/>
    </dgm:pt>
    <dgm:pt modelId="{AF09BB55-55E6-4C55-9157-E8F4C5CCB1B7}" type="pres">
      <dgm:prSet presAssocID="{CAB58CD0-0C4F-40CC-A503-3C97E852C182}" presName="horzOne" presStyleCnt="0"/>
      <dgm:spPr/>
    </dgm:pt>
    <dgm:pt modelId="{6289FCBA-85DF-4D86-92C0-D91CFBD74970}" type="pres">
      <dgm:prSet presAssocID="{DDB84B0D-D61A-4D38-B410-3AC6453BECDA}" presName="vertTwo" presStyleCnt="0"/>
      <dgm:spPr/>
    </dgm:pt>
    <dgm:pt modelId="{813843D1-247E-4037-BA35-07F5C07A1ED8}" type="pres">
      <dgm:prSet presAssocID="{DDB84B0D-D61A-4D38-B410-3AC6453BECDA}" presName="txTwo" presStyleLbl="node2" presStyleIdx="0" presStyleCnt="1">
        <dgm:presLayoutVars>
          <dgm:chPref val="3"/>
        </dgm:presLayoutVars>
      </dgm:prSet>
      <dgm:spPr/>
    </dgm:pt>
    <dgm:pt modelId="{214C8897-B412-4ED7-9963-AB7C325A5F80}" type="pres">
      <dgm:prSet presAssocID="{DDB84B0D-D61A-4D38-B410-3AC6453BECDA}" presName="parTransTwo" presStyleCnt="0"/>
      <dgm:spPr/>
    </dgm:pt>
    <dgm:pt modelId="{75193E94-23B1-465A-A355-37BD22F8637C}" type="pres">
      <dgm:prSet presAssocID="{DDB84B0D-D61A-4D38-B410-3AC6453BECDA}" presName="horzTwo" presStyleCnt="0"/>
      <dgm:spPr/>
    </dgm:pt>
    <dgm:pt modelId="{AD6D2904-F365-4291-BC27-A5083C531E78}" type="pres">
      <dgm:prSet presAssocID="{1B086269-F317-4BAB-9B57-1C092981EA02}" presName="vertThree" presStyleCnt="0"/>
      <dgm:spPr/>
    </dgm:pt>
    <dgm:pt modelId="{7164F851-A9E0-4756-A8E1-6D8BAA0850EA}" type="pres">
      <dgm:prSet presAssocID="{1B086269-F317-4BAB-9B57-1C092981EA02}" presName="txThree" presStyleLbl="node3" presStyleIdx="0" presStyleCnt="1">
        <dgm:presLayoutVars>
          <dgm:chPref val="3"/>
        </dgm:presLayoutVars>
      </dgm:prSet>
      <dgm:spPr/>
    </dgm:pt>
    <dgm:pt modelId="{7BF95B90-5790-4FE6-9705-7A3EDF150693}" type="pres">
      <dgm:prSet presAssocID="{1B086269-F317-4BAB-9B57-1C092981EA02}" presName="horzThree" presStyleCnt="0"/>
      <dgm:spPr/>
    </dgm:pt>
  </dgm:ptLst>
  <dgm:cxnLst>
    <dgm:cxn modelId="{F97D8619-2EA3-472D-8A77-959CCA358DC2}" srcId="{CAB58CD0-0C4F-40CC-A503-3C97E852C182}" destId="{DDB84B0D-D61A-4D38-B410-3AC6453BECDA}" srcOrd="0" destOrd="0" parTransId="{606A2E5B-4462-48F1-B9B5-6FCF00842CE5}" sibTransId="{8569AD5E-8DBD-4354-8CE7-E55461986736}"/>
    <dgm:cxn modelId="{5FE78E32-7C00-43A1-8011-027193D8038E}" srcId="{19C9D736-95CC-4F4E-A871-EB3372BCE61C}" destId="{CAB58CD0-0C4F-40CC-A503-3C97E852C182}" srcOrd="0" destOrd="0" parTransId="{519D0217-1112-42BE-9568-1310632BD213}" sibTransId="{190A1F34-2573-475B-8818-B20343C7CB2E}"/>
    <dgm:cxn modelId="{8F991461-EF1E-4EFF-8DDA-211EC50299C3}" type="presOf" srcId="{1B086269-F317-4BAB-9B57-1C092981EA02}" destId="{7164F851-A9E0-4756-A8E1-6D8BAA0850EA}" srcOrd="0" destOrd="0" presId="urn:microsoft.com/office/officeart/2005/8/layout/hierarchy4"/>
    <dgm:cxn modelId="{D88B777D-7A4B-4C3F-9136-77EBDC84747B}" type="presOf" srcId="{19C9D736-95CC-4F4E-A871-EB3372BCE61C}" destId="{B34DC9C9-E160-4A4E-AA9E-7ADA59D4C96A}" srcOrd="0" destOrd="0" presId="urn:microsoft.com/office/officeart/2005/8/layout/hierarchy4"/>
    <dgm:cxn modelId="{15DAC085-BAD0-4094-9464-95AB84981C3C}" type="presOf" srcId="{CAB58CD0-0C4F-40CC-A503-3C97E852C182}" destId="{56665582-8B24-44C3-825D-68863A7E9BFE}" srcOrd="0" destOrd="0" presId="urn:microsoft.com/office/officeart/2005/8/layout/hierarchy4"/>
    <dgm:cxn modelId="{691C7296-640D-46B9-993A-900F2807BE00}" srcId="{DDB84B0D-D61A-4D38-B410-3AC6453BECDA}" destId="{1B086269-F317-4BAB-9B57-1C092981EA02}" srcOrd="0" destOrd="0" parTransId="{662EFA24-3893-4073-BE6E-535D23FFC46F}" sibTransId="{5ECC5169-DD71-4905-830F-11766DC66DF7}"/>
    <dgm:cxn modelId="{6DC7B1BE-C3E5-485B-A50D-96CF91348F41}" type="presOf" srcId="{DDB84B0D-D61A-4D38-B410-3AC6453BECDA}" destId="{813843D1-247E-4037-BA35-07F5C07A1ED8}" srcOrd="0" destOrd="0" presId="urn:microsoft.com/office/officeart/2005/8/layout/hierarchy4"/>
    <dgm:cxn modelId="{FBE20B78-A392-4185-ABBD-46FAF6AD8CF8}" type="presParOf" srcId="{B34DC9C9-E160-4A4E-AA9E-7ADA59D4C96A}" destId="{B1A12DAA-0B4C-4B13-9F7D-492651E5F587}" srcOrd="0" destOrd="0" presId="urn:microsoft.com/office/officeart/2005/8/layout/hierarchy4"/>
    <dgm:cxn modelId="{1C258BC2-EFCB-4E5C-BA95-4F39273E6358}" type="presParOf" srcId="{B1A12DAA-0B4C-4B13-9F7D-492651E5F587}" destId="{56665582-8B24-44C3-825D-68863A7E9BFE}" srcOrd="0" destOrd="0" presId="urn:microsoft.com/office/officeart/2005/8/layout/hierarchy4"/>
    <dgm:cxn modelId="{730F4A3C-7D61-4E19-B13B-6553061D923E}" type="presParOf" srcId="{B1A12DAA-0B4C-4B13-9F7D-492651E5F587}" destId="{8830647D-BD5A-44D7-82CC-66BE2664F77C}" srcOrd="1" destOrd="0" presId="urn:microsoft.com/office/officeart/2005/8/layout/hierarchy4"/>
    <dgm:cxn modelId="{38AF0767-51F7-4420-BF55-FCBFED8472CD}" type="presParOf" srcId="{B1A12DAA-0B4C-4B13-9F7D-492651E5F587}" destId="{AF09BB55-55E6-4C55-9157-E8F4C5CCB1B7}" srcOrd="2" destOrd="0" presId="urn:microsoft.com/office/officeart/2005/8/layout/hierarchy4"/>
    <dgm:cxn modelId="{33F947BB-AFC5-4DAC-B6AD-89755E440A10}" type="presParOf" srcId="{AF09BB55-55E6-4C55-9157-E8F4C5CCB1B7}" destId="{6289FCBA-85DF-4D86-92C0-D91CFBD74970}" srcOrd="0" destOrd="0" presId="urn:microsoft.com/office/officeart/2005/8/layout/hierarchy4"/>
    <dgm:cxn modelId="{9BA18678-7819-4200-AE14-DBF1B56BB7C2}" type="presParOf" srcId="{6289FCBA-85DF-4D86-92C0-D91CFBD74970}" destId="{813843D1-247E-4037-BA35-07F5C07A1ED8}" srcOrd="0" destOrd="0" presId="urn:microsoft.com/office/officeart/2005/8/layout/hierarchy4"/>
    <dgm:cxn modelId="{DAB7CE30-7D7E-4DF2-A9B2-CC3ADB11041A}" type="presParOf" srcId="{6289FCBA-85DF-4D86-92C0-D91CFBD74970}" destId="{214C8897-B412-4ED7-9963-AB7C325A5F80}" srcOrd="1" destOrd="0" presId="urn:microsoft.com/office/officeart/2005/8/layout/hierarchy4"/>
    <dgm:cxn modelId="{04C70CCD-4C6A-4C0E-9396-FCD88DED9676}" type="presParOf" srcId="{6289FCBA-85DF-4D86-92C0-D91CFBD74970}" destId="{75193E94-23B1-465A-A355-37BD22F8637C}" srcOrd="2" destOrd="0" presId="urn:microsoft.com/office/officeart/2005/8/layout/hierarchy4"/>
    <dgm:cxn modelId="{F6FB6168-736E-4D35-9534-5BA86422F4FE}" type="presParOf" srcId="{75193E94-23B1-465A-A355-37BD22F8637C}" destId="{AD6D2904-F365-4291-BC27-A5083C531E78}" srcOrd="0" destOrd="0" presId="urn:microsoft.com/office/officeart/2005/8/layout/hierarchy4"/>
    <dgm:cxn modelId="{CBE71C78-61B5-48AF-B160-4996AE15D103}" type="presParOf" srcId="{AD6D2904-F365-4291-BC27-A5083C531E78}" destId="{7164F851-A9E0-4756-A8E1-6D8BAA0850EA}" srcOrd="0" destOrd="0" presId="urn:microsoft.com/office/officeart/2005/8/layout/hierarchy4"/>
    <dgm:cxn modelId="{7A80C127-5215-40C0-9C75-226775046132}" type="presParOf" srcId="{AD6D2904-F365-4291-BC27-A5083C531E78}" destId="{7BF95B90-5790-4FE6-9705-7A3EDF15069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A85E693-E2C1-4678-94D7-38346C254238}" type="doc">
      <dgm:prSet loTypeId="urn:microsoft.com/office/officeart/2005/8/layout/hProcess9" loCatId="process" qsTypeId="urn:microsoft.com/office/officeart/2005/8/quickstyle/simple1" qsCatId="simple" csTypeId="urn:microsoft.com/office/officeart/2005/8/colors/accent6_2" csCatId="accent6" phldr="1"/>
      <dgm:spPr/>
    </dgm:pt>
    <dgm:pt modelId="{34B77A61-0CBC-4A0D-82CC-B7AFDB26B99C}">
      <dgm:prSet phldrT="[Text]" custT="1"/>
      <dgm:spPr>
        <a:solidFill>
          <a:schemeClr val="accent2"/>
        </a:solidFill>
      </dgm:spPr>
      <dgm:t>
        <a:bodyPr/>
        <a:lstStyle/>
        <a:p>
          <a:endParaRPr lang="en-AU" sz="1800" dirty="0">
            <a:latin typeface="Century Gothic" panose="020B0502020202020204" pitchFamily="34" charset="0"/>
          </a:endParaRPr>
        </a:p>
        <a:p>
          <a:endParaRPr lang="en-AU" sz="1800" dirty="0">
            <a:latin typeface="Century Gothic" panose="020B0502020202020204" pitchFamily="34" charset="0"/>
          </a:endParaRPr>
        </a:p>
        <a:p>
          <a:r>
            <a:rPr lang="en-AU" sz="1800" dirty="0">
              <a:latin typeface="Century Gothic" panose="020B0502020202020204" pitchFamily="34" charset="0"/>
            </a:rPr>
            <a:t>Prevent</a:t>
          </a:r>
        </a:p>
      </dgm:t>
    </dgm:pt>
    <dgm:pt modelId="{5B3CE2AC-0910-455B-B888-E370BE61109D}" type="parTrans" cxnId="{CA1634E6-7477-470D-9C94-3630B6A6AF39}">
      <dgm:prSet/>
      <dgm:spPr/>
      <dgm:t>
        <a:bodyPr/>
        <a:lstStyle/>
        <a:p>
          <a:endParaRPr lang="en-AU" sz="1800">
            <a:latin typeface="Century Gothic" panose="020B0502020202020204" pitchFamily="34" charset="0"/>
          </a:endParaRPr>
        </a:p>
      </dgm:t>
    </dgm:pt>
    <dgm:pt modelId="{B45B2F41-BCF2-49AF-8434-478C8EFC5C52}" type="sibTrans" cxnId="{CA1634E6-7477-470D-9C94-3630B6A6AF39}">
      <dgm:prSet/>
      <dgm:spPr/>
      <dgm:t>
        <a:bodyPr/>
        <a:lstStyle/>
        <a:p>
          <a:endParaRPr lang="en-AU" sz="1800">
            <a:latin typeface="Century Gothic" panose="020B0502020202020204" pitchFamily="34" charset="0"/>
          </a:endParaRPr>
        </a:p>
      </dgm:t>
    </dgm:pt>
    <dgm:pt modelId="{C9942CA5-6461-47B7-A24E-F5FF10715C5C}">
      <dgm:prSet phldrT="[Text]" custT="1"/>
      <dgm:spPr>
        <a:solidFill>
          <a:schemeClr val="accent5"/>
        </a:solidFill>
      </dgm:spPr>
      <dgm:t>
        <a:bodyPr/>
        <a:lstStyle/>
        <a:p>
          <a:endParaRPr lang="en-AU" sz="1800" dirty="0">
            <a:latin typeface="Century Gothic" panose="020B0502020202020204" pitchFamily="34" charset="0"/>
          </a:endParaRPr>
        </a:p>
        <a:p>
          <a:endParaRPr lang="en-AU" sz="1800" dirty="0">
            <a:latin typeface="Century Gothic" panose="020B0502020202020204" pitchFamily="34" charset="0"/>
          </a:endParaRPr>
        </a:p>
        <a:p>
          <a:r>
            <a:rPr lang="en-AU" sz="1800" dirty="0">
              <a:latin typeface="Century Gothic" panose="020B0502020202020204" pitchFamily="34" charset="0"/>
            </a:rPr>
            <a:t>Detect</a:t>
          </a:r>
        </a:p>
      </dgm:t>
    </dgm:pt>
    <dgm:pt modelId="{B4C25C5C-EB37-49B5-87AA-FA34687E5FB6}" type="parTrans" cxnId="{7972BB77-D252-40DC-8FDE-914897C398E9}">
      <dgm:prSet/>
      <dgm:spPr/>
      <dgm:t>
        <a:bodyPr/>
        <a:lstStyle/>
        <a:p>
          <a:endParaRPr lang="en-AU" sz="1800">
            <a:latin typeface="Century Gothic" panose="020B0502020202020204" pitchFamily="34" charset="0"/>
          </a:endParaRPr>
        </a:p>
      </dgm:t>
    </dgm:pt>
    <dgm:pt modelId="{F1CE420A-2D68-4BEA-994C-E9A0D10550AB}" type="sibTrans" cxnId="{7972BB77-D252-40DC-8FDE-914897C398E9}">
      <dgm:prSet/>
      <dgm:spPr/>
      <dgm:t>
        <a:bodyPr/>
        <a:lstStyle/>
        <a:p>
          <a:endParaRPr lang="en-AU" sz="1800">
            <a:latin typeface="Century Gothic" panose="020B0502020202020204" pitchFamily="34" charset="0"/>
          </a:endParaRPr>
        </a:p>
      </dgm:t>
    </dgm:pt>
    <dgm:pt modelId="{74C1818B-1F48-4AAE-8CBE-0FF3B65FBE97}">
      <dgm:prSet phldrT="[Text]" custT="1"/>
      <dgm:spPr>
        <a:solidFill>
          <a:schemeClr val="accent1"/>
        </a:solidFill>
      </dgm:spPr>
      <dgm:t>
        <a:bodyPr/>
        <a:lstStyle/>
        <a:p>
          <a:endParaRPr lang="en-AU" sz="1800" dirty="0">
            <a:latin typeface="Century Gothic" panose="020B0502020202020204" pitchFamily="34" charset="0"/>
          </a:endParaRPr>
        </a:p>
        <a:p>
          <a:endParaRPr lang="en-AU" sz="1800" dirty="0">
            <a:latin typeface="Century Gothic" panose="020B0502020202020204" pitchFamily="34" charset="0"/>
          </a:endParaRPr>
        </a:p>
        <a:p>
          <a:r>
            <a:rPr lang="en-AU" sz="1800" dirty="0">
              <a:latin typeface="Century Gothic" panose="020B0502020202020204" pitchFamily="34" charset="0"/>
            </a:rPr>
            <a:t>Respond</a:t>
          </a:r>
        </a:p>
      </dgm:t>
    </dgm:pt>
    <dgm:pt modelId="{E2A5CF6D-FE92-4CFB-837C-28B24C8B6168}" type="parTrans" cxnId="{C1DE14DC-AE42-4BA1-B9AA-8716FC0721F0}">
      <dgm:prSet/>
      <dgm:spPr/>
      <dgm:t>
        <a:bodyPr/>
        <a:lstStyle/>
        <a:p>
          <a:endParaRPr lang="en-AU" sz="1800">
            <a:latin typeface="Century Gothic" panose="020B0502020202020204" pitchFamily="34" charset="0"/>
          </a:endParaRPr>
        </a:p>
      </dgm:t>
    </dgm:pt>
    <dgm:pt modelId="{8EC05A1E-E157-43F4-A883-8CBE94D1899A}" type="sibTrans" cxnId="{C1DE14DC-AE42-4BA1-B9AA-8716FC0721F0}">
      <dgm:prSet/>
      <dgm:spPr/>
      <dgm:t>
        <a:bodyPr/>
        <a:lstStyle/>
        <a:p>
          <a:endParaRPr lang="en-AU" sz="1800">
            <a:latin typeface="Century Gothic" panose="020B0502020202020204" pitchFamily="34" charset="0"/>
          </a:endParaRPr>
        </a:p>
      </dgm:t>
    </dgm:pt>
    <dgm:pt modelId="{F13F846E-9937-4147-821A-7CD0DBA42D43}" type="pres">
      <dgm:prSet presAssocID="{BA85E693-E2C1-4678-94D7-38346C254238}" presName="CompostProcess" presStyleCnt="0">
        <dgm:presLayoutVars>
          <dgm:dir/>
          <dgm:resizeHandles val="exact"/>
        </dgm:presLayoutVars>
      </dgm:prSet>
      <dgm:spPr/>
    </dgm:pt>
    <dgm:pt modelId="{CD6D4294-C814-40D2-83A9-8D8D7DDEDDB1}" type="pres">
      <dgm:prSet presAssocID="{BA85E693-E2C1-4678-94D7-38346C254238}" presName="arrow" presStyleLbl="bgShp" presStyleIdx="0" presStyleCnt="1"/>
      <dgm:spPr/>
    </dgm:pt>
    <dgm:pt modelId="{DF878B8C-2A77-42C4-8DB3-E3ADD02F62E9}" type="pres">
      <dgm:prSet presAssocID="{BA85E693-E2C1-4678-94D7-38346C254238}" presName="linearProcess" presStyleCnt="0"/>
      <dgm:spPr/>
    </dgm:pt>
    <dgm:pt modelId="{1B091346-EEB0-4EF3-B045-F11B59C1DF9F}" type="pres">
      <dgm:prSet presAssocID="{34B77A61-0CBC-4A0D-82CC-B7AFDB26B99C}" presName="textNode" presStyleLbl="node1" presStyleIdx="0" presStyleCnt="3">
        <dgm:presLayoutVars>
          <dgm:bulletEnabled val="1"/>
        </dgm:presLayoutVars>
      </dgm:prSet>
      <dgm:spPr/>
    </dgm:pt>
    <dgm:pt modelId="{1DA2098E-EBAE-4971-9327-8701343DF39C}" type="pres">
      <dgm:prSet presAssocID="{B45B2F41-BCF2-49AF-8434-478C8EFC5C52}" presName="sibTrans" presStyleCnt="0"/>
      <dgm:spPr/>
    </dgm:pt>
    <dgm:pt modelId="{22E49846-6ED9-4E9D-B349-7EB67813A866}" type="pres">
      <dgm:prSet presAssocID="{C9942CA5-6461-47B7-A24E-F5FF10715C5C}" presName="textNode" presStyleLbl="node1" presStyleIdx="1" presStyleCnt="3">
        <dgm:presLayoutVars>
          <dgm:bulletEnabled val="1"/>
        </dgm:presLayoutVars>
      </dgm:prSet>
      <dgm:spPr/>
    </dgm:pt>
    <dgm:pt modelId="{B6CBE0DE-403A-41B8-939D-7585B180B6BD}" type="pres">
      <dgm:prSet presAssocID="{F1CE420A-2D68-4BEA-994C-E9A0D10550AB}" presName="sibTrans" presStyleCnt="0"/>
      <dgm:spPr/>
    </dgm:pt>
    <dgm:pt modelId="{4F651B91-D981-4944-8172-4883A778520D}" type="pres">
      <dgm:prSet presAssocID="{74C1818B-1F48-4AAE-8CBE-0FF3B65FBE97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DE4E6201-D5A1-4AFA-92E1-05BAE106C66C}" type="presOf" srcId="{34B77A61-0CBC-4A0D-82CC-B7AFDB26B99C}" destId="{1B091346-EEB0-4EF3-B045-F11B59C1DF9F}" srcOrd="0" destOrd="0" presId="urn:microsoft.com/office/officeart/2005/8/layout/hProcess9"/>
    <dgm:cxn modelId="{6DB9643F-A16F-47DC-B73D-F55098792E41}" type="presOf" srcId="{BA85E693-E2C1-4678-94D7-38346C254238}" destId="{F13F846E-9937-4147-821A-7CD0DBA42D43}" srcOrd="0" destOrd="0" presId="urn:microsoft.com/office/officeart/2005/8/layout/hProcess9"/>
    <dgm:cxn modelId="{7972BB77-D252-40DC-8FDE-914897C398E9}" srcId="{BA85E693-E2C1-4678-94D7-38346C254238}" destId="{C9942CA5-6461-47B7-A24E-F5FF10715C5C}" srcOrd="1" destOrd="0" parTransId="{B4C25C5C-EB37-49B5-87AA-FA34687E5FB6}" sibTransId="{F1CE420A-2D68-4BEA-994C-E9A0D10550AB}"/>
    <dgm:cxn modelId="{C1DE14DC-AE42-4BA1-B9AA-8716FC0721F0}" srcId="{BA85E693-E2C1-4678-94D7-38346C254238}" destId="{74C1818B-1F48-4AAE-8CBE-0FF3B65FBE97}" srcOrd="2" destOrd="0" parTransId="{E2A5CF6D-FE92-4CFB-837C-28B24C8B6168}" sibTransId="{8EC05A1E-E157-43F4-A883-8CBE94D1899A}"/>
    <dgm:cxn modelId="{CA1634E6-7477-470D-9C94-3630B6A6AF39}" srcId="{BA85E693-E2C1-4678-94D7-38346C254238}" destId="{34B77A61-0CBC-4A0D-82CC-B7AFDB26B99C}" srcOrd="0" destOrd="0" parTransId="{5B3CE2AC-0910-455B-B888-E370BE61109D}" sibTransId="{B45B2F41-BCF2-49AF-8434-478C8EFC5C52}"/>
    <dgm:cxn modelId="{6722F1EF-A4AB-4F8B-806D-CB95DA4F717B}" type="presOf" srcId="{74C1818B-1F48-4AAE-8CBE-0FF3B65FBE97}" destId="{4F651B91-D981-4944-8172-4883A778520D}" srcOrd="0" destOrd="0" presId="urn:microsoft.com/office/officeart/2005/8/layout/hProcess9"/>
    <dgm:cxn modelId="{A35407F0-1A01-4415-9A79-807BE30D1341}" type="presOf" srcId="{C9942CA5-6461-47B7-A24E-F5FF10715C5C}" destId="{22E49846-6ED9-4E9D-B349-7EB67813A866}" srcOrd="0" destOrd="0" presId="urn:microsoft.com/office/officeart/2005/8/layout/hProcess9"/>
    <dgm:cxn modelId="{2E2B776D-7E8F-481C-8ABE-2040E7CB1FEC}" type="presParOf" srcId="{F13F846E-9937-4147-821A-7CD0DBA42D43}" destId="{CD6D4294-C814-40D2-83A9-8D8D7DDEDDB1}" srcOrd="0" destOrd="0" presId="urn:microsoft.com/office/officeart/2005/8/layout/hProcess9"/>
    <dgm:cxn modelId="{0C7DA270-39F2-48B5-B5EB-AB4D2E23687B}" type="presParOf" srcId="{F13F846E-9937-4147-821A-7CD0DBA42D43}" destId="{DF878B8C-2A77-42C4-8DB3-E3ADD02F62E9}" srcOrd="1" destOrd="0" presId="urn:microsoft.com/office/officeart/2005/8/layout/hProcess9"/>
    <dgm:cxn modelId="{F1866C47-BABA-4FDB-A5D6-8F3B4BAECA4A}" type="presParOf" srcId="{DF878B8C-2A77-42C4-8DB3-E3ADD02F62E9}" destId="{1B091346-EEB0-4EF3-B045-F11B59C1DF9F}" srcOrd="0" destOrd="0" presId="urn:microsoft.com/office/officeart/2005/8/layout/hProcess9"/>
    <dgm:cxn modelId="{F0559973-00F9-4A69-BA16-C070995F7B34}" type="presParOf" srcId="{DF878B8C-2A77-42C4-8DB3-E3ADD02F62E9}" destId="{1DA2098E-EBAE-4971-9327-8701343DF39C}" srcOrd="1" destOrd="0" presId="urn:microsoft.com/office/officeart/2005/8/layout/hProcess9"/>
    <dgm:cxn modelId="{4662FA47-1865-4894-988F-E2B99862C700}" type="presParOf" srcId="{DF878B8C-2A77-42C4-8DB3-E3ADD02F62E9}" destId="{22E49846-6ED9-4E9D-B349-7EB67813A866}" srcOrd="2" destOrd="0" presId="urn:microsoft.com/office/officeart/2005/8/layout/hProcess9"/>
    <dgm:cxn modelId="{FBFFFD99-7AB8-4B7E-9F74-D13506594D16}" type="presParOf" srcId="{DF878B8C-2A77-42C4-8DB3-E3ADD02F62E9}" destId="{B6CBE0DE-403A-41B8-939D-7585B180B6BD}" srcOrd="3" destOrd="0" presId="urn:microsoft.com/office/officeart/2005/8/layout/hProcess9"/>
    <dgm:cxn modelId="{1EBF9380-22B1-4481-9AFF-DD73838E9731}" type="presParOf" srcId="{DF878B8C-2A77-42C4-8DB3-E3ADD02F62E9}" destId="{4F651B91-D981-4944-8172-4883A778520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0D3B957-B2FB-4B9A-A1A3-052C66361C62}" type="doc">
      <dgm:prSet loTypeId="urn:microsoft.com/office/officeart/2005/8/layout/rings+Icon" loCatId="relationship" qsTypeId="urn:microsoft.com/office/officeart/2005/8/quickstyle/3d3" qsCatId="3D" csTypeId="urn:microsoft.com/office/officeart/2005/8/colors/accent6_2" csCatId="accent6" phldr="1"/>
      <dgm:spPr/>
      <dgm:t>
        <a:bodyPr/>
        <a:lstStyle/>
        <a:p>
          <a:endParaRPr lang="en-AU"/>
        </a:p>
      </dgm:t>
    </dgm:pt>
    <dgm:pt modelId="{202134AE-EA6D-46DD-9229-009B0DB765CA}">
      <dgm:prSet phldrT="[Text]" custT="1"/>
      <dgm:spPr/>
      <dgm:t>
        <a:bodyPr/>
        <a:lstStyle/>
        <a:p>
          <a:pPr marL="0" indent="0"/>
          <a:endParaRPr lang="en-AU" sz="1600" dirty="0">
            <a:latin typeface="Century Gothic" panose="020B0502020202020204" pitchFamily="34" charset="0"/>
          </a:endParaRPr>
        </a:p>
        <a:p>
          <a:pPr marL="0" indent="0"/>
          <a:r>
            <a:rPr lang="en-AU" sz="1600" dirty="0">
              <a:latin typeface="Century Gothic" panose="020B0502020202020204" pitchFamily="34" charset="0"/>
            </a:rPr>
            <a:t>Money Laundering</a:t>
          </a:r>
        </a:p>
      </dgm:t>
    </dgm:pt>
    <dgm:pt modelId="{3FC11F95-B014-4BE8-B5CA-99AA5295490C}" type="parTrans" cxnId="{221AB4B4-94BE-4303-A15E-9F4868FAC434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076F830D-19FF-4E6A-8FC6-248FA6F9E224}" type="sibTrans" cxnId="{221AB4B4-94BE-4303-A15E-9F4868FAC434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4B48E6F6-3086-47BC-92DC-966129108CEB}">
      <dgm:prSet phldrT="[Text]" custT="1"/>
      <dgm:spPr>
        <a:solidFill>
          <a:schemeClr val="accent5">
            <a:alpha val="50000"/>
          </a:schemeClr>
        </a:solidFill>
      </dgm:spPr>
      <dgm:t>
        <a:bodyPr/>
        <a:lstStyle/>
        <a:p>
          <a:pPr marL="0" indent="0"/>
          <a:r>
            <a:rPr lang="en-AU" sz="1600" dirty="0">
              <a:latin typeface="Century Gothic" panose="020B0502020202020204" pitchFamily="34" charset="0"/>
            </a:rPr>
            <a:t>Technology</a:t>
          </a:r>
        </a:p>
        <a:p>
          <a:pPr marL="0" indent="0"/>
          <a:endParaRPr lang="en-AU" sz="1600" dirty="0">
            <a:latin typeface="Century Gothic" panose="020B0502020202020204" pitchFamily="34" charset="0"/>
          </a:endParaRPr>
        </a:p>
      </dgm:t>
    </dgm:pt>
    <dgm:pt modelId="{E46E755F-AEB1-4AA9-90F4-669BE86769ED}" type="parTrans" cxnId="{0F36EC17-432C-4A1C-B9DE-408E94D3AF20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C9230112-3A62-4347-BB66-DFCBA0DE5BC4}" type="sibTrans" cxnId="{0F36EC17-432C-4A1C-B9DE-408E94D3AF20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6456AE6C-B5F0-43EE-97F9-2C565E79F428}">
      <dgm:prSet phldrT="[Text]" custT="1"/>
      <dgm:spPr>
        <a:solidFill>
          <a:schemeClr val="accent3">
            <a:alpha val="50000"/>
          </a:schemeClr>
        </a:solidFill>
      </dgm:spPr>
      <dgm:t>
        <a:bodyPr/>
        <a:lstStyle/>
        <a:p>
          <a:pPr marL="0" indent="0"/>
          <a:endParaRPr lang="en-AU" sz="1600" dirty="0">
            <a:latin typeface="Century Gothic" panose="020B0502020202020204" pitchFamily="34" charset="0"/>
          </a:endParaRPr>
        </a:p>
        <a:p>
          <a:pPr marL="0" indent="0"/>
          <a:r>
            <a:rPr lang="en-AU" sz="1600" dirty="0">
              <a:latin typeface="Century Gothic" panose="020B0502020202020204" pitchFamily="34" charset="0"/>
            </a:rPr>
            <a:t>Identity Crime</a:t>
          </a:r>
        </a:p>
      </dgm:t>
    </dgm:pt>
    <dgm:pt modelId="{CD196398-87F7-452A-B98D-743DC137328D}" type="parTrans" cxnId="{37AC7FD4-B9A8-48E9-88F3-863F653978C9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99DE8BB0-325A-498D-851C-131B5C1362D2}" type="sibTrans" cxnId="{37AC7FD4-B9A8-48E9-88F3-863F653978C9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FEF2BCD1-15B1-4D43-A67B-761A99B5480B}">
      <dgm:prSet phldrT="[Text]" custT="1"/>
      <dgm:spPr>
        <a:solidFill>
          <a:schemeClr val="accent2">
            <a:alpha val="50000"/>
          </a:schemeClr>
        </a:solidFill>
      </dgm:spPr>
      <dgm:t>
        <a:bodyPr/>
        <a:lstStyle/>
        <a:p>
          <a:pPr marL="0" indent="0"/>
          <a:r>
            <a:rPr lang="en-AU" sz="1600" dirty="0">
              <a:latin typeface="Century Gothic" panose="020B0502020202020204" pitchFamily="34" charset="0"/>
            </a:rPr>
            <a:t>Professional Enablers</a:t>
          </a:r>
        </a:p>
        <a:p>
          <a:pPr marL="0" indent="0"/>
          <a:endParaRPr lang="en-AU" sz="1600" dirty="0">
            <a:latin typeface="Century Gothic" panose="020B0502020202020204" pitchFamily="34" charset="0"/>
          </a:endParaRPr>
        </a:p>
      </dgm:t>
    </dgm:pt>
    <dgm:pt modelId="{2D1D1963-EA99-473C-B695-A7E3798CC5B9}" type="parTrans" cxnId="{C479D225-AF47-4862-B193-2EF1C749DB63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ABF5DCB6-3F6A-4053-89BC-583565958D12}" type="sibTrans" cxnId="{C479D225-AF47-4862-B193-2EF1C749DB63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54F7D82D-D9A7-4C21-8D51-E68B9C78F2A0}">
      <dgm:prSet custT="1"/>
      <dgm:spPr>
        <a:solidFill>
          <a:schemeClr val="accent1">
            <a:lumMod val="75000"/>
            <a:alpha val="50000"/>
          </a:schemeClr>
        </a:solidFill>
      </dgm:spPr>
      <dgm:t>
        <a:bodyPr/>
        <a:lstStyle/>
        <a:p>
          <a:pPr marL="0" indent="0"/>
          <a:endParaRPr lang="en-AU" sz="1600" dirty="0">
            <a:latin typeface="Century Gothic" panose="020B0502020202020204" pitchFamily="34" charset="0"/>
          </a:endParaRPr>
        </a:p>
        <a:p>
          <a:pPr marL="0" indent="0"/>
          <a:r>
            <a:rPr lang="en-AU" sz="1600" dirty="0">
              <a:latin typeface="Century Gothic" panose="020B0502020202020204" pitchFamily="34" charset="0"/>
            </a:rPr>
            <a:t>Illegal Phoenix Activity</a:t>
          </a:r>
        </a:p>
      </dgm:t>
    </dgm:pt>
    <dgm:pt modelId="{DD392AC3-6369-49E6-8955-591FCD64D6C1}" type="parTrans" cxnId="{948529BA-2EAA-454E-80DF-E963A76FB494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BAD16308-0C0D-40E2-973F-58A49719FF9A}" type="sibTrans" cxnId="{948529BA-2EAA-454E-80DF-E963A76FB494}">
      <dgm:prSet/>
      <dgm:spPr/>
      <dgm:t>
        <a:bodyPr/>
        <a:lstStyle/>
        <a:p>
          <a:endParaRPr lang="en-AU" sz="1600">
            <a:latin typeface="Century Gothic" panose="020B0502020202020204" pitchFamily="34" charset="0"/>
          </a:endParaRPr>
        </a:p>
      </dgm:t>
    </dgm:pt>
    <dgm:pt modelId="{F0BF2E10-A1F0-4CB3-98E0-4F4604DF2C62}" type="pres">
      <dgm:prSet presAssocID="{E0D3B957-B2FB-4B9A-A1A3-052C66361C62}" presName="Name0" presStyleCnt="0">
        <dgm:presLayoutVars>
          <dgm:chMax val="7"/>
          <dgm:dir/>
          <dgm:resizeHandles val="exact"/>
        </dgm:presLayoutVars>
      </dgm:prSet>
      <dgm:spPr/>
    </dgm:pt>
    <dgm:pt modelId="{847E1AA0-2FCB-4157-8294-FC5D768D1F02}" type="pres">
      <dgm:prSet presAssocID="{E0D3B957-B2FB-4B9A-A1A3-052C66361C62}" presName="ellipse1" presStyleLbl="vennNode1" presStyleIdx="0" presStyleCnt="5">
        <dgm:presLayoutVars>
          <dgm:bulletEnabled val="1"/>
        </dgm:presLayoutVars>
      </dgm:prSet>
      <dgm:spPr/>
    </dgm:pt>
    <dgm:pt modelId="{38EE0926-2A49-4CC6-9A0D-24B0F8817E3F}" type="pres">
      <dgm:prSet presAssocID="{E0D3B957-B2FB-4B9A-A1A3-052C66361C62}" presName="ellipse2" presStyleLbl="vennNode1" presStyleIdx="1" presStyleCnt="5">
        <dgm:presLayoutVars>
          <dgm:bulletEnabled val="1"/>
        </dgm:presLayoutVars>
      </dgm:prSet>
      <dgm:spPr/>
    </dgm:pt>
    <dgm:pt modelId="{7C94E4C1-45CB-4DE4-BC72-F33DFC72A5E3}" type="pres">
      <dgm:prSet presAssocID="{E0D3B957-B2FB-4B9A-A1A3-052C66361C62}" presName="ellipse3" presStyleLbl="vennNode1" presStyleIdx="2" presStyleCnt="5">
        <dgm:presLayoutVars>
          <dgm:bulletEnabled val="1"/>
        </dgm:presLayoutVars>
      </dgm:prSet>
      <dgm:spPr/>
    </dgm:pt>
    <dgm:pt modelId="{4E305A5C-3B1A-47EB-8EF0-7ED0D2A8C3A2}" type="pres">
      <dgm:prSet presAssocID="{E0D3B957-B2FB-4B9A-A1A3-052C66361C62}" presName="ellipse4" presStyleLbl="vennNode1" presStyleIdx="3" presStyleCnt="5">
        <dgm:presLayoutVars>
          <dgm:bulletEnabled val="1"/>
        </dgm:presLayoutVars>
      </dgm:prSet>
      <dgm:spPr/>
    </dgm:pt>
    <dgm:pt modelId="{87547948-C0B4-4C33-A73A-BDA97DB13E06}" type="pres">
      <dgm:prSet presAssocID="{E0D3B957-B2FB-4B9A-A1A3-052C66361C62}" presName="ellipse5" presStyleLbl="vennNode1" presStyleIdx="4" presStyleCnt="5">
        <dgm:presLayoutVars>
          <dgm:bulletEnabled val="1"/>
        </dgm:presLayoutVars>
      </dgm:prSet>
      <dgm:spPr/>
    </dgm:pt>
  </dgm:ptLst>
  <dgm:cxnLst>
    <dgm:cxn modelId="{591C0D0A-700A-4032-A00D-3F61D89ADF51}" type="presOf" srcId="{4B48E6F6-3086-47BC-92DC-966129108CEB}" destId="{38EE0926-2A49-4CC6-9A0D-24B0F8817E3F}" srcOrd="0" destOrd="0" presId="urn:microsoft.com/office/officeart/2005/8/layout/rings+Icon"/>
    <dgm:cxn modelId="{0F36EC17-432C-4A1C-B9DE-408E94D3AF20}" srcId="{E0D3B957-B2FB-4B9A-A1A3-052C66361C62}" destId="{4B48E6F6-3086-47BC-92DC-966129108CEB}" srcOrd="1" destOrd="0" parTransId="{E46E755F-AEB1-4AA9-90F4-669BE86769ED}" sibTransId="{C9230112-3A62-4347-BB66-DFCBA0DE5BC4}"/>
    <dgm:cxn modelId="{C479D225-AF47-4862-B193-2EF1C749DB63}" srcId="{E0D3B957-B2FB-4B9A-A1A3-052C66361C62}" destId="{FEF2BCD1-15B1-4D43-A67B-761A99B5480B}" srcOrd="3" destOrd="0" parTransId="{2D1D1963-EA99-473C-B695-A7E3798CC5B9}" sibTransId="{ABF5DCB6-3F6A-4053-89BC-583565958D12}"/>
    <dgm:cxn modelId="{7BC39C5E-EAB9-477D-B6ED-C1433264AFAD}" type="presOf" srcId="{6456AE6C-B5F0-43EE-97F9-2C565E79F428}" destId="{7C94E4C1-45CB-4DE4-BC72-F33DFC72A5E3}" srcOrd="0" destOrd="0" presId="urn:microsoft.com/office/officeart/2005/8/layout/rings+Icon"/>
    <dgm:cxn modelId="{96746745-DC94-43F3-A8E6-166E6ADF429A}" type="presOf" srcId="{E0D3B957-B2FB-4B9A-A1A3-052C66361C62}" destId="{F0BF2E10-A1F0-4CB3-98E0-4F4604DF2C62}" srcOrd="0" destOrd="0" presId="urn:microsoft.com/office/officeart/2005/8/layout/rings+Icon"/>
    <dgm:cxn modelId="{B66E0848-87C8-4EF9-A96D-2A0E9CF5BE20}" type="presOf" srcId="{FEF2BCD1-15B1-4D43-A67B-761A99B5480B}" destId="{4E305A5C-3B1A-47EB-8EF0-7ED0D2A8C3A2}" srcOrd="0" destOrd="0" presId="urn:microsoft.com/office/officeart/2005/8/layout/rings+Icon"/>
    <dgm:cxn modelId="{BE75B44B-97AA-4436-BE44-53B11EA24B80}" type="presOf" srcId="{202134AE-EA6D-46DD-9229-009B0DB765CA}" destId="{847E1AA0-2FCB-4157-8294-FC5D768D1F02}" srcOrd="0" destOrd="0" presId="urn:microsoft.com/office/officeart/2005/8/layout/rings+Icon"/>
    <dgm:cxn modelId="{401E164F-F158-4837-880B-D1C38F1E4AD1}" type="presOf" srcId="{54F7D82D-D9A7-4C21-8D51-E68B9C78F2A0}" destId="{87547948-C0B4-4C33-A73A-BDA97DB13E06}" srcOrd="0" destOrd="0" presId="urn:microsoft.com/office/officeart/2005/8/layout/rings+Icon"/>
    <dgm:cxn modelId="{221AB4B4-94BE-4303-A15E-9F4868FAC434}" srcId="{E0D3B957-B2FB-4B9A-A1A3-052C66361C62}" destId="{202134AE-EA6D-46DD-9229-009B0DB765CA}" srcOrd="0" destOrd="0" parTransId="{3FC11F95-B014-4BE8-B5CA-99AA5295490C}" sibTransId="{076F830D-19FF-4E6A-8FC6-248FA6F9E224}"/>
    <dgm:cxn modelId="{948529BA-2EAA-454E-80DF-E963A76FB494}" srcId="{E0D3B957-B2FB-4B9A-A1A3-052C66361C62}" destId="{54F7D82D-D9A7-4C21-8D51-E68B9C78F2A0}" srcOrd="4" destOrd="0" parTransId="{DD392AC3-6369-49E6-8955-591FCD64D6C1}" sibTransId="{BAD16308-0C0D-40E2-973F-58A49719FF9A}"/>
    <dgm:cxn modelId="{37AC7FD4-B9A8-48E9-88F3-863F653978C9}" srcId="{E0D3B957-B2FB-4B9A-A1A3-052C66361C62}" destId="{6456AE6C-B5F0-43EE-97F9-2C565E79F428}" srcOrd="2" destOrd="0" parTransId="{CD196398-87F7-452A-B98D-743DC137328D}" sibTransId="{99DE8BB0-325A-498D-851C-131B5C1362D2}"/>
    <dgm:cxn modelId="{48361876-ED6A-4AB3-ACEE-630DB9F5303C}" type="presParOf" srcId="{F0BF2E10-A1F0-4CB3-98E0-4F4604DF2C62}" destId="{847E1AA0-2FCB-4157-8294-FC5D768D1F02}" srcOrd="0" destOrd="0" presId="urn:microsoft.com/office/officeart/2005/8/layout/rings+Icon"/>
    <dgm:cxn modelId="{22B2409C-FA20-4F36-83BC-A9E61FDC0958}" type="presParOf" srcId="{F0BF2E10-A1F0-4CB3-98E0-4F4604DF2C62}" destId="{38EE0926-2A49-4CC6-9A0D-24B0F8817E3F}" srcOrd="1" destOrd="0" presId="urn:microsoft.com/office/officeart/2005/8/layout/rings+Icon"/>
    <dgm:cxn modelId="{2DFF1A18-F5E4-491C-B155-35B6C69ADCCF}" type="presParOf" srcId="{F0BF2E10-A1F0-4CB3-98E0-4F4604DF2C62}" destId="{7C94E4C1-45CB-4DE4-BC72-F33DFC72A5E3}" srcOrd="2" destOrd="0" presId="urn:microsoft.com/office/officeart/2005/8/layout/rings+Icon"/>
    <dgm:cxn modelId="{9727AD90-AF7F-43FA-820A-42EBA4E6C456}" type="presParOf" srcId="{F0BF2E10-A1F0-4CB3-98E0-4F4604DF2C62}" destId="{4E305A5C-3B1A-47EB-8EF0-7ED0D2A8C3A2}" srcOrd="3" destOrd="0" presId="urn:microsoft.com/office/officeart/2005/8/layout/rings+Icon"/>
    <dgm:cxn modelId="{C2479DA5-E76E-443E-8260-6F01C4A9B88F}" type="presParOf" srcId="{F0BF2E10-A1F0-4CB3-98E0-4F4604DF2C62}" destId="{87547948-C0B4-4C33-A73A-BDA97DB13E06}" srcOrd="4" destOrd="0" presId="urn:microsoft.com/office/officeart/2005/8/layout/rings+Icon"/>
  </dgm:cxnLst>
  <dgm:bg>
    <a:noFill/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D4294-C814-40D2-83A9-8D8D7DDEDDB1}">
      <dsp:nvSpPr>
        <dsp:cNvPr id="0" name=""/>
        <dsp:cNvSpPr/>
      </dsp:nvSpPr>
      <dsp:spPr>
        <a:xfrm>
          <a:off x="457199" y="0"/>
          <a:ext cx="5181600" cy="3816424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091346-EEB0-4EF3-B045-F11B59C1DF9F}">
      <dsp:nvSpPr>
        <dsp:cNvPr id="0" name=""/>
        <dsp:cNvSpPr/>
      </dsp:nvSpPr>
      <dsp:spPr>
        <a:xfrm>
          <a:off x="0" y="1144927"/>
          <a:ext cx="1828800" cy="152656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</dsp:txBody>
      <dsp:txXfrm>
        <a:off x="74521" y="1219448"/>
        <a:ext cx="1679758" cy="1377527"/>
      </dsp:txXfrm>
    </dsp:sp>
    <dsp:sp modelId="{22E49846-6ED9-4E9D-B349-7EB67813A866}">
      <dsp:nvSpPr>
        <dsp:cNvPr id="0" name=""/>
        <dsp:cNvSpPr/>
      </dsp:nvSpPr>
      <dsp:spPr>
        <a:xfrm>
          <a:off x="2133600" y="1144927"/>
          <a:ext cx="1828800" cy="1526569"/>
        </a:xfrm>
        <a:prstGeom prst="roundRect">
          <a:avLst/>
        </a:prstGeom>
        <a:solidFill>
          <a:schemeClr val="accent5">
            <a:hueOff val="-143254"/>
            <a:satOff val="-19355"/>
            <a:lumOff val="-6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</dsp:txBody>
      <dsp:txXfrm>
        <a:off x="2208121" y="1219448"/>
        <a:ext cx="1679758" cy="1377527"/>
      </dsp:txXfrm>
    </dsp:sp>
    <dsp:sp modelId="{4F651B91-D981-4944-8172-4883A778520D}">
      <dsp:nvSpPr>
        <dsp:cNvPr id="0" name=""/>
        <dsp:cNvSpPr/>
      </dsp:nvSpPr>
      <dsp:spPr>
        <a:xfrm>
          <a:off x="4267200" y="1144927"/>
          <a:ext cx="1828800" cy="1526569"/>
        </a:xfrm>
        <a:prstGeom prst="roundRect">
          <a:avLst/>
        </a:prstGeom>
        <a:solidFill>
          <a:schemeClr val="accent5">
            <a:hueOff val="-286509"/>
            <a:satOff val="-38709"/>
            <a:lumOff val="-13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</dsp:txBody>
      <dsp:txXfrm>
        <a:off x="4341721" y="1219448"/>
        <a:ext cx="1679758" cy="137752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EE18C0-A581-478D-9CD9-35BB771B809E}">
      <dsp:nvSpPr>
        <dsp:cNvPr id="0" name=""/>
        <dsp:cNvSpPr/>
      </dsp:nvSpPr>
      <dsp:spPr>
        <a:xfrm>
          <a:off x="2109" y="807721"/>
          <a:ext cx="2116641" cy="211664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6486" tIns="22860" rIns="11648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AU" sz="1800" kern="1200" dirty="0">
              <a:latin typeface="Century Gothic" panose="020B0502020202020204" pitchFamily="34" charset="0"/>
            </a:rPr>
            <a:t>Establishing a false business</a:t>
          </a:r>
        </a:p>
      </dsp:txBody>
      <dsp:txXfrm>
        <a:off x="312084" y="1117696"/>
        <a:ext cx="1496691" cy="1496691"/>
      </dsp:txXfrm>
    </dsp:sp>
    <dsp:sp modelId="{AFE12378-C313-4EC7-8012-2EB241C244C4}">
      <dsp:nvSpPr>
        <dsp:cNvPr id="0" name=""/>
        <dsp:cNvSpPr/>
      </dsp:nvSpPr>
      <dsp:spPr>
        <a:xfrm>
          <a:off x="1695422" y="807721"/>
          <a:ext cx="2116641" cy="2116641"/>
        </a:xfrm>
        <a:prstGeom prst="ellipse">
          <a:avLst/>
        </a:prstGeom>
        <a:solidFill>
          <a:schemeClr val="accent2">
            <a:alpha val="50000"/>
            <a:hueOff val="0"/>
            <a:satOff val="-23424"/>
            <a:lumOff val="-209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6486" tIns="22860" rIns="11648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AU" sz="1800" kern="1200" dirty="0">
              <a:latin typeface="Century Gothic" panose="020B0502020202020204" pitchFamily="34" charset="0"/>
            </a:rPr>
            <a:t>Taking over another business</a:t>
          </a:r>
        </a:p>
      </dsp:txBody>
      <dsp:txXfrm>
        <a:off x="2005397" y="1117696"/>
        <a:ext cx="1496691" cy="1496691"/>
      </dsp:txXfrm>
    </dsp:sp>
    <dsp:sp modelId="{A3167EA6-6AA7-4873-8BAE-EFCF588DB28D}">
      <dsp:nvSpPr>
        <dsp:cNvPr id="0" name=""/>
        <dsp:cNvSpPr/>
      </dsp:nvSpPr>
      <dsp:spPr>
        <a:xfrm>
          <a:off x="3388735" y="807721"/>
          <a:ext cx="2116641" cy="2116641"/>
        </a:xfrm>
        <a:prstGeom prst="ellipse">
          <a:avLst/>
        </a:prstGeom>
        <a:solidFill>
          <a:schemeClr val="accent2">
            <a:alpha val="50000"/>
            <a:hueOff val="0"/>
            <a:satOff val="-46847"/>
            <a:lumOff val="-41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6486" tIns="22860" rIns="11648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AU" sz="1800" kern="1200" dirty="0">
              <a:latin typeface="Century Gothic" panose="020B0502020202020204" pitchFamily="34" charset="0"/>
            </a:rPr>
            <a:t>Tax Agents inflate VAT refunds</a:t>
          </a:r>
        </a:p>
      </dsp:txBody>
      <dsp:txXfrm>
        <a:off x="3698710" y="1117696"/>
        <a:ext cx="1496691" cy="1496691"/>
      </dsp:txXfrm>
    </dsp:sp>
    <dsp:sp modelId="{8F69A79A-A409-495B-B50B-F29D27846BFD}">
      <dsp:nvSpPr>
        <dsp:cNvPr id="0" name=""/>
        <dsp:cNvSpPr/>
      </dsp:nvSpPr>
      <dsp:spPr>
        <a:xfrm>
          <a:off x="5082048" y="807721"/>
          <a:ext cx="2116641" cy="2116641"/>
        </a:xfrm>
        <a:prstGeom prst="ellipse">
          <a:avLst/>
        </a:prstGeom>
        <a:solidFill>
          <a:schemeClr val="accent2">
            <a:alpha val="50000"/>
            <a:hueOff val="0"/>
            <a:satOff val="-70271"/>
            <a:lumOff val="-627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6486" tIns="22860" rIns="11648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>
              <a:latin typeface="Century Gothic" panose="020B0502020202020204" pitchFamily="34" charset="0"/>
            </a:rPr>
            <a:t>Setting up false bank accounts</a:t>
          </a:r>
        </a:p>
      </dsp:txBody>
      <dsp:txXfrm>
        <a:off x="5392023" y="1117696"/>
        <a:ext cx="1496691" cy="149669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790BB-9828-4713-9FAD-570EB0E0CBB8}">
      <dsp:nvSpPr>
        <dsp:cNvPr id="0" name=""/>
        <dsp:cNvSpPr/>
      </dsp:nvSpPr>
      <dsp:spPr>
        <a:xfrm>
          <a:off x="0" y="15572"/>
          <a:ext cx="2160240" cy="106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 dirty="0">
              <a:latin typeface="Century Gothic" panose="020B0502020202020204" pitchFamily="34" charset="0"/>
            </a:rPr>
            <a:t>Broker</a:t>
          </a:r>
        </a:p>
      </dsp:txBody>
      <dsp:txXfrm>
        <a:off x="0" y="15572"/>
        <a:ext cx="2160240" cy="1069200"/>
      </dsp:txXfrm>
    </dsp:sp>
    <dsp:sp modelId="{0A2B43BB-9501-453F-B838-14D8E6E09D97}">
      <dsp:nvSpPr>
        <dsp:cNvPr id="0" name=""/>
        <dsp:cNvSpPr/>
      </dsp:nvSpPr>
      <dsp:spPr>
        <a:xfrm>
          <a:off x="2160239" y="15572"/>
          <a:ext cx="432048" cy="10692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6F072-0682-49C5-9CA5-9D7511B35307}">
      <dsp:nvSpPr>
        <dsp:cNvPr id="0" name=""/>
        <dsp:cNvSpPr/>
      </dsp:nvSpPr>
      <dsp:spPr>
        <a:xfrm>
          <a:off x="2765107" y="51626"/>
          <a:ext cx="5875852" cy="10692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2000" kern="1200" dirty="0">
              <a:latin typeface="Century Gothic" panose="020B0502020202020204" pitchFamily="34" charset="0"/>
              <a:ea typeface="+mn-ea"/>
              <a:cs typeface="+mn-cs"/>
            </a:rPr>
            <a:t>Claims VAT refunds </a:t>
          </a:r>
          <a:endParaRPr lang="en-AU" sz="2000" kern="1200" dirty="0">
            <a:latin typeface="Century Gothic" panose="020B0502020202020204" pitchFamily="34" charset="0"/>
          </a:endParaRPr>
        </a:p>
      </dsp:txBody>
      <dsp:txXfrm>
        <a:off x="2765107" y="51626"/>
        <a:ext cx="5875852" cy="1069200"/>
      </dsp:txXfrm>
    </dsp:sp>
    <dsp:sp modelId="{CAEA0287-67CE-40DA-95B6-FE7DF2155A26}">
      <dsp:nvSpPr>
        <dsp:cNvPr id="0" name=""/>
        <dsp:cNvSpPr/>
      </dsp:nvSpPr>
      <dsp:spPr>
        <a:xfrm>
          <a:off x="0" y="1279172"/>
          <a:ext cx="2160240" cy="106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 dirty="0">
              <a:latin typeface="Century Gothic" panose="020B0502020202020204" pitchFamily="34" charset="0"/>
            </a:rPr>
            <a:t>Buffer</a:t>
          </a:r>
        </a:p>
      </dsp:txBody>
      <dsp:txXfrm>
        <a:off x="0" y="1279172"/>
        <a:ext cx="2160240" cy="1069200"/>
      </dsp:txXfrm>
    </dsp:sp>
    <dsp:sp modelId="{85C55AE4-957D-4BCA-BA16-1FB2B78AAD92}">
      <dsp:nvSpPr>
        <dsp:cNvPr id="0" name=""/>
        <dsp:cNvSpPr/>
      </dsp:nvSpPr>
      <dsp:spPr>
        <a:xfrm>
          <a:off x="2160239" y="1279172"/>
          <a:ext cx="432048" cy="10692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05699F-23BB-454C-AC92-CFA85D44C9E8}">
      <dsp:nvSpPr>
        <dsp:cNvPr id="0" name=""/>
        <dsp:cNvSpPr/>
      </dsp:nvSpPr>
      <dsp:spPr>
        <a:xfrm>
          <a:off x="2765107" y="1279172"/>
          <a:ext cx="5875852" cy="10692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2000" kern="1200" dirty="0">
              <a:latin typeface="Century Gothic" panose="020B0502020202020204" pitchFamily="34" charset="0"/>
              <a:ea typeface="+mn-ea"/>
              <a:cs typeface="+mn-cs"/>
            </a:rPr>
            <a:t>Typically fulfil their tax obligations including paying VAT to the tax administrator</a:t>
          </a:r>
          <a:endParaRPr lang="en-AU" sz="2000" kern="1200" dirty="0">
            <a:latin typeface="Century Gothic" panose="020B0502020202020204" pitchFamily="34" charset="0"/>
          </a:endParaRPr>
        </a:p>
      </dsp:txBody>
      <dsp:txXfrm>
        <a:off x="2765107" y="1279172"/>
        <a:ext cx="5875852" cy="1069200"/>
      </dsp:txXfrm>
    </dsp:sp>
    <dsp:sp modelId="{E70C8525-3E05-4408-AC72-B58482C298C1}">
      <dsp:nvSpPr>
        <dsp:cNvPr id="0" name=""/>
        <dsp:cNvSpPr/>
      </dsp:nvSpPr>
      <dsp:spPr>
        <a:xfrm>
          <a:off x="0" y="2542773"/>
          <a:ext cx="2160240" cy="106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 dirty="0">
              <a:latin typeface="Century Gothic" panose="020B0502020202020204" pitchFamily="34" charset="0"/>
            </a:rPr>
            <a:t>Missing </a:t>
          </a:r>
        </a:p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 dirty="0">
              <a:latin typeface="Century Gothic" panose="020B0502020202020204" pitchFamily="34" charset="0"/>
            </a:rPr>
            <a:t>Trader</a:t>
          </a:r>
        </a:p>
      </dsp:txBody>
      <dsp:txXfrm>
        <a:off x="0" y="2542773"/>
        <a:ext cx="2160240" cy="1069200"/>
      </dsp:txXfrm>
    </dsp:sp>
    <dsp:sp modelId="{CC72B88B-1593-4DEB-917B-030DFD239C98}">
      <dsp:nvSpPr>
        <dsp:cNvPr id="0" name=""/>
        <dsp:cNvSpPr/>
      </dsp:nvSpPr>
      <dsp:spPr>
        <a:xfrm>
          <a:off x="2160239" y="2542773"/>
          <a:ext cx="432048" cy="10692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8E8033-F487-415A-9306-183555B86C1C}">
      <dsp:nvSpPr>
        <dsp:cNvPr id="0" name=""/>
        <dsp:cNvSpPr/>
      </dsp:nvSpPr>
      <dsp:spPr>
        <a:xfrm>
          <a:off x="2765107" y="2542773"/>
          <a:ext cx="5875852" cy="10692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2000" kern="1200" dirty="0">
              <a:latin typeface="Century Gothic" panose="020B0502020202020204" pitchFamily="34" charset="0"/>
            </a:rPr>
            <a:t>Does not fulfill any tax obligation including paying VAT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2000" kern="1200" dirty="0">
              <a:latin typeface="Century Gothic" panose="020B0502020202020204" pitchFamily="34" charset="0"/>
            </a:rPr>
            <a:t>Provides deductible VAT to other companies</a:t>
          </a:r>
        </a:p>
      </dsp:txBody>
      <dsp:txXfrm>
        <a:off x="2765107" y="2542773"/>
        <a:ext cx="5875852" cy="10692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52A75-3928-4AA6-A233-6678B6023CAB}">
      <dsp:nvSpPr>
        <dsp:cNvPr id="0" name=""/>
        <dsp:cNvSpPr/>
      </dsp:nvSpPr>
      <dsp:spPr>
        <a:xfrm>
          <a:off x="0" y="5063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AU" sz="1600" kern="1200" dirty="0">
              <a:latin typeface="Century Gothic" panose="020B0502020202020204" pitchFamily="34" charset="0"/>
            </a:rPr>
            <a:t>Types of goods used</a:t>
          </a:r>
        </a:p>
      </dsp:txBody>
      <dsp:txXfrm>
        <a:off x="302899" y="307967"/>
        <a:ext cx="1462523" cy="1462548"/>
      </dsp:txXfrm>
    </dsp:sp>
    <dsp:sp modelId="{41D58F2D-3E87-4A7A-BF9D-5D78A5DED5EA}">
      <dsp:nvSpPr>
        <dsp:cNvPr id="0" name=""/>
        <dsp:cNvSpPr/>
      </dsp:nvSpPr>
      <dsp:spPr>
        <a:xfrm>
          <a:off x="1059014" y="1526980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Small % of entities have significant turnover</a:t>
          </a:r>
        </a:p>
      </dsp:txBody>
      <dsp:txXfrm>
        <a:off x="1361913" y="1829884"/>
        <a:ext cx="1462523" cy="1462548"/>
      </dsp:txXfrm>
    </dsp:sp>
    <dsp:sp modelId="{D6856F1C-604F-4D92-84A7-C8FD986F1471}">
      <dsp:nvSpPr>
        <dsp:cNvPr id="0" name=""/>
        <dsp:cNvSpPr/>
      </dsp:nvSpPr>
      <dsp:spPr>
        <a:xfrm>
          <a:off x="2118871" y="5063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AU" sz="1600" kern="1200" dirty="0">
              <a:latin typeface="Century Gothic" panose="020B0502020202020204" pitchFamily="34" charset="0"/>
            </a:rPr>
            <a:t>Dormant companies</a:t>
          </a:r>
        </a:p>
      </dsp:txBody>
      <dsp:txXfrm>
        <a:off x="2421770" y="307967"/>
        <a:ext cx="1462523" cy="1462548"/>
      </dsp:txXfrm>
    </dsp:sp>
    <dsp:sp modelId="{273CBC2F-C521-47A1-9D35-96929AD41BDF}">
      <dsp:nvSpPr>
        <dsp:cNvPr id="0" name=""/>
        <dsp:cNvSpPr/>
      </dsp:nvSpPr>
      <dsp:spPr>
        <a:xfrm>
          <a:off x="3177885" y="1526980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AU" sz="1600" kern="1200" dirty="0">
              <a:latin typeface="Century Gothic" panose="020B0502020202020204" pitchFamily="34" charset="0"/>
            </a:rPr>
            <a:t>Business may run at a loss</a:t>
          </a:r>
        </a:p>
      </dsp:txBody>
      <dsp:txXfrm>
        <a:off x="3480784" y="1829884"/>
        <a:ext cx="1462523" cy="1462548"/>
      </dsp:txXfrm>
    </dsp:sp>
    <dsp:sp modelId="{91119C6B-AC4D-444C-88EB-CADF9D7E210E}">
      <dsp:nvSpPr>
        <dsp:cNvPr id="0" name=""/>
        <dsp:cNvSpPr/>
      </dsp:nvSpPr>
      <dsp:spPr>
        <a:xfrm>
          <a:off x="4237742" y="5063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100" kern="1200" dirty="0">
            <a:latin typeface="Century Gothic" panose="020B0502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Use of strawmen</a:t>
          </a:r>
        </a:p>
      </dsp:txBody>
      <dsp:txXfrm>
        <a:off x="4540641" y="307967"/>
        <a:ext cx="1462523" cy="1462548"/>
      </dsp:txXfrm>
    </dsp:sp>
    <dsp:sp modelId="{A4CB2AC7-0206-44EF-BD23-0D6A4C88380C}">
      <dsp:nvSpPr>
        <dsp:cNvPr id="0" name=""/>
        <dsp:cNvSpPr/>
      </dsp:nvSpPr>
      <dsp:spPr>
        <a:xfrm>
          <a:off x="5296757" y="1526980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400" kern="1200" dirty="0">
            <a:latin typeface="Century Gothic" panose="020B05020202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400" kern="1200" dirty="0">
            <a:latin typeface="Century Gothic" panose="020B05020202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Payment and monetary flows</a:t>
          </a:r>
        </a:p>
      </dsp:txBody>
      <dsp:txXfrm>
        <a:off x="5599656" y="1829884"/>
        <a:ext cx="1462523" cy="1462548"/>
      </dsp:txXfrm>
    </dsp:sp>
    <dsp:sp modelId="{D0F16ECC-5DE3-414C-AA9D-BC19BE6FBD42}">
      <dsp:nvSpPr>
        <dsp:cNvPr id="0" name=""/>
        <dsp:cNvSpPr/>
      </dsp:nvSpPr>
      <dsp:spPr>
        <a:xfrm>
          <a:off x="6356614" y="5063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Hard to get information </a:t>
          </a:r>
        </a:p>
      </dsp:txBody>
      <dsp:txXfrm>
        <a:off x="6659513" y="307967"/>
        <a:ext cx="1462523" cy="146254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52A75-3928-4AA6-A233-6678B6023CAB}">
      <dsp:nvSpPr>
        <dsp:cNvPr id="0" name=""/>
        <dsp:cNvSpPr/>
      </dsp:nvSpPr>
      <dsp:spPr>
        <a:xfrm>
          <a:off x="0" y="5063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AU" sz="1600" kern="1200" dirty="0">
              <a:latin typeface="Century Gothic" panose="020B0502020202020204" pitchFamily="34" charset="0"/>
            </a:rPr>
            <a:t>Fast payments</a:t>
          </a:r>
        </a:p>
      </dsp:txBody>
      <dsp:txXfrm>
        <a:off x="302899" y="307967"/>
        <a:ext cx="1462523" cy="1462548"/>
      </dsp:txXfrm>
    </dsp:sp>
    <dsp:sp modelId="{41D58F2D-3E87-4A7A-BF9D-5D78A5DED5EA}">
      <dsp:nvSpPr>
        <dsp:cNvPr id="0" name=""/>
        <dsp:cNvSpPr/>
      </dsp:nvSpPr>
      <dsp:spPr>
        <a:xfrm>
          <a:off x="1059014" y="1526980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Similar invoices throughout the chain</a:t>
          </a:r>
        </a:p>
      </dsp:txBody>
      <dsp:txXfrm>
        <a:off x="1361913" y="1829884"/>
        <a:ext cx="1462523" cy="1462548"/>
      </dsp:txXfrm>
    </dsp:sp>
    <dsp:sp modelId="{D6856F1C-604F-4D92-84A7-C8FD986F1471}">
      <dsp:nvSpPr>
        <dsp:cNvPr id="0" name=""/>
        <dsp:cNvSpPr/>
      </dsp:nvSpPr>
      <dsp:spPr>
        <a:xfrm>
          <a:off x="2118871" y="5063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AU" sz="1600" kern="1200" dirty="0">
              <a:latin typeface="Century Gothic" panose="020B0502020202020204" pitchFamily="34" charset="0"/>
            </a:rPr>
            <a:t>Money abroad</a:t>
          </a:r>
        </a:p>
      </dsp:txBody>
      <dsp:txXfrm>
        <a:off x="2421770" y="307967"/>
        <a:ext cx="1462523" cy="1462548"/>
      </dsp:txXfrm>
    </dsp:sp>
    <dsp:sp modelId="{273CBC2F-C521-47A1-9D35-96929AD41BDF}">
      <dsp:nvSpPr>
        <dsp:cNvPr id="0" name=""/>
        <dsp:cNvSpPr/>
      </dsp:nvSpPr>
      <dsp:spPr>
        <a:xfrm>
          <a:off x="3177885" y="1526980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AU" sz="1600" kern="1200" dirty="0">
              <a:latin typeface="Century Gothic" panose="020B0502020202020204" pitchFamily="34" charset="0"/>
            </a:rPr>
            <a:t>Incorrect information on documents</a:t>
          </a:r>
        </a:p>
      </dsp:txBody>
      <dsp:txXfrm>
        <a:off x="3480784" y="1829884"/>
        <a:ext cx="1462523" cy="1462548"/>
      </dsp:txXfrm>
    </dsp:sp>
    <dsp:sp modelId="{91119C6B-AC4D-444C-88EB-CADF9D7E210E}">
      <dsp:nvSpPr>
        <dsp:cNvPr id="0" name=""/>
        <dsp:cNvSpPr/>
      </dsp:nvSpPr>
      <dsp:spPr>
        <a:xfrm>
          <a:off x="4237742" y="5063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100" kern="1200" dirty="0">
            <a:latin typeface="Century Gothic" panose="020B0502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Customers abroad</a:t>
          </a:r>
        </a:p>
      </dsp:txBody>
      <dsp:txXfrm>
        <a:off x="4540641" y="307967"/>
        <a:ext cx="1462523" cy="1462548"/>
      </dsp:txXfrm>
    </dsp:sp>
    <dsp:sp modelId="{A4CB2AC7-0206-44EF-BD23-0D6A4C88380C}">
      <dsp:nvSpPr>
        <dsp:cNvPr id="0" name=""/>
        <dsp:cNvSpPr/>
      </dsp:nvSpPr>
      <dsp:spPr>
        <a:xfrm>
          <a:off x="5296757" y="1526980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400" kern="1200" dirty="0">
            <a:latin typeface="Century Gothic" panose="020B05020202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400" kern="1200" dirty="0">
            <a:latin typeface="Century Gothic" panose="020B05020202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Syndicate structures</a:t>
          </a:r>
        </a:p>
      </dsp:txBody>
      <dsp:txXfrm>
        <a:off x="5599656" y="1829884"/>
        <a:ext cx="1462523" cy="1462548"/>
      </dsp:txXfrm>
    </dsp:sp>
    <dsp:sp modelId="{D0F16ECC-5DE3-414C-AA9D-BC19BE6FBD42}">
      <dsp:nvSpPr>
        <dsp:cNvPr id="0" name=""/>
        <dsp:cNvSpPr/>
      </dsp:nvSpPr>
      <dsp:spPr>
        <a:xfrm>
          <a:off x="6356614" y="5063"/>
          <a:ext cx="2068321" cy="20683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Simple Invoices</a:t>
          </a:r>
        </a:p>
      </dsp:txBody>
      <dsp:txXfrm>
        <a:off x="6659513" y="307967"/>
        <a:ext cx="1462523" cy="146254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65582-8B24-44C3-825D-68863A7E9BFE}">
      <dsp:nvSpPr>
        <dsp:cNvPr id="0" name=""/>
        <dsp:cNvSpPr/>
      </dsp:nvSpPr>
      <dsp:spPr>
        <a:xfrm>
          <a:off x="2976" y="2048"/>
          <a:ext cx="6090046" cy="1180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07950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1" i="0" kern="1200" dirty="0">
              <a:latin typeface="Century Gothic" panose="020B0502020202020204" pitchFamily="34" charset="0"/>
            </a:rPr>
            <a:t>Freezing</a:t>
          </a:r>
          <a:r>
            <a:rPr lang="en-AU" sz="1800" b="0" i="0" kern="1200" dirty="0">
              <a:latin typeface="Century Gothic" panose="020B0502020202020204" pitchFamily="34" charset="0"/>
            </a:rPr>
            <a:t> temporarily suspends rights over the asset. </a:t>
          </a:r>
          <a:endParaRPr lang="en-AU" sz="1800" kern="1200" dirty="0">
            <a:latin typeface="Century Gothic" panose="020B0502020202020204" pitchFamily="34" charset="0"/>
          </a:endParaRPr>
        </a:p>
      </dsp:txBody>
      <dsp:txXfrm>
        <a:off x="37549" y="36621"/>
        <a:ext cx="6020900" cy="1111256"/>
      </dsp:txXfrm>
    </dsp:sp>
    <dsp:sp modelId="{813843D1-247E-4037-BA35-07F5C07A1ED8}">
      <dsp:nvSpPr>
        <dsp:cNvPr id="0" name=""/>
        <dsp:cNvSpPr/>
      </dsp:nvSpPr>
      <dsp:spPr>
        <a:xfrm>
          <a:off x="2976" y="1289631"/>
          <a:ext cx="6090046" cy="1180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07950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1" i="0" kern="1200" dirty="0">
              <a:latin typeface="Century Gothic" panose="020B0502020202020204" pitchFamily="34" charset="0"/>
            </a:rPr>
            <a:t>Seizure</a:t>
          </a:r>
          <a:r>
            <a:rPr lang="en-AU" sz="1800" b="0" i="0" kern="1200" dirty="0">
              <a:latin typeface="Century Gothic" panose="020B0502020202020204" pitchFamily="34" charset="0"/>
            </a:rPr>
            <a:t> temporarily restrains an asset or puts it into the custody of the government.</a:t>
          </a:r>
          <a:endParaRPr lang="en-AU" sz="1800" kern="1200" dirty="0">
            <a:latin typeface="Century Gothic" panose="020B0502020202020204" pitchFamily="34" charset="0"/>
          </a:endParaRPr>
        </a:p>
      </dsp:txBody>
      <dsp:txXfrm>
        <a:off x="37549" y="1324204"/>
        <a:ext cx="6020900" cy="1111256"/>
      </dsp:txXfrm>
    </dsp:sp>
    <dsp:sp modelId="{7164F851-A9E0-4756-A8E1-6D8BAA0850EA}">
      <dsp:nvSpPr>
        <dsp:cNvPr id="0" name=""/>
        <dsp:cNvSpPr/>
      </dsp:nvSpPr>
      <dsp:spPr>
        <a:xfrm>
          <a:off x="2976" y="2577214"/>
          <a:ext cx="6090046" cy="1180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07950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1" i="0" kern="1200" dirty="0">
              <a:latin typeface="Century Gothic" panose="020B0502020202020204" pitchFamily="34" charset="0"/>
            </a:rPr>
            <a:t>Confiscation</a:t>
          </a:r>
          <a:r>
            <a:rPr lang="en-AU" sz="1800" b="0" i="0" kern="1200" dirty="0">
              <a:latin typeface="Century Gothic" panose="020B0502020202020204" pitchFamily="34" charset="0"/>
            </a:rPr>
            <a:t> of assets is the permanent removal of assets by order of a court or other competent authority.</a:t>
          </a:r>
          <a:endParaRPr lang="en-AU" sz="1800" kern="1200" dirty="0">
            <a:latin typeface="Century Gothic" panose="020B0502020202020204" pitchFamily="34" charset="0"/>
          </a:endParaRPr>
        </a:p>
      </dsp:txBody>
      <dsp:txXfrm>
        <a:off x="37549" y="2611787"/>
        <a:ext cx="6020900" cy="11112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7E1AA0-2FCB-4157-8294-FC5D768D1F02}">
      <dsp:nvSpPr>
        <dsp:cNvPr id="0" name=""/>
        <dsp:cNvSpPr/>
      </dsp:nvSpPr>
      <dsp:spPr>
        <a:xfrm>
          <a:off x="388627" y="0"/>
          <a:ext cx="2548664" cy="2548658"/>
        </a:xfrm>
        <a:prstGeom prst="ellipse">
          <a:avLst/>
        </a:prstGeom>
        <a:blipFill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761870" y="373242"/>
        <a:ext cx="1802178" cy="1802174"/>
      </dsp:txXfrm>
    </dsp:sp>
    <dsp:sp modelId="{38EE0926-2A49-4CC6-9A0D-24B0F8817E3F}">
      <dsp:nvSpPr>
        <dsp:cNvPr id="0" name=""/>
        <dsp:cNvSpPr/>
      </dsp:nvSpPr>
      <dsp:spPr>
        <a:xfrm>
          <a:off x="1699190" y="1699813"/>
          <a:ext cx="2548664" cy="2548658"/>
        </a:xfrm>
        <a:prstGeom prst="ellipse">
          <a:avLst/>
        </a:prstGeom>
        <a:blipFill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2072433" y="2073055"/>
        <a:ext cx="1802178" cy="1802174"/>
      </dsp:txXfrm>
    </dsp:sp>
    <dsp:sp modelId="{7C94E4C1-45CB-4DE4-BC72-F33DFC72A5E3}">
      <dsp:nvSpPr>
        <dsp:cNvPr id="0" name=""/>
        <dsp:cNvSpPr/>
      </dsp:nvSpPr>
      <dsp:spPr>
        <a:xfrm>
          <a:off x="3010533" y="0"/>
          <a:ext cx="2548664" cy="2548658"/>
        </a:xfrm>
        <a:prstGeom prst="ellipse">
          <a:avLst/>
        </a:prstGeom>
        <a:blipFill rotWithShape="0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3383776" y="373242"/>
        <a:ext cx="1802178" cy="1802174"/>
      </dsp:txXfrm>
    </dsp:sp>
    <dsp:sp modelId="{4E305A5C-3B1A-47EB-8EF0-7ED0D2A8C3A2}">
      <dsp:nvSpPr>
        <dsp:cNvPr id="0" name=""/>
        <dsp:cNvSpPr/>
      </dsp:nvSpPr>
      <dsp:spPr>
        <a:xfrm>
          <a:off x="4321096" y="1699813"/>
          <a:ext cx="2548664" cy="2548658"/>
        </a:xfrm>
        <a:prstGeom prst="ellipse">
          <a:avLst/>
        </a:prstGeom>
        <a:blipFill rotWithShape="0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4694339" y="2073055"/>
        <a:ext cx="1802178" cy="1802174"/>
      </dsp:txXfrm>
    </dsp:sp>
    <dsp:sp modelId="{87547948-C0B4-4C33-A73A-BDA97DB13E06}">
      <dsp:nvSpPr>
        <dsp:cNvPr id="0" name=""/>
        <dsp:cNvSpPr/>
      </dsp:nvSpPr>
      <dsp:spPr>
        <a:xfrm>
          <a:off x="5631660" y="0"/>
          <a:ext cx="2548664" cy="2548658"/>
        </a:xfrm>
        <a:prstGeom prst="ellipse">
          <a:avLst/>
        </a:prstGeom>
        <a:blipFill rotWithShape="0"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6004903" y="373242"/>
        <a:ext cx="1802178" cy="18021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EE18C0-A581-478D-9CD9-35BB771B809E}">
      <dsp:nvSpPr>
        <dsp:cNvPr id="0" name=""/>
        <dsp:cNvSpPr/>
      </dsp:nvSpPr>
      <dsp:spPr>
        <a:xfrm>
          <a:off x="2109" y="807721"/>
          <a:ext cx="2116641" cy="211664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6486" tIns="22860" rIns="11648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endParaRPr lang="en-AU" sz="1800" kern="1200" dirty="0">
            <a:latin typeface="Century Gothic" panose="020B0502020202020204" pitchFamily="34" charset="0"/>
          </a:endParaRPr>
        </a:p>
      </dsp:txBody>
      <dsp:txXfrm>
        <a:off x="312084" y="1117696"/>
        <a:ext cx="1496691" cy="1496691"/>
      </dsp:txXfrm>
    </dsp:sp>
    <dsp:sp modelId="{AFE12378-C313-4EC7-8012-2EB241C244C4}">
      <dsp:nvSpPr>
        <dsp:cNvPr id="0" name=""/>
        <dsp:cNvSpPr/>
      </dsp:nvSpPr>
      <dsp:spPr>
        <a:xfrm>
          <a:off x="1695422" y="807721"/>
          <a:ext cx="2116641" cy="2116641"/>
        </a:xfrm>
        <a:prstGeom prst="ellipse">
          <a:avLst/>
        </a:prstGeom>
        <a:solidFill>
          <a:schemeClr val="accent2">
            <a:alpha val="50000"/>
            <a:hueOff val="0"/>
            <a:satOff val="-23424"/>
            <a:lumOff val="-209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6486" tIns="22860" rIns="11648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endParaRPr lang="en-AU" sz="1800" kern="1200" dirty="0">
            <a:latin typeface="Century Gothic" panose="020B0502020202020204" pitchFamily="34" charset="0"/>
          </a:endParaRPr>
        </a:p>
      </dsp:txBody>
      <dsp:txXfrm>
        <a:off x="2005397" y="1117696"/>
        <a:ext cx="1496691" cy="1496691"/>
      </dsp:txXfrm>
    </dsp:sp>
    <dsp:sp modelId="{A3167EA6-6AA7-4873-8BAE-EFCF588DB28D}">
      <dsp:nvSpPr>
        <dsp:cNvPr id="0" name=""/>
        <dsp:cNvSpPr/>
      </dsp:nvSpPr>
      <dsp:spPr>
        <a:xfrm>
          <a:off x="3388735" y="807721"/>
          <a:ext cx="2116641" cy="2116641"/>
        </a:xfrm>
        <a:prstGeom prst="ellipse">
          <a:avLst/>
        </a:prstGeom>
        <a:solidFill>
          <a:schemeClr val="accent2">
            <a:alpha val="50000"/>
            <a:hueOff val="0"/>
            <a:satOff val="-46847"/>
            <a:lumOff val="-41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6486" tIns="22860" rIns="11648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endParaRPr lang="en-AU" sz="1800" kern="1200" dirty="0">
            <a:latin typeface="Century Gothic" panose="020B0502020202020204" pitchFamily="34" charset="0"/>
          </a:endParaRPr>
        </a:p>
      </dsp:txBody>
      <dsp:txXfrm>
        <a:off x="3698710" y="1117696"/>
        <a:ext cx="1496691" cy="1496691"/>
      </dsp:txXfrm>
    </dsp:sp>
    <dsp:sp modelId="{8F69A79A-A409-495B-B50B-F29D27846BFD}">
      <dsp:nvSpPr>
        <dsp:cNvPr id="0" name=""/>
        <dsp:cNvSpPr/>
      </dsp:nvSpPr>
      <dsp:spPr>
        <a:xfrm>
          <a:off x="5082048" y="807721"/>
          <a:ext cx="2116641" cy="2116641"/>
        </a:xfrm>
        <a:prstGeom prst="ellipse">
          <a:avLst/>
        </a:prstGeom>
        <a:solidFill>
          <a:schemeClr val="accent2">
            <a:alpha val="50000"/>
            <a:hueOff val="0"/>
            <a:satOff val="-70271"/>
            <a:lumOff val="-627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6486" tIns="22860" rIns="11648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</dsp:txBody>
      <dsp:txXfrm>
        <a:off x="5392023" y="1117696"/>
        <a:ext cx="1496691" cy="14966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790BB-9828-4713-9FAD-570EB0E0CBB8}">
      <dsp:nvSpPr>
        <dsp:cNvPr id="0" name=""/>
        <dsp:cNvSpPr/>
      </dsp:nvSpPr>
      <dsp:spPr>
        <a:xfrm>
          <a:off x="0" y="15572"/>
          <a:ext cx="2160240" cy="106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 dirty="0">
              <a:latin typeface="Century Gothic" panose="020B0502020202020204" pitchFamily="34" charset="0"/>
            </a:rPr>
            <a:t>Profile</a:t>
          </a:r>
          <a:r>
            <a:rPr lang="en-AU" sz="2000" kern="1200" baseline="0" dirty="0">
              <a:latin typeface="Century Gothic" panose="020B0502020202020204" pitchFamily="34" charset="0"/>
            </a:rPr>
            <a:t> 1</a:t>
          </a:r>
          <a:endParaRPr lang="en-AU" sz="2000" kern="1200" dirty="0">
            <a:latin typeface="Century Gothic" panose="020B0502020202020204" pitchFamily="34" charset="0"/>
          </a:endParaRPr>
        </a:p>
      </dsp:txBody>
      <dsp:txXfrm>
        <a:off x="0" y="15572"/>
        <a:ext cx="2160240" cy="1069200"/>
      </dsp:txXfrm>
    </dsp:sp>
    <dsp:sp modelId="{0A2B43BB-9501-453F-B838-14D8E6E09D97}">
      <dsp:nvSpPr>
        <dsp:cNvPr id="0" name=""/>
        <dsp:cNvSpPr/>
      </dsp:nvSpPr>
      <dsp:spPr>
        <a:xfrm>
          <a:off x="2160239" y="15572"/>
          <a:ext cx="432048" cy="10692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6F072-0682-49C5-9CA5-9D7511B35307}">
      <dsp:nvSpPr>
        <dsp:cNvPr id="0" name=""/>
        <dsp:cNvSpPr/>
      </dsp:nvSpPr>
      <dsp:spPr>
        <a:xfrm>
          <a:off x="2765107" y="51626"/>
          <a:ext cx="5875852" cy="10692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2000" kern="1200" dirty="0">
              <a:latin typeface="Century Gothic" panose="020B0502020202020204" pitchFamily="34" charset="0"/>
              <a:ea typeface="+mn-ea"/>
              <a:cs typeface="+mn-cs"/>
            </a:rPr>
            <a:t>Claims VAT refunds </a:t>
          </a:r>
          <a:endParaRPr lang="en-AU" sz="2000" kern="1200" dirty="0">
            <a:latin typeface="Century Gothic" panose="020B0502020202020204" pitchFamily="34" charset="0"/>
          </a:endParaRPr>
        </a:p>
      </dsp:txBody>
      <dsp:txXfrm>
        <a:off x="2765107" y="51626"/>
        <a:ext cx="5875852" cy="1069200"/>
      </dsp:txXfrm>
    </dsp:sp>
    <dsp:sp modelId="{CAEA0287-67CE-40DA-95B6-FE7DF2155A26}">
      <dsp:nvSpPr>
        <dsp:cNvPr id="0" name=""/>
        <dsp:cNvSpPr/>
      </dsp:nvSpPr>
      <dsp:spPr>
        <a:xfrm>
          <a:off x="0" y="1279172"/>
          <a:ext cx="2160240" cy="106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 dirty="0">
              <a:latin typeface="Century Gothic" panose="020B0502020202020204" pitchFamily="34" charset="0"/>
            </a:rPr>
            <a:t>Profile 2</a:t>
          </a:r>
        </a:p>
      </dsp:txBody>
      <dsp:txXfrm>
        <a:off x="0" y="1279172"/>
        <a:ext cx="2160240" cy="1069200"/>
      </dsp:txXfrm>
    </dsp:sp>
    <dsp:sp modelId="{85C55AE4-957D-4BCA-BA16-1FB2B78AAD92}">
      <dsp:nvSpPr>
        <dsp:cNvPr id="0" name=""/>
        <dsp:cNvSpPr/>
      </dsp:nvSpPr>
      <dsp:spPr>
        <a:xfrm>
          <a:off x="2160239" y="1279172"/>
          <a:ext cx="432048" cy="10692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05699F-23BB-454C-AC92-CFA85D44C9E8}">
      <dsp:nvSpPr>
        <dsp:cNvPr id="0" name=""/>
        <dsp:cNvSpPr/>
      </dsp:nvSpPr>
      <dsp:spPr>
        <a:xfrm>
          <a:off x="2765107" y="1279172"/>
          <a:ext cx="5875852" cy="10692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2000" kern="1200" dirty="0">
              <a:latin typeface="Century Gothic" panose="020B0502020202020204" pitchFamily="34" charset="0"/>
              <a:ea typeface="+mn-ea"/>
              <a:cs typeface="+mn-cs"/>
            </a:rPr>
            <a:t>Typically fulfil their tax obligations including paying VAT to the tax administrator</a:t>
          </a:r>
          <a:endParaRPr lang="en-AU" sz="2000" kern="1200" dirty="0">
            <a:latin typeface="Century Gothic" panose="020B0502020202020204" pitchFamily="34" charset="0"/>
          </a:endParaRPr>
        </a:p>
      </dsp:txBody>
      <dsp:txXfrm>
        <a:off x="2765107" y="1279172"/>
        <a:ext cx="5875852" cy="1069200"/>
      </dsp:txXfrm>
    </dsp:sp>
    <dsp:sp modelId="{E70C8525-3E05-4408-AC72-B58482C298C1}">
      <dsp:nvSpPr>
        <dsp:cNvPr id="0" name=""/>
        <dsp:cNvSpPr/>
      </dsp:nvSpPr>
      <dsp:spPr>
        <a:xfrm>
          <a:off x="0" y="2542773"/>
          <a:ext cx="2160240" cy="106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 dirty="0">
              <a:latin typeface="Century Gothic" panose="020B0502020202020204" pitchFamily="34" charset="0"/>
            </a:rPr>
            <a:t>Profile 3</a:t>
          </a:r>
        </a:p>
      </dsp:txBody>
      <dsp:txXfrm>
        <a:off x="0" y="2542773"/>
        <a:ext cx="2160240" cy="1069200"/>
      </dsp:txXfrm>
    </dsp:sp>
    <dsp:sp modelId="{CC72B88B-1593-4DEB-917B-030DFD239C98}">
      <dsp:nvSpPr>
        <dsp:cNvPr id="0" name=""/>
        <dsp:cNvSpPr/>
      </dsp:nvSpPr>
      <dsp:spPr>
        <a:xfrm>
          <a:off x="2160239" y="2542773"/>
          <a:ext cx="432048" cy="10692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8E8033-F487-415A-9306-183555B86C1C}">
      <dsp:nvSpPr>
        <dsp:cNvPr id="0" name=""/>
        <dsp:cNvSpPr/>
      </dsp:nvSpPr>
      <dsp:spPr>
        <a:xfrm>
          <a:off x="2765107" y="2542773"/>
          <a:ext cx="5875852" cy="10692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2000" kern="1200" dirty="0">
              <a:latin typeface="Century Gothic" panose="020B0502020202020204" pitchFamily="34" charset="0"/>
            </a:rPr>
            <a:t>Does not fulfill any tax obligation including paying VAT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2000" kern="1200" dirty="0">
              <a:latin typeface="Century Gothic" panose="020B0502020202020204" pitchFamily="34" charset="0"/>
            </a:rPr>
            <a:t>Provides deductible VAT to other companies</a:t>
          </a:r>
        </a:p>
      </dsp:txBody>
      <dsp:txXfrm>
        <a:off x="2765107" y="2542773"/>
        <a:ext cx="5875852" cy="10692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52A75-3928-4AA6-A233-6678B6023CAB}">
      <dsp:nvSpPr>
        <dsp:cNvPr id="0" name=""/>
        <dsp:cNvSpPr/>
      </dsp:nvSpPr>
      <dsp:spPr>
        <a:xfrm>
          <a:off x="1097532" y="0"/>
          <a:ext cx="1388009" cy="138803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200" kern="1200" dirty="0">
            <a:latin typeface="Century Gothic" panose="020B0502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200" kern="1200" dirty="0">
            <a:latin typeface="Century Gothic" panose="020B0502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200" kern="1200" dirty="0">
            <a:latin typeface="Century Gothic" panose="020B0502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200" kern="1200" dirty="0">
            <a:latin typeface="Century Gothic" panose="020B0502020202020204" pitchFamily="34" charset="0"/>
          </a:endParaRPr>
        </a:p>
      </dsp:txBody>
      <dsp:txXfrm>
        <a:off x="1300801" y="203273"/>
        <a:ext cx="981471" cy="981486"/>
      </dsp:txXfrm>
    </dsp:sp>
    <dsp:sp modelId="{41D58F2D-3E87-4A7A-BF9D-5D78A5DED5EA}">
      <dsp:nvSpPr>
        <dsp:cNvPr id="0" name=""/>
        <dsp:cNvSpPr/>
      </dsp:nvSpPr>
      <dsp:spPr>
        <a:xfrm>
          <a:off x="1808216" y="1021328"/>
          <a:ext cx="1388009" cy="138803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200" kern="1200" dirty="0">
            <a:latin typeface="Century Gothic" panose="020B0502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200" kern="1200" dirty="0">
            <a:latin typeface="Century Gothic" panose="020B0502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200" kern="1200" dirty="0">
            <a:latin typeface="Century Gothic" panose="020B0502020202020204" pitchFamily="34" charset="0"/>
          </a:endParaRPr>
        </a:p>
      </dsp:txBody>
      <dsp:txXfrm>
        <a:off x="2011485" y="1224601"/>
        <a:ext cx="981471" cy="981486"/>
      </dsp:txXfrm>
    </dsp:sp>
    <dsp:sp modelId="{D6856F1C-604F-4D92-84A7-C8FD986F1471}">
      <dsp:nvSpPr>
        <dsp:cNvPr id="0" name=""/>
        <dsp:cNvSpPr/>
      </dsp:nvSpPr>
      <dsp:spPr>
        <a:xfrm>
          <a:off x="2519465" y="0"/>
          <a:ext cx="1388009" cy="138803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200" kern="1200" dirty="0">
            <a:latin typeface="Century Gothic" panose="020B0502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200" kern="1200" dirty="0">
            <a:latin typeface="Century Gothic" panose="020B0502020202020204" pitchFamily="34" charset="0"/>
          </a:endParaRPr>
        </a:p>
      </dsp:txBody>
      <dsp:txXfrm>
        <a:off x="2722734" y="203273"/>
        <a:ext cx="981471" cy="981486"/>
      </dsp:txXfrm>
    </dsp:sp>
    <dsp:sp modelId="{273CBC2F-C521-47A1-9D35-96929AD41BDF}">
      <dsp:nvSpPr>
        <dsp:cNvPr id="0" name=""/>
        <dsp:cNvSpPr/>
      </dsp:nvSpPr>
      <dsp:spPr>
        <a:xfrm>
          <a:off x="3230148" y="1021328"/>
          <a:ext cx="1388009" cy="138803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200" kern="1200" dirty="0">
            <a:latin typeface="Century Gothic" panose="020B0502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200" kern="1200" dirty="0">
            <a:latin typeface="Century Gothic" panose="020B0502020202020204" pitchFamily="34" charset="0"/>
          </a:endParaRPr>
        </a:p>
      </dsp:txBody>
      <dsp:txXfrm>
        <a:off x="3433417" y="1224601"/>
        <a:ext cx="981471" cy="981486"/>
      </dsp:txXfrm>
    </dsp:sp>
    <dsp:sp modelId="{91119C6B-AC4D-444C-88EB-CADF9D7E210E}">
      <dsp:nvSpPr>
        <dsp:cNvPr id="0" name=""/>
        <dsp:cNvSpPr/>
      </dsp:nvSpPr>
      <dsp:spPr>
        <a:xfrm>
          <a:off x="3941397" y="0"/>
          <a:ext cx="1388009" cy="138803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200" kern="1200" dirty="0">
            <a:latin typeface="Century Gothic" panose="020B0502020202020204" pitchFamily="34" charset="0"/>
          </a:endParaRPr>
        </a:p>
      </dsp:txBody>
      <dsp:txXfrm>
        <a:off x="4144666" y="203273"/>
        <a:ext cx="981471" cy="981486"/>
      </dsp:txXfrm>
    </dsp:sp>
    <dsp:sp modelId="{A4CB2AC7-0206-44EF-BD23-0D6A4C88380C}">
      <dsp:nvSpPr>
        <dsp:cNvPr id="0" name=""/>
        <dsp:cNvSpPr/>
      </dsp:nvSpPr>
      <dsp:spPr>
        <a:xfrm>
          <a:off x="4652080" y="1021328"/>
          <a:ext cx="1388009" cy="138803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100" kern="1200" dirty="0">
            <a:latin typeface="Century Gothic" panose="020B0502020202020204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100" kern="1200" dirty="0">
            <a:latin typeface="Century Gothic" panose="020B0502020202020204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200" kern="1200" dirty="0">
            <a:latin typeface="Century Gothic" panose="020B0502020202020204" pitchFamily="34" charset="0"/>
          </a:endParaRPr>
        </a:p>
      </dsp:txBody>
      <dsp:txXfrm>
        <a:off x="4855349" y="1224601"/>
        <a:ext cx="981471" cy="981486"/>
      </dsp:txXfrm>
    </dsp:sp>
    <dsp:sp modelId="{D0F16ECC-5DE3-414C-AA9D-BC19BE6FBD42}">
      <dsp:nvSpPr>
        <dsp:cNvPr id="0" name=""/>
        <dsp:cNvSpPr/>
      </dsp:nvSpPr>
      <dsp:spPr>
        <a:xfrm>
          <a:off x="5363329" y="0"/>
          <a:ext cx="1388009" cy="138803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200" kern="1200" dirty="0">
            <a:latin typeface="Century Gothic" panose="020B0502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200" kern="1200" dirty="0">
            <a:latin typeface="Century Gothic" panose="020B0502020202020204" pitchFamily="34" charset="0"/>
          </a:endParaRPr>
        </a:p>
      </dsp:txBody>
      <dsp:txXfrm>
        <a:off x="5566598" y="203273"/>
        <a:ext cx="981471" cy="9814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52A75-3928-4AA6-A233-6678B6023CAB}">
      <dsp:nvSpPr>
        <dsp:cNvPr id="0" name=""/>
        <dsp:cNvSpPr/>
      </dsp:nvSpPr>
      <dsp:spPr>
        <a:xfrm>
          <a:off x="301714" y="0"/>
          <a:ext cx="1407518" cy="140754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507840" y="206130"/>
        <a:ext cx="995266" cy="995282"/>
      </dsp:txXfrm>
    </dsp:sp>
    <dsp:sp modelId="{41D58F2D-3E87-4A7A-BF9D-5D78A5DED5EA}">
      <dsp:nvSpPr>
        <dsp:cNvPr id="0" name=""/>
        <dsp:cNvSpPr/>
      </dsp:nvSpPr>
      <dsp:spPr>
        <a:xfrm>
          <a:off x="1022387" y="1035683"/>
          <a:ext cx="1407518" cy="140754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1228513" y="1241813"/>
        <a:ext cx="995266" cy="995282"/>
      </dsp:txXfrm>
    </dsp:sp>
    <dsp:sp modelId="{D6856F1C-604F-4D92-84A7-C8FD986F1471}">
      <dsp:nvSpPr>
        <dsp:cNvPr id="0" name=""/>
        <dsp:cNvSpPr/>
      </dsp:nvSpPr>
      <dsp:spPr>
        <a:xfrm>
          <a:off x="1743633" y="0"/>
          <a:ext cx="1407518" cy="140754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1949759" y="206130"/>
        <a:ext cx="995266" cy="995282"/>
      </dsp:txXfrm>
    </dsp:sp>
    <dsp:sp modelId="{273CBC2F-C521-47A1-9D35-96929AD41BDF}">
      <dsp:nvSpPr>
        <dsp:cNvPr id="0" name=""/>
        <dsp:cNvSpPr/>
      </dsp:nvSpPr>
      <dsp:spPr>
        <a:xfrm>
          <a:off x="2464305" y="1035683"/>
          <a:ext cx="1407518" cy="140754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2670431" y="1241813"/>
        <a:ext cx="995266" cy="995282"/>
      </dsp:txXfrm>
    </dsp:sp>
    <dsp:sp modelId="{91119C6B-AC4D-444C-88EB-CADF9D7E210E}">
      <dsp:nvSpPr>
        <dsp:cNvPr id="0" name=""/>
        <dsp:cNvSpPr/>
      </dsp:nvSpPr>
      <dsp:spPr>
        <a:xfrm>
          <a:off x="3185551" y="0"/>
          <a:ext cx="1407518" cy="140754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100" kern="1200" dirty="0">
            <a:latin typeface="Century Gothic" panose="020B0502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3391677" y="206130"/>
        <a:ext cx="995266" cy="995282"/>
      </dsp:txXfrm>
    </dsp:sp>
    <dsp:sp modelId="{A4CB2AC7-0206-44EF-BD23-0D6A4C88380C}">
      <dsp:nvSpPr>
        <dsp:cNvPr id="0" name=""/>
        <dsp:cNvSpPr/>
      </dsp:nvSpPr>
      <dsp:spPr>
        <a:xfrm>
          <a:off x="3906224" y="1035683"/>
          <a:ext cx="1407518" cy="140754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400" kern="1200" dirty="0">
            <a:latin typeface="Century Gothic" panose="020B05020202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400" kern="1200" dirty="0">
            <a:latin typeface="Century Gothic" panose="020B05020202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4112350" y="1241813"/>
        <a:ext cx="995266" cy="995282"/>
      </dsp:txXfrm>
    </dsp:sp>
    <dsp:sp modelId="{D0F16ECC-5DE3-414C-AA9D-BC19BE6FBD42}">
      <dsp:nvSpPr>
        <dsp:cNvPr id="0" name=""/>
        <dsp:cNvSpPr/>
      </dsp:nvSpPr>
      <dsp:spPr>
        <a:xfrm>
          <a:off x="4627470" y="0"/>
          <a:ext cx="1407518" cy="140754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4833596" y="206130"/>
        <a:ext cx="995266" cy="9952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65582-8B24-44C3-825D-68863A7E9BFE}">
      <dsp:nvSpPr>
        <dsp:cNvPr id="0" name=""/>
        <dsp:cNvSpPr/>
      </dsp:nvSpPr>
      <dsp:spPr>
        <a:xfrm>
          <a:off x="2976" y="2048"/>
          <a:ext cx="6090046" cy="1180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07950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</dsp:txBody>
      <dsp:txXfrm>
        <a:off x="37549" y="36621"/>
        <a:ext cx="6020900" cy="1111256"/>
      </dsp:txXfrm>
    </dsp:sp>
    <dsp:sp modelId="{813843D1-247E-4037-BA35-07F5C07A1ED8}">
      <dsp:nvSpPr>
        <dsp:cNvPr id="0" name=""/>
        <dsp:cNvSpPr/>
      </dsp:nvSpPr>
      <dsp:spPr>
        <a:xfrm>
          <a:off x="2976" y="1289631"/>
          <a:ext cx="6090046" cy="1180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07950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</dsp:txBody>
      <dsp:txXfrm>
        <a:off x="37549" y="1324204"/>
        <a:ext cx="6020900" cy="1111256"/>
      </dsp:txXfrm>
    </dsp:sp>
    <dsp:sp modelId="{7164F851-A9E0-4756-A8E1-6D8BAA0850EA}">
      <dsp:nvSpPr>
        <dsp:cNvPr id="0" name=""/>
        <dsp:cNvSpPr/>
      </dsp:nvSpPr>
      <dsp:spPr>
        <a:xfrm>
          <a:off x="2976" y="2577214"/>
          <a:ext cx="6090046" cy="1180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07950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</dsp:txBody>
      <dsp:txXfrm>
        <a:off x="37549" y="2611787"/>
        <a:ext cx="6020900" cy="111125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D4294-C814-40D2-83A9-8D8D7DDEDDB1}">
      <dsp:nvSpPr>
        <dsp:cNvPr id="0" name=""/>
        <dsp:cNvSpPr/>
      </dsp:nvSpPr>
      <dsp:spPr>
        <a:xfrm>
          <a:off x="457199" y="0"/>
          <a:ext cx="5181600" cy="3816424"/>
        </a:xfrm>
        <a:prstGeom prst="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091346-EEB0-4EF3-B045-F11B59C1DF9F}">
      <dsp:nvSpPr>
        <dsp:cNvPr id="0" name=""/>
        <dsp:cNvSpPr/>
      </dsp:nvSpPr>
      <dsp:spPr>
        <a:xfrm>
          <a:off x="0" y="1144927"/>
          <a:ext cx="1828800" cy="1526569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>
              <a:latin typeface="Century Gothic" panose="020B0502020202020204" pitchFamily="34" charset="0"/>
            </a:rPr>
            <a:t>Prevent</a:t>
          </a:r>
        </a:p>
      </dsp:txBody>
      <dsp:txXfrm>
        <a:off x="74521" y="1219448"/>
        <a:ext cx="1679758" cy="1377527"/>
      </dsp:txXfrm>
    </dsp:sp>
    <dsp:sp modelId="{22E49846-6ED9-4E9D-B349-7EB67813A866}">
      <dsp:nvSpPr>
        <dsp:cNvPr id="0" name=""/>
        <dsp:cNvSpPr/>
      </dsp:nvSpPr>
      <dsp:spPr>
        <a:xfrm>
          <a:off x="2133600" y="1144927"/>
          <a:ext cx="1828800" cy="1526569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>
              <a:latin typeface="Century Gothic" panose="020B0502020202020204" pitchFamily="34" charset="0"/>
            </a:rPr>
            <a:t>Detect</a:t>
          </a:r>
        </a:p>
      </dsp:txBody>
      <dsp:txXfrm>
        <a:off x="2208121" y="1219448"/>
        <a:ext cx="1679758" cy="1377527"/>
      </dsp:txXfrm>
    </dsp:sp>
    <dsp:sp modelId="{4F651B91-D981-4944-8172-4883A778520D}">
      <dsp:nvSpPr>
        <dsp:cNvPr id="0" name=""/>
        <dsp:cNvSpPr/>
      </dsp:nvSpPr>
      <dsp:spPr>
        <a:xfrm>
          <a:off x="4267200" y="1144927"/>
          <a:ext cx="1828800" cy="1526569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 dirty="0">
            <a:latin typeface="Century Gothic" panose="020B0502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>
              <a:latin typeface="Century Gothic" panose="020B0502020202020204" pitchFamily="34" charset="0"/>
            </a:rPr>
            <a:t>Respond</a:t>
          </a:r>
        </a:p>
      </dsp:txBody>
      <dsp:txXfrm>
        <a:off x="4341721" y="1219448"/>
        <a:ext cx="1679758" cy="137752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7E1AA0-2FCB-4157-8294-FC5D768D1F02}">
      <dsp:nvSpPr>
        <dsp:cNvPr id="0" name=""/>
        <dsp:cNvSpPr/>
      </dsp:nvSpPr>
      <dsp:spPr>
        <a:xfrm>
          <a:off x="388627" y="0"/>
          <a:ext cx="2548664" cy="2548658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Money Laundering</a:t>
          </a:r>
        </a:p>
      </dsp:txBody>
      <dsp:txXfrm>
        <a:off x="761870" y="373242"/>
        <a:ext cx="1802178" cy="1802174"/>
      </dsp:txXfrm>
    </dsp:sp>
    <dsp:sp modelId="{38EE0926-2A49-4CC6-9A0D-24B0F8817E3F}">
      <dsp:nvSpPr>
        <dsp:cNvPr id="0" name=""/>
        <dsp:cNvSpPr/>
      </dsp:nvSpPr>
      <dsp:spPr>
        <a:xfrm>
          <a:off x="1699190" y="1699813"/>
          <a:ext cx="2548664" cy="2548658"/>
        </a:xfrm>
        <a:prstGeom prst="ellipse">
          <a:avLst/>
        </a:prstGeom>
        <a:solidFill>
          <a:schemeClr val="accent5"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Technology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2072433" y="2073055"/>
        <a:ext cx="1802178" cy="1802174"/>
      </dsp:txXfrm>
    </dsp:sp>
    <dsp:sp modelId="{7C94E4C1-45CB-4DE4-BC72-F33DFC72A5E3}">
      <dsp:nvSpPr>
        <dsp:cNvPr id="0" name=""/>
        <dsp:cNvSpPr/>
      </dsp:nvSpPr>
      <dsp:spPr>
        <a:xfrm>
          <a:off x="3010533" y="0"/>
          <a:ext cx="2548664" cy="2548658"/>
        </a:xfrm>
        <a:prstGeom prst="ellipse">
          <a:avLst/>
        </a:prstGeom>
        <a:solidFill>
          <a:schemeClr val="accent3"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Identity Crime</a:t>
          </a:r>
        </a:p>
      </dsp:txBody>
      <dsp:txXfrm>
        <a:off x="3383776" y="373242"/>
        <a:ext cx="1802178" cy="1802174"/>
      </dsp:txXfrm>
    </dsp:sp>
    <dsp:sp modelId="{4E305A5C-3B1A-47EB-8EF0-7ED0D2A8C3A2}">
      <dsp:nvSpPr>
        <dsp:cNvPr id="0" name=""/>
        <dsp:cNvSpPr/>
      </dsp:nvSpPr>
      <dsp:spPr>
        <a:xfrm>
          <a:off x="4321096" y="1699813"/>
          <a:ext cx="2548664" cy="2548658"/>
        </a:xfrm>
        <a:prstGeom prst="ellipse">
          <a:avLst/>
        </a:prstGeom>
        <a:solidFill>
          <a:schemeClr val="accent2"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Professional Enablers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</dsp:txBody>
      <dsp:txXfrm>
        <a:off x="4694339" y="2073055"/>
        <a:ext cx="1802178" cy="1802174"/>
      </dsp:txXfrm>
    </dsp:sp>
    <dsp:sp modelId="{87547948-C0B4-4C33-A73A-BDA97DB13E06}">
      <dsp:nvSpPr>
        <dsp:cNvPr id="0" name=""/>
        <dsp:cNvSpPr/>
      </dsp:nvSpPr>
      <dsp:spPr>
        <a:xfrm>
          <a:off x="5631660" y="0"/>
          <a:ext cx="2548664" cy="2548658"/>
        </a:xfrm>
        <a:prstGeom prst="ellipse">
          <a:avLst/>
        </a:prstGeom>
        <a:solidFill>
          <a:schemeClr val="accent1">
            <a:lumMod val="75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600" kern="1200" dirty="0">
            <a:latin typeface="Century Gothic" panose="020B0502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>
              <a:latin typeface="Century Gothic" panose="020B0502020202020204" pitchFamily="34" charset="0"/>
            </a:rPr>
            <a:t>Illegal Phoenix Activity</a:t>
          </a:r>
        </a:p>
      </dsp:txBody>
      <dsp:txXfrm>
        <a:off x="6004903" y="373242"/>
        <a:ext cx="1802178" cy="18021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28759-D818-4731-95A5-EB4E203B2441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DC50D-9E8E-4BC2-A735-4AF793B59BA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8010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2239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06392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5899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54206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37998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24914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87561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40870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21619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18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79891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5591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98742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36291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95369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05020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4645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7432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675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8624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86972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6287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2401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CDC50D-9E8E-4BC2-A735-4AF793B59BAE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878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6F6B5-559F-4038-8781-FFA59AF82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6BE29E-62F8-4A48-8E5A-563198498C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0D345-6B72-433F-B893-F6C2C0799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AC9FC-04DF-440E-B2C8-B9CC615CFA49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CC664-AEA1-4E79-893B-19323A6AF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9FDEF-18F5-4D88-8BB3-D5F3C4DC9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600D-4961-447F-B4C6-1870260EDB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510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0F1B3-681F-4888-A59B-014DE3913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B4A3F6-9539-4576-A000-63213105C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8FE5C-623F-402D-9FD7-20BD196EE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AC9FC-04DF-440E-B2C8-B9CC615CFA49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02FFF-50D4-4027-B1E9-58947A2EC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7518A-F0ED-4997-9A63-E61C7AB6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600D-4961-447F-B4C6-1870260EDB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80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202CFA-AFB7-40E3-810E-CC680A9502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361AEA-0233-4DDA-9E90-688E20375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8E3BB-5B8A-4596-B640-589EEB99D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AC9FC-04DF-440E-B2C8-B9CC615CFA49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F20F5-5CDF-4A5E-98BF-76FFF3899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4EB90-8347-4ECF-A273-EF9D28D90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600D-4961-447F-B4C6-1870260EDB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8679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763" y="1695199"/>
            <a:ext cx="7974623" cy="651129"/>
          </a:xfrm>
        </p:spPr>
        <p:txBody>
          <a:bodyPr anchor="t">
            <a:noAutofit/>
          </a:bodyPr>
          <a:lstStyle>
            <a:lvl1pPr algn="l">
              <a:defRPr sz="2700" b="0" cap="none"/>
            </a:lvl1pPr>
          </a:lstStyle>
          <a:p>
            <a:r>
              <a:rPr lang="en-AU" dirty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763" y="2503496"/>
            <a:ext cx="7974623" cy="608850"/>
          </a:xfrm>
        </p:spPr>
        <p:txBody>
          <a:bodyPr lIns="0" tIns="0" rIns="0" bIns="0" anchor="t" anchorCtr="0"/>
          <a:lstStyle>
            <a:lvl1pPr marL="0" indent="0">
              <a:buNone/>
              <a:defRPr sz="1725">
                <a:solidFill>
                  <a:srgbClr val="385CC4"/>
                </a:solidFill>
              </a:defRPr>
            </a:lvl1pPr>
            <a:lvl2pPr marL="402161" indent="0">
              <a:buNone/>
              <a:defRPr sz="1576">
                <a:solidFill>
                  <a:schemeClr val="tx1">
                    <a:tint val="75000"/>
                  </a:schemeClr>
                </a:solidFill>
              </a:defRPr>
            </a:lvl2pPr>
            <a:lvl3pPr marL="804322" indent="0">
              <a:buNone/>
              <a:defRPr sz="1425">
                <a:solidFill>
                  <a:schemeClr val="tx1">
                    <a:tint val="75000"/>
                  </a:schemeClr>
                </a:solidFill>
              </a:defRPr>
            </a:lvl3pPr>
            <a:lvl4pPr marL="12064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0864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1080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129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1512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1728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581760" y="6337284"/>
            <a:ext cx="3970147" cy="360000"/>
          </a:xfrm>
        </p:spPr>
        <p:txBody>
          <a:bodyPr anchor="ctr">
            <a:normAutofit/>
          </a:bodyPr>
          <a:lstStyle>
            <a:lvl1pPr marL="0" marR="0" indent="0" algn="l" defTabSz="402161" rtl="0" eaLnBrk="1" fontAlgn="auto" latinLnBrk="0" hangingPunct="1">
              <a:lnSpc>
                <a:spcPts val="1232"/>
              </a:lnSpc>
              <a:spcBef>
                <a:spcPts val="264"/>
              </a:spcBef>
              <a:spcAft>
                <a:spcPts val="264"/>
              </a:spcAft>
              <a:buClrTx/>
              <a:buSzTx/>
              <a:buFontTx/>
              <a:buNone/>
              <a:tabLst/>
              <a:defRPr lang="en-US" sz="599" dirty="0" smtClean="0"/>
            </a:lvl1pPr>
          </a:lstStyle>
          <a:p>
            <a:r>
              <a:rPr lang="en-US" sz="599" dirty="0">
                <a:latin typeface="+mn-lt"/>
              </a:rPr>
              <a:t>FOR OFFICIAL USE ONLY – Individuals data and analytics strategy - February 2019</a:t>
            </a:r>
          </a:p>
        </p:txBody>
      </p:sp>
    </p:spTree>
    <p:extLst>
      <p:ext uri="{BB962C8B-B14F-4D97-AF65-F5344CB8AC3E}">
        <p14:creationId xmlns:p14="http://schemas.microsoft.com/office/powerpoint/2010/main" val="1156019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01D2A-8AFA-4E3F-B87D-EEA975D61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61093-D943-4432-8144-C6657473C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A76CD-6689-4BB3-949B-6AC31DFBA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AC9FC-04DF-440E-B2C8-B9CC615CFA49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B1A91-62E5-4471-A3FB-D78D86563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162BB-2024-4B4A-8611-B4CFDFABC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600D-4961-447F-B4C6-1870260EDB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1450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86ECE-4A33-4F80-A92F-361FC9506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35CBC-F471-4FF5-832A-7CDBB5B5C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F85B2-5AA0-46CE-AAD1-55131DC96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AC9FC-04DF-440E-B2C8-B9CC615CFA49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FDBE0-CE7A-48D4-BCF0-EF9286F21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998F8-BB4D-465E-93DC-A68DF110C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600D-4961-447F-B4C6-1870260EDB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7709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C0380-7971-44A8-9E07-951A3CB71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1E900-7ADD-42BF-85D2-BA8B93A5FC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49464-2900-4A0B-B3BC-0EE60CF12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849FE3-9461-4AE1-9396-FAEEB4292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AC9FC-04DF-440E-B2C8-B9CC615CFA49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2CA08-9B31-40A9-BD2A-5CDB1292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1BF7FB-E75B-425E-9942-1C3D25C3A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600D-4961-447F-B4C6-1870260EDB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722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6328D-CBA9-4B95-B486-60A766185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ABA23D-5198-4BB3-A21E-3614775EA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53F62F-D718-4A1C-AEF7-5E090BBCB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99CF76-8258-455F-AC54-77B17789F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258BC-3178-499C-8CF7-E8B8290FF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9077D5-7C8D-4791-B9CC-26E0E9EE6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AC9FC-04DF-440E-B2C8-B9CC615CFA49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0A5D46-6EBA-4DC9-AC5B-EBCB3492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D1DD77-34F1-48EF-98C8-E0C67088C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600D-4961-447F-B4C6-1870260EDB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9549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3F8C5-8C48-4DAE-8109-4B126B550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026434-6627-457B-9E5A-CF44FF0A1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AC9FC-04DF-440E-B2C8-B9CC615CFA49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5B65BD-42F7-4A6E-87AA-ED98F03C7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1BE947-7398-45BF-B50C-C3405DF7C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600D-4961-447F-B4C6-1870260EDB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062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930639-0592-4F4B-B0B3-A3CF2077F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AC9FC-04DF-440E-B2C8-B9CC615CFA49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E13A35-41EA-47F0-9AC6-424AC7BB2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1878FD-7598-4F98-85B2-CD01E7911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600D-4961-447F-B4C6-1870260EDB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9859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2F36D-DA76-4E7D-8EC0-D95420377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34665-43E5-46E6-A952-A53E5062E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A03411-95F9-4203-B3BF-257A6F7A76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2A8F2-D696-4285-9928-BC6DB8C70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AC9FC-04DF-440E-B2C8-B9CC615CFA49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9F8BDB-A6BA-4DF5-9F6B-B3CEB0234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90545A-A5FE-465C-B628-12460DF70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600D-4961-447F-B4C6-1870260EDB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507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63EDC-72DB-422E-93E0-E89653B27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2803FE-934F-4ABB-A9A5-2AB60DF64F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B1905E-8D39-4098-B330-DA9F3C0B0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DC639-E929-4064-A0C1-5AB0E3557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AC9FC-04DF-440E-B2C8-B9CC615CFA49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9B0B07-0FBD-455B-8831-7F9B5C867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EB13F1-A82D-4A2C-BCD2-22A3A96F4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600D-4961-447F-B4C6-1870260EDB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372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A88B35-9E57-4063-8F8C-08D3208BF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4ADCFF-BB67-4029-8708-E63E8E548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0743B-90D8-447A-BDFB-BEE22F0977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AC9FC-04DF-440E-B2C8-B9CC615CFA49}" type="datetimeFigureOut">
              <a:rPr lang="en-AU" smtClean="0"/>
              <a:t>4/05/2023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1BDD6-359A-4588-8974-C82C9F3D0D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61C63-030D-4EA4-84CE-D7FBBD4AA5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E600D-4961-447F-B4C6-1870260EDB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524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svg"/><Relationship Id="rId3" Type="http://schemas.openxmlformats.org/officeDocument/2006/relationships/image" Target="../media/image1.png"/><Relationship Id="rId7" Type="http://schemas.openxmlformats.org/officeDocument/2006/relationships/image" Target="../media/image70.png"/><Relationship Id="rId12" Type="http://schemas.openxmlformats.org/officeDocument/2006/relationships/image" Target="../media/image75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svg"/><Relationship Id="rId11" Type="http://schemas.openxmlformats.org/officeDocument/2006/relationships/image" Target="../media/image74.png"/><Relationship Id="rId5" Type="http://schemas.openxmlformats.org/officeDocument/2006/relationships/image" Target="../media/image68.png"/><Relationship Id="rId10" Type="http://schemas.openxmlformats.org/officeDocument/2006/relationships/image" Target="../media/image73.svg"/><Relationship Id="rId4" Type="http://schemas.microsoft.com/office/2007/relationships/hdphoto" Target="../media/hdphoto1.wdp"/><Relationship Id="rId9" Type="http://schemas.openxmlformats.org/officeDocument/2006/relationships/image" Target="../media/image7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13" Type="http://schemas.openxmlformats.org/officeDocument/2006/relationships/image" Target="../media/image79.svg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7.xml"/><Relationship Id="rId12" Type="http://schemas.openxmlformats.org/officeDocument/2006/relationships/image" Target="../media/image7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7.xml"/><Relationship Id="rId11" Type="http://schemas.openxmlformats.org/officeDocument/2006/relationships/image" Target="../media/image77.svg"/><Relationship Id="rId5" Type="http://schemas.openxmlformats.org/officeDocument/2006/relationships/diagramData" Target="../diagrams/data7.xml"/><Relationship Id="rId15" Type="http://schemas.openxmlformats.org/officeDocument/2006/relationships/image" Target="../media/image81.svg"/><Relationship Id="rId10" Type="http://schemas.openxmlformats.org/officeDocument/2006/relationships/image" Target="../media/image76.png"/><Relationship Id="rId4" Type="http://schemas.microsoft.com/office/2007/relationships/hdphoto" Target="../media/hdphoto1.wdp"/><Relationship Id="rId9" Type="http://schemas.microsoft.com/office/2007/relationships/diagramDrawing" Target="../diagrams/drawing7.xml"/><Relationship Id="rId14" Type="http://schemas.openxmlformats.org/officeDocument/2006/relationships/image" Target="../media/image8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13" Type="http://schemas.openxmlformats.org/officeDocument/2006/relationships/image" Target="../media/image85.svg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8.xml"/><Relationship Id="rId12" Type="http://schemas.openxmlformats.org/officeDocument/2006/relationships/image" Target="../media/image8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8.xml"/><Relationship Id="rId11" Type="http://schemas.openxmlformats.org/officeDocument/2006/relationships/image" Target="../media/image83.svg"/><Relationship Id="rId5" Type="http://schemas.openxmlformats.org/officeDocument/2006/relationships/diagramData" Target="../diagrams/data8.xml"/><Relationship Id="rId15" Type="http://schemas.openxmlformats.org/officeDocument/2006/relationships/image" Target="../media/image87.svg"/><Relationship Id="rId10" Type="http://schemas.openxmlformats.org/officeDocument/2006/relationships/image" Target="../media/image82.png"/><Relationship Id="rId4" Type="http://schemas.microsoft.com/office/2007/relationships/hdphoto" Target="../media/hdphoto1.wdp"/><Relationship Id="rId9" Type="http://schemas.microsoft.com/office/2007/relationships/diagramDrawing" Target="../diagrams/drawing8.xml"/><Relationship Id="rId14" Type="http://schemas.openxmlformats.org/officeDocument/2006/relationships/image" Target="../media/image8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microsoft.com/office/2007/relationships/hdphoto" Target="../media/hdphoto1.wdp"/><Relationship Id="rId9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13" Type="http://schemas.openxmlformats.org/officeDocument/2006/relationships/image" Target="../media/image91.svg"/><Relationship Id="rId18" Type="http://schemas.openxmlformats.org/officeDocument/2006/relationships/image" Target="../media/image94.png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9.xml"/><Relationship Id="rId12" Type="http://schemas.openxmlformats.org/officeDocument/2006/relationships/image" Target="../media/image90.png"/><Relationship Id="rId17" Type="http://schemas.openxmlformats.org/officeDocument/2006/relationships/image" Target="../media/image39.svg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9.xml"/><Relationship Id="rId11" Type="http://schemas.openxmlformats.org/officeDocument/2006/relationships/image" Target="../media/image89.svg"/><Relationship Id="rId5" Type="http://schemas.openxmlformats.org/officeDocument/2006/relationships/diagramData" Target="../diagrams/data9.xml"/><Relationship Id="rId15" Type="http://schemas.openxmlformats.org/officeDocument/2006/relationships/image" Target="../media/image93.svg"/><Relationship Id="rId10" Type="http://schemas.openxmlformats.org/officeDocument/2006/relationships/image" Target="../media/image88.png"/><Relationship Id="rId19" Type="http://schemas.openxmlformats.org/officeDocument/2006/relationships/image" Target="../media/image95.svg"/><Relationship Id="rId4" Type="http://schemas.microsoft.com/office/2007/relationships/hdphoto" Target="../media/hdphoto1.wdp"/><Relationship Id="rId9" Type="http://schemas.microsoft.com/office/2007/relationships/diagramDrawing" Target="../diagrams/drawing9.xml"/><Relationship Id="rId14" Type="http://schemas.openxmlformats.org/officeDocument/2006/relationships/image" Target="../media/image9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microsoft.com/office/2007/relationships/hdphoto" Target="../media/hdphoto1.wdp"/><Relationship Id="rId9" Type="http://schemas.microsoft.com/office/2007/relationships/diagramDrawing" Target="../diagrams/drawing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microsoft.com/office/2007/relationships/hdphoto" Target="../media/hdphoto1.wdp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13" Type="http://schemas.openxmlformats.org/officeDocument/2006/relationships/image" Target="../media/image32.png"/><Relationship Id="rId3" Type="http://schemas.openxmlformats.org/officeDocument/2006/relationships/image" Target="../media/image1.png"/><Relationship Id="rId7" Type="http://schemas.openxmlformats.org/officeDocument/2006/relationships/image" Target="../media/image26.png"/><Relationship Id="rId12" Type="http://schemas.openxmlformats.org/officeDocument/2006/relationships/image" Target="../media/image31.svg"/><Relationship Id="rId2" Type="http://schemas.openxmlformats.org/officeDocument/2006/relationships/notesSlide" Target="../notesSlides/notesSlide18.xml"/><Relationship Id="rId16" Type="http://schemas.openxmlformats.org/officeDocument/2006/relationships/image" Target="../media/image35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sv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10" Type="http://schemas.openxmlformats.org/officeDocument/2006/relationships/image" Target="../media/image29.svg"/><Relationship Id="rId4" Type="http://schemas.microsoft.com/office/2007/relationships/hdphoto" Target="../media/hdphoto1.wdp"/><Relationship Id="rId9" Type="http://schemas.openxmlformats.org/officeDocument/2006/relationships/image" Target="../media/image28.png"/><Relationship Id="rId14" Type="http://schemas.openxmlformats.org/officeDocument/2006/relationships/image" Target="../media/image33.sv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13" Type="http://schemas.openxmlformats.org/officeDocument/2006/relationships/image" Target="../media/image39.svg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1.xml"/><Relationship Id="rId12" Type="http://schemas.openxmlformats.org/officeDocument/2006/relationships/image" Target="../media/image3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1.xml"/><Relationship Id="rId11" Type="http://schemas.openxmlformats.org/officeDocument/2006/relationships/image" Target="../media/image37.svg"/><Relationship Id="rId5" Type="http://schemas.openxmlformats.org/officeDocument/2006/relationships/diagramData" Target="../diagrams/data11.xml"/><Relationship Id="rId15" Type="http://schemas.openxmlformats.org/officeDocument/2006/relationships/image" Target="../media/image41.svg"/><Relationship Id="rId10" Type="http://schemas.openxmlformats.org/officeDocument/2006/relationships/image" Target="../media/image36.png"/><Relationship Id="rId4" Type="http://schemas.microsoft.com/office/2007/relationships/hdphoto" Target="../media/hdphoto1.wdp"/><Relationship Id="rId9" Type="http://schemas.microsoft.com/office/2007/relationships/diagramDrawing" Target="../diagrams/drawing11.xml"/><Relationship Id="rId14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3.svg"/><Relationship Id="rId5" Type="http://schemas.openxmlformats.org/officeDocument/2006/relationships/diagramData" Target="../diagrams/data1.xml"/><Relationship Id="rId10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13" Type="http://schemas.openxmlformats.org/officeDocument/2006/relationships/image" Target="../media/image45.svg"/><Relationship Id="rId18" Type="http://schemas.openxmlformats.org/officeDocument/2006/relationships/image" Target="../media/image50.png"/><Relationship Id="rId3" Type="http://schemas.openxmlformats.org/officeDocument/2006/relationships/image" Target="../media/image1.png"/><Relationship Id="rId21" Type="http://schemas.openxmlformats.org/officeDocument/2006/relationships/image" Target="../media/image53.svg"/><Relationship Id="rId7" Type="http://schemas.openxmlformats.org/officeDocument/2006/relationships/diagramQuickStyle" Target="../diagrams/quickStyle12.xml"/><Relationship Id="rId12" Type="http://schemas.openxmlformats.org/officeDocument/2006/relationships/image" Target="../media/image44.png"/><Relationship Id="rId17" Type="http://schemas.openxmlformats.org/officeDocument/2006/relationships/image" Target="../media/image49.svg"/><Relationship Id="rId2" Type="http://schemas.openxmlformats.org/officeDocument/2006/relationships/notesSlide" Target="../notesSlides/notesSlide20.xml"/><Relationship Id="rId16" Type="http://schemas.openxmlformats.org/officeDocument/2006/relationships/image" Target="../media/image48.png"/><Relationship Id="rId20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2.xml"/><Relationship Id="rId11" Type="http://schemas.openxmlformats.org/officeDocument/2006/relationships/image" Target="../media/image43.svg"/><Relationship Id="rId5" Type="http://schemas.openxmlformats.org/officeDocument/2006/relationships/diagramData" Target="../diagrams/data12.xml"/><Relationship Id="rId15" Type="http://schemas.openxmlformats.org/officeDocument/2006/relationships/image" Target="../media/image47.svg"/><Relationship Id="rId23" Type="http://schemas.openxmlformats.org/officeDocument/2006/relationships/image" Target="../media/image55.svg"/><Relationship Id="rId10" Type="http://schemas.openxmlformats.org/officeDocument/2006/relationships/image" Target="../media/image42.png"/><Relationship Id="rId19" Type="http://schemas.openxmlformats.org/officeDocument/2006/relationships/image" Target="../media/image51.svg"/><Relationship Id="rId4" Type="http://schemas.microsoft.com/office/2007/relationships/hdphoto" Target="../media/hdphoto1.wdp"/><Relationship Id="rId9" Type="http://schemas.microsoft.com/office/2007/relationships/diagramDrawing" Target="../diagrams/drawing12.xml"/><Relationship Id="rId14" Type="http://schemas.openxmlformats.org/officeDocument/2006/relationships/image" Target="../media/image46.png"/><Relationship Id="rId22" Type="http://schemas.openxmlformats.org/officeDocument/2006/relationships/image" Target="../media/image5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13" Type="http://schemas.openxmlformats.org/officeDocument/2006/relationships/image" Target="../media/image59.svg"/><Relationship Id="rId18" Type="http://schemas.openxmlformats.org/officeDocument/2006/relationships/image" Target="../media/image64.png"/><Relationship Id="rId3" Type="http://schemas.openxmlformats.org/officeDocument/2006/relationships/image" Target="../media/image1.png"/><Relationship Id="rId21" Type="http://schemas.openxmlformats.org/officeDocument/2006/relationships/image" Target="../media/image67.svg"/><Relationship Id="rId7" Type="http://schemas.openxmlformats.org/officeDocument/2006/relationships/diagramQuickStyle" Target="../diagrams/quickStyle13.xml"/><Relationship Id="rId12" Type="http://schemas.openxmlformats.org/officeDocument/2006/relationships/image" Target="../media/image58.png"/><Relationship Id="rId17" Type="http://schemas.openxmlformats.org/officeDocument/2006/relationships/image" Target="../media/image63.svg"/><Relationship Id="rId2" Type="http://schemas.openxmlformats.org/officeDocument/2006/relationships/notesSlide" Target="../notesSlides/notesSlide21.xml"/><Relationship Id="rId16" Type="http://schemas.openxmlformats.org/officeDocument/2006/relationships/image" Target="../media/image62.png"/><Relationship Id="rId20" Type="http://schemas.openxmlformats.org/officeDocument/2006/relationships/image" Target="../media/image66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3.xml"/><Relationship Id="rId11" Type="http://schemas.openxmlformats.org/officeDocument/2006/relationships/image" Target="../media/image57.svg"/><Relationship Id="rId5" Type="http://schemas.openxmlformats.org/officeDocument/2006/relationships/diagramData" Target="../diagrams/data13.xml"/><Relationship Id="rId15" Type="http://schemas.openxmlformats.org/officeDocument/2006/relationships/image" Target="../media/image61.svg"/><Relationship Id="rId10" Type="http://schemas.openxmlformats.org/officeDocument/2006/relationships/image" Target="../media/image56.png"/><Relationship Id="rId19" Type="http://schemas.openxmlformats.org/officeDocument/2006/relationships/image" Target="../media/image65.svg"/><Relationship Id="rId4" Type="http://schemas.microsoft.com/office/2007/relationships/hdphoto" Target="../media/hdphoto1.wdp"/><Relationship Id="rId9" Type="http://schemas.microsoft.com/office/2007/relationships/diagramDrawing" Target="../diagrams/drawing13.xml"/><Relationship Id="rId14" Type="http://schemas.openxmlformats.org/officeDocument/2006/relationships/image" Target="../media/image6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svg"/><Relationship Id="rId3" Type="http://schemas.openxmlformats.org/officeDocument/2006/relationships/image" Target="../media/image1.png"/><Relationship Id="rId7" Type="http://schemas.openxmlformats.org/officeDocument/2006/relationships/image" Target="../media/image70.png"/><Relationship Id="rId12" Type="http://schemas.openxmlformats.org/officeDocument/2006/relationships/image" Target="../media/image75.sv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svg"/><Relationship Id="rId11" Type="http://schemas.openxmlformats.org/officeDocument/2006/relationships/image" Target="../media/image74.png"/><Relationship Id="rId5" Type="http://schemas.openxmlformats.org/officeDocument/2006/relationships/image" Target="../media/image68.png"/><Relationship Id="rId10" Type="http://schemas.openxmlformats.org/officeDocument/2006/relationships/image" Target="../media/image73.svg"/><Relationship Id="rId4" Type="http://schemas.microsoft.com/office/2007/relationships/hdphoto" Target="../media/hdphoto1.wdp"/><Relationship Id="rId9" Type="http://schemas.openxmlformats.org/officeDocument/2006/relationships/image" Target="../media/image7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13" Type="http://schemas.openxmlformats.org/officeDocument/2006/relationships/image" Target="../media/image79.svg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4.xml"/><Relationship Id="rId12" Type="http://schemas.openxmlformats.org/officeDocument/2006/relationships/image" Target="../media/image7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4.xml"/><Relationship Id="rId11" Type="http://schemas.openxmlformats.org/officeDocument/2006/relationships/image" Target="../media/image77.svg"/><Relationship Id="rId5" Type="http://schemas.openxmlformats.org/officeDocument/2006/relationships/diagramData" Target="../diagrams/data14.xml"/><Relationship Id="rId15" Type="http://schemas.openxmlformats.org/officeDocument/2006/relationships/image" Target="../media/image81.svg"/><Relationship Id="rId10" Type="http://schemas.openxmlformats.org/officeDocument/2006/relationships/image" Target="../media/image76.png"/><Relationship Id="rId4" Type="http://schemas.microsoft.com/office/2007/relationships/hdphoto" Target="../media/hdphoto1.wdp"/><Relationship Id="rId9" Type="http://schemas.microsoft.com/office/2007/relationships/diagramDrawing" Target="../diagrams/drawing14.xml"/><Relationship Id="rId14" Type="http://schemas.openxmlformats.org/officeDocument/2006/relationships/image" Target="../media/image8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microsoft.com/office/2007/relationships/hdphoto" Target="../media/hdphoto1.wdp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microsoft.com/office/2007/relationships/hdphoto" Target="../media/hdphoto1.wdp"/><Relationship Id="rId9" Type="http://schemas.microsoft.com/office/2007/relationships/diagramDrawing" Target="../diagrams/drawing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microsoft.com/office/2007/relationships/hdphoto" Target="../media/hdphoto1.wdp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13" Type="http://schemas.openxmlformats.org/officeDocument/2006/relationships/image" Target="../media/image32.png"/><Relationship Id="rId18" Type="http://schemas.openxmlformats.org/officeDocument/2006/relationships/image" Target="../media/image3.svg"/><Relationship Id="rId3" Type="http://schemas.openxmlformats.org/officeDocument/2006/relationships/image" Target="../media/image1.png"/><Relationship Id="rId7" Type="http://schemas.openxmlformats.org/officeDocument/2006/relationships/image" Target="../media/image26.png"/><Relationship Id="rId12" Type="http://schemas.openxmlformats.org/officeDocument/2006/relationships/image" Target="../media/image31.svg"/><Relationship Id="rId17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35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sv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10" Type="http://schemas.openxmlformats.org/officeDocument/2006/relationships/image" Target="../media/image29.svg"/><Relationship Id="rId4" Type="http://schemas.microsoft.com/office/2007/relationships/hdphoto" Target="../media/hdphoto1.wdp"/><Relationship Id="rId9" Type="http://schemas.openxmlformats.org/officeDocument/2006/relationships/image" Target="../media/image28.png"/><Relationship Id="rId14" Type="http://schemas.openxmlformats.org/officeDocument/2006/relationships/image" Target="../media/image33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13" Type="http://schemas.openxmlformats.org/officeDocument/2006/relationships/image" Target="../media/image39.svg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4.xml"/><Relationship Id="rId12" Type="http://schemas.openxmlformats.org/officeDocument/2006/relationships/image" Target="../media/image3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4.xml"/><Relationship Id="rId11" Type="http://schemas.openxmlformats.org/officeDocument/2006/relationships/image" Target="../media/image37.svg"/><Relationship Id="rId5" Type="http://schemas.openxmlformats.org/officeDocument/2006/relationships/diagramData" Target="../diagrams/data4.xml"/><Relationship Id="rId15" Type="http://schemas.openxmlformats.org/officeDocument/2006/relationships/image" Target="../media/image41.svg"/><Relationship Id="rId10" Type="http://schemas.openxmlformats.org/officeDocument/2006/relationships/image" Target="../media/image36.png"/><Relationship Id="rId4" Type="http://schemas.microsoft.com/office/2007/relationships/hdphoto" Target="../media/hdphoto1.wdp"/><Relationship Id="rId9" Type="http://schemas.microsoft.com/office/2007/relationships/diagramDrawing" Target="../diagrams/drawing4.xml"/><Relationship Id="rId1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13" Type="http://schemas.openxmlformats.org/officeDocument/2006/relationships/image" Target="../media/image45.svg"/><Relationship Id="rId18" Type="http://schemas.openxmlformats.org/officeDocument/2006/relationships/image" Target="../media/image50.png"/><Relationship Id="rId26" Type="http://schemas.openxmlformats.org/officeDocument/2006/relationships/diagramQuickStyle" Target="../diagrams/quickStyle6.xml"/><Relationship Id="rId39" Type="http://schemas.openxmlformats.org/officeDocument/2006/relationships/image" Target="../media/image66.png"/><Relationship Id="rId3" Type="http://schemas.openxmlformats.org/officeDocument/2006/relationships/image" Target="../media/image1.png"/><Relationship Id="rId21" Type="http://schemas.openxmlformats.org/officeDocument/2006/relationships/image" Target="../media/image53.svg"/><Relationship Id="rId34" Type="http://schemas.openxmlformats.org/officeDocument/2006/relationships/image" Target="../media/image61.svg"/><Relationship Id="rId7" Type="http://schemas.openxmlformats.org/officeDocument/2006/relationships/diagramQuickStyle" Target="../diagrams/quickStyle5.xml"/><Relationship Id="rId12" Type="http://schemas.openxmlformats.org/officeDocument/2006/relationships/image" Target="../media/image44.png"/><Relationship Id="rId17" Type="http://schemas.openxmlformats.org/officeDocument/2006/relationships/image" Target="../media/image49.svg"/><Relationship Id="rId25" Type="http://schemas.openxmlformats.org/officeDocument/2006/relationships/diagramLayout" Target="../diagrams/layout6.xml"/><Relationship Id="rId33" Type="http://schemas.openxmlformats.org/officeDocument/2006/relationships/image" Target="../media/image60.png"/><Relationship Id="rId38" Type="http://schemas.openxmlformats.org/officeDocument/2006/relationships/image" Target="../media/image65.sv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48.png"/><Relationship Id="rId20" Type="http://schemas.openxmlformats.org/officeDocument/2006/relationships/image" Target="../media/image52.png"/><Relationship Id="rId29" Type="http://schemas.openxmlformats.org/officeDocument/2006/relationships/image" Target="../media/image56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5.xml"/><Relationship Id="rId11" Type="http://schemas.openxmlformats.org/officeDocument/2006/relationships/image" Target="../media/image43.svg"/><Relationship Id="rId24" Type="http://schemas.openxmlformats.org/officeDocument/2006/relationships/diagramData" Target="../diagrams/data6.xml"/><Relationship Id="rId32" Type="http://schemas.openxmlformats.org/officeDocument/2006/relationships/image" Target="../media/image59.svg"/><Relationship Id="rId37" Type="http://schemas.openxmlformats.org/officeDocument/2006/relationships/image" Target="../media/image64.png"/><Relationship Id="rId40" Type="http://schemas.openxmlformats.org/officeDocument/2006/relationships/image" Target="../media/image67.svg"/><Relationship Id="rId5" Type="http://schemas.openxmlformats.org/officeDocument/2006/relationships/diagramData" Target="../diagrams/data5.xml"/><Relationship Id="rId15" Type="http://schemas.openxmlformats.org/officeDocument/2006/relationships/image" Target="../media/image47.svg"/><Relationship Id="rId23" Type="http://schemas.openxmlformats.org/officeDocument/2006/relationships/image" Target="../media/image55.svg"/><Relationship Id="rId28" Type="http://schemas.microsoft.com/office/2007/relationships/diagramDrawing" Target="../diagrams/drawing6.xml"/><Relationship Id="rId36" Type="http://schemas.openxmlformats.org/officeDocument/2006/relationships/image" Target="../media/image63.svg"/><Relationship Id="rId10" Type="http://schemas.openxmlformats.org/officeDocument/2006/relationships/image" Target="../media/image42.png"/><Relationship Id="rId19" Type="http://schemas.openxmlformats.org/officeDocument/2006/relationships/image" Target="../media/image51.svg"/><Relationship Id="rId31" Type="http://schemas.openxmlformats.org/officeDocument/2006/relationships/image" Target="../media/image58.png"/><Relationship Id="rId4" Type="http://schemas.microsoft.com/office/2007/relationships/hdphoto" Target="../media/hdphoto1.wdp"/><Relationship Id="rId9" Type="http://schemas.microsoft.com/office/2007/relationships/diagramDrawing" Target="../diagrams/drawing5.xml"/><Relationship Id="rId14" Type="http://schemas.openxmlformats.org/officeDocument/2006/relationships/image" Target="../media/image46.png"/><Relationship Id="rId22" Type="http://schemas.openxmlformats.org/officeDocument/2006/relationships/image" Target="../media/image54.png"/><Relationship Id="rId27" Type="http://schemas.openxmlformats.org/officeDocument/2006/relationships/diagramColors" Target="../diagrams/colors6.xml"/><Relationship Id="rId30" Type="http://schemas.openxmlformats.org/officeDocument/2006/relationships/image" Target="../media/image57.svg"/><Relationship Id="rId35" Type="http://schemas.openxmlformats.org/officeDocument/2006/relationships/image" Target="../media/image6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8487" y="3159819"/>
            <a:ext cx="8769644" cy="519448"/>
          </a:xfrm>
        </p:spPr>
        <p:txBody>
          <a:bodyPr/>
          <a:lstStyle/>
          <a:p>
            <a:r>
              <a:rPr lang="en-AU" sz="2000" dirty="0"/>
              <a:t>OECD INTERNATIONAL ACADEMY FOR TAX CRIME INVESTIGATION</a:t>
            </a:r>
            <a:br>
              <a:rPr lang="en-AU" sz="18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AU" sz="1600" dirty="0"/>
              <a:t>VAT/GST FRAUD INVESTIGATIONS PROGRAMME</a:t>
            </a:r>
            <a:endParaRPr lang="en-AU" sz="16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28142" y="3932373"/>
            <a:ext cx="8232290" cy="373362"/>
          </a:xfrm>
        </p:spPr>
        <p:txBody>
          <a:bodyPr>
            <a:noAutofit/>
          </a:bodyPr>
          <a:lstStyle/>
          <a:p>
            <a:r>
              <a:rPr lang="en-AU" sz="24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 (GROUP TRIVIA)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17BC308-74E9-4D57-9906-D3E3B9A40A8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8143" y="4305734"/>
            <a:ext cx="8730922" cy="373362"/>
          </a:xfrm>
          <a:prstGeom prst="rect">
            <a:avLst/>
          </a:prstGeom>
        </p:spPr>
      </p:pic>
      <p:sp>
        <p:nvSpPr>
          <p:cNvPr id="24" name="TextBox 1">
            <a:extLst>
              <a:ext uri="{FF2B5EF4-FFF2-40B4-BE49-F238E27FC236}">
                <a16:creationId xmlns:a16="http://schemas.microsoft.com/office/drawing/2014/main" id="{D15A97EA-313A-4A57-A03B-2F4660C2C0C4}"/>
              </a:ext>
            </a:extLst>
          </p:cNvPr>
          <p:cNvSpPr txBox="1"/>
          <p:nvPr/>
        </p:nvSpPr>
        <p:spPr>
          <a:xfrm>
            <a:off x="0" y="6671799"/>
            <a:ext cx="9144000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788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OFFICIAL | EXTERNAL</a:t>
            </a:r>
          </a:p>
        </p:txBody>
      </p:sp>
    </p:spTree>
    <p:extLst>
      <p:ext uri="{BB962C8B-B14F-4D97-AF65-F5344CB8AC3E}">
        <p14:creationId xmlns:p14="http://schemas.microsoft.com/office/powerpoint/2010/main" val="2946047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9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four methods for international information sharing did we discuss? (1 point each) </a:t>
            </a:r>
            <a:endParaRPr lang="en-AU" dirty="0"/>
          </a:p>
        </p:txBody>
      </p:sp>
      <p:pic>
        <p:nvPicPr>
          <p:cNvPr id="22" name="Graphic 21" descr="Signature with solid fill">
            <a:extLst>
              <a:ext uri="{FF2B5EF4-FFF2-40B4-BE49-F238E27FC236}">
                <a16:creationId xmlns:a16="http://schemas.microsoft.com/office/drawing/2014/main" id="{48D1CDA2-F162-4841-9159-8C8FEFF739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79712" y="4362220"/>
            <a:ext cx="1100551" cy="1100551"/>
          </a:xfrm>
          <a:prstGeom prst="rect">
            <a:avLst/>
          </a:prstGeom>
        </p:spPr>
      </p:pic>
      <p:pic>
        <p:nvPicPr>
          <p:cNvPr id="23" name="Graphic 22" descr="Contract with solid fill">
            <a:extLst>
              <a:ext uri="{FF2B5EF4-FFF2-40B4-BE49-F238E27FC236}">
                <a16:creationId xmlns:a16="http://schemas.microsoft.com/office/drawing/2014/main" id="{AA3ED5CD-2065-4378-9C00-DA2DF7DE40A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763688" y="1715667"/>
            <a:ext cx="1020674" cy="1020674"/>
          </a:xfrm>
          <a:prstGeom prst="rect">
            <a:avLst/>
          </a:prstGeom>
        </p:spPr>
      </p:pic>
      <p:pic>
        <p:nvPicPr>
          <p:cNvPr id="24" name="Graphic 23" descr="Handshake with solid fill">
            <a:extLst>
              <a:ext uri="{FF2B5EF4-FFF2-40B4-BE49-F238E27FC236}">
                <a16:creationId xmlns:a16="http://schemas.microsoft.com/office/drawing/2014/main" id="{3CD53C1D-77A1-42DA-B58F-D94204BC3D2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6226312" y="1715667"/>
            <a:ext cx="1102186" cy="1102186"/>
          </a:xfrm>
          <a:prstGeom prst="rect">
            <a:avLst/>
          </a:prstGeom>
        </p:spPr>
      </p:pic>
      <p:pic>
        <p:nvPicPr>
          <p:cNvPr id="25" name="Graphic 24" descr="Handcuffs with solid fill">
            <a:extLst>
              <a:ext uri="{FF2B5EF4-FFF2-40B4-BE49-F238E27FC236}">
                <a16:creationId xmlns:a16="http://schemas.microsoft.com/office/drawing/2014/main" id="{C4001261-A5FF-4FD2-AE3F-AE1EB66E7D9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6226312" y="4650253"/>
            <a:ext cx="1104497" cy="110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665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10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three effective powers does the OECD recommend tax jurisdictions have with regard to assets? (1 point each) </a:t>
            </a:r>
            <a:endParaRPr lang="en-AU" dirty="0"/>
          </a:p>
        </p:txBody>
      </p:sp>
      <p:graphicFrame>
        <p:nvGraphicFramePr>
          <p:cNvPr id="28" name="Diagram 27">
            <a:extLst>
              <a:ext uri="{FF2B5EF4-FFF2-40B4-BE49-F238E27FC236}">
                <a16:creationId xmlns:a16="http://schemas.microsoft.com/office/drawing/2014/main" id="{0D45A679-7C25-4889-8F32-72050602C3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5341693"/>
              </p:ext>
            </p:extLst>
          </p:nvPr>
        </p:nvGraphicFramePr>
        <p:xfrm>
          <a:off x="1524000" y="1988840"/>
          <a:ext cx="6096000" cy="3759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29" name="Graphic 28" descr="Low temperature with solid fill">
            <a:extLst>
              <a:ext uri="{FF2B5EF4-FFF2-40B4-BE49-F238E27FC236}">
                <a16:creationId xmlns:a16="http://schemas.microsoft.com/office/drawing/2014/main" id="{47BE3E86-649D-4EFD-8ABD-E8E9DCFE9DD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1641376" y="2138258"/>
            <a:ext cx="914400" cy="914400"/>
          </a:xfrm>
          <a:prstGeom prst="rect">
            <a:avLst/>
          </a:prstGeom>
        </p:spPr>
      </p:pic>
      <p:pic>
        <p:nvPicPr>
          <p:cNvPr id="30" name="Graphic 29" descr="No Driving with solid fill">
            <a:extLst>
              <a:ext uri="{FF2B5EF4-FFF2-40B4-BE49-F238E27FC236}">
                <a16:creationId xmlns:a16="http://schemas.microsoft.com/office/drawing/2014/main" id="{16F707BF-F6BD-4604-87E8-E96E78999B1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1641376" y="3412698"/>
            <a:ext cx="914400" cy="914400"/>
          </a:xfrm>
          <a:prstGeom prst="rect">
            <a:avLst/>
          </a:prstGeom>
        </p:spPr>
      </p:pic>
      <p:pic>
        <p:nvPicPr>
          <p:cNvPr id="31" name="Graphic 30" descr="Judge female with solid fill">
            <a:extLst>
              <a:ext uri="{FF2B5EF4-FFF2-40B4-BE49-F238E27FC236}">
                <a16:creationId xmlns:a16="http://schemas.microsoft.com/office/drawing/2014/main" id="{6DCA0251-8DCC-41FB-AD9C-BCFF53820CE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1641376" y="470884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332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117BC308-74E9-4D57-9906-D3E3B9A40A8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8143" y="4305734"/>
            <a:ext cx="8730922" cy="373362"/>
          </a:xfrm>
          <a:prstGeom prst="rect">
            <a:avLst/>
          </a:prstGeom>
        </p:spPr>
      </p:pic>
      <p:sp>
        <p:nvSpPr>
          <p:cNvPr id="12" name="TextBox 1">
            <a:extLst>
              <a:ext uri="{FF2B5EF4-FFF2-40B4-BE49-F238E27FC236}">
                <a16:creationId xmlns:a16="http://schemas.microsoft.com/office/drawing/2014/main" id="{4B676909-71ED-4359-94C6-2AA32B3B11B3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EE352567-DE41-4C0E-8F24-AC8D9A5A8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142" y="3932373"/>
            <a:ext cx="8232290" cy="373362"/>
          </a:xfrm>
        </p:spPr>
        <p:txBody>
          <a:bodyPr>
            <a:noAutofit/>
          </a:bodyPr>
          <a:lstStyle/>
          <a:p>
            <a:r>
              <a:rPr lang="en-AU" sz="2400" dirty="0">
                <a:solidFill>
                  <a:schemeClr val="accent6"/>
                </a:solidFill>
                <a:latin typeface="Century Gothic" panose="020B0502020202020204" pitchFamily="34" charset="0"/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1581228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1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is the ATO approach for managing external fraud risks? (1 point each)</a:t>
            </a:r>
            <a:endParaRPr lang="en-AU" dirty="0"/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34E5B5FE-F4D7-4ACA-BC1F-BE9556C44C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0551657"/>
              </p:ext>
            </p:extLst>
          </p:nvPr>
        </p:nvGraphicFramePr>
        <p:xfrm>
          <a:off x="1524000" y="1700808"/>
          <a:ext cx="6096000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1" name="Graphic 10" descr="Magnifying glass with solid fill">
            <a:extLst>
              <a:ext uri="{FF2B5EF4-FFF2-40B4-BE49-F238E27FC236}">
                <a16:creationId xmlns:a16="http://schemas.microsoft.com/office/drawing/2014/main" id="{18976E40-3C1E-4CE9-9499-790803E23B2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4135315" y="2946648"/>
            <a:ext cx="914400" cy="914400"/>
          </a:xfrm>
          <a:prstGeom prst="rect">
            <a:avLst/>
          </a:prstGeom>
        </p:spPr>
      </p:pic>
      <p:pic>
        <p:nvPicPr>
          <p:cNvPr id="13" name="Graphic 12" descr="Construction worker male with solid fill">
            <a:extLst>
              <a:ext uri="{FF2B5EF4-FFF2-40B4-BE49-F238E27FC236}">
                <a16:creationId xmlns:a16="http://schemas.microsoft.com/office/drawing/2014/main" id="{D76C484E-ADD0-4745-8780-C88FA123E8F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1979712" y="2937343"/>
            <a:ext cx="914400" cy="914400"/>
          </a:xfrm>
          <a:prstGeom prst="rect">
            <a:avLst/>
          </a:prstGeom>
        </p:spPr>
      </p:pic>
      <p:pic>
        <p:nvPicPr>
          <p:cNvPr id="15" name="Graphic 14" descr="Share with solid fill">
            <a:extLst>
              <a:ext uri="{FF2B5EF4-FFF2-40B4-BE49-F238E27FC236}">
                <a16:creationId xmlns:a16="http://schemas.microsoft.com/office/drawing/2014/main" id="{C1DE7426-1AD6-48B1-8985-2A4BC578D29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6321896" y="293734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928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2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were the names/attributes of the 8 fraudster personas? (1 point each)</a:t>
            </a:r>
            <a:endParaRPr lang="en-AU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20ECCF5-9D83-44CF-8F33-C2315C6D4B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560" y="1916831"/>
            <a:ext cx="1528483" cy="158417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B707688-55C2-4281-8A4B-CF771B4223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99001" y="1916831"/>
            <a:ext cx="1474080" cy="158417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C49ADBB-FFE3-4E51-8353-03075CBD0F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2040" y="1916831"/>
            <a:ext cx="1483991" cy="158417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9BE0C1F-C78C-449C-B308-954B15DE7E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74990" y="1916831"/>
            <a:ext cx="1462317" cy="158417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032AABF-413F-4475-A8DC-9B31511E04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1560" y="4151065"/>
            <a:ext cx="1479386" cy="158417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34D319C-AE59-45E4-AEEF-9E26E1F4A2A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07929" y="4151065"/>
            <a:ext cx="1456223" cy="158417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3F6E9D1-E674-4CB6-AD51-2B15C829131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45678" y="4151065"/>
            <a:ext cx="1456714" cy="158417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92148BE-EBF6-44C5-B379-53E34780EBB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074990" y="4151065"/>
            <a:ext cx="1441848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631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3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are some of the key enablers of financial crime? (1 point each) </a:t>
            </a:r>
            <a:endParaRPr lang="en-AU" dirty="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5511CA89-10A5-48A3-A07A-36689FE70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8253212"/>
              </p:ext>
            </p:extLst>
          </p:nvPr>
        </p:nvGraphicFramePr>
        <p:xfrm>
          <a:off x="323528" y="1772816"/>
          <a:ext cx="8568952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0" name="Graphic 9" descr="Washing Machine with solid fill">
            <a:extLst>
              <a:ext uri="{FF2B5EF4-FFF2-40B4-BE49-F238E27FC236}">
                <a16:creationId xmlns:a16="http://schemas.microsoft.com/office/drawing/2014/main" id="{432DEB8E-0F39-46F6-AC21-672650BCBB6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47664" y="1987913"/>
            <a:ext cx="914400" cy="914400"/>
          </a:xfrm>
          <a:prstGeom prst="rect">
            <a:avLst/>
          </a:prstGeom>
        </p:spPr>
      </p:pic>
      <p:pic>
        <p:nvPicPr>
          <p:cNvPr id="13" name="Graphic 12" descr="Robot with solid fill">
            <a:extLst>
              <a:ext uri="{FF2B5EF4-FFF2-40B4-BE49-F238E27FC236}">
                <a16:creationId xmlns:a16="http://schemas.microsoft.com/office/drawing/2014/main" id="{D0C954C6-0457-4D63-BC99-5E1BF10C2B3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843808" y="4875223"/>
            <a:ext cx="914400" cy="914400"/>
          </a:xfrm>
          <a:prstGeom prst="rect">
            <a:avLst/>
          </a:prstGeom>
        </p:spPr>
      </p:pic>
      <p:pic>
        <p:nvPicPr>
          <p:cNvPr id="14" name="Graphic 13" descr="Eye Scan with solid fill">
            <a:extLst>
              <a:ext uri="{FF2B5EF4-FFF2-40B4-BE49-F238E27FC236}">
                <a16:creationId xmlns:a16="http://schemas.microsoft.com/office/drawing/2014/main" id="{159FDDC7-F134-4C47-B8EB-A40BC096E58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4150804" y="1987913"/>
            <a:ext cx="914400" cy="914400"/>
          </a:xfrm>
          <a:prstGeom prst="rect">
            <a:avLst/>
          </a:prstGeom>
        </p:spPr>
      </p:pic>
      <p:pic>
        <p:nvPicPr>
          <p:cNvPr id="15" name="Graphic 14" descr="Office worker male with solid fill">
            <a:extLst>
              <a:ext uri="{FF2B5EF4-FFF2-40B4-BE49-F238E27FC236}">
                <a16:creationId xmlns:a16="http://schemas.microsoft.com/office/drawing/2014/main" id="{6A5DD7CF-CCD0-49FE-97DD-A688F90251F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5462668" y="4875223"/>
            <a:ext cx="914400" cy="914400"/>
          </a:xfrm>
          <a:prstGeom prst="rect">
            <a:avLst/>
          </a:prstGeom>
        </p:spPr>
      </p:pic>
      <p:pic>
        <p:nvPicPr>
          <p:cNvPr id="16" name="Graphic 15" descr="Fire with solid fill">
            <a:extLst>
              <a:ext uri="{FF2B5EF4-FFF2-40B4-BE49-F238E27FC236}">
                <a16:creationId xmlns:a16="http://schemas.microsoft.com/office/drawing/2014/main" id="{39FAAE8B-638E-4737-8F6E-077CDABD924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6753944" y="198791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73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4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are some of the ways identity crime can enable VAT fraud? (1 point each) </a:t>
            </a:r>
            <a:endParaRPr lang="en-AU" dirty="0"/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57C13385-CE76-40A1-A5A6-FDD1756F36A7}"/>
              </a:ext>
            </a:extLst>
          </p:cNvPr>
          <p:cNvGraphicFramePr/>
          <p:nvPr/>
        </p:nvGraphicFramePr>
        <p:xfrm>
          <a:off x="1043608" y="1844824"/>
          <a:ext cx="7200800" cy="373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032937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5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kind of activities take place in the shadow economy? (1 point each) </a:t>
            </a:r>
            <a:endParaRPr lang="en-AU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4D475BBD-A31D-44B0-8A49-11D2F2BBD49D}"/>
              </a:ext>
            </a:extLst>
          </p:cNvPr>
          <p:cNvSpPr/>
          <p:nvPr/>
        </p:nvSpPr>
        <p:spPr>
          <a:xfrm rot="227885">
            <a:off x="4044946" y="1204480"/>
            <a:ext cx="4564326" cy="4495474"/>
          </a:xfrm>
          <a:prstGeom prst="triangle">
            <a:avLst>
              <a:gd name="adj" fmla="val 85598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571E87EF-B1BE-4618-86C2-B943493AE441}"/>
              </a:ext>
            </a:extLst>
          </p:cNvPr>
          <p:cNvSpPr/>
          <p:nvPr/>
        </p:nvSpPr>
        <p:spPr>
          <a:xfrm rot="227885" flipH="1" flipV="1">
            <a:off x="553766" y="2144690"/>
            <a:ext cx="5423653" cy="3642574"/>
          </a:xfrm>
          <a:prstGeom prst="triangle">
            <a:avLst>
              <a:gd name="adj" fmla="val 85598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pic>
        <p:nvPicPr>
          <p:cNvPr id="14" name="Graphic 13" descr="Flashlight with solid fill">
            <a:extLst>
              <a:ext uri="{FF2B5EF4-FFF2-40B4-BE49-F238E27FC236}">
                <a16:creationId xmlns:a16="http://schemas.microsoft.com/office/drawing/2014/main" id="{B6A6E646-93E4-40FA-B881-C549042661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400000">
            <a:off x="132195" y="1419490"/>
            <a:ext cx="719816" cy="685800"/>
          </a:xfrm>
          <a:prstGeom prst="rect">
            <a:avLst/>
          </a:prstGeom>
        </p:spPr>
      </p:pic>
      <p:pic>
        <p:nvPicPr>
          <p:cNvPr id="15" name="Graphic 14" descr="Flashlight with solid fill">
            <a:extLst>
              <a:ext uri="{FF2B5EF4-FFF2-40B4-BE49-F238E27FC236}">
                <a16:creationId xmlns:a16="http://schemas.microsoft.com/office/drawing/2014/main" id="{F1C166E0-CA6B-47B5-8AC0-786F9B8B15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400000" flipH="1" flipV="1">
            <a:off x="8289740" y="5689988"/>
            <a:ext cx="724314" cy="71147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974C8AD-4D48-4364-8F0F-10DA78A757B9}"/>
              </a:ext>
            </a:extLst>
          </p:cNvPr>
          <p:cNvSpPr txBox="1"/>
          <p:nvPr/>
        </p:nvSpPr>
        <p:spPr>
          <a:xfrm>
            <a:off x="5843728" y="3607452"/>
            <a:ext cx="23486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08" indent="-214308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</a:rPr>
              <a:t>Illegal drugs and tobacco</a:t>
            </a:r>
          </a:p>
          <a:p>
            <a:pPr marL="214308" indent="-214308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</a:rPr>
              <a:t>Illegal phoenixing </a:t>
            </a:r>
          </a:p>
          <a:p>
            <a:pPr marL="214308" indent="-214308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</a:rPr>
              <a:t>Sham contracting (presenting an employment relationship as contracting)</a:t>
            </a:r>
          </a:p>
          <a:p>
            <a:pPr marL="214308" indent="-214308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</a:rPr>
              <a:t>Unregulated gambling</a:t>
            </a:r>
          </a:p>
          <a:p>
            <a:pPr marL="214308" indent="-214308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</a:rPr>
              <a:t>Dealing in counterfeit goods</a:t>
            </a:r>
          </a:p>
          <a:p>
            <a:pPr marL="214308" indent="-214308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</a:rPr>
              <a:t>Money laundering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CA73E6-6509-4BC9-A587-99FE19BAD9EE}"/>
              </a:ext>
            </a:extLst>
          </p:cNvPr>
          <p:cNvSpPr txBox="1"/>
          <p:nvPr/>
        </p:nvSpPr>
        <p:spPr>
          <a:xfrm>
            <a:off x="1158568" y="2245406"/>
            <a:ext cx="25285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46" indent="-171446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</a:rPr>
              <a:t>Paying cash-in-hand to avoid obligations</a:t>
            </a:r>
          </a:p>
          <a:p>
            <a:pPr marL="171446" indent="-171446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  <a:cs typeface="Arial" panose="020B0604020202020204" pitchFamily="34" charset="0"/>
              </a:rPr>
              <a:t>Not registering</a:t>
            </a:r>
            <a:endParaRPr lang="en-AU" sz="1200" dirty="0">
              <a:latin typeface="Century Gothic" panose="020B0502020202020204" pitchFamily="34" charset="0"/>
            </a:endParaRPr>
          </a:p>
          <a:p>
            <a:pPr marL="171446" indent="-171446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</a:rPr>
              <a:t>Not reporting or underreporting income</a:t>
            </a:r>
          </a:p>
          <a:p>
            <a:pPr marL="171446" indent="-171446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</a:rPr>
              <a:t>Exaggerating expenses</a:t>
            </a:r>
          </a:p>
          <a:p>
            <a:pPr marL="171446" indent="-171446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</a:rPr>
              <a:t>Underpayment of wages</a:t>
            </a:r>
          </a:p>
          <a:p>
            <a:pPr marL="171446" indent="-171446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</a:rPr>
              <a:t>Identity Fraud</a:t>
            </a:r>
          </a:p>
          <a:p>
            <a:pPr marL="171446" indent="-171446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</a:rPr>
              <a:t>VISA fraud</a:t>
            </a:r>
          </a:p>
          <a:p>
            <a:pPr marL="171446" indent="-171446">
              <a:buClr>
                <a:schemeClr val="accent1"/>
              </a:buClr>
              <a:buFont typeface="Century Gothic" panose="020B0502020202020204" pitchFamily="34" charset="0"/>
              <a:buChar char="&gt;"/>
            </a:pPr>
            <a:r>
              <a:rPr lang="en-AU" sz="1200" dirty="0">
                <a:latin typeface="Century Gothic" panose="020B0502020202020204" pitchFamily="34" charset="0"/>
                <a:cs typeface="Arial" panose="020B0604020202020204" pitchFamily="34" charset="0"/>
              </a:rPr>
              <a:t>VAT/GST and duty fraud</a:t>
            </a:r>
          </a:p>
        </p:txBody>
      </p:sp>
    </p:spTree>
    <p:extLst>
      <p:ext uri="{BB962C8B-B14F-4D97-AF65-F5344CB8AC3E}">
        <p14:creationId xmlns:p14="http://schemas.microsoft.com/office/powerpoint/2010/main" val="266790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6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6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can we do to tackle the shadow economy? (1 point each) </a:t>
            </a:r>
            <a:endParaRPr lang="en-AU" dirty="0"/>
          </a:p>
        </p:txBody>
      </p:sp>
      <p:pic>
        <p:nvPicPr>
          <p:cNvPr id="10" name="Graphic 9" descr="Tax with solid fill">
            <a:extLst>
              <a:ext uri="{FF2B5EF4-FFF2-40B4-BE49-F238E27FC236}">
                <a16:creationId xmlns:a16="http://schemas.microsoft.com/office/drawing/2014/main" id="{6822EBFA-D329-4DC5-8849-399472865B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9712" y="2590796"/>
            <a:ext cx="751402" cy="751402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E56ACC56-44F0-4AB5-8637-9D86ED893350}"/>
              </a:ext>
            </a:extLst>
          </p:cNvPr>
          <p:cNvGrpSpPr/>
          <p:nvPr/>
        </p:nvGrpSpPr>
        <p:grpSpPr>
          <a:xfrm>
            <a:off x="2260625" y="3294121"/>
            <a:ext cx="1323003" cy="1214999"/>
            <a:chOff x="2649114" y="4168638"/>
            <a:chExt cx="1764004" cy="1619999"/>
          </a:xfrm>
        </p:grpSpPr>
        <p:sp>
          <p:nvSpPr>
            <p:cNvPr id="17" name="object 5">
              <a:extLst>
                <a:ext uri="{FF2B5EF4-FFF2-40B4-BE49-F238E27FC236}">
                  <a16:creationId xmlns:a16="http://schemas.microsoft.com/office/drawing/2014/main" id="{AF215466-F78B-44BC-9A77-E8F98C48BCF0}"/>
                </a:ext>
              </a:extLst>
            </p:cNvPr>
            <p:cNvSpPr/>
            <p:nvPr/>
          </p:nvSpPr>
          <p:spPr>
            <a:xfrm>
              <a:off x="2649114" y="4168638"/>
              <a:ext cx="1764004" cy="1619999"/>
            </a:xfrm>
            <a:custGeom>
              <a:avLst/>
              <a:gdLst/>
              <a:ahLst/>
              <a:cxnLst/>
              <a:rect l="l" t="t" r="r" b="b"/>
              <a:pathLst>
                <a:path w="1764004" h="1619999">
                  <a:moveTo>
                    <a:pt x="1493989" y="0"/>
                  </a:moveTo>
                  <a:lnTo>
                    <a:pt x="270002" y="0"/>
                  </a:lnTo>
                  <a:lnTo>
                    <a:pt x="247858" y="895"/>
                  </a:lnTo>
                  <a:lnTo>
                    <a:pt x="205119" y="7846"/>
                  </a:lnTo>
                  <a:lnTo>
                    <a:pt x="164908" y="21217"/>
                  </a:lnTo>
                  <a:lnTo>
                    <a:pt x="127779" y="40451"/>
                  </a:lnTo>
                  <a:lnTo>
                    <a:pt x="94290" y="64992"/>
                  </a:lnTo>
                  <a:lnTo>
                    <a:pt x="64996" y="94285"/>
                  </a:lnTo>
                  <a:lnTo>
                    <a:pt x="40454" y="127774"/>
                  </a:lnTo>
                  <a:lnTo>
                    <a:pt x="21219" y="164902"/>
                  </a:lnTo>
                  <a:lnTo>
                    <a:pt x="7847" y="205115"/>
                  </a:lnTo>
                  <a:lnTo>
                    <a:pt x="895" y="247856"/>
                  </a:lnTo>
                  <a:lnTo>
                    <a:pt x="0" y="270001"/>
                  </a:lnTo>
                  <a:lnTo>
                    <a:pt x="0" y="1349997"/>
                  </a:lnTo>
                  <a:lnTo>
                    <a:pt x="3534" y="1393791"/>
                  </a:lnTo>
                  <a:lnTo>
                    <a:pt x="13765" y="1435336"/>
                  </a:lnTo>
                  <a:lnTo>
                    <a:pt x="30138" y="1474075"/>
                  </a:lnTo>
                  <a:lnTo>
                    <a:pt x="52096" y="1509453"/>
                  </a:lnTo>
                  <a:lnTo>
                    <a:pt x="79084" y="1540914"/>
                  </a:lnTo>
                  <a:lnTo>
                    <a:pt x="110545" y="1567902"/>
                  </a:lnTo>
                  <a:lnTo>
                    <a:pt x="145923" y="1589860"/>
                  </a:lnTo>
                  <a:lnTo>
                    <a:pt x="184663" y="1606233"/>
                  </a:lnTo>
                  <a:lnTo>
                    <a:pt x="226208" y="1616465"/>
                  </a:lnTo>
                  <a:lnTo>
                    <a:pt x="270002" y="1619999"/>
                  </a:lnTo>
                  <a:lnTo>
                    <a:pt x="1493989" y="1619999"/>
                  </a:lnTo>
                  <a:lnTo>
                    <a:pt x="1537787" y="1616465"/>
                  </a:lnTo>
                  <a:lnTo>
                    <a:pt x="1579334" y="1606233"/>
                  </a:lnTo>
                  <a:lnTo>
                    <a:pt x="1618076" y="1589860"/>
                  </a:lnTo>
                  <a:lnTo>
                    <a:pt x="1653456" y="1567902"/>
                  </a:lnTo>
                  <a:lnTo>
                    <a:pt x="1684918" y="1540914"/>
                  </a:lnTo>
                  <a:lnTo>
                    <a:pt x="1711906" y="1509453"/>
                  </a:lnTo>
                  <a:lnTo>
                    <a:pt x="1733865" y="1474075"/>
                  </a:lnTo>
                  <a:lnTo>
                    <a:pt x="1750238" y="1435336"/>
                  </a:lnTo>
                  <a:lnTo>
                    <a:pt x="1760470" y="1393791"/>
                  </a:lnTo>
                  <a:lnTo>
                    <a:pt x="1764004" y="1349997"/>
                  </a:lnTo>
                  <a:lnTo>
                    <a:pt x="1764004" y="270001"/>
                  </a:lnTo>
                  <a:lnTo>
                    <a:pt x="1760470" y="226204"/>
                  </a:lnTo>
                  <a:lnTo>
                    <a:pt x="1750238" y="184658"/>
                  </a:lnTo>
                  <a:lnTo>
                    <a:pt x="1733865" y="145918"/>
                  </a:lnTo>
                  <a:lnTo>
                    <a:pt x="1711906" y="110539"/>
                  </a:lnTo>
                  <a:lnTo>
                    <a:pt x="1684918" y="79079"/>
                  </a:lnTo>
                  <a:lnTo>
                    <a:pt x="1653456" y="52093"/>
                  </a:lnTo>
                  <a:lnTo>
                    <a:pt x="1618076" y="30136"/>
                  </a:lnTo>
                  <a:lnTo>
                    <a:pt x="1579334" y="13764"/>
                  </a:lnTo>
                  <a:lnTo>
                    <a:pt x="1537787" y="3533"/>
                  </a:lnTo>
                  <a:lnTo>
                    <a:pt x="1493989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18" name="object 6">
              <a:extLst>
                <a:ext uri="{FF2B5EF4-FFF2-40B4-BE49-F238E27FC236}">
                  <a16:creationId xmlns:a16="http://schemas.microsoft.com/office/drawing/2014/main" id="{A1632D87-D009-42C1-91D0-32424A437FDB}"/>
                </a:ext>
              </a:extLst>
            </p:cNvPr>
            <p:cNvSpPr txBox="1"/>
            <p:nvPr/>
          </p:nvSpPr>
          <p:spPr>
            <a:xfrm>
              <a:off x="2699266" y="4365280"/>
              <a:ext cx="1663700" cy="107759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9525" marR="9525" indent="4286" algn="ctr"/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Usi</a:t>
              </a:r>
              <a:r>
                <a:rPr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n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g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 </a:t>
              </a:r>
              <a:r>
                <a:rPr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da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ta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 </a:t>
              </a:r>
              <a:r>
                <a:rPr lang="en-AU"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&amp; 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</a:t>
              </a:r>
              <a:r>
                <a:rPr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c</a:t>
              </a:r>
              <a:r>
                <a:rPr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hno</a:t>
              </a:r>
              <a:r>
                <a:rPr sz="1200" spc="-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l</a:t>
              </a:r>
              <a:r>
                <a:rPr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og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y</a:t>
              </a:r>
              <a:r>
                <a:rPr sz="1200" spc="3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 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to</a:t>
              </a:r>
              <a:r>
                <a:rPr sz="1200" spc="-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 </a:t>
              </a:r>
              <a:r>
                <a:rPr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be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tt</a:t>
              </a:r>
              <a:r>
                <a:rPr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</a:t>
              </a:r>
              <a:r>
                <a:rPr sz="1200" spc="-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r</a:t>
              </a:r>
              <a:r>
                <a:rPr sz="1200" spc="26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 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</a:t>
              </a:r>
              <a:r>
                <a:rPr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arge</a:t>
              </a:r>
              <a:r>
                <a:rPr sz="1200" spc="-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</a:t>
              </a:r>
              <a:r>
                <a:rPr sz="1200" spc="11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 </a:t>
              </a:r>
              <a:r>
                <a:rPr lang="en-AU"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shadow</a:t>
              </a:r>
              <a:r>
                <a:rPr sz="1200" spc="-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 </a:t>
              </a:r>
              <a:r>
                <a:rPr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c</a:t>
              </a:r>
              <a:r>
                <a:rPr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ono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m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y</a:t>
              </a:r>
              <a:endParaRPr sz="1200" dirty="0">
                <a:latin typeface="Century Gothic" panose="020B0502020202020204" pitchFamily="34" charset="0"/>
                <a:cs typeface="Arial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80BF142-CEEA-4309-96F8-FC2F34303A7A}"/>
              </a:ext>
            </a:extLst>
          </p:cNvPr>
          <p:cNvGrpSpPr/>
          <p:nvPr/>
        </p:nvGrpSpPr>
        <p:grpSpPr>
          <a:xfrm>
            <a:off x="625643" y="3294121"/>
            <a:ext cx="1323003" cy="1214999"/>
            <a:chOff x="834189" y="4163598"/>
            <a:chExt cx="1764004" cy="1619999"/>
          </a:xfrm>
        </p:grpSpPr>
        <p:sp>
          <p:nvSpPr>
            <p:cNvPr id="20" name="object 3">
              <a:extLst>
                <a:ext uri="{FF2B5EF4-FFF2-40B4-BE49-F238E27FC236}">
                  <a16:creationId xmlns:a16="http://schemas.microsoft.com/office/drawing/2014/main" id="{B81C3DE2-D722-4018-9A3C-BA292C03EF49}"/>
                </a:ext>
              </a:extLst>
            </p:cNvPr>
            <p:cNvSpPr/>
            <p:nvPr/>
          </p:nvSpPr>
          <p:spPr>
            <a:xfrm>
              <a:off x="834189" y="4163598"/>
              <a:ext cx="1764004" cy="1619999"/>
            </a:xfrm>
            <a:custGeom>
              <a:avLst/>
              <a:gdLst/>
              <a:ahLst/>
              <a:cxnLst/>
              <a:rect l="l" t="t" r="r" b="b"/>
              <a:pathLst>
                <a:path w="1764004" h="1619999">
                  <a:moveTo>
                    <a:pt x="1493989" y="0"/>
                  </a:moveTo>
                  <a:lnTo>
                    <a:pt x="270002" y="0"/>
                  </a:lnTo>
                  <a:lnTo>
                    <a:pt x="247858" y="895"/>
                  </a:lnTo>
                  <a:lnTo>
                    <a:pt x="205119" y="7846"/>
                  </a:lnTo>
                  <a:lnTo>
                    <a:pt x="164908" y="21217"/>
                  </a:lnTo>
                  <a:lnTo>
                    <a:pt x="127779" y="40451"/>
                  </a:lnTo>
                  <a:lnTo>
                    <a:pt x="94290" y="64992"/>
                  </a:lnTo>
                  <a:lnTo>
                    <a:pt x="64996" y="94285"/>
                  </a:lnTo>
                  <a:lnTo>
                    <a:pt x="40454" y="127774"/>
                  </a:lnTo>
                  <a:lnTo>
                    <a:pt x="21219" y="164902"/>
                  </a:lnTo>
                  <a:lnTo>
                    <a:pt x="7847" y="205115"/>
                  </a:lnTo>
                  <a:lnTo>
                    <a:pt x="895" y="247856"/>
                  </a:lnTo>
                  <a:lnTo>
                    <a:pt x="0" y="270001"/>
                  </a:lnTo>
                  <a:lnTo>
                    <a:pt x="0" y="1349997"/>
                  </a:lnTo>
                  <a:lnTo>
                    <a:pt x="3534" y="1393791"/>
                  </a:lnTo>
                  <a:lnTo>
                    <a:pt x="13765" y="1435336"/>
                  </a:lnTo>
                  <a:lnTo>
                    <a:pt x="30138" y="1474075"/>
                  </a:lnTo>
                  <a:lnTo>
                    <a:pt x="52096" y="1509453"/>
                  </a:lnTo>
                  <a:lnTo>
                    <a:pt x="79084" y="1540914"/>
                  </a:lnTo>
                  <a:lnTo>
                    <a:pt x="110545" y="1567902"/>
                  </a:lnTo>
                  <a:lnTo>
                    <a:pt x="145923" y="1589860"/>
                  </a:lnTo>
                  <a:lnTo>
                    <a:pt x="184663" y="1606233"/>
                  </a:lnTo>
                  <a:lnTo>
                    <a:pt x="226208" y="1616465"/>
                  </a:lnTo>
                  <a:lnTo>
                    <a:pt x="270002" y="1619999"/>
                  </a:lnTo>
                  <a:lnTo>
                    <a:pt x="1493989" y="1619999"/>
                  </a:lnTo>
                  <a:lnTo>
                    <a:pt x="1537787" y="1616465"/>
                  </a:lnTo>
                  <a:lnTo>
                    <a:pt x="1579334" y="1606233"/>
                  </a:lnTo>
                  <a:lnTo>
                    <a:pt x="1618076" y="1589860"/>
                  </a:lnTo>
                  <a:lnTo>
                    <a:pt x="1653456" y="1567902"/>
                  </a:lnTo>
                  <a:lnTo>
                    <a:pt x="1684918" y="1540914"/>
                  </a:lnTo>
                  <a:lnTo>
                    <a:pt x="1711906" y="1509453"/>
                  </a:lnTo>
                  <a:lnTo>
                    <a:pt x="1733865" y="1474075"/>
                  </a:lnTo>
                  <a:lnTo>
                    <a:pt x="1750238" y="1435336"/>
                  </a:lnTo>
                  <a:lnTo>
                    <a:pt x="1760470" y="1393791"/>
                  </a:lnTo>
                  <a:lnTo>
                    <a:pt x="1764004" y="1349997"/>
                  </a:lnTo>
                  <a:lnTo>
                    <a:pt x="1764004" y="270001"/>
                  </a:lnTo>
                  <a:lnTo>
                    <a:pt x="1760470" y="226204"/>
                  </a:lnTo>
                  <a:lnTo>
                    <a:pt x="1750238" y="184658"/>
                  </a:lnTo>
                  <a:lnTo>
                    <a:pt x="1733865" y="145918"/>
                  </a:lnTo>
                  <a:lnTo>
                    <a:pt x="1711906" y="110539"/>
                  </a:lnTo>
                  <a:lnTo>
                    <a:pt x="1684918" y="79079"/>
                  </a:lnTo>
                  <a:lnTo>
                    <a:pt x="1653456" y="52093"/>
                  </a:lnTo>
                  <a:lnTo>
                    <a:pt x="1618076" y="30136"/>
                  </a:lnTo>
                  <a:lnTo>
                    <a:pt x="1579334" y="13764"/>
                  </a:lnTo>
                  <a:lnTo>
                    <a:pt x="1537787" y="3533"/>
                  </a:lnTo>
                  <a:lnTo>
                    <a:pt x="1493989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21" name="object 4">
              <a:extLst>
                <a:ext uri="{FF2B5EF4-FFF2-40B4-BE49-F238E27FC236}">
                  <a16:creationId xmlns:a16="http://schemas.microsoft.com/office/drawing/2014/main" id="{6A5C065E-9ACA-4CCB-A8B5-14D2C7DC9A1D}"/>
                </a:ext>
              </a:extLst>
            </p:cNvPr>
            <p:cNvSpPr txBox="1"/>
            <p:nvPr/>
          </p:nvSpPr>
          <p:spPr>
            <a:xfrm>
              <a:off x="1043384" y="4457999"/>
              <a:ext cx="1366449" cy="98615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9525" marR="9525" indent="3334" algn="ctr"/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I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n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c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rea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s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ed </a:t>
              </a:r>
              <a:r>
                <a:rPr sz="1200" spc="-11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v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i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s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i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b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ili</a:t>
              </a:r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y</a:t>
              </a:r>
              <a:r>
                <a:rPr sz="1200" spc="-56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 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o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f 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en</a:t>
              </a:r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f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or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c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</a:t>
              </a:r>
              <a:r>
                <a:rPr sz="1200" spc="19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m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ent a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c</a:t>
              </a:r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i</a:t>
              </a:r>
              <a:r>
                <a:rPr sz="1200" spc="-11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v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i</a:t>
              </a:r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i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s</a:t>
              </a:r>
              <a:endParaRPr sz="1200" dirty="0">
                <a:latin typeface="Century Gothic" panose="020B0502020202020204" pitchFamily="34" charset="0"/>
                <a:cs typeface="Arial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163B19E-417B-4BFA-82EE-CD3277C105C8}"/>
              </a:ext>
            </a:extLst>
          </p:cNvPr>
          <p:cNvGrpSpPr/>
          <p:nvPr/>
        </p:nvGrpSpPr>
        <p:grpSpPr>
          <a:xfrm>
            <a:off x="7165571" y="3294121"/>
            <a:ext cx="1323003" cy="1214999"/>
            <a:chOff x="6278967" y="4168638"/>
            <a:chExt cx="1764004" cy="1619999"/>
          </a:xfrm>
        </p:grpSpPr>
        <p:sp>
          <p:nvSpPr>
            <p:cNvPr id="23" name="object 9">
              <a:extLst>
                <a:ext uri="{FF2B5EF4-FFF2-40B4-BE49-F238E27FC236}">
                  <a16:creationId xmlns:a16="http://schemas.microsoft.com/office/drawing/2014/main" id="{9A05802F-8AB9-4DCF-819B-03E60D86AD77}"/>
                </a:ext>
              </a:extLst>
            </p:cNvPr>
            <p:cNvSpPr/>
            <p:nvPr/>
          </p:nvSpPr>
          <p:spPr>
            <a:xfrm>
              <a:off x="6278967" y="4168638"/>
              <a:ext cx="1764004" cy="1619999"/>
            </a:xfrm>
            <a:custGeom>
              <a:avLst/>
              <a:gdLst/>
              <a:ahLst/>
              <a:cxnLst/>
              <a:rect l="l" t="t" r="r" b="b"/>
              <a:pathLst>
                <a:path w="1764004" h="1619999">
                  <a:moveTo>
                    <a:pt x="1493989" y="0"/>
                  </a:moveTo>
                  <a:lnTo>
                    <a:pt x="270002" y="0"/>
                  </a:lnTo>
                  <a:lnTo>
                    <a:pt x="247858" y="895"/>
                  </a:lnTo>
                  <a:lnTo>
                    <a:pt x="205119" y="7846"/>
                  </a:lnTo>
                  <a:lnTo>
                    <a:pt x="164908" y="21217"/>
                  </a:lnTo>
                  <a:lnTo>
                    <a:pt x="127779" y="40451"/>
                  </a:lnTo>
                  <a:lnTo>
                    <a:pt x="94290" y="64992"/>
                  </a:lnTo>
                  <a:lnTo>
                    <a:pt x="64996" y="94285"/>
                  </a:lnTo>
                  <a:lnTo>
                    <a:pt x="40454" y="127774"/>
                  </a:lnTo>
                  <a:lnTo>
                    <a:pt x="21219" y="164902"/>
                  </a:lnTo>
                  <a:lnTo>
                    <a:pt x="7847" y="205115"/>
                  </a:lnTo>
                  <a:lnTo>
                    <a:pt x="895" y="247856"/>
                  </a:lnTo>
                  <a:lnTo>
                    <a:pt x="0" y="270001"/>
                  </a:lnTo>
                  <a:lnTo>
                    <a:pt x="0" y="1349997"/>
                  </a:lnTo>
                  <a:lnTo>
                    <a:pt x="3534" y="1393791"/>
                  </a:lnTo>
                  <a:lnTo>
                    <a:pt x="13765" y="1435336"/>
                  </a:lnTo>
                  <a:lnTo>
                    <a:pt x="30138" y="1474075"/>
                  </a:lnTo>
                  <a:lnTo>
                    <a:pt x="52096" y="1509453"/>
                  </a:lnTo>
                  <a:lnTo>
                    <a:pt x="79084" y="1540914"/>
                  </a:lnTo>
                  <a:lnTo>
                    <a:pt x="110545" y="1567902"/>
                  </a:lnTo>
                  <a:lnTo>
                    <a:pt x="145923" y="1589860"/>
                  </a:lnTo>
                  <a:lnTo>
                    <a:pt x="184663" y="1606233"/>
                  </a:lnTo>
                  <a:lnTo>
                    <a:pt x="226208" y="1616465"/>
                  </a:lnTo>
                  <a:lnTo>
                    <a:pt x="270002" y="1619999"/>
                  </a:lnTo>
                  <a:lnTo>
                    <a:pt x="1493989" y="1619999"/>
                  </a:lnTo>
                  <a:lnTo>
                    <a:pt x="1537787" y="1616465"/>
                  </a:lnTo>
                  <a:lnTo>
                    <a:pt x="1579334" y="1606233"/>
                  </a:lnTo>
                  <a:lnTo>
                    <a:pt x="1618076" y="1589860"/>
                  </a:lnTo>
                  <a:lnTo>
                    <a:pt x="1653456" y="1567902"/>
                  </a:lnTo>
                  <a:lnTo>
                    <a:pt x="1684918" y="1540914"/>
                  </a:lnTo>
                  <a:lnTo>
                    <a:pt x="1711906" y="1509453"/>
                  </a:lnTo>
                  <a:lnTo>
                    <a:pt x="1733865" y="1474075"/>
                  </a:lnTo>
                  <a:lnTo>
                    <a:pt x="1750238" y="1435336"/>
                  </a:lnTo>
                  <a:lnTo>
                    <a:pt x="1760470" y="1393791"/>
                  </a:lnTo>
                  <a:lnTo>
                    <a:pt x="1764004" y="1349997"/>
                  </a:lnTo>
                  <a:lnTo>
                    <a:pt x="1764004" y="270001"/>
                  </a:lnTo>
                  <a:lnTo>
                    <a:pt x="1760470" y="226204"/>
                  </a:lnTo>
                  <a:lnTo>
                    <a:pt x="1750238" y="184658"/>
                  </a:lnTo>
                  <a:lnTo>
                    <a:pt x="1733865" y="145918"/>
                  </a:lnTo>
                  <a:lnTo>
                    <a:pt x="1711906" y="110539"/>
                  </a:lnTo>
                  <a:lnTo>
                    <a:pt x="1684918" y="79079"/>
                  </a:lnTo>
                  <a:lnTo>
                    <a:pt x="1653456" y="52093"/>
                  </a:lnTo>
                  <a:lnTo>
                    <a:pt x="1618076" y="30136"/>
                  </a:lnTo>
                  <a:lnTo>
                    <a:pt x="1579334" y="13764"/>
                  </a:lnTo>
                  <a:lnTo>
                    <a:pt x="1537787" y="3533"/>
                  </a:lnTo>
                  <a:lnTo>
                    <a:pt x="1493989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24" name="object 10">
              <a:extLst>
                <a:ext uri="{FF2B5EF4-FFF2-40B4-BE49-F238E27FC236}">
                  <a16:creationId xmlns:a16="http://schemas.microsoft.com/office/drawing/2014/main" id="{D8B7C48A-CFF3-433F-9CCA-51B242F62C4A}"/>
                </a:ext>
              </a:extLst>
            </p:cNvPr>
            <p:cNvSpPr txBox="1"/>
            <p:nvPr/>
          </p:nvSpPr>
          <p:spPr>
            <a:xfrm>
              <a:off x="6456624" y="4442026"/>
              <a:ext cx="1431925" cy="74231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9525" marR="9525" algn="ctr"/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B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l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a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c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k</a:t>
              </a:r>
              <a:r>
                <a:rPr sz="1200" spc="-3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 </a:t>
              </a:r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c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ono</a:t>
              </a:r>
              <a:r>
                <a:rPr sz="1200" spc="19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m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y </a:t>
              </a:r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St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and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i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ng </a:t>
              </a:r>
              <a:r>
                <a:rPr sz="1200" spc="-127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a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sk</a:t>
              </a:r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f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or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c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</a:t>
              </a:r>
              <a:endParaRPr sz="1200" dirty="0">
                <a:latin typeface="Century Gothic" panose="020B0502020202020204" pitchFamily="34" charset="0"/>
                <a:cs typeface="Arial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F492DC5-3FE8-43B5-ACCE-8989462E6989}"/>
              </a:ext>
            </a:extLst>
          </p:cNvPr>
          <p:cNvGrpSpPr/>
          <p:nvPr/>
        </p:nvGrpSpPr>
        <p:grpSpPr>
          <a:xfrm>
            <a:off x="3895607" y="3294121"/>
            <a:ext cx="1323003" cy="1214999"/>
            <a:chOff x="4464042" y="4163400"/>
            <a:chExt cx="1764004" cy="1619999"/>
          </a:xfrm>
        </p:grpSpPr>
        <p:sp>
          <p:nvSpPr>
            <p:cNvPr id="26" name="object 7">
              <a:extLst>
                <a:ext uri="{FF2B5EF4-FFF2-40B4-BE49-F238E27FC236}">
                  <a16:creationId xmlns:a16="http://schemas.microsoft.com/office/drawing/2014/main" id="{2B5849D7-1CF9-49BB-8BB5-F8D087BD644B}"/>
                </a:ext>
              </a:extLst>
            </p:cNvPr>
            <p:cNvSpPr/>
            <p:nvPr/>
          </p:nvSpPr>
          <p:spPr>
            <a:xfrm>
              <a:off x="4464042" y="4163400"/>
              <a:ext cx="1764004" cy="1619999"/>
            </a:xfrm>
            <a:custGeom>
              <a:avLst/>
              <a:gdLst/>
              <a:ahLst/>
              <a:cxnLst/>
              <a:rect l="l" t="t" r="r" b="b"/>
              <a:pathLst>
                <a:path w="1764004" h="1619999">
                  <a:moveTo>
                    <a:pt x="1493989" y="0"/>
                  </a:moveTo>
                  <a:lnTo>
                    <a:pt x="270002" y="0"/>
                  </a:lnTo>
                  <a:lnTo>
                    <a:pt x="247858" y="895"/>
                  </a:lnTo>
                  <a:lnTo>
                    <a:pt x="205119" y="7846"/>
                  </a:lnTo>
                  <a:lnTo>
                    <a:pt x="164908" y="21217"/>
                  </a:lnTo>
                  <a:lnTo>
                    <a:pt x="127779" y="40451"/>
                  </a:lnTo>
                  <a:lnTo>
                    <a:pt x="94290" y="64992"/>
                  </a:lnTo>
                  <a:lnTo>
                    <a:pt x="64996" y="94285"/>
                  </a:lnTo>
                  <a:lnTo>
                    <a:pt x="40454" y="127774"/>
                  </a:lnTo>
                  <a:lnTo>
                    <a:pt x="21219" y="164902"/>
                  </a:lnTo>
                  <a:lnTo>
                    <a:pt x="7847" y="205115"/>
                  </a:lnTo>
                  <a:lnTo>
                    <a:pt x="895" y="247856"/>
                  </a:lnTo>
                  <a:lnTo>
                    <a:pt x="0" y="270001"/>
                  </a:lnTo>
                  <a:lnTo>
                    <a:pt x="0" y="1349997"/>
                  </a:lnTo>
                  <a:lnTo>
                    <a:pt x="3534" y="1393791"/>
                  </a:lnTo>
                  <a:lnTo>
                    <a:pt x="13765" y="1435336"/>
                  </a:lnTo>
                  <a:lnTo>
                    <a:pt x="30138" y="1474075"/>
                  </a:lnTo>
                  <a:lnTo>
                    <a:pt x="52096" y="1509453"/>
                  </a:lnTo>
                  <a:lnTo>
                    <a:pt x="79084" y="1540914"/>
                  </a:lnTo>
                  <a:lnTo>
                    <a:pt x="110545" y="1567902"/>
                  </a:lnTo>
                  <a:lnTo>
                    <a:pt x="145923" y="1589860"/>
                  </a:lnTo>
                  <a:lnTo>
                    <a:pt x="184663" y="1606233"/>
                  </a:lnTo>
                  <a:lnTo>
                    <a:pt x="226208" y="1616465"/>
                  </a:lnTo>
                  <a:lnTo>
                    <a:pt x="270002" y="1619999"/>
                  </a:lnTo>
                  <a:lnTo>
                    <a:pt x="1493989" y="1619999"/>
                  </a:lnTo>
                  <a:lnTo>
                    <a:pt x="1537787" y="1616465"/>
                  </a:lnTo>
                  <a:lnTo>
                    <a:pt x="1579334" y="1606233"/>
                  </a:lnTo>
                  <a:lnTo>
                    <a:pt x="1618076" y="1589860"/>
                  </a:lnTo>
                  <a:lnTo>
                    <a:pt x="1653456" y="1567902"/>
                  </a:lnTo>
                  <a:lnTo>
                    <a:pt x="1684918" y="1540914"/>
                  </a:lnTo>
                  <a:lnTo>
                    <a:pt x="1711906" y="1509453"/>
                  </a:lnTo>
                  <a:lnTo>
                    <a:pt x="1733865" y="1474075"/>
                  </a:lnTo>
                  <a:lnTo>
                    <a:pt x="1750238" y="1435336"/>
                  </a:lnTo>
                  <a:lnTo>
                    <a:pt x="1760470" y="1393791"/>
                  </a:lnTo>
                  <a:lnTo>
                    <a:pt x="1764004" y="1349997"/>
                  </a:lnTo>
                  <a:lnTo>
                    <a:pt x="1764004" y="270001"/>
                  </a:lnTo>
                  <a:lnTo>
                    <a:pt x="1760470" y="226204"/>
                  </a:lnTo>
                  <a:lnTo>
                    <a:pt x="1750238" y="184658"/>
                  </a:lnTo>
                  <a:lnTo>
                    <a:pt x="1733865" y="145918"/>
                  </a:lnTo>
                  <a:lnTo>
                    <a:pt x="1711906" y="110539"/>
                  </a:lnTo>
                  <a:lnTo>
                    <a:pt x="1684918" y="79079"/>
                  </a:lnTo>
                  <a:lnTo>
                    <a:pt x="1653456" y="52093"/>
                  </a:lnTo>
                  <a:lnTo>
                    <a:pt x="1618076" y="30136"/>
                  </a:lnTo>
                  <a:lnTo>
                    <a:pt x="1579334" y="13764"/>
                  </a:lnTo>
                  <a:lnTo>
                    <a:pt x="1537787" y="3533"/>
                  </a:lnTo>
                  <a:lnTo>
                    <a:pt x="1493989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27" name="object 8">
              <a:extLst>
                <a:ext uri="{FF2B5EF4-FFF2-40B4-BE49-F238E27FC236}">
                  <a16:creationId xmlns:a16="http://schemas.microsoft.com/office/drawing/2014/main" id="{4561441E-292D-4766-9FE8-7FF5392A3F8A}"/>
                </a:ext>
              </a:extLst>
            </p:cNvPr>
            <p:cNvSpPr txBox="1"/>
            <p:nvPr/>
          </p:nvSpPr>
          <p:spPr>
            <a:xfrm>
              <a:off x="4641063" y="4445560"/>
              <a:ext cx="1390650" cy="1064656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9049" marR="9525" algn="ctr"/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P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re</a:t>
              </a:r>
              <a:r>
                <a:rPr sz="1200" spc="-11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v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en</a:t>
              </a:r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i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o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n</a:t>
              </a:r>
              <a:r>
                <a:rPr lang="en-AU" sz="1200" spc="-15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 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and</a:t>
              </a:r>
              <a:r>
                <a:rPr lang="en-AU"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 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edu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c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a</a:t>
              </a:r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i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on</a:t>
              </a:r>
              <a:r>
                <a:rPr lang="en-AU"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 </a:t>
              </a:r>
              <a:r>
                <a:rPr sz="1200" spc="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s</a:t>
              </a:r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ra</a:t>
              </a:r>
              <a:r>
                <a:rPr sz="1200" spc="4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t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eg</a:t>
              </a:r>
              <a:r>
                <a:rPr sz="1200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i</a:t>
              </a:r>
              <a:r>
                <a:rPr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es</a:t>
              </a:r>
              <a:endParaRPr sz="1200" dirty="0">
                <a:latin typeface="Century Gothic" panose="020B0502020202020204" pitchFamily="34" charset="0"/>
                <a:cs typeface="Arial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EED9A00-B525-4A71-90E1-F2BCD822CCEF}"/>
              </a:ext>
            </a:extLst>
          </p:cNvPr>
          <p:cNvGrpSpPr/>
          <p:nvPr/>
        </p:nvGrpSpPr>
        <p:grpSpPr>
          <a:xfrm>
            <a:off x="5530589" y="3294121"/>
            <a:ext cx="1323003" cy="1214999"/>
            <a:chOff x="8093893" y="4168638"/>
            <a:chExt cx="1764004" cy="1619999"/>
          </a:xfrm>
        </p:grpSpPr>
        <p:sp>
          <p:nvSpPr>
            <p:cNvPr id="29" name="object 11">
              <a:extLst>
                <a:ext uri="{FF2B5EF4-FFF2-40B4-BE49-F238E27FC236}">
                  <a16:creationId xmlns:a16="http://schemas.microsoft.com/office/drawing/2014/main" id="{985EDD54-8BB4-4031-AC7E-C4C0D2872307}"/>
                </a:ext>
              </a:extLst>
            </p:cNvPr>
            <p:cNvSpPr/>
            <p:nvPr/>
          </p:nvSpPr>
          <p:spPr>
            <a:xfrm>
              <a:off x="8093893" y="4168638"/>
              <a:ext cx="1764004" cy="1619999"/>
            </a:xfrm>
            <a:custGeom>
              <a:avLst/>
              <a:gdLst/>
              <a:ahLst/>
              <a:cxnLst/>
              <a:rect l="l" t="t" r="r" b="b"/>
              <a:pathLst>
                <a:path w="1764004" h="1619999">
                  <a:moveTo>
                    <a:pt x="1493989" y="0"/>
                  </a:moveTo>
                  <a:lnTo>
                    <a:pt x="270002" y="0"/>
                  </a:lnTo>
                  <a:lnTo>
                    <a:pt x="247858" y="895"/>
                  </a:lnTo>
                  <a:lnTo>
                    <a:pt x="205119" y="7846"/>
                  </a:lnTo>
                  <a:lnTo>
                    <a:pt x="164908" y="21217"/>
                  </a:lnTo>
                  <a:lnTo>
                    <a:pt x="127779" y="40451"/>
                  </a:lnTo>
                  <a:lnTo>
                    <a:pt x="94290" y="64992"/>
                  </a:lnTo>
                  <a:lnTo>
                    <a:pt x="64996" y="94285"/>
                  </a:lnTo>
                  <a:lnTo>
                    <a:pt x="40454" y="127774"/>
                  </a:lnTo>
                  <a:lnTo>
                    <a:pt x="21219" y="164902"/>
                  </a:lnTo>
                  <a:lnTo>
                    <a:pt x="7847" y="205115"/>
                  </a:lnTo>
                  <a:lnTo>
                    <a:pt x="895" y="247856"/>
                  </a:lnTo>
                  <a:lnTo>
                    <a:pt x="0" y="270001"/>
                  </a:lnTo>
                  <a:lnTo>
                    <a:pt x="0" y="1349997"/>
                  </a:lnTo>
                  <a:lnTo>
                    <a:pt x="3534" y="1393791"/>
                  </a:lnTo>
                  <a:lnTo>
                    <a:pt x="13765" y="1435336"/>
                  </a:lnTo>
                  <a:lnTo>
                    <a:pt x="30138" y="1474075"/>
                  </a:lnTo>
                  <a:lnTo>
                    <a:pt x="52096" y="1509453"/>
                  </a:lnTo>
                  <a:lnTo>
                    <a:pt x="79084" y="1540914"/>
                  </a:lnTo>
                  <a:lnTo>
                    <a:pt x="110545" y="1567902"/>
                  </a:lnTo>
                  <a:lnTo>
                    <a:pt x="145923" y="1589860"/>
                  </a:lnTo>
                  <a:lnTo>
                    <a:pt x="184663" y="1606233"/>
                  </a:lnTo>
                  <a:lnTo>
                    <a:pt x="226208" y="1616465"/>
                  </a:lnTo>
                  <a:lnTo>
                    <a:pt x="270002" y="1619999"/>
                  </a:lnTo>
                  <a:lnTo>
                    <a:pt x="1493989" y="1619999"/>
                  </a:lnTo>
                  <a:lnTo>
                    <a:pt x="1537787" y="1616465"/>
                  </a:lnTo>
                  <a:lnTo>
                    <a:pt x="1579334" y="1606233"/>
                  </a:lnTo>
                  <a:lnTo>
                    <a:pt x="1618076" y="1589860"/>
                  </a:lnTo>
                  <a:lnTo>
                    <a:pt x="1653456" y="1567902"/>
                  </a:lnTo>
                  <a:lnTo>
                    <a:pt x="1684918" y="1540914"/>
                  </a:lnTo>
                  <a:lnTo>
                    <a:pt x="1711906" y="1509453"/>
                  </a:lnTo>
                  <a:lnTo>
                    <a:pt x="1733865" y="1474075"/>
                  </a:lnTo>
                  <a:lnTo>
                    <a:pt x="1750238" y="1435336"/>
                  </a:lnTo>
                  <a:lnTo>
                    <a:pt x="1760470" y="1393791"/>
                  </a:lnTo>
                  <a:lnTo>
                    <a:pt x="1764004" y="1349997"/>
                  </a:lnTo>
                  <a:lnTo>
                    <a:pt x="1764004" y="270001"/>
                  </a:lnTo>
                  <a:lnTo>
                    <a:pt x="1760470" y="226204"/>
                  </a:lnTo>
                  <a:lnTo>
                    <a:pt x="1750238" y="184658"/>
                  </a:lnTo>
                  <a:lnTo>
                    <a:pt x="1733865" y="145918"/>
                  </a:lnTo>
                  <a:lnTo>
                    <a:pt x="1711906" y="110539"/>
                  </a:lnTo>
                  <a:lnTo>
                    <a:pt x="1684918" y="79079"/>
                  </a:lnTo>
                  <a:lnTo>
                    <a:pt x="1653456" y="52093"/>
                  </a:lnTo>
                  <a:lnTo>
                    <a:pt x="1618076" y="30136"/>
                  </a:lnTo>
                  <a:lnTo>
                    <a:pt x="1579334" y="13764"/>
                  </a:lnTo>
                  <a:lnTo>
                    <a:pt x="1537787" y="3533"/>
                  </a:lnTo>
                  <a:lnTo>
                    <a:pt x="1493989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30" name="object 12">
              <a:extLst>
                <a:ext uri="{FF2B5EF4-FFF2-40B4-BE49-F238E27FC236}">
                  <a16:creationId xmlns:a16="http://schemas.microsoft.com/office/drawing/2014/main" id="{78276361-59A1-403A-B976-E7AC9B0350BF}"/>
                </a:ext>
              </a:extLst>
            </p:cNvPr>
            <p:cNvSpPr txBox="1"/>
            <p:nvPr/>
          </p:nvSpPr>
          <p:spPr>
            <a:xfrm>
              <a:off x="8385028" y="4629235"/>
              <a:ext cx="1181735" cy="49847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9525" marR="9525" indent="40957" algn="ctr"/>
              <a:r>
                <a:rPr lang="en-AU" sz="1200" spc="-8" dirty="0">
                  <a:solidFill>
                    <a:srgbClr val="FFFFFF"/>
                  </a:solidFill>
                  <a:latin typeface="Century Gothic" panose="020B0502020202020204" pitchFamily="34" charset="0"/>
                  <a:cs typeface="Arial"/>
                </a:rPr>
                <a:t>New law and policy measures</a:t>
              </a:r>
              <a:endParaRPr sz="1200" dirty="0">
                <a:latin typeface="Century Gothic" panose="020B0502020202020204" pitchFamily="34" charset="0"/>
                <a:cs typeface="Arial"/>
              </a:endParaRP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BCF72543-C7D8-49E3-8E20-1A491A849522}"/>
              </a:ext>
            </a:extLst>
          </p:cNvPr>
          <p:cNvSpPr/>
          <p:nvPr/>
        </p:nvSpPr>
        <p:spPr>
          <a:xfrm>
            <a:off x="1182757" y="2925975"/>
            <a:ext cx="248478" cy="294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pic>
        <p:nvPicPr>
          <p:cNvPr id="32" name="Graphic 31" descr="Dollar with solid fill">
            <a:extLst>
              <a:ext uri="{FF2B5EF4-FFF2-40B4-BE49-F238E27FC236}">
                <a16:creationId xmlns:a16="http://schemas.microsoft.com/office/drawing/2014/main" id="{D68CA462-824E-4173-8BC1-FF6B87A37B4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23507" y="2874729"/>
            <a:ext cx="355058" cy="355058"/>
          </a:xfrm>
          <a:prstGeom prst="rect">
            <a:avLst/>
          </a:prstGeom>
        </p:spPr>
      </p:pic>
      <p:pic>
        <p:nvPicPr>
          <p:cNvPr id="33" name="Graphic 32" descr="Bullseye with solid fill">
            <a:extLst>
              <a:ext uri="{FF2B5EF4-FFF2-40B4-BE49-F238E27FC236}">
                <a16:creationId xmlns:a16="http://schemas.microsoft.com/office/drawing/2014/main" id="{1D2592E0-24A8-4641-808D-0E2BE873E07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579225" y="2634244"/>
            <a:ext cx="685800" cy="685800"/>
          </a:xfrm>
          <a:prstGeom prst="rect">
            <a:avLst/>
          </a:prstGeom>
        </p:spPr>
      </p:pic>
      <p:pic>
        <p:nvPicPr>
          <p:cNvPr id="34" name="Graphic 33" descr="Classroom with solid fill">
            <a:extLst>
              <a:ext uri="{FF2B5EF4-FFF2-40B4-BE49-F238E27FC236}">
                <a16:creationId xmlns:a16="http://schemas.microsoft.com/office/drawing/2014/main" id="{52DB4021-D2DD-4238-ADD0-D195A7F1FD3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4235105" y="2648605"/>
            <a:ext cx="685800" cy="685800"/>
          </a:xfrm>
          <a:prstGeom prst="rect">
            <a:avLst/>
          </a:prstGeom>
        </p:spPr>
      </p:pic>
      <p:pic>
        <p:nvPicPr>
          <p:cNvPr id="35" name="Graphic 34" descr="Gavel with solid fill">
            <a:extLst>
              <a:ext uri="{FF2B5EF4-FFF2-40B4-BE49-F238E27FC236}">
                <a16:creationId xmlns:a16="http://schemas.microsoft.com/office/drawing/2014/main" id="{933BEBD6-FD8E-4E79-975F-1FDDA3BB9C7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845789" y="2632771"/>
            <a:ext cx="685800" cy="685800"/>
          </a:xfrm>
          <a:prstGeom prst="rect">
            <a:avLst/>
          </a:prstGeom>
        </p:spPr>
      </p:pic>
      <p:pic>
        <p:nvPicPr>
          <p:cNvPr id="36" name="Graphic 35" descr="Cycle with people with solid fill">
            <a:extLst>
              <a:ext uri="{FF2B5EF4-FFF2-40B4-BE49-F238E27FC236}">
                <a16:creationId xmlns:a16="http://schemas.microsoft.com/office/drawing/2014/main" id="{0CC02955-D09E-44CE-A24B-817DE605C7A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486802" y="2612894"/>
            <a:ext cx="756661" cy="75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737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7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Which of the following is the missing trader, the buffer and the broker? (1 point each) </a:t>
            </a:r>
            <a:endParaRPr lang="en-AU" dirty="0"/>
          </a:p>
        </p:txBody>
      </p:sp>
      <p:graphicFrame>
        <p:nvGraphicFramePr>
          <p:cNvPr id="42" name="Diagram 41">
            <a:extLst>
              <a:ext uri="{FF2B5EF4-FFF2-40B4-BE49-F238E27FC236}">
                <a16:creationId xmlns:a16="http://schemas.microsoft.com/office/drawing/2014/main" id="{97E72867-E5A2-4665-94ED-F591728FCC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3925035"/>
              </p:ext>
            </p:extLst>
          </p:nvPr>
        </p:nvGraphicFramePr>
        <p:xfrm>
          <a:off x="323528" y="2001172"/>
          <a:ext cx="8640960" cy="3627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43" name="Graphic 42" descr="Female Profile with solid fill">
            <a:extLst>
              <a:ext uri="{FF2B5EF4-FFF2-40B4-BE49-F238E27FC236}">
                <a16:creationId xmlns:a16="http://schemas.microsoft.com/office/drawing/2014/main" id="{EE1F3EE8-1355-4E2C-BC47-743504DF5AE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83593" y="1849603"/>
            <a:ext cx="1296144" cy="1296144"/>
          </a:xfrm>
          <a:prstGeom prst="rect">
            <a:avLst/>
          </a:prstGeom>
        </p:spPr>
      </p:pic>
      <p:pic>
        <p:nvPicPr>
          <p:cNvPr id="44" name="Graphic 43" descr="Office worker male with solid fill">
            <a:extLst>
              <a:ext uri="{FF2B5EF4-FFF2-40B4-BE49-F238E27FC236}">
                <a16:creationId xmlns:a16="http://schemas.microsoft.com/office/drawing/2014/main" id="{C8DA320F-2B15-4A05-BD3A-41FA014DF3C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83593" y="3140968"/>
            <a:ext cx="1296144" cy="1296144"/>
          </a:xfrm>
          <a:prstGeom prst="rect">
            <a:avLst/>
          </a:prstGeom>
        </p:spPr>
      </p:pic>
      <p:pic>
        <p:nvPicPr>
          <p:cNvPr id="45" name="Graphic 44" descr="Office worker female with solid fill">
            <a:extLst>
              <a:ext uri="{FF2B5EF4-FFF2-40B4-BE49-F238E27FC236}">
                <a16:creationId xmlns:a16="http://schemas.microsoft.com/office/drawing/2014/main" id="{C724310F-BE1C-497D-B21B-DC16FD6609F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3593" y="4437112"/>
            <a:ext cx="1296144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093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1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is the ATO approach for managing external fraud risks? (1 point each)</a:t>
            </a:r>
            <a:endParaRPr lang="en-AU" dirty="0"/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BA5C0913-A734-42EC-8AF8-6CCD1FAB5A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0885671"/>
              </p:ext>
            </p:extLst>
          </p:nvPr>
        </p:nvGraphicFramePr>
        <p:xfrm>
          <a:off x="1475656" y="1844824"/>
          <a:ext cx="6096000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7" name="Graphic 16" descr="Badge Question Mark with solid fill">
            <a:extLst>
              <a:ext uri="{FF2B5EF4-FFF2-40B4-BE49-F238E27FC236}">
                <a16:creationId xmlns:a16="http://schemas.microsoft.com/office/drawing/2014/main" id="{850BAB93-7532-4C05-A5EB-2C6DA35E815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1931368" y="3295836"/>
            <a:ext cx="914400" cy="914400"/>
          </a:xfrm>
          <a:prstGeom prst="rect">
            <a:avLst/>
          </a:prstGeom>
        </p:spPr>
      </p:pic>
      <p:pic>
        <p:nvPicPr>
          <p:cNvPr id="21" name="Graphic 20" descr="Badge Question Mark with solid fill">
            <a:extLst>
              <a:ext uri="{FF2B5EF4-FFF2-40B4-BE49-F238E27FC236}">
                <a16:creationId xmlns:a16="http://schemas.microsoft.com/office/drawing/2014/main" id="{5FB71BE7-586E-4E0E-932C-A762D06DBBC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4086971" y="3295836"/>
            <a:ext cx="914400" cy="914400"/>
          </a:xfrm>
          <a:prstGeom prst="rect">
            <a:avLst/>
          </a:prstGeom>
        </p:spPr>
      </p:pic>
      <p:pic>
        <p:nvPicPr>
          <p:cNvPr id="22" name="Graphic 21" descr="Badge Question Mark with solid fill">
            <a:extLst>
              <a:ext uri="{FF2B5EF4-FFF2-40B4-BE49-F238E27FC236}">
                <a16:creationId xmlns:a16="http://schemas.microsoft.com/office/drawing/2014/main" id="{095D8888-7577-42E8-BB8B-C006F4484BF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6201546" y="329583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186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8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are the indicators of VAT missing trader fraud? (1 point each) </a:t>
            </a:r>
            <a:endParaRPr lang="en-AU" dirty="0"/>
          </a:p>
        </p:txBody>
      </p:sp>
      <p:graphicFrame>
        <p:nvGraphicFramePr>
          <p:cNvPr id="28" name="Diagram 27">
            <a:extLst>
              <a:ext uri="{FF2B5EF4-FFF2-40B4-BE49-F238E27FC236}">
                <a16:creationId xmlns:a16="http://schemas.microsoft.com/office/drawing/2014/main" id="{8DB494A6-5072-4AC3-838F-2108D90664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7452173"/>
              </p:ext>
            </p:extLst>
          </p:nvPr>
        </p:nvGraphicFramePr>
        <p:xfrm>
          <a:off x="395536" y="1988840"/>
          <a:ext cx="8424936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31" name="Graphic 30" descr="Packing Box Open with solid fill">
            <a:extLst>
              <a:ext uri="{FF2B5EF4-FFF2-40B4-BE49-F238E27FC236}">
                <a16:creationId xmlns:a16="http://schemas.microsoft.com/office/drawing/2014/main" id="{6B81EB8F-48E2-47F7-A253-02D1694D66C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79612" y="2279813"/>
            <a:ext cx="792088" cy="792088"/>
          </a:xfrm>
          <a:prstGeom prst="rect">
            <a:avLst/>
          </a:prstGeom>
        </p:spPr>
      </p:pic>
      <p:pic>
        <p:nvPicPr>
          <p:cNvPr id="32" name="Graphic 31" descr="Transfer1 with solid fill">
            <a:extLst>
              <a:ext uri="{FF2B5EF4-FFF2-40B4-BE49-F238E27FC236}">
                <a16:creationId xmlns:a16="http://schemas.microsoft.com/office/drawing/2014/main" id="{7272BCA1-E5EA-4D3E-8684-5F2FDBCBD94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6444208" y="3895363"/>
            <a:ext cx="792088" cy="792088"/>
          </a:xfrm>
          <a:prstGeom prst="rect">
            <a:avLst/>
          </a:prstGeom>
        </p:spPr>
      </p:pic>
      <p:pic>
        <p:nvPicPr>
          <p:cNvPr id="33" name="Graphic 32" descr="Bed with solid fill">
            <a:extLst>
              <a:ext uri="{FF2B5EF4-FFF2-40B4-BE49-F238E27FC236}">
                <a16:creationId xmlns:a16="http://schemas.microsoft.com/office/drawing/2014/main" id="{E959AF99-0087-4E2F-9C44-BDF69DCE4FB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3133478" y="2276872"/>
            <a:ext cx="792088" cy="792088"/>
          </a:xfrm>
          <a:prstGeom prst="rect">
            <a:avLst/>
          </a:prstGeom>
        </p:spPr>
      </p:pic>
      <p:pic>
        <p:nvPicPr>
          <p:cNvPr id="34" name="Graphic 33" descr="Scarecrow with solid fill">
            <a:extLst>
              <a:ext uri="{FF2B5EF4-FFF2-40B4-BE49-F238E27FC236}">
                <a16:creationId xmlns:a16="http://schemas.microsoft.com/office/drawing/2014/main" id="{B8779972-26D4-4D24-B3F7-975B124CA68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5292080" y="2276872"/>
            <a:ext cx="792088" cy="792088"/>
          </a:xfrm>
          <a:prstGeom prst="rect">
            <a:avLst/>
          </a:prstGeom>
        </p:spPr>
      </p:pic>
      <p:pic>
        <p:nvPicPr>
          <p:cNvPr id="35" name="Graphic 34" descr="Signpost with solid fill">
            <a:extLst>
              <a:ext uri="{FF2B5EF4-FFF2-40B4-BE49-F238E27FC236}">
                <a16:creationId xmlns:a16="http://schemas.microsoft.com/office/drawing/2014/main" id="{F02FDCC3-825D-4032-BF36-09F6A5C96E9E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7452320" y="2251500"/>
            <a:ext cx="792088" cy="792088"/>
          </a:xfrm>
          <a:prstGeom prst="rect">
            <a:avLst/>
          </a:prstGeom>
        </p:spPr>
      </p:pic>
      <p:pic>
        <p:nvPicPr>
          <p:cNvPr id="36" name="Graphic 35" descr="Downward trend graph with solid fill">
            <a:extLst>
              <a:ext uri="{FF2B5EF4-FFF2-40B4-BE49-F238E27FC236}">
                <a16:creationId xmlns:a16="http://schemas.microsoft.com/office/drawing/2014/main" id="{585AF70C-57C2-4B07-8ED6-35FBB269583B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rcRect/>
          <a:stretch/>
        </p:blipFill>
        <p:spPr>
          <a:xfrm>
            <a:off x="4211960" y="3817827"/>
            <a:ext cx="792088" cy="792088"/>
          </a:xfrm>
          <a:prstGeom prst="rect">
            <a:avLst/>
          </a:prstGeom>
        </p:spPr>
      </p:pic>
      <p:pic>
        <p:nvPicPr>
          <p:cNvPr id="37" name="Graphic 36" descr="Whole pizza with solid fill">
            <a:extLst>
              <a:ext uri="{FF2B5EF4-FFF2-40B4-BE49-F238E27FC236}">
                <a16:creationId xmlns:a16="http://schemas.microsoft.com/office/drawing/2014/main" id="{81519638-DEA6-4792-8132-09A3864A7E5D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rcRect/>
          <a:stretch/>
        </p:blipFill>
        <p:spPr>
          <a:xfrm>
            <a:off x="2123728" y="3789040"/>
            <a:ext cx="792088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5434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8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are the indicators of VAT missing trader fraud? (1 point each) </a:t>
            </a:r>
            <a:endParaRPr lang="en-AU" dirty="0"/>
          </a:p>
        </p:txBody>
      </p:sp>
      <p:graphicFrame>
        <p:nvGraphicFramePr>
          <p:cNvPr id="16" name="Diagram 15">
            <a:extLst>
              <a:ext uri="{FF2B5EF4-FFF2-40B4-BE49-F238E27FC236}">
                <a16:creationId xmlns:a16="http://schemas.microsoft.com/office/drawing/2014/main" id="{A681CC95-C45F-4CC2-9CF5-72644ACC41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871452"/>
              </p:ext>
            </p:extLst>
          </p:nvPr>
        </p:nvGraphicFramePr>
        <p:xfrm>
          <a:off x="323528" y="2060848"/>
          <a:ext cx="8424936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7" name="Graphic 16" descr="Lightning bolt with solid fill">
            <a:extLst>
              <a:ext uri="{FF2B5EF4-FFF2-40B4-BE49-F238E27FC236}">
                <a16:creationId xmlns:a16="http://schemas.microsoft.com/office/drawing/2014/main" id="{D62AC591-8756-4D07-BD8A-7AF79396B20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1007604" y="2351821"/>
            <a:ext cx="792088" cy="792088"/>
          </a:xfrm>
          <a:prstGeom prst="rect">
            <a:avLst/>
          </a:prstGeom>
        </p:spPr>
      </p:pic>
      <p:pic>
        <p:nvPicPr>
          <p:cNvPr id="18" name="Graphic 17" descr="Social network with solid fill">
            <a:extLst>
              <a:ext uri="{FF2B5EF4-FFF2-40B4-BE49-F238E27FC236}">
                <a16:creationId xmlns:a16="http://schemas.microsoft.com/office/drawing/2014/main" id="{6F4BFA55-932D-4110-8832-AB9D1575ACC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6264188" y="3789040"/>
            <a:ext cx="792088" cy="792088"/>
          </a:xfrm>
          <a:prstGeom prst="rect">
            <a:avLst/>
          </a:prstGeom>
        </p:spPr>
      </p:pic>
      <p:pic>
        <p:nvPicPr>
          <p:cNvPr id="19" name="Graphic 18" descr="Flying Money with solid fill">
            <a:extLst>
              <a:ext uri="{FF2B5EF4-FFF2-40B4-BE49-F238E27FC236}">
                <a16:creationId xmlns:a16="http://schemas.microsoft.com/office/drawing/2014/main" id="{2E35A5A4-954C-4D3B-A78F-936D2E48597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3131840" y="2351821"/>
            <a:ext cx="792088" cy="792088"/>
          </a:xfrm>
          <a:prstGeom prst="rect">
            <a:avLst/>
          </a:prstGeom>
        </p:spPr>
      </p:pic>
      <p:pic>
        <p:nvPicPr>
          <p:cNvPr id="20" name="Graphic 19" descr="Travel with solid fill">
            <a:extLst>
              <a:ext uri="{FF2B5EF4-FFF2-40B4-BE49-F238E27FC236}">
                <a16:creationId xmlns:a16="http://schemas.microsoft.com/office/drawing/2014/main" id="{20A460A7-5725-4A8D-90D2-3DC42092B74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5256076" y="2348880"/>
            <a:ext cx="792088" cy="792088"/>
          </a:xfrm>
          <a:prstGeom prst="rect">
            <a:avLst/>
          </a:prstGeom>
        </p:spPr>
      </p:pic>
      <p:pic>
        <p:nvPicPr>
          <p:cNvPr id="21" name="Graphic 20" descr="Document with solid fill">
            <a:extLst>
              <a:ext uri="{FF2B5EF4-FFF2-40B4-BE49-F238E27FC236}">
                <a16:creationId xmlns:a16="http://schemas.microsoft.com/office/drawing/2014/main" id="{E739EEEE-DFE6-43E8-8832-347BB8F1EA9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7380312" y="2392153"/>
            <a:ext cx="792088" cy="792088"/>
          </a:xfrm>
          <a:prstGeom prst="rect">
            <a:avLst/>
          </a:prstGeom>
        </p:spPr>
      </p:pic>
      <p:pic>
        <p:nvPicPr>
          <p:cNvPr id="22" name="Graphic 21" descr="Document with solid fill">
            <a:extLst>
              <a:ext uri="{FF2B5EF4-FFF2-40B4-BE49-F238E27FC236}">
                <a16:creationId xmlns:a16="http://schemas.microsoft.com/office/drawing/2014/main" id="{CBFBA8A3-9DF9-457F-9BA4-2752248F36CF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1979712" y="4143197"/>
            <a:ext cx="468052" cy="468052"/>
          </a:xfrm>
          <a:prstGeom prst="rect">
            <a:avLst/>
          </a:prstGeom>
        </p:spPr>
      </p:pic>
      <p:pic>
        <p:nvPicPr>
          <p:cNvPr id="23" name="Graphic 22" descr="Close with solid fill">
            <a:extLst>
              <a:ext uri="{FF2B5EF4-FFF2-40B4-BE49-F238E27FC236}">
                <a16:creationId xmlns:a16="http://schemas.microsoft.com/office/drawing/2014/main" id="{C07073B0-9646-4CDD-8F8D-39A176126FBC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rcRect/>
          <a:stretch/>
        </p:blipFill>
        <p:spPr>
          <a:xfrm>
            <a:off x="4211962" y="3859594"/>
            <a:ext cx="648072" cy="648072"/>
          </a:xfrm>
          <a:prstGeom prst="rect">
            <a:avLst/>
          </a:prstGeom>
        </p:spPr>
      </p:pic>
      <p:pic>
        <p:nvPicPr>
          <p:cNvPr id="24" name="Graphic 23" descr="Document with solid fill">
            <a:extLst>
              <a:ext uri="{FF2B5EF4-FFF2-40B4-BE49-F238E27FC236}">
                <a16:creationId xmlns:a16="http://schemas.microsoft.com/office/drawing/2014/main" id="{0B611A99-566F-4A8A-8385-68044B6CBB09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2357755" y="3859594"/>
            <a:ext cx="468052" cy="46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2032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9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four methods for international information sharing did we discuss? (1 point each) </a:t>
            </a:r>
            <a:endParaRPr lang="en-AU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D234A7A-FD49-4248-962B-B54F2E803B4C}"/>
              </a:ext>
            </a:extLst>
          </p:cNvPr>
          <p:cNvSpPr/>
          <p:nvPr/>
        </p:nvSpPr>
        <p:spPr>
          <a:xfrm>
            <a:off x="100511" y="1047623"/>
            <a:ext cx="4393870" cy="28365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 b="1" dirty="0">
              <a:solidFill>
                <a:schemeClr val="accent1"/>
              </a:solidFill>
            </a:endParaRPr>
          </a:p>
          <a:p>
            <a:pPr algn="ctr"/>
            <a:endParaRPr lang="en-AU" sz="1350" b="1" dirty="0">
              <a:solidFill>
                <a:schemeClr val="accent1"/>
              </a:solidFill>
            </a:endParaRPr>
          </a:p>
          <a:p>
            <a:pPr algn="ctr"/>
            <a:endParaRPr lang="en-AU" sz="1350" b="1" dirty="0">
              <a:solidFill>
                <a:schemeClr val="accent1"/>
              </a:solidFill>
            </a:endParaRPr>
          </a:p>
          <a:p>
            <a:pPr algn="ctr"/>
            <a:endParaRPr lang="en-AU" sz="1350" b="1" dirty="0">
              <a:solidFill>
                <a:schemeClr val="accent1"/>
              </a:solidFill>
            </a:endParaRPr>
          </a:p>
          <a:p>
            <a:pPr algn="ctr"/>
            <a:endParaRPr lang="en-AU" sz="1350" b="1" dirty="0">
              <a:solidFill>
                <a:schemeClr val="accent1"/>
              </a:solidFill>
            </a:endParaRPr>
          </a:p>
          <a:p>
            <a:pPr algn="ctr"/>
            <a:r>
              <a:rPr lang="en-AU" sz="1600" b="1" dirty="0">
                <a:solidFill>
                  <a:schemeClr val="accent1"/>
                </a:solidFill>
              </a:rPr>
              <a:t>Tax Treaties </a:t>
            </a:r>
          </a:p>
          <a:p>
            <a:pPr algn="ctr"/>
            <a:endParaRPr lang="en-AU" sz="1350" b="1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8D17056-11FC-4874-A7A5-E22E8C893053}"/>
              </a:ext>
            </a:extLst>
          </p:cNvPr>
          <p:cNvSpPr/>
          <p:nvPr/>
        </p:nvSpPr>
        <p:spPr>
          <a:xfrm>
            <a:off x="111401" y="4048879"/>
            <a:ext cx="4394572" cy="28365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 b="1" dirty="0">
              <a:solidFill>
                <a:schemeClr val="accent1"/>
              </a:solidFill>
            </a:endParaRPr>
          </a:p>
          <a:p>
            <a:pPr algn="ctr"/>
            <a:endParaRPr lang="en-AU" sz="1600" b="1" dirty="0">
              <a:solidFill>
                <a:schemeClr val="accent2"/>
              </a:solidFill>
            </a:endParaRPr>
          </a:p>
          <a:p>
            <a:pPr algn="ctr"/>
            <a:endParaRPr lang="en-AU" sz="1600" b="1" dirty="0">
              <a:solidFill>
                <a:schemeClr val="accent2"/>
              </a:solidFill>
            </a:endParaRPr>
          </a:p>
          <a:p>
            <a:pPr algn="ctr"/>
            <a:endParaRPr lang="en-AU" sz="1600" b="1" dirty="0">
              <a:solidFill>
                <a:schemeClr val="accent2"/>
              </a:solidFill>
            </a:endParaRPr>
          </a:p>
          <a:p>
            <a:pPr algn="ctr"/>
            <a:endParaRPr lang="en-AU" sz="1600" b="1" dirty="0">
              <a:solidFill>
                <a:schemeClr val="accent2"/>
              </a:solidFill>
            </a:endParaRPr>
          </a:p>
          <a:p>
            <a:pPr algn="ctr"/>
            <a:r>
              <a:rPr lang="en-AU" sz="1600" b="1" dirty="0">
                <a:solidFill>
                  <a:schemeClr val="accent2"/>
                </a:solidFill>
              </a:rPr>
              <a:t>Taxation Information Exchange Agreements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endParaRPr lang="en-AU" sz="1050" dirty="0">
              <a:solidFill>
                <a:schemeClr val="tx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endParaRPr lang="en-AU" sz="1050" dirty="0">
              <a:solidFill>
                <a:schemeClr val="tx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52D2B28-93EB-4D7A-9DD2-47D0230C0EE1}"/>
              </a:ext>
            </a:extLst>
          </p:cNvPr>
          <p:cNvSpPr/>
          <p:nvPr/>
        </p:nvSpPr>
        <p:spPr>
          <a:xfrm>
            <a:off x="4650030" y="4059857"/>
            <a:ext cx="4382569" cy="2825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 b="1" dirty="0">
              <a:solidFill>
                <a:schemeClr val="accent4"/>
              </a:solidFill>
            </a:endParaRPr>
          </a:p>
          <a:p>
            <a:pPr algn="ctr"/>
            <a:endParaRPr lang="en-AU" sz="1350" b="1" dirty="0">
              <a:solidFill>
                <a:schemeClr val="accent4"/>
              </a:solidFill>
            </a:endParaRPr>
          </a:p>
          <a:p>
            <a:pPr algn="ctr"/>
            <a:endParaRPr lang="en-AU" sz="1350" b="1" dirty="0">
              <a:solidFill>
                <a:schemeClr val="accent6"/>
              </a:solidFill>
            </a:endParaRPr>
          </a:p>
          <a:p>
            <a:pPr algn="ctr"/>
            <a:endParaRPr lang="en-AU" sz="1350" b="1" dirty="0">
              <a:solidFill>
                <a:schemeClr val="accent6"/>
              </a:solidFill>
            </a:endParaRPr>
          </a:p>
          <a:p>
            <a:pPr algn="ctr"/>
            <a:endParaRPr lang="en-AU" sz="1600" b="1" dirty="0">
              <a:solidFill>
                <a:schemeClr val="accent6"/>
              </a:solidFill>
            </a:endParaRPr>
          </a:p>
          <a:p>
            <a:pPr algn="ctr"/>
            <a:r>
              <a:rPr lang="en-AU" sz="1600" b="1" dirty="0">
                <a:solidFill>
                  <a:schemeClr val="accent6"/>
                </a:solidFill>
              </a:rPr>
              <a:t>Mutual Legal Assistance Treaties (MLATs)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endParaRPr lang="en-AU" sz="1050" dirty="0">
              <a:solidFill>
                <a:schemeClr val="tx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7F9B1A-D5A8-4D3E-B42A-380CE8E47B73}"/>
              </a:ext>
            </a:extLst>
          </p:cNvPr>
          <p:cNvSpPr/>
          <p:nvPr/>
        </p:nvSpPr>
        <p:spPr>
          <a:xfrm>
            <a:off x="4649619" y="1058602"/>
            <a:ext cx="4393870" cy="2825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 b="1" dirty="0">
              <a:solidFill>
                <a:schemeClr val="accent2"/>
              </a:solidFill>
            </a:endParaRPr>
          </a:p>
          <a:p>
            <a:pPr algn="ctr"/>
            <a:endParaRPr lang="en-AU" sz="1350" b="1" dirty="0">
              <a:solidFill>
                <a:schemeClr val="accent4"/>
              </a:solidFill>
            </a:endParaRPr>
          </a:p>
          <a:p>
            <a:pPr algn="ctr"/>
            <a:endParaRPr lang="en-AU" sz="1350" b="1" dirty="0">
              <a:solidFill>
                <a:schemeClr val="accent4"/>
              </a:solidFill>
            </a:endParaRPr>
          </a:p>
          <a:p>
            <a:pPr algn="ctr"/>
            <a:endParaRPr lang="en-AU" sz="1350" b="1" dirty="0">
              <a:solidFill>
                <a:schemeClr val="accent4"/>
              </a:solidFill>
            </a:endParaRPr>
          </a:p>
          <a:p>
            <a:pPr algn="ctr"/>
            <a:endParaRPr lang="en-AU" sz="1600" b="1" dirty="0">
              <a:solidFill>
                <a:schemeClr val="accent4"/>
              </a:solidFill>
            </a:endParaRPr>
          </a:p>
          <a:p>
            <a:pPr algn="ctr"/>
            <a:r>
              <a:rPr lang="en-AU" sz="1600" b="1" dirty="0">
                <a:solidFill>
                  <a:schemeClr val="accent5"/>
                </a:solidFill>
              </a:rPr>
              <a:t>Multilateral Convention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endParaRPr lang="en-AU" sz="1050" dirty="0">
              <a:solidFill>
                <a:schemeClr val="tx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2" name="Graphic 21" descr="Signature with solid fill">
            <a:extLst>
              <a:ext uri="{FF2B5EF4-FFF2-40B4-BE49-F238E27FC236}">
                <a16:creationId xmlns:a16="http://schemas.microsoft.com/office/drawing/2014/main" id="{48D1CDA2-F162-4841-9159-8C8FEFF739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79712" y="4362220"/>
            <a:ext cx="1100551" cy="1100551"/>
          </a:xfrm>
          <a:prstGeom prst="rect">
            <a:avLst/>
          </a:prstGeom>
        </p:spPr>
      </p:pic>
      <p:pic>
        <p:nvPicPr>
          <p:cNvPr id="23" name="Graphic 22" descr="Contract with solid fill">
            <a:extLst>
              <a:ext uri="{FF2B5EF4-FFF2-40B4-BE49-F238E27FC236}">
                <a16:creationId xmlns:a16="http://schemas.microsoft.com/office/drawing/2014/main" id="{AA3ED5CD-2065-4378-9C00-DA2DF7DE40A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763688" y="1715667"/>
            <a:ext cx="1020674" cy="1020674"/>
          </a:xfrm>
          <a:prstGeom prst="rect">
            <a:avLst/>
          </a:prstGeom>
        </p:spPr>
      </p:pic>
      <p:pic>
        <p:nvPicPr>
          <p:cNvPr id="24" name="Graphic 23" descr="Handshake with solid fill">
            <a:extLst>
              <a:ext uri="{FF2B5EF4-FFF2-40B4-BE49-F238E27FC236}">
                <a16:creationId xmlns:a16="http://schemas.microsoft.com/office/drawing/2014/main" id="{3CD53C1D-77A1-42DA-B58F-D94204BC3D2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6226312" y="1715667"/>
            <a:ext cx="1102186" cy="1102186"/>
          </a:xfrm>
          <a:prstGeom prst="rect">
            <a:avLst/>
          </a:prstGeom>
        </p:spPr>
      </p:pic>
      <p:pic>
        <p:nvPicPr>
          <p:cNvPr id="25" name="Graphic 24" descr="Handcuffs with solid fill">
            <a:extLst>
              <a:ext uri="{FF2B5EF4-FFF2-40B4-BE49-F238E27FC236}">
                <a16:creationId xmlns:a16="http://schemas.microsoft.com/office/drawing/2014/main" id="{C4001261-A5FF-4FD2-AE3F-AE1EB66E7D9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6226312" y="4650253"/>
            <a:ext cx="1104497" cy="110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25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10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three effective powers does the OECD recommend tax jurisdictions have with regard to assets? (1 point each) </a:t>
            </a:r>
            <a:endParaRPr lang="en-AU" dirty="0"/>
          </a:p>
        </p:txBody>
      </p:sp>
      <p:graphicFrame>
        <p:nvGraphicFramePr>
          <p:cNvPr id="28" name="Diagram 27">
            <a:extLst>
              <a:ext uri="{FF2B5EF4-FFF2-40B4-BE49-F238E27FC236}">
                <a16:creationId xmlns:a16="http://schemas.microsoft.com/office/drawing/2014/main" id="{0D45A679-7C25-4889-8F32-72050602C35A}"/>
              </a:ext>
            </a:extLst>
          </p:cNvPr>
          <p:cNvGraphicFramePr/>
          <p:nvPr/>
        </p:nvGraphicFramePr>
        <p:xfrm>
          <a:off x="1524000" y="1768209"/>
          <a:ext cx="6096000" cy="3759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29" name="Graphic 28" descr="Low temperature with solid fill">
            <a:extLst>
              <a:ext uri="{FF2B5EF4-FFF2-40B4-BE49-F238E27FC236}">
                <a16:creationId xmlns:a16="http://schemas.microsoft.com/office/drawing/2014/main" id="{47BE3E86-649D-4EFD-8ABD-E8E9DCFE9DD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1641376" y="1917627"/>
            <a:ext cx="914400" cy="914400"/>
          </a:xfrm>
          <a:prstGeom prst="rect">
            <a:avLst/>
          </a:prstGeom>
        </p:spPr>
      </p:pic>
      <p:pic>
        <p:nvPicPr>
          <p:cNvPr id="30" name="Graphic 29" descr="No Driving with solid fill">
            <a:extLst>
              <a:ext uri="{FF2B5EF4-FFF2-40B4-BE49-F238E27FC236}">
                <a16:creationId xmlns:a16="http://schemas.microsoft.com/office/drawing/2014/main" id="{16F707BF-F6BD-4604-87E8-E96E78999B1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1641376" y="3192067"/>
            <a:ext cx="914400" cy="914400"/>
          </a:xfrm>
          <a:prstGeom prst="rect">
            <a:avLst/>
          </a:prstGeom>
        </p:spPr>
      </p:pic>
      <p:pic>
        <p:nvPicPr>
          <p:cNvPr id="31" name="Graphic 30" descr="Judge female with solid fill">
            <a:extLst>
              <a:ext uri="{FF2B5EF4-FFF2-40B4-BE49-F238E27FC236}">
                <a16:creationId xmlns:a16="http://schemas.microsoft.com/office/drawing/2014/main" id="{6DCA0251-8DCC-41FB-AD9C-BCFF53820CE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1641376" y="448821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40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2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were the names/attributes of the 8 fraudster personas? (1 point each)</a:t>
            </a:r>
            <a:endParaRPr lang="en-AU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20ECCF5-9D83-44CF-8F33-C2315C6D4B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560" y="1916831"/>
            <a:ext cx="1528483" cy="158417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B707688-55C2-4281-8A4B-CF771B4223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99001" y="1916831"/>
            <a:ext cx="1474080" cy="158417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C49ADBB-FFE3-4E51-8353-03075CBD0F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2040" y="1916831"/>
            <a:ext cx="1483991" cy="158417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9BE0C1F-C78C-449C-B308-954B15DE7E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74990" y="1916831"/>
            <a:ext cx="1462317" cy="158417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032AABF-413F-4475-A8DC-9B31511E04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1560" y="4151065"/>
            <a:ext cx="1479386" cy="158417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34D319C-AE59-45E4-AEEF-9E26E1F4A2A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07929" y="4151065"/>
            <a:ext cx="1456223" cy="158417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3F6E9D1-E674-4CB6-AD51-2B15C829131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45678" y="4151065"/>
            <a:ext cx="1456714" cy="158417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92148BE-EBF6-44C5-B379-53E34780EBB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074990" y="4151065"/>
            <a:ext cx="1441848" cy="158417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EF80271-B1E5-40AD-BE07-7EB42B247F1F}"/>
              </a:ext>
            </a:extLst>
          </p:cNvPr>
          <p:cNvSpPr/>
          <p:nvPr/>
        </p:nvSpPr>
        <p:spPr>
          <a:xfrm>
            <a:off x="827584" y="3284984"/>
            <a:ext cx="1008112" cy="144016"/>
          </a:xfrm>
          <a:prstGeom prst="rect">
            <a:avLst/>
          </a:prstGeom>
          <a:solidFill>
            <a:srgbClr val="EA8A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E48B472-AC4A-4EBB-9323-525C561BD608}"/>
              </a:ext>
            </a:extLst>
          </p:cNvPr>
          <p:cNvSpPr/>
          <p:nvPr/>
        </p:nvSpPr>
        <p:spPr>
          <a:xfrm>
            <a:off x="827584" y="5517232"/>
            <a:ext cx="1008112" cy="144016"/>
          </a:xfrm>
          <a:prstGeom prst="rect">
            <a:avLst/>
          </a:prstGeom>
          <a:solidFill>
            <a:srgbClr val="EA8A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668D2C2-8614-4EF0-BFA0-7137C1E186DA}"/>
              </a:ext>
            </a:extLst>
          </p:cNvPr>
          <p:cNvSpPr/>
          <p:nvPr/>
        </p:nvSpPr>
        <p:spPr>
          <a:xfrm>
            <a:off x="3131840" y="5517232"/>
            <a:ext cx="1008112" cy="144016"/>
          </a:xfrm>
          <a:prstGeom prst="rect">
            <a:avLst/>
          </a:prstGeom>
          <a:solidFill>
            <a:srgbClr val="EA8A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0B55047-53ED-45D9-98E6-017CC3E82618}"/>
              </a:ext>
            </a:extLst>
          </p:cNvPr>
          <p:cNvSpPr/>
          <p:nvPr/>
        </p:nvSpPr>
        <p:spPr>
          <a:xfrm>
            <a:off x="3059832" y="3284984"/>
            <a:ext cx="1008112" cy="144016"/>
          </a:xfrm>
          <a:prstGeom prst="rect">
            <a:avLst/>
          </a:prstGeom>
          <a:solidFill>
            <a:srgbClr val="C5C3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F055A49-F65D-4A78-B3EB-7DC929F66776}"/>
              </a:ext>
            </a:extLst>
          </p:cNvPr>
          <p:cNvSpPr/>
          <p:nvPr/>
        </p:nvSpPr>
        <p:spPr>
          <a:xfrm>
            <a:off x="5220072" y="5517232"/>
            <a:ext cx="1008112" cy="144016"/>
          </a:xfrm>
          <a:prstGeom prst="rect">
            <a:avLst/>
          </a:prstGeom>
          <a:solidFill>
            <a:srgbClr val="C5C3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3CA168F-F4E1-44C2-9CB0-309507AE52F3}"/>
              </a:ext>
            </a:extLst>
          </p:cNvPr>
          <p:cNvSpPr/>
          <p:nvPr/>
        </p:nvSpPr>
        <p:spPr>
          <a:xfrm>
            <a:off x="7308304" y="3284984"/>
            <a:ext cx="1008112" cy="144016"/>
          </a:xfrm>
          <a:prstGeom prst="rect">
            <a:avLst/>
          </a:prstGeom>
          <a:solidFill>
            <a:srgbClr val="C5C3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678D509-0B58-47E9-86D5-50FF2857BE4F}"/>
              </a:ext>
            </a:extLst>
          </p:cNvPr>
          <p:cNvSpPr/>
          <p:nvPr/>
        </p:nvSpPr>
        <p:spPr>
          <a:xfrm>
            <a:off x="5148064" y="3284984"/>
            <a:ext cx="1008112" cy="144016"/>
          </a:xfrm>
          <a:prstGeom prst="rect">
            <a:avLst/>
          </a:prstGeom>
          <a:solidFill>
            <a:srgbClr val="93A8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7550763-1E71-4615-AB7A-F63FF39DF865}"/>
              </a:ext>
            </a:extLst>
          </p:cNvPr>
          <p:cNvSpPr/>
          <p:nvPr/>
        </p:nvSpPr>
        <p:spPr>
          <a:xfrm>
            <a:off x="7308304" y="5517232"/>
            <a:ext cx="1008112" cy="144016"/>
          </a:xfrm>
          <a:prstGeom prst="rect">
            <a:avLst/>
          </a:prstGeom>
          <a:solidFill>
            <a:srgbClr val="93A8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4821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3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are some of the key enablers of financial crime? (1 point each) </a:t>
            </a:r>
            <a:endParaRPr lang="en-AU" dirty="0"/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5DA824D5-5AB5-46A0-9EC0-7E06327916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2356735"/>
              </p:ext>
            </p:extLst>
          </p:nvPr>
        </p:nvGraphicFramePr>
        <p:xfrm>
          <a:off x="287524" y="1628800"/>
          <a:ext cx="8568952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532086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4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are some of the ways identity crime can enable VAT fraud? (1 point each) </a:t>
            </a:r>
            <a:endParaRPr lang="en-AU" dirty="0"/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57C13385-CE76-40A1-A5A6-FDD1756F36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3054889"/>
              </p:ext>
            </p:extLst>
          </p:nvPr>
        </p:nvGraphicFramePr>
        <p:xfrm>
          <a:off x="1043608" y="1844824"/>
          <a:ext cx="7200800" cy="373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68621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5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kind of activities take place in the shadow economy? (1 point each) </a:t>
            </a:r>
            <a:endParaRPr lang="en-AU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4D475BBD-A31D-44B0-8A49-11D2F2BBD49D}"/>
              </a:ext>
            </a:extLst>
          </p:cNvPr>
          <p:cNvSpPr/>
          <p:nvPr/>
        </p:nvSpPr>
        <p:spPr>
          <a:xfrm rot="227885">
            <a:off x="4044946" y="1204480"/>
            <a:ext cx="4564326" cy="4495474"/>
          </a:xfrm>
          <a:prstGeom prst="triangle">
            <a:avLst>
              <a:gd name="adj" fmla="val 85598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571E87EF-B1BE-4618-86C2-B943493AE441}"/>
              </a:ext>
            </a:extLst>
          </p:cNvPr>
          <p:cNvSpPr/>
          <p:nvPr/>
        </p:nvSpPr>
        <p:spPr>
          <a:xfrm rot="227885" flipH="1" flipV="1">
            <a:off x="553766" y="2144690"/>
            <a:ext cx="5423653" cy="3642574"/>
          </a:xfrm>
          <a:prstGeom prst="triangle">
            <a:avLst>
              <a:gd name="adj" fmla="val 85598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pic>
        <p:nvPicPr>
          <p:cNvPr id="14" name="Graphic 13" descr="Flashlight with solid fill">
            <a:extLst>
              <a:ext uri="{FF2B5EF4-FFF2-40B4-BE49-F238E27FC236}">
                <a16:creationId xmlns:a16="http://schemas.microsoft.com/office/drawing/2014/main" id="{B6A6E646-93E4-40FA-B881-C549042661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400000">
            <a:off x="132195" y="1419490"/>
            <a:ext cx="719816" cy="685800"/>
          </a:xfrm>
          <a:prstGeom prst="rect">
            <a:avLst/>
          </a:prstGeom>
        </p:spPr>
      </p:pic>
      <p:pic>
        <p:nvPicPr>
          <p:cNvPr id="15" name="Graphic 14" descr="Flashlight with solid fill">
            <a:extLst>
              <a:ext uri="{FF2B5EF4-FFF2-40B4-BE49-F238E27FC236}">
                <a16:creationId xmlns:a16="http://schemas.microsoft.com/office/drawing/2014/main" id="{F1C166E0-CA6B-47B5-8AC0-786F9B8B15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400000" flipH="1" flipV="1">
            <a:off x="8289740" y="5689988"/>
            <a:ext cx="724314" cy="711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73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6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can we do to tackle the shadow economy? (1 point each) </a:t>
            </a:r>
            <a:endParaRPr lang="en-AU" dirty="0"/>
          </a:p>
        </p:txBody>
      </p:sp>
      <p:pic>
        <p:nvPicPr>
          <p:cNvPr id="10" name="Graphic 9" descr="Tax with solid fill">
            <a:extLst>
              <a:ext uri="{FF2B5EF4-FFF2-40B4-BE49-F238E27FC236}">
                <a16:creationId xmlns:a16="http://schemas.microsoft.com/office/drawing/2014/main" id="{6822EBFA-D329-4DC5-8849-399472865B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9712" y="2636912"/>
            <a:ext cx="751402" cy="751402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E56ACC56-44F0-4AB5-8637-9D86ED893350}"/>
              </a:ext>
            </a:extLst>
          </p:cNvPr>
          <p:cNvGrpSpPr/>
          <p:nvPr/>
        </p:nvGrpSpPr>
        <p:grpSpPr>
          <a:xfrm>
            <a:off x="2260625" y="3340237"/>
            <a:ext cx="1323003" cy="1214999"/>
            <a:chOff x="2649114" y="4168638"/>
            <a:chExt cx="1764004" cy="1619999"/>
          </a:xfrm>
        </p:grpSpPr>
        <p:sp>
          <p:nvSpPr>
            <p:cNvPr id="17" name="object 5">
              <a:extLst>
                <a:ext uri="{FF2B5EF4-FFF2-40B4-BE49-F238E27FC236}">
                  <a16:creationId xmlns:a16="http://schemas.microsoft.com/office/drawing/2014/main" id="{AF215466-F78B-44BC-9A77-E8F98C48BCF0}"/>
                </a:ext>
              </a:extLst>
            </p:cNvPr>
            <p:cNvSpPr/>
            <p:nvPr/>
          </p:nvSpPr>
          <p:spPr>
            <a:xfrm>
              <a:off x="2649114" y="4168638"/>
              <a:ext cx="1764004" cy="1619999"/>
            </a:xfrm>
            <a:custGeom>
              <a:avLst/>
              <a:gdLst/>
              <a:ahLst/>
              <a:cxnLst/>
              <a:rect l="l" t="t" r="r" b="b"/>
              <a:pathLst>
                <a:path w="1764004" h="1619999">
                  <a:moveTo>
                    <a:pt x="1493989" y="0"/>
                  </a:moveTo>
                  <a:lnTo>
                    <a:pt x="270002" y="0"/>
                  </a:lnTo>
                  <a:lnTo>
                    <a:pt x="247858" y="895"/>
                  </a:lnTo>
                  <a:lnTo>
                    <a:pt x="205119" y="7846"/>
                  </a:lnTo>
                  <a:lnTo>
                    <a:pt x="164908" y="21217"/>
                  </a:lnTo>
                  <a:lnTo>
                    <a:pt x="127779" y="40451"/>
                  </a:lnTo>
                  <a:lnTo>
                    <a:pt x="94290" y="64992"/>
                  </a:lnTo>
                  <a:lnTo>
                    <a:pt x="64996" y="94285"/>
                  </a:lnTo>
                  <a:lnTo>
                    <a:pt x="40454" y="127774"/>
                  </a:lnTo>
                  <a:lnTo>
                    <a:pt x="21219" y="164902"/>
                  </a:lnTo>
                  <a:lnTo>
                    <a:pt x="7847" y="205115"/>
                  </a:lnTo>
                  <a:lnTo>
                    <a:pt x="895" y="247856"/>
                  </a:lnTo>
                  <a:lnTo>
                    <a:pt x="0" y="270001"/>
                  </a:lnTo>
                  <a:lnTo>
                    <a:pt x="0" y="1349997"/>
                  </a:lnTo>
                  <a:lnTo>
                    <a:pt x="3534" y="1393791"/>
                  </a:lnTo>
                  <a:lnTo>
                    <a:pt x="13765" y="1435336"/>
                  </a:lnTo>
                  <a:lnTo>
                    <a:pt x="30138" y="1474075"/>
                  </a:lnTo>
                  <a:lnTo>
                    <a:pt x="52096" y="1509453"/>
                  </a:lnTo>
                  <a:lnTo>
                    <a:pt x="79084" y="1540914"/>
                  </a:lnTo>
                  <a:lnTo>
                    <a:pt x="110545" y="1567902"/>
                  </a:lnTo>
                  <a:lnTo>
                    <a:pt x="145923" y="1589860"/>
                  </a:lnTo>
                  <a:lnTo>
                    <a:pt x="184663" y="1606233"/>
                  </a:lnTo>
                  <a:lnTo>
                    <a:pt x="226208" y="1616465"/>
                  </a:lnTo>
                  <a:lnTo>
                    <a:pt x="270002" y="1619999"/>
                  </a:lnTo>
                  <a:lnTo>
                    <a:pt x="1493989" y="1619999"/>
                  </a:lnTo>
                  <a:lnTo>
                    <a:pt x="1537787" y="1616465"/>
                  </a:lnTo>
                  <a:lnTo>
                    <a:pt x="1579334" y="1606233"/>
                  </a:lnTo>
                  <a:lnTo>
                    <a:pt x="1618076" y="1589860"/>
                  </a:lnTo>
                  <a:lnTo>
                    <a:pt x="1653456" y="1567902"/>
                  </a:lnTo>
                  <a:lnTo>
                    <a:pt x="1684918" y="1540914"/>
                  </a:lnTo>
                  <a:lnTo>
                    <a:pt x="1711906" y="1509453"/>
                  </a:lnTo>
                  <a:lnTo>
                    <a:pt x="1733865" y="1474075"/>
                  </a:lnTo>
                  <a:lnTo>
                    <a:pt x="1750238" y="1435336"/>
                  </a:lnTo>
                  <a:lnTo>
                    <a:pt x="1760470" y="1393791"/>
                  </a:lnTo>
                  <a:lnTo>
                    <a:pt x="1764004" y="1349997"/>
                  </a:lnTo>
                  <a:lnTo>
                    <a:pt x="1764004" y="270001"/>
                  </a:lnTo>
                  <a:lnTo>
                    <a:pt x="1760470" y="226204"/>
                  </a:lnTo>
                  <a:lnTo>
                    <a:pt x="1750238" y="184658"/>
                  </a:lnTo>
                  <a:lnTo>
                    <a:pt x="1733865" y="145918"/>
                  </a:lnTo>
                  <a:lnTo>
                    <a:pt x="1711906" y="110539"/>
                  </a:lnTo>
                  <a:lnTo>
                    <a:pt x="1684918" y="79079"/>
                  </a:lnTo>
                  <a:lnTo>
                    <a:pt x="1653456" y="52093"/>
                  </a:lnTo>
                  <a:lnTo>
                    <a:pt x="1618076" y="30136"/>
                  </a:lnTo>
                  <a:lnTo>
                    <a:pt x="1579334" y="13764"/>
                  </a:lnTo>
                  <a:lnTo>
                    <a:pt x="1537787" y="3533"/>
                  </a:lnTo>
                  <a:lnTo>
                    <a:pt x="1493989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18" name="object 6">
              <a:extLst>
                <a:ext uri="{FF2B5EF4-FFF2-40B4-BE49-F238E27FC236}">
                  <a16:creationId xmlns:a16="http://schemas.microsoft.com/office/drawing/2014/main" id="{A1632D87-D009-42C1-91D0-32424A437FDB}"/>
                </a:ext>
              </a:extLst>
            </p:cNvPr>
            <p:cNvSpPr txBox="1"/>
            <p:nvPr/>
          </p:nvSpPr>
          <p:spPr>
            <a:xfrm>
              <a:off x="2699266" y="4365280"/>
              <a:ext cx="1663700" cy="107759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9525" marR="9525" indent="4286" algn="ctr"/>
              <a:endParaRPr sz="1200" dirty="0">
                <a:latin typeface="Century Gothic" panose="020B0502020202020204" pitchFamily="34" charset="0"/>
                <a:cs typeface="Arial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80BF142-CEEA-4309-96F8-FC2F34303A7A}"/>
              </a:ext>
            </a:extLst>
          </p:cNvPr>
          <p:cNvGrpSpPr/>
          <p:nvPr/>
        </p:nvGrpSpPr>
        <p:grpSpPr>
          <a:xfrm>
            <a:off x="625643" y="3340237"/>
            <a:ext cx="1323003" cy="1214999"/>
            <a:chOff x="834189" y="4163598"/>
            <a:chExt cx="1764004" cy="1619999"/>
          </a:xfrm>
        </p:grpSpPr>
        <p:sp>
          <p:nvSpPr>
            <p:cNvPr id="20" name="object 3">
              <a:extLst>
                <a:ext uri="{FF2B5EF4-FFF2-40B4-BE49-F238E27FC236}">
                  <a16:creationId xmlns:a16="http://schemas.microsoft.com/office/drawing/2014/main" id="{B81C3DE2-D722-4018-9A3C-BA292C03EF49}"/>
                </a:ext>
              </a:extLst>
            </p:cNvPr>
            <p:cNvSpPr/>
            <p:nvPr/>
          </p:nvSpPr>
          <p:spPr>
            <a:xfrm>
              <a:off x="834189" y="4163598"/>
              <a:ext cx="1764004" cy="1619999"/>
            </a:xfrm>
            <a:custGeom>
              <a:avLst/>
              <a:gdLst/>
              <a:ahLst/>
              <a:cxnLst/>
              <a:rect l="l" t="t" r="r" b="b"/>
              <a:pathLst>
                <a:path w="1764004" h="1619999">
                  <a:moveTo>
                    <a:pt x="1493989" y="0"/>
                  </a:moveTo>
                  <a:lnTo>
                    <a:pt x="270002" y="0"/>
                  </a:lnTo>
                  <a:lnTo>
                    <a:pt x="247858" y="895"/>
                  </a:lnTo>
                  <a:lnTo>
                    <a:pt x="205119" y="7846"/>
                  </a:lnTo>
                  <a:lnTo>
                    <a:pt x="164908" y="21217"/>
                  </a:lnTo>
                  <a:lnTo>
                    <a:pt x="127779" y="40451"/>
                  </a:lnTo>
                  <a:lnTo>
                    <a:pt x="94290" y="64992"/>
                  </a:lnTo>
                  <a:lnTo>
                    <a:pt x="64996" y="94285"/>
                  </a:lnTo>
                  <a:lnTo>
                    <a:pt x="40454" y="127774"/>
                  </a:lnTo>
                  <a:lnTo>
                    <a:pt x="21219" y="164902"/>
                  </a:lnTo>
                  <a:lnTo>
                    <a:pt x="7847" y="205115"/>
                  </a:lnTo>
                  <a:lnTo>
                    <a:pt x="895" y="247856"/>
                  </a:lnTo>
                  <a:lnTo>
                    <a:pt x="0" y="270001"/>
                  </a:lnTo>
                  <a:lnTo>
                    <a:pt x="0" y="1349997"/>
                  </a:lnTo>
                  <a:lnTo>
                    <a:pt x="3534" y="1393791"/>
                  </a:lnTo>
                  <a:lnTo>
                    <a:pt x="13765" y="1435336"/>
                  </a:lnTo>
                  <a:lnTo>
                    <a:pt x="30138" y="1474075"/>
                  </a:lnTo>
                  <a:lnTo>
                    <a:pt x="52096" y="1509453"/>
                  </a:lnTo>
                  <a:lnTo>
                    <a:pt x="79084" y="1540914"/>
                  </a:lnTo>
                  <a:lnTo>
                    <a:pt x="110545" y="1567902"/>
                  </a:lnTo>
                  <a:lnTo>
                    <a:pt x="145923" y="1589860"/>
                  </a:lnTo>
                  <a:lnTo>
                    <a:pt x="184663" y="1606233"/>
                  </a:lnTo>
                  <a:lnTo>
                    <a:pt x="226208" y="1616465"/>
                  </a:lnTo>
                  <a:lnTo>
                    <a:pt x="270002" y="1619999"/>
                  </a:lnTo>
                  <a:lnTo>
                    <a:pt x="1493989" y="1619999"/>
                  </a:lnTo>
                  <a:lnTo>
                    <a:pt x="1537787" y="1616465"/>
                  </a:lnTo>
                  <a:lnTo>
                    <a:pt x="1579334" y="1606233"/>
                  </a:lnTo>
                  <a:lnTo>
                    <a:pt x="1618076" y="1589860"/>
                  </a:lnTo>
                  <a:lnTo>
                    <a:pt x="1653456" y="1567902"/>
                  </a:lnTo>
                  <a:lnTo>
                    <a:pt x="1684918" y="1540914"/>
                  </a:lnTo>
                  <a:lnTo>
                    <a:pt x="1711906" y="1509453"/>
                  </a:lnTo>
                  <a:lnTo>
                    <a:pt x="1733865" y="1474075"/>
                  </a:lnTo>
                  <a:lnTo>
                    <a:pt x="1750238" y="1435336"/>
                  </a:lnTo>
                  <a:lnTo>
                    <a:pt x="1760470" y="1393791"/>
                  </a:lnTo>
                  <a:lnTo>
                    <a:pt x="1764004" y="1349997"/>
                  </a:lnTo>
                  <a:lnTo>
                    <a:pt x="1764004" y="270001"/>
                  </a:lnTo>
                  <a:lnTo>
                    <a:pt x="1760470" y="226204"/>
                  </a:lnTo>
                  <a:lnTo>
                    <a:pt x="1750238" y="184658"/>
                  </a:lnTo>
                  <a:lnTo>
                    <a:pt x="1733865" y="145918"/>
                  </a:lnTo>
                  <a:lnTo>
                    <a:pt x="1711906" y="110539"/>
                  </a:lnTo>
                  <a:lnTo>
                    <a:pt x="1684918" y="79079"/>
                  </a:lnTo>
                  <a:lnTo>
                    <a:pt x="1653456" y="52093"/>
                  </a:lnTo>
                  <a:lnTo>
                    <a:pt x="1618076" y="30136"/>
                  </a:lnTo>
                  <a:lnTo>
                    <a:pt x="1579334" y="13764"/>
                  </a:lnTo>
                  <a:lnTo>
                    <a:pt x="1537787" y="3533"/>
                  </a:lnTo>
                  <a:lnTo>
                    <a:pt x="1493989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21" name="object 4">
              <a:extLst>
                <a:ext uri="{FF2B5EF4-FFF2-40B4-BE49-F238E27FC236}">
                  <a16:creationId xmlns:a16="http://schemas.microsoft.com/office/drawing/2014/main" id="{6A5C065E-9ACA-4CCB-A8B5-14D2C7DC9A1D}"/>
                </a:ext>
              </a:extLst>
            </p:cNvPr>
            <p:cNvSpPr txBox="1"/>
            <p:nvPr/>
          </p:nvSpPr>
          <p:spPr>
            <a:xfrm>
              <a:off x="1043384" y="4457999"/>
              <a:ext cx="1366449" cy="98615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9525" marR="9525" indent="3334" algn="ctr"/>
              <a:endParaRPr sz="1200" dirty="0">
                <a:latin typeface="Century Gothic" panose="020B0502020202020204" pitchFamily="34" charset="0"/>
                <a:cs typeface="Arial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163B19E-417B-4BFA-82EE-CD3277C105C8}"/>
              </a:ext>
            </a:extLst>
          </p:cNvPr>
          <p:cNvGrpSpPr/>
          <p:nvPr/>
        </p:nvGrpSpPr>
        <p:grpSpPr>
          <a:xfrm>
            <a:off x="7165571" y="3340237"/>
            <a:ext cx="1323003" cy="1214999"/>
            <a:chOff x="6278967" y="4168638"/>
            <a:chExt cx="1764004" cy="1619999"/>
          </a:xfrm>
        </p:grpSpPr>
        <p:sp>
          <p:nvSpPr>
            <p:cNvPr id="23" name="object 9">
              <a:extLst>
                <a:ext uri="{FF2B5EF4-FFF2-40B4-BE49-F238E27FC236}">
                  <a16:creationId xmlns:a16="http://schemas.microsoft.com/office/drawing/2014/main" id="{9A05802F-8AB9-4DCF-819B-03E60D86AD77}"/>
                </a:ext>
              </a:extLst>
            </p:cNvPr>
            <p:cNvSpPr/>
            <p:nvPr/>
          </p:nvSpPr>
          <p:spPr>
            <a:xfrm>
              <a:off x="6278967" y="4168638"/>
              <a:ext cx="1764004" cy="1619999"/>
            </a:xfrm>
            <a:custGeom>
              <a:avLst/>
              <a:gdLst/>
              <a:ahLst/>
              <a:cxnLst/>
              <a:rect l="l" t="t" r="r" b="b"/>
              <a:pathLst>
                <a:path w="1764004" h="1619999">
                  <a:moveTo>
                    <a:pt x="1493989" y="0"/>
                  </a:moveTo>
                  <a:lnTo>
                    <a:pt x="270002" y="0"/>
                  </a:lnTo>
                  <a:lnTo>
                    <a:pt x="247858" y="895"/>
                  </a:lnTo>
                  <a:lnTo>
                    <a:pt x="205119" y="7846"/>
                  </a:lnTo>
                  <a:lnTo>
                    <a:pt x="164908" y="21217"/>
                  </a:lnTo>
                  <a:lnTo>
                    <a:pt x="127779" y="40451"/>
                  </a:lnTo>
                  <a:lnTo>
                    <a:pt x="94290" y="64992"/>
                  </a:lnTo>
                  <a:lnTo>
                    <a:pt x="64996" y="94285"/>
                  </a:lnTo>
                  <a:lnTo>
                    <a:pt x="40454" y="127774"/>
                  </a:lnTo>
                  <a:lnTo>
                    <a:pt x="21219" y="164902"/>
                  </a:lnTo>
                  <a:lnTo>
                    <a:pt x="7847" y="205115"/>
                  </a:lnTo>
                  <a:lnTo>
                    <a:pt x="895" y="247856"/>
                  </a:lnTo>
                  <a:lnTo>
                    <a:pt x="0" y="270001"/>
                  </a:lnTo>
                  <a:lnTo>
                    <a:pt x="0" y="1349997"/>
                  </a:lnTo>
                  <a:lnTo>
                    <a:pt x="3534" y="1393791"/>
                  </a:lnTo>
                  <a:lnTo>
                    <a:pt x="13765" y="1435336"/>
                  </a:lnTo>
                  <a:lnTo>
                    <a:pt x="30138" y="1474075"/>
                  </a:lnTo>
                  <a:lnTo>
                    <a:pt x="52096" y="1509453"/>
                  </a:lnTo>
                  <a:lnTo>
                    <a:pt x="79084" y="1540914"/>
                  </a:lnTo>
                  <a:lnTo>
                    <a:pt x="110545" y="1567902"/>
                  </a:lnTo>
                  <a:lnTo>
                    <a:pt x="145923" y="1589860"/>
                  </a:lnTo>
                  <a:lnTo>
                    <a:pt x="184663" y="1606233"/>
                  </a:lnTo>
                  <a:lnTo>
                    <a:pt x="226208" y="1616465"/>
                  </a:lnTo>
                  <a:lnTo>
                    <a:pt x="270002" y="1619999"/>
                  </a:lnTo>
                  <a:lnTo>
                    <a:pt x="1493989" y="1619999"/>
                  </a:lnTo>
                  <a:lnTo>
                    <a:pt x="1537787" y="1616465"/>
                  </a:lnTo>
                  <a:lnTo>
                    <a:pt x="1579334" y="1606233"/>
                  </a:lnTo>
                  <a:lnTo>
                    <a:pt x="1618076" y="1589860"/>
                  </a:lnTo>
                  <a:lnTo>
                    <a:pt x="1653456" y="1567902"/>
                  </a:lnTo>
                  <a:lnTo>
                    <a:pt x="1684918" y="1540914"/>
                  </a:lnTo>
                  <a:lnTo>
                    <a:pt x="1711906" y="1509453"/>
                  </a:lnTo>
                  <a:lnTo>
                    <a:pt x="1733865" y="1474075"/>
                  </a:lnTo>
                  <a:lnTo>
                    <a:pt x="1750238" y="1435336"/>
                  </a:lnTo>
                  <a:lnTo>
                    <a:pt x="1760470" y="1393791"/>
                  </a:lnTo>
                  <a:lnTo>
                    <a:pt x="1764004" y="1349997"/>
                  </a:lnTo>
                  <a:lnTo>
                    <a:pt x="1764004" y="270001"/>
                  </a:lnTo>
                  <a:lnTo>
                    <a:pt x="1760470" y="226204"/>
                  </a:lnTo>
                  <a:lnTo>
                    <a:pt x="1750238" y="184658"/>
                  </a:lnTo>
                  <a:lnTo>
                    <a:pt x="1733865" y="145918"/>
                  </a:lnTo>
                  <a:lnTo>
                    <a:pt x="1711906" y="110539"/>
                  </a:lnTo>
                  <a:lnTo>
                    <a:pt x="1684918" y="79079"/>
                  </a:lnTo>
                  <a:lnTo>
                    <a:pt x="1653456" y="52093"/>
                  </a:lnTo>
                  <a:lnTo>
                    <a:pt x="1618076" y="30136"/>
                  </a:lnTo>
                  <a:lnTo>
                    <a:pt x="1579334" y="13764"/>
                  </a:lnTo>
                  <a:lnTo>
                    <a:pt x="1537787" y="3533"/>
                  </a:lnTo>
                  <a:lnTo>
                    <a:pt x="1493989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24" name="object 10">
              <a:extLst>
                <a:ext uri="{FF2B5EF4-FFF2-40B4-BE49-F238E27FC236}">
                  <a16:creationId xmlns:a16="http://schemas.microsoft.com/office/drawing/2014/main" id="{D8B7C48A-CFF3-433F-9CCA-51B242F62C4A}"/>
                </a:ext>
              </a:extLst>
            </p:cNvPr>
            <p:cNvSpPr txBox="1"/>
            <p:nvPr/>
          </p:nvSpPr>
          <p:spPr>
            <a:xfrm>
              <a:off x="6456624" y="4442026"/>
              <a:ext cx="1431925" cy="74231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9525" marR="9525" algn="ctr"/>
              <a:endParaRPr sz="1200" dirty="0">
                <a:latin typeface="Century Gothic" panose="020B0502020202020204" pitchFamily="34" charset="0"/>
                <a:cs typeface="Arial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F492DC5-3FE8-43B5-ACCE-8989462E6989}"/>
              </a:ext>
            </a:extLst>
          </p:cNvPr>
          <p:cNvGrpSpPr/>
          <p:nvPr/>
        </p:nvGrpSpPr>
        <p:grpSpPr>
          <a:xfrm>
            <a:off x="3895607" y="3340237"/>
            <a:ext cx="1323003" cy="1214999"/>
            <a:chOff x="4464042" y="4163400"/>
            <a:chExt cx="1764004" cy="1619999"/>
          </a:xfrm>
        </p:grpSpPr>
        <p:sp>
          <p:nvSpPr>
            <p:cNvPr id="26" name="object 7">
              <a:extLst>
                <a:ext uri="{FF2B5EF4-FFF2-40B4-BE49-F238E27FC236}">
                  <a16:creationId xmlns:a16="http://schemas.microsoft.com/office/drawing/2014/main" id="{2B5849D7-1CF9-49BB-8BB5-F8D087BD644B}"/>
                </a:ext>
              </a:extLst>
            </p:cNvPr>
            <p:cNvSpPr/>
            <p:nvPr/>
          </p:nvSpPr>
          <p:spPr>
            <a:xfrm>
              <a:off x="4464042" y="4163400"/>
              <a:ext cx="1764004" cy="1619999"/>
            </a:xfrm>
            <a:custGeom>
              <a:avLst/>
              <a:gdLst/>
              <a:ahLst/>
              <a:cxnLst/>
              <a:rect l="l" t="t" r="r" b="b"/>
              <a:pathLst>
                <a:path w="1764004" h="1619999">
                  <a:moveTo>
                    <a:pt x="1493989" y="0"/>
                  </a:moveTo>
                  <a:lnTo>
                    <a:pt x="270002" y="0"/>
                  </a:lnTo>
                  <a:lnTo>
                    <a:pt x="247858" y="895"/>
                  </a:lnTo>
                  <a:lnTo>
                    <a:pt x="205119" y="7846"/>
                  </a:lnTo>
                  <a:lnTo>
                    <a:pt x="164908" y="21217"/>
                  </a:lnTo>
                  <a:lnTo>
                    <a:pt x="127779" y="40451"/>
                  </a:lnTo>
                  <a:lnTo>
                    <a:pt x="94290" y="64992"/>
                  </a:lnTo>
                  <a:lnTo>
                    <a:pt x="64996" y="94285"/>
                  </a:lnTo>
                  <a:lnTo>
                    <a:pt x="40454" y="127774"/>
                  </a:lnTo>
                  <a:lnTo>
                    <a:pt x="21219" y="164902"/>
                  </a:lnTo>
                  <a:lnTo>
                    <a:pt x="7847" y="205115"/>
                  </a:lnTo>
                  <a:lnTo>
                    <a:pt x="895" y="247856"/>
                  </a:lnTo>
                  <a:lnTo>
                    <a:pt x="0" y="270001"/>
                  </a:lnTo>
                  <a:lnTo>
                    <a:pt x="0" y="1349997"/>
                  </a:lnTo>
                  <a:lnTo>
                    <a:pt x="3534" y="1393791"/>
                  </a:lnTo>
                  <a:lnTo>
                    <a:pt x="13765" y="1435336"/>
                  </a:lnTo>
                  <a:lnTo>
                    <a:pt x="30138" y="1474075"/>
                  </a:lnTo>
                  <a:lnTo>
                    <a:pt x="52096" y="1509453"/>
                  </a:lnTo>
                  <a:lnTo>
                    <a:pt x="79084" y="1540914"/>
                  </a:lnTo>
                  <a:lnTo>
                    <a:pt x="110545" y="1567902"/>
                  </a:lnTo>
                  <a:lnTo>
                    <a:pt x="145923" y="1589860"/>
                  </a:lnTo>
                  <a:lnTo>
                    <a:pt x="184663" y="1606233"/>
                  </a:lnTo>
                  <a:lnTo>
                    <a:pt x="226208" y="1616465"/>
                  </a:lnTo>
                  <a:lnTo>
                    <a:pt x="270002" y="1619999"/>
                  </a:lnTo>
                  <a:lnTo>
                    <a:pt x="1493989" y="1619999"/>
                  </a:lnTo>
                  <a:lnTo>
                    <a:pt x="1537787" y="1616465"/>
                  </a:lnTo>
                  <a:lnTo>
                    <a:pt x="1579334" y="1606233"/>
                  </a:lnTo>
                  <a:lnTo>
                    <a:pt x="1618076" y="1589860"/>
                  </a:lnTo>
                  <a:lnTo>
                    <a:pt x="1653456" y="1567902"/>
                  </a:lnTo>
                  <a:lnTo>
                    <a:pt x="1684918" y="1540914"/>
                  </a:lnTo>
                  <a:lnTo>
                    <a:pt x="1711906" y="1509453"/>
                  </a:lnTo>
                  <a:lnTo>
                    <a:pt x="1733865" y="1474075"/>
                  </a:lnTo>
                  <a:lnTo>
                    <a:pt x="1750238" y="1435336"/>
                  </a:lnTo>
                  <a:lnTo>
                    <a:pt x="1760470" y="1393791"/>
                  </a:lnTo>
                  <a:lnTo>
                    <a:pt x="1764004" y="1349997"/>
                  </a:lnTo>
                  <a:lnTo>
                    <a:pt x="1764004" y="270001"/>
                  </a:lnTo>
                  <a:lnTo>
                    <a:pt x="1760470" y="226204"/>
                  </a:lnTo>
                  <a:lnTo>
                    <a:pt x="1750238" y="184658"/>
                  </a:lnTo>
                  <a:lnTo>
                    <a:pt x="1733865" y="145918"/>
                  </a:lnTo>
                  <a:lnTo>
                    <a:pt x="1711906" y="110539"/>
                  </a:lnTo>
                  <a:lnTo>
                    <a:pt x="1684918" y="79079"/>
                  </a:lnTo>
                  <a:lnTo>
                    <a:pt x="1653456" y="52093"/>
                  </a:lnTo>
                  <a:lnTo>
                    <a:pt x="1618076" y="30136"/>
                  </a:lnTo>
                  <a:lnTo>
                    <a:pt x="1579334" y="13764"/>
                  </a:lnTo>
                  <a:lnTo>
                    <a:pt x="1537787" y="3533"/>
                  </a:lnTo>
                  <a:lnTo>
                    <a:pt x="1493989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27" name="object 8">
              <a:extLst>
                <a:ext uri="{FF2B5EF4-FFF2-40B4-BE49-F238E27FC236}">
                  <a16:creationId xmlns:a16="http://schemas.microsoft.com/office/drawing/2014/main" id="{4561441E-292D-4766-9FE8-7FF5392A3F8A}"/>
                </a:ext>
              </a:extLst>
            </p:cNvPr>
            <p:cNvSpPr txBox="1"/>
            <p:nvPr/>
          </p:nvSpPr>
          <p:spPr>
            <a:xfrm>
              <a:off x="4641063" y="4445560"/>
              <a:ext cx="1390650" cy="1064656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9049" marR="9525" algn="ctr"/>
              <a:endParaRPr sz="1200" dirty="0">
                <a:latin typeface="Century Gothic" panose="020B0502020202020204" pitchFamily="34" charset="0"/>
                <a:cs typeface="Arial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EED9A00-B525-4A71-90E1-F2BCD822CCEF}"/>
              </a:ext>
            </a:extLst>
          </p:cNvPr>
          <p:cNvGrpSpPr/>
          <p:nvPr/>
        </p:nvGrpSpPr>
        <p:grpSpPr>
          <a:xfrm>
            <a:off x="5530589" y="3340237"/>
            <a:ext cx="1323003" cy="1214999"/>
            <a:chOff x="8093893" y="4168638"/>
            <a:chExt cx="1764004" cy="1619999"/>
          </a:xfrm>
        </p:grpSpPr>
        <p:sp>
          <p:nvSpPr>
            <p:cNvPr id="29" name="object 11">
              <a:extLst>
                <a:ext uri="{FF2B5EF4-FFF2-40B4-BE49-F238E27FC236}">
                  <a16:creationId xmlns:a16="http://schemas.microsoft.com/office/drawing/2014/main" id="{985EDD54-8BB4-4031-AC7E-C4C0D2872307}"/>
                </a:ext>
              </a:extLst>
            </p:cNvPr>
            <p:cNvSpPr/>
            <p:nvPr/>
          </p:nvSpPr>
          <p:spPr>
            <a:xfrm>
              <a:off x="8093893" y="4168638"/>
              <a:ext cx="1764004" cy="1619999"/>
            </a:xfrm>
            <a:custGeom>
              <a:avLst/>
              <a:gdLst/>
              <a:ahLst/>
              <a:cxnLst/>
              <a:rect l="l" t="t" r="r" b="b"/>
              <a:pathLst>
                <a:path w="1764004" h="1619999">
                  <a:moveTo>
                    <a:pt x="1493989" y="0"/>
                  </a:moveTo>
                  <a:lnTo>
                    <a:pt x="270002" y="0"/>
                  </a:lnTo>
                  <a:lnTo>
                    <a:pt x="247858" y="895"/>
                  </a:lnTo>
                  <a:lnTo>
                    <a:pt x="205119" y="7846"/>
                  </a:lnTo>
                  <a:lnTo>
                    <a:pt x="164908" y="21217"/>
                  </a:lnTo>
                  <a:lnTo>
                    <a:pt x="127779" y="40451"/>
                  </a:lnTo>
                  <a:lnTo>
                    <a:pt x="94290" y="64992"/>
                  </a:lnTo>
                  <a:lnTo>
                    <a:pt x="64996" y="94285"/>
                  </a:lnTo>
                  <a:lnTo>
                    <a:pt x="40454" y="127774"/>
                  </a:lnTo>
                  <a:lnTo>
                    <a:pt x="21219" y="164902"/>
                  </a:lnTo>
                  <a:lnTo>
                    <a:pt x="7847" y="205115"/>
                  </a:lnTo>
                  <a:lnTo>
                    <a:pt x="895" y="247856"/>
                  </a:lnTo>
                  <a:lnTo>
                    <a:pt x="0" y="270001"/>
                  </a:lnTo>
                  <a:lnTo>
                    <a:pt x="0" y="1349997"/>
                  </a:lnTo>
                  <a:lnTo>
                    <a:pt x="3534" y="1393791"/>
                  </a:lnTo>
                  <a:lnTo>
                    <a:pt x="13765" y="1435336"/>
                  </a:lnTo>
                  <a:lnTo>
                    <a:pt x="30138" y="1474075"/>
                  </a:lnTo>
                  <a:lnTo>
                    <a:pt x="52096" y="1509453"/>
                  </a:lnTo>
                  <a:lnTo>
                    <a:pt x="79084" y="1540914"/>
                  </a:lnTo>
                  <a:lnTo>
                    <a:pt x="110545" y="1567902"/>
                  </a:lnTo>
                  <a:lnTo>
                    <a:pt x="145923" y="1589860"/>
                  </a:lnTo>
                  <a:lnTo>
                    <a:pt x="184663" y="1606233"/>
                  </a:lnTo>
                  <a:lnTo>
                    <a:pt x="226208" y="1616465"/>
                  </a:lnTo>
                  <a:lnTo>
                    <a:pt x="270002" y="1619999"/>
                  </a:lnTo>
                  <a:lnTo>
                    <a:pt x="1493989" y="1619999"/>
                  </a:lnTo>
                  <a:lnTo>
                    <a:pt x="1537787" y="1616465"/>
                  </a:lnTo>
                  <a:lnTo>
                    <a:pt x="1579334" y="1606233"/>
                  </a:lnTo>
                  <a:lnTo>
                    <a:pt x="1618076" y="1589860"/>
                  </a:lnTo>
                  <a:lnTo>
                    <a:pt x="1653456" y="1567902"/>
                  </a:lnTo>
                  <a:lnTo>
                    <a:pt x="1684918" y="1540914"/>
                  </a:lnTo>
                  <a:lnTo>
                    <a:pt x="1711906" y="1509453"/>
                  </a:lnTo>
                  <a:lnTo>
                    <a:pt x="1733865" y="1474075"/>
                  </a:lnTo>
                  <a:lnTo>
                    <a:pt x="1750238" y="1435336"/>
                  </a:lnTo>
                  <a:lnTo>
                    <a:pt x="1760470" y="1393791"/>
                  </a:lnTo>
                  <a:lnTo>
                    <a:pt x="1764004" y="1349997"/>
                  </a:lnTo>
                  <a:lnTo>
                    <a:pt x="1764004" y="270001"/>
                  </a:lnTo>
                  <a:lnTo>
                    <a:pt x="1760470" y="226204"/>
                  </a:lnTo>
                  <a:lnTo>
                    <a:pt x="1750238" y="184658"/>
                  </a:lnTo>
                  <a:lnTo>
                    <a:pt x="1733865" y="145918"/>
                  </a:lnTo>
                  <a:lnTo>
                    <a:pt x="1711906" y="110539"/>
                  </a:lnTo>
                  <a:lnTo>
                    <a:pt x="1684918" y="79079"/>
                  </a:lnTo>
                  <a:lnTo>
                    <a:pt x="1653456" y="52093"/>
                  </a:lnTo>
                  <a:lnTo>
                    <a:pt x="1618076" y="30136"/>
                  </a:lnTo>
                  <a:lnTo>
                    <a:pt x="1579334" y="13764"/>
                  </a:lnTo>
                  <a:lnTo>
                    <a:pt x="1537787" y="3533"/>
                  </a:lnTo>
                  <a:lnTo>
                    <a:pt x="1493989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30" name="object 12">
              <a:extLst>
                <a:ext uri="{FF2B5EF4-FFF2-40B4-BE49-F238E27FC236}">
                  <a16:creationId xmlns:a16="http://schemas.microsoft.com/office/drawing/2014/main" id="{78276361-59A1-403A-B976-E7AC9B0350BF}"/>
                </a:ext>
              </a:extLst>
            </p:cNvPr>
            <p:cNvSpPr txBox="1"/>
            <p:nvPr/>
          </p:nvSpPr>
          <p:spPr>
            <a:xfrm>
              <a:off x="8385028" y="4629235"/>
              <a:ext cx="1181735" cy="498475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9525" marR="9525" indent="40957" algn="ctr"/>
              <a:endParaRPr sz="1200" dirty="0">
                <a:latin typeface="Century Gothic" panose="020B0502020202020204" pitchFamily="34" charset="0"/>
                <a:cs typeface="Arial"/>
              </a:endParaRP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BCF72543-C7D8-49E3-8E20-1A491A849522}"/>
              </a:ext>
            </a:extLst>
          </p:cNvPr>
          <p:cNvSpPr/>
          <p:nvPr/>
        </p:nvSpPr>
        <p:spPr>
          <a:xfrm>
            <a:off x="1182757" y="2972091"/>
            <a:ext cx="248478" cy="294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pic>
        <p:nvPicPr>
          <p:cNvPr id="32" name="Graphic 31" descr="Dollar with solid fill">
            <a:extLst>
              <a:ext uri="{FF2B5EF4-FFF2-40B4-BE49-F238E27FC236}">
                <a16:creationId xmlns:a16="http://schemas.microsoft.com/office/drawing/2014/main" id="{D68CA462-824E-4173-8BC1-FF6B87A37B4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23507" y="2920845"/>
            <a:ext cx="355058" cy="355058"/>
          </a:xfrm>
          <a:prstGeom prst="rect">
            <a:avLst/>
          </a:prstGeom>
        </p:spPr>
      </p:pic>
      <p:pic>
        <p:nvPicPr>
          <p:cNvPr id="33" name="Graphic 32" descr="Bullseye with solid fill">
            <a:extLst>
              <a:ext uri="{FF2B5EF4-FFF2-40B4-BE49-F238E27FC236}">
                <a16:creationId xmlns:a16="http://schemas.microsoft.com/office/drawing/2014/main" id="{1D2592E0-24A8-4641-808D-0E2BE873E07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579225" y="2680360"/>
            <a:ext cx="685800" cy="685800"/>
          </a:xfrm>
          <a:prstGeom prst="rect">
            <a:avLst/>
          </a:prstGeom>
        </p:spPr>
      </p:pic>
      <p:pic>
        <p:nvPicPr>
          <p:cNvPr id="34" name="Graphic 33" descr="Classroom with solid fill">
            <a:extLst>
              <a:ext uri="{FF2B5EF4-FFF2-40B4-BE49-F238E27FC236}">
                <a16:creationId xmlns:a16="http://schemas.microsoft.com/office/drawing/2014/main" id="{52DB4021-D2DD-4238-ADD0-D195A7F1FD3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4235105" y="2694721"/>
            <a:ext cx="685800" cy="685800"/>
          </a:xfrm>
          <a:prstGeom prst="rect">
            <a:avLst/>
          </a:prstGeom>
        </p:spPr>
      </p:pic>
      <p:pic>
        <p:nvPicPr>
          <p:cNvPr id="35" name="Graphic 34" descr="Gavel with solid fill">
            <a:extLst>
              <a:ext uri="{FF2B5EF4-FFF2-40B4-BE49-F238E27FC236}">
                <a16:creationId xmlns:a16="http://schemas.microsoft.com/office/drawing/2014/main" id="{933BEBD6-FD8E-4E79-975F-1FDDA3BB9C7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845789" y="2678887"/>
            <a:ext cx="685800" cy="685800"/>
          </a:xfrm>
          <a:prstGeom prst="rect">
            <a:avLst/>
          </a:prstGeom>
        </p:spPr>
      </p:pic>
      <p:pic>
        <p:nvPicPr>
          <p:cNvPr id="36" name="Graphic 35" descr="Cycle with people with solid fill">
            <a:extLst>
              <a:ext uri="{FF2B5EF4-FFF2-40B4-BE49-F238E27FC236}">
                <a16:creationId xmlns:a16="http://schemas.microsoft.com/office/drawing/2014/main" id="{0CC02955-D09E-44CE-A24B-817DE605C7A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486802" y="2659010"/>
            <a:ext cx="756661" cy="756661"/>
          </a:xfrm>
          <a:prstGeom prst="rect">
            <a:avLst/>
          </a:prstGeom>
        </p:spPr>
      </p:pic>
      <p:pic>
        <p:nvPicPr>
          <p:cNvPr id="37" name="Graphic 36" descr="Badge Question Mark with solid fill">
            <a:extLst>
              <a:ext uri="{FF2B5EF4-FFF2-40B4-BE49-F238E27FC236}">
                <a16:creationId xmlns:a16="http://schemas.microsoft.com/office/drawing/2014/main" id="{1C70734A-EBC8-4F1E-B6D6-EE1B360CA5C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817464" y="3452648"/>
            <a:ext cx="914400" cy="914400"/>
          </a:xfrm>
          <a:prstGeom prst="rect">
            <a:avLst/>
          </a:prstGeom>
        </p:spPr>
      </p:pic>
      <p:pic>
        <p:nvPicPr>
          <p:cNvPr id="38" name="Graphic 37" descr="Badge Question Mark with solid fill">
            <a:extLst>
              <a:ext uri="{FF2B5EF4-FFF2-40B4-BE49-F238E27FC236}">
                <a16:creationId xmlns:a16="http://schemas.microsoft.com/office/drawing/2014/main" id="{B23242D7-EE9D-4A87-AD43-4AAB92D55298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2464925" y="3469187"/>
            <a:ext cx="914400" cy="914400"/>
          </a:xfrm>
          <a:prstGeom prst="rect">
            <a:avLst/>
          </a:prstGeom>
        </p:spPr>
      </p:pic>
      <p:pic>
        <p:nvPicPr>
          <p:cNvPr id="39" name="Graphic 38" descr="Badge Question Mark with solid fill">
            <a:extLst>
              <a:ext uri="{FF2B5EF4-FFF2-40B4-BE49-F238E27FC236}">
                <a16:creationId xmlns:a16="http://schemas.microsoft.com/office/drawing/2014/main" id="{2FBF6293-9B3A-4BD1-938C-E319D3F8124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4099908" y="3474005"/>
            <a:ext cx="914400" cy="914400"/>
          </a:xfrm>
          <a:prstGeom prst="rect">
            <a:avLst/>
          </a:prstGeom>
        </p:spPr>
      </p:pic>
      <p:pic>
        <p:nvPicPr>
          <p:cNvPr id="40" name="Graphic 39" descr="Badge Question Mark with solid fill">
            <a:extLst>
              <a:ext uri="{FF2B5EF4-FFF2-40B4-BE49-F238E27FC236}">
                <a16:creationId xmlns:a16="http://schemas.microsoft.com/office/drawing/2014/main" id="{3D15CAD3-898E-4EA3-A4BE-63900ACCDB18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5731489" y="3469187"/>
            <a:ext cx="914400" cy="914400"/>
          </a:xfrm>
          <a:prstGeom prst="rect">
            <a:avLst/>
          </a:prstGeom>
        </p:spPr>
      </p:pic>
      <p:pic>
        <p:nvPicPr>
          <p:cNvPr id="41" name="Graphic 40" descr="Badge Question Mark with solid fill">
            <a:extLst>
              <a:ext uri="{FF2B5EF4-FFF2-40B4-BE49-F238E27FC236}">
                <a16:creationId xmlns:a16="http://schemas.microsoft.com/office/drawing/2014/main" id="{E08FE644-BF6A-4B0C-8B07-A223690D619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7369872" y="346918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013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7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Which of the following is the missing trader, the buffer and the broker? (1 point each) </a:t>
            </a:r>
            <a:endParaRPr lang="en-AU" dirty="0"/>
          </a:p>
        </p:txBody>
      </p:sp>
      <p:graphicFrame>
        <p:nvGraphicFramePr>
          <p:cNvPr id="42" name="Diagram 41">
            <a:extLst>
              <a:ext uri="{FF2B5EF4-FFF2-40B4-BE49-F238E27FC236}">
                <a16:creationId xmlns:a16="http://schemas.microsoft.com/office/drawing/2014/main" id="{97E72867-E5A2-4665-94ED-F591728FCC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5485103"/>
              </p:ext>
            </p:extLst>
          </p:nvPr>
        </p:nvGraphicFramePr>
        <p:xfrm>
          <a:off x="-180528" y="2681774"/>
          <a:ext cx="8640960" cy="3627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43" name="Graphic 42" descr="Female Profile with solid fill">
            <a:extLst>
              <a:ext uri="{FF2B5EF4-FFF2-40B4-BE49-F238E27FC236}">
                <a16:creationId xmlns:a16="http://schemas.microsoft.com/office/drawing/2014/main" id="{EE1F3EE8-1355-4E2C-BC47-743504DF5AE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6228184" y="1252579"/>
            <a:ext cx="1296144" cy="1296144"/>
          </a:xfrm>
          <a:prstGeom prst="rect">
            <a:avLst/>
          </a:prstGeom>
        </p:spPr>
      </p:pic>
      <p:pic>
        <p:nvPicPr>
          <p:cNvPr id="44" name="Graphic 43" descr="Office worker male with solid fill">
            <a:extLst>
              <a:ext uri="{FF2B5EF4-FFF2-40B4-BE49-F238E27FC236}">
                <a16:creationId xmlns:a16="http://schemas.microsoft.com/office/drawing/2014/main" id="{C8DA320F-2B15-4A05-BD3A-41FA014DF3C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3707904" y="1175422"/>
            <a:ext cx="1296144" cy="1296144"/>
          </a:xfrm>
          <a:prstGeom prst="rect">
            <a:avLst/>
          </a:prstGeom>
        </p:spPr>
      </p:pic>
      <p:pic>
        <p:nvPicPr>
          <p:cNvPr id="45" name="Graphic 44" descr="Office worker female with solid fill">
            <a:extLst>
              <a:ext uri="{FF2B5EF4-FFF2-40B4-BE49-F238E27FC236}">
                <a16:creationId xmlns:a16="http://schemas.microsoft.com/office/drawing/2014/main" id="{C724310F-BE1C-497D-B21B-DC16FD6609F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15616" y="1175422"/>
            <a:ext cx="1296144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104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>
            <a:extLst>
              <a:ext uri="{FF2B5EF4-FFF2-40B4-BE49-F238E27FC236}">
                <a16:creationId xmlns:a16="http://schemas.microsoft.com/office/drawing/2014/main" id="{F014C15E-F8BE-4051-9DC3-57A42A2CE0DB}"/>
              </a:ext>
            </a:extLst>
          </p:cNvPr>
          <p:cNvSpPr txBox="1"/>
          <p:nvPr/>
        </p:nvSpPr>
        <p:spPr>
          <a:xfrm>
            <a:off x="9446" y="1460"/>
            <a:ext cx="7878336" cy="494028"/>
          </a:xfrm>
          <a:prstGeom prst="rect">
            <a:avLst/>
          </a:prstGeom>
          <a:noFill/>
        </p:spPr>
        <p:txBody>
          <a:bodyPr wrap="square" lIns="184446" tIns="92225" rIns="184446" bIns="92225" rtlCol="0">
            <a:spAutoFit/>
          </a:bodyPr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>
                <a:solidFill>
                  <a:schemeClr val="accent6"/>
                </a:solidFill>
                <a:latin typeface="Century Gothic" panose="020B0502020202020204" pitchFamily="34" charset="0"/>
              </a:rPr>
              <a:t>COURSE RECAP| </a:t>
            </a:r>
            <a:r>
              <a:rPr lang="en-AU" sz="2000" dirty="0">
                <a:solidFill>
                  <a:srgbClr val="E98B8A"/>
                </a:solidFill>
                <a:latin typeface="Century Gothic" panose="020B0502020202020204" pitchFamily="34" charset="0"/>
              </a:rPr>
              <a:t>QUESTION 8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5719269F-D6C4-4DA3-95A9-3FA08F40B71C}"/>
              </a:ext>
            </a:extLst>
          </p:cNvPr>
          <p:cNvSpPr txBox="1"/>
          <p:nvPr/>
        </p:nvSpPr>
        <p:spPr>
          <a:xfrm>
            <a:off x="0" y="6624499"/>
            <a:ext cx="9144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OECD ACADEMY | VAT/GST FRAUD INVESTIGATIONS PROGRAMME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559089-8F8A-4C8C-A8B7-7F5939CF7B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8534" y="444142"/>
            <a:ext cx="8887962" cy="94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AF066F6-9D61-4EF3-B271-19341EB12834}"/>
              </a:ext>
            </a:extLst>
          </p:cNvPr>
          <p:cNvSpPr txBox="1"/>
          <p:nvPr/>
        </p:nvSpPr>
        <p:spPr>
          <a:xfrm>
            <a:off x="72008" y="683404"/>
            <a:ext cx="89644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Century Gothic" panose="020B0502020202020204" pitchFamily="34" charset="0"/>
              </a:rPr>
              <a:t>What are the indicators of VAT missing trader fraud? (1 point each) </a:t>
            </a:r>
            <a:endParaRPr lang="en-AU" dirty="0"/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2FE5AB2F-5182-4FEE-9846-9314C2086C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0405395"/>
              </p:ext>
            </p:extLst>
          </p:nvPr>
        </p:nvGraphicFramePr>
        <p:xfrm>
          <a:off x="251520" y="1268760"/>
          <a:ext cx="7848872" cy="2409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1" name="Graphic 10" descr="Packing Box Open with solid fill">
            <a:extLst>
              <a:ext uri="{FF2B5EF4-FFF2-40B4-BE49-F238E27FC236}">
                <a16:creationId xmlns:a16="http://schemas.microsoft.com/office/drawing/2014/main" id="{DCE45B75-BAD6-4C8C-B5C6-75CCE18B039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59369" y="1557822"/>
            <a:ext cx="765008" cy="765008"/>
          </a:xfrm>
          <a:prstGeom prst="rect">
            <a:avLst/>
          </a:prstGeom>
        </p:spPr>
      </p:pic>
      <p:pic>
        <p:nvPicPr>
          <p:cNvPr id="13" name="Graphic 12" descr="Transfer1 with solid fill">
            <a:extLst>
              <a:ext uri="{FF2B5EF4-FFF2-40B4-BE49-F238E27FC236}">
                <a16:creationId xmlns:a16="http://schemas.microsoft.com/office/drawing/2014/main" id="{B6330D6D-94B0-4F07-9BA7-CE5A84CE8AF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5258235" y="2639844"/>
            <a:ext cx="765008" cy="765008"/>
          </a:xfrm>
          <a:prstGeom prst="rect">
            <a:avLst/>
          </a:prstGeom>
        </p:spPr>
      </p:pic>
      <p:pic>
        <p:nvPicPr>
          <p:cNvPr id="14" name="Graphic 13" descr="Bed with solid fill">
            <a:extLst>
              <a:ext uri="{FF2B5EF4-FFF2-40B4-BE49-F238E27FC236}">
                <a16:creationId xmlns:a16="http://schemas.microsoft.com/office/drawing/2014/main" id="{BA50273B-C840-450B-A8AF-15DB6C583C3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3122482" y="1528943"/>
            <a:ext cx="765008" cy="765008"/>
          </a:xfrm>
          <a:prstGeom prst="rect">
            <a:avLst/>
          </a:prstGeom>
        </p:spPr>
      </p:pic>
      <p:pic>
        <p:nvPicPr>
          <p:cNvPr id="15" name="Graphic 14" descr="Scarecrow with solid fill">
            <a:extLst>
              <a:ext uri="{FF2B5EF4-FFF2-40B4-BE49-F238E27FC236}">
                <a16:creationId xmlns:a16="http://schemas.microsoft.com/office/drawing/2014/main" id="{14F0E19F-9B83-4348-8D68-D7FC2945882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4523580" y="1567351"/>
            <a:ext cx="765008" cy="765008"/>
          </a:xfrm>
          <a:prstGeom prst="rect">
            <a:avLst/>
          </a:prstGeom>
        </p:spPr>
      </p:pic>
      <p:pic>
        <p:nvPicPr>
          <p:cNvPr id="16" name="Graphic 15" descr="Signpost with solid fill">
            <a:extLst>
              <a:ext uri="{FF2B5EF4-FFF2-40B4-BE49-F238E27FC236}">
                <a16:creationId xmlns:a16="http://schemas.microsoft.com/office/drawing/2014/main" id="{6A39675D-C64E-4D1A-9F3B-E4691CD239E1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5869325" y="1528943"/>
            <a:ext cx="765008" cy="765008"/>
          </a:xfrm>
          <a:prstGeom prst="rect">
            <a:avLst/>
          </a:prstGeom>
        </p:spPr>
      </p:pic>
      <p:pic>
        <p:nvPicPr>
          <p:cNvPr id="17" name="Graphic 16" descr="Downward trend graph with solid fill">
            <a:extLst>
              <a:ext uri="{FF2B5EF4-FFF2-40B4-BE49-F238E27FC236}">
                <a16:creationId xmlns:a16="http://schemas.microsoft.com/office/drawing/2014/main" id="{86B0C753-583C-4CE4-825C-4855A72D1C26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rcRect/>
          <a:stretch/>
        </p:blipFill>
        <p:spPr>
          <a:xfrm>
            <a:off x="3816073" y="2581842"/>
            <a:ext cx="765008" cy="765008"/>
          </a:xfrm>
          <a:prstGeom prst="rect">
            <a:avLst/>
          </a:prstGeom>
        </p:spPr>
      </p:pic>
      <p:pic>
        <p:nvPicPr>
          <p:cNvPr id="18" name="Graphic 17" descr="Whole pizza with solid fill">
            <a:extLst>
              <a:ext uri="{FF2B5EF4-FFF2-40B4-BE49-F238E27FC236}">
                <a16:creationId xmlns:a16="http://schemas.microsoft.com/office/drawing/2014/main" id="{84702F5B-02B1-48A2-9EFF-CED24F872CF7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rcRect/>
          <a:stretch/>
        </p:blipFill>
        <p:spPr>
          <a:xfrm>
            <a:off x="2406790" y="2594034"/>
            <a:ext cx="765008" cy="765008"/>
          </a:xfrm>
          <a:prstGeom prst="rect">
            <a:avLst/>
          </a:prstGeom>
        </p:spPr>
      </p:pic>
      <p:graphicFrame>
        <p:nvGraphicFramePr>
          <p:cNvPr id="19" name="Diagram 18">
            <a:extLst>
              <a:ext uri="{FF2B5EF4-FFF2-40B4-BE49-F238E27FC236}">
                <a16:creationId xmlns:a16="http://schemas.microsoft.com/office/drawing/2014/main" id="{EDB9DD40-423E-4B15-BB7F-BEF920ADA8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0723314"/>
              </p:ext>
            </p:extLst>
          </p:nvPr>
        </p:nvGraphicFramePr>
        <p:xfrm>
          <a:off x="1187624" y="3938102"/>
          <a:ext cx="6336704" cy="2443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4" r:lo="rId25" r:qs="rId26" r:cs="rId27"/>
          </a:graphicData>
        </a:graphic>
      </p:graphicFrame>
      <p:pic>
        <p:nvPicPr>
          <p:cNvPr id="20" name="Graphic 19" descr="Lightning bolt with solid fill">
            <a:extLst>
              <a:ext uri="{FF2B5EF4-FFF2-40B4-BE49-F238E27FC236}">
                <a16:creationId xmlns:a16="http://schemas.microsoft.com/office/drawing/2014/main" id="{B7C47983-23FA-40D4-9A98-771E9941D88B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rcRect/>
          <a:stretch/>
        </p:blipFill>
        <p:spPr>
          <a:xfrm>
            <a:off x="1842112" y="4260643"/>
            <a:ext cx="731158" cy="731158"/>
          </a:xfrm>
          <a:prstGeom prst="rect">
            <a:avLst/>
          </a:prstGeom>
        </p:spPr>
      </p:pic>
      <p:pic>
        <p:nvPicPr>
          <p:cNvPr id="21" name="Graphic 20" descr="Social network with solid fill">
            <a:extLst>
              <a:ext uri="{FF2B5EF4-FFF2-40B4-BE49-F238E27FC236}">
                <a16:creationId xmlns:a16="http://schemas.microsoft.com/office/drawing/2014/main" id="{48BE8852-7A19-4CD3-BEAD-61B8B424CA60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2"/>
              </a:ext>
            </a:extLst>
          </a:blip>
          <a:srcRect/>
          <a:stretch/>
        </p:blipFill>
        <p:spPr>
          <a:xfrm>
            <a:off x="5430580" y="5310681"/>
            <a:ext cx="731158" cy="731158"/>
          </a:xfrm>
          <a:prstGeom prst="rect">
            <a:avLst/>
          </a:prstGeom>
        </p:spPr>
      </p:pic>
      <p:pic>
        <p:nvPicPr>
          <p:cNvPr id="22" name="Graphic 21" descr="Flying Money with solid fill">
            <a:extLst>
              <a:ext uri="{FF2B5EF4-FFF2-40B4-BE49-F238E27FC236}">
                <a16:creationId xmlns:a16="http://schemas.microsoft.com/office/drawing/2014/main" id="{09773081-B249-4042-AA87-E1D324B28967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4"/>
              </a:ext>
            </a:extLst>
          </a:blip>
          <a:srcRect/>
          <a:stretch/>
        </p:blipFill>
        <p:spPr>
          <a:xfrm>
            <a:off x="3315564" y="4252684"/>
            <a:ext cx="731158" cy="731158"/>
          </a:xfrm>
          <a:prstGeom prst="rect">
            <a:avLst/>
          </a:prstGeom>
        </p:spPr>
      </p:pic>
      <p:pic>
        <p:nvPicPr>
          <p:cNvPr id="23" name="Graphic 22" descr="Travel with solid fill">
            <a:extLst>
              <a:ext uri="{FF2B5EF4-FFF2-40B4-BE49-F238E27FC236}">
                <a16:creationId xmlns:a16="http://schemas.microsoft.com/office/drawing/2014/main" id="{8B7187A8-C877-46F9-9525-7B1A77BBEC61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6"/>
              </a:ext>
            </a:extLst>
          </a:blip>
          <a:srcRect/>
          <a:stretch/>
        </p:blipFill>
        <p:spPr>
          <a:xfrm>
            <a:off x="4753008" y="4240035"/>
            <a:ext cx="731158" cy="731158"/>
          </a:xfrm>
          <a:prstGeom prst="rect">
            <a:avLst/>
          </a:prstGeom>
        </p:spPr>
      </p:pic>
      <p:pic>
        <p:nvPicPr>
          <p:cNvPr id="24" name="Graphic 23" descr="Document with solid fill">
            <a:extLst>
              <a:ext uri="{FF2B5EF4-FFF2-40B4-BE49-F238E27FC236}">
                <a16:creationId xmlns:a16="http://schemas.microsoft.com/office/drawing/2014/main" id="{B45BAC94-4797-458F-8B0A-E7DB9FA97369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8"/>
              </a:ext>
            </a:extLst>
          </a:blip>
          <a:srcRect/>
          <a:stretch/>
        </p:blipFill>
        <p:spPr>
          <a:xfrm>
            <a:off x="6138654" y="4238588"/>
            <a:ext cx="731158" cy="731158"/>
          </a:xfrm>
          <a:prstGeom prst="rect">
            <a:avLst/>
          </a:prstGeom>
        </p:spPr>
      </p:pic>
      <p:pic>
        <p:nvPicPr>
          <p:cNvPr id="25" name="Graphic 24" descr="Document with solid fill">
            <a:extLst>
              <a:ext uri="{FF2B5EF4-FFF2-40B4-BE49-F238E27FC236}">
                <a16:creationId xmlns:a16="http://schemas.microsoft.com/office/drawing/2014/main" id="{0C0ABF84-035F-4C48-8F4E-1E21961EED54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8"/>
              </a:ext>
            </a:extLst>
          </a:blip>
          <a:srcRect/>
          <a:stretch/>
        </p:blipFill>
        <p:spPr>
          <a:xfrm>
            <a:off x="2915795" y="5577281"/>
            <a:ext cx="432048" cy="432048"/>
          </a:xfrm>
          <a:prstGeom prst="rect">
            <a:avLst/>
          </a:prstGeom>
        </p:spPr>
      </p:pic>
      <p:pic>
        <p:nvPicPr>
          <p:cNvPr id="26" name="Graphic 25" descr="Close with solid fill">
            <a:extLst>
              <a:ext uri="{FF2B5EF4-FFF2-40B4-BE49-F238E27FC236}">
                <a16:creationId xmlns:a16="http://schemas.microsoft.com/office/drawing/2014/main" id="{C46A1986-594F-43EB-B4D4-DE1ED4C89E69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0"/>
              </a:ext>
            </a:extLst>
          </a:blip>
          <a:srcRect/>
          <a:stretch/>
        </p:blipFill>
        <p:spPr>
          <a:xfrm>
            <a:off x="4031940" y="5377150"/>
            <a:ext cx="598220" cy="598220"/>
          </a:xfrm>
          <a:prstGeom prst="rect">
            <a:avLst/>
          </a:prstGeom>
        </p:spPr>
      </p:pic>
      <p:pic>
        <p:nvPicPr>
          <p:cNvPr id="27" name="Graphic 26" descr="Document with solid fill">
            <a:extLst>
              <a:ext uri="{FF2B5EF4-FFF2-40B4-BE49-F238E27FC236}">
                <a16:creationId xmlns:a16="http://schemas.microsoft.com/office/drawing/2014/main" id="{BE77C16C-EC9B-46FF-8D61-1C1B2DA27209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8"/>
              </a:ext>
            </a:extLst>
          </a:blip>
          <a:srcRect/>
          <a:stretch/>
        </p:blipFill>
        <p:spPr>
          <a:xfrm>
            <a:off x="2573270" y="5361257"/>
            <a:ext cx="432048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99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72F28"/>
      </a:accent1>
      <a:accent2>
        <a:srgbClr val="E98181"/>
      </a:accent2>
      <a:accent3>
        <a:srgbClr val="A5A5A5"/>
      </a:accent3>
      <a:accent4>
        <a:srgbClr val="FFC000"/>
      </a:accent4>
      <a:accent5>
        <a:srgbClr val="5B9BD5"/>
      </a:accent5>
      <a:accent6>
        <a:srgbClr val="5D7A8D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3147</TotalTime>
  <Words>990</Words>
  <Application>Microsoft Office PowerPoint</Application>
  <PresentationFormat>On-screen Show (4:3)</PresentationFormat>
  <Paragraphs>228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Wingdings</vt:lpstr>
      <vt:lpstr>Office Theme</vt:lpstr>
      <vt:lpstr>OECD INTERNATIONAL ACADEMY FOR TAX CRIME INVESTIGATION VAT/GST FRAUD INVESTIGATIONS PROGRAMME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FRAUD DETECTION AND PERSONA</dc:title>
  <dc:creator>Agnew</dc:creator>
  <cp:lastModifiedBy>Jes Detterer</cp:lastModifiedBy>
  <cp:revision>230</cp:revision>
  <dcterms:created xsi:type="dcterms:W3CDTF">2022-12-16T03:17:57Z</dcterms:created>
  <dcterms:modified xsi:type="dcterms:W3CDTF">2023-05-03T22:11:56Z</dcterms:modified>
</cp:coreProperties>
</file>