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69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22FA0-5042-4631-AA35-10353829DFA6}" type="doc">
      <dgm:prSet loTypeId="urn:microsoft.com/office/officeart/2005/8/layout/venn3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916ADAC8-4CCB-439F-86EE-B8CB96F5CD04}">
      <dgm:prSet phldrT="[Texto]"/>
      <dgm:spPr/>
      <dgm:t>
        <a:bodyPr/>
        <a:lstStyle/>
        <a:p>
          <a:r>
            <a:rPr lang="es-PA" dirty="0"/>
            <a:t>Unidad de Análisis Financiero</a:t>
          </a:r>
        </a:p>
      </dgm:t>
    </dgm:pt>
    <dgm:pt modelId="{A5311F4F-2F2C-4D4F-B8D5-EAF5D04EEFF3}" type="parTrans" cxnId="{C4DE1854-0B22-4395-B428-35BBB97DB38C}">
      <dgm:prSet/>
      <dgm:spPr/>
      <dgm:t>
        <a:bodyPr/>
        <a:lstStyle/>
        <a:p>
          <a:endParaRPr lang="es-PA"/>
        </a:p>
      </dgm:t>
    </dgm:pt>
    <dgm:pt modelId="{BD168FBF-9740-4D1A-B55B-BADB0885FBBD}" type="sibTrans" cxnId="{C4DE1854-0B22-4395-B428-35BBB97DB38C}">
      <dgm:prSet/>
      <dgm:spPr/>
      <dgm:t>
        <a:bodyPr/>
        <a:lstStyle/>
        <a:p>
          <a:endParaRPr lang="es-PA"/>
        </a:p>
      </dgm:t>
    </dgm:pt>
    <dgm:pt modelId="{B9BBA25E-3278-410F-84CA-E82B942B292E}">
      <dgm:prSet phldrT="[Texto]"/>
      <dgm:spPr/>
      <dgm:t>
        <a:bodyPr/>
        <a:lstStyle/>
        <a:p>
          <a:r>
            <a:rPr lang="es-PA" dirty="0"/>
            <a:t>Informe de Inteligencia</a:t>
          </a:r>
        </a:p>
      </dgm:t>
    </dgm:pt>
    <dgm:pt modelId="{C27C16E7-03B5-474C-81AD-007922006DC9}" type="parTrans" cxnId="{3149FC3A-E198-43D3-8BC3-3E3EC73A6591}">
      <dgm:prSet/>
      <dgm:spPr/>
      <dgm:t>
        <a:bodyPr/>
        <a:lstStyle/>
        <a:p>
          <a:endParaRPr lang="es-PA"/>
        </a:p>
      </dgm:t>
    </dgm:pt>
    <dgm:pt modelId="{64FB423E-506F-49A5-86C1-65629BF27D33}" type="sibTrans" cxnId="{3149FC3A-E198-43D3-8BC3-3E3EC73A6591}">
      <dgm:prSet/>
      <dgm:spPr/>
      <dgm:t>
        <a:bodyPr/>
        <a:lstStyle/>
        <a:p>
          <a:endParaRPr lang="es-PA"/>
        </a:p>
      </dgm:t>
    </dgm:pt>
    <dgm:pt modelId="{80F9EC41-563A-4843-BE7C-D18E83586527}">
      <dgm:prSet/>
      <dgm:spPr/>
      <dgm:t>
        <a:bodyPr/>
        <a:lstStyle/>
        <a:p>
          <a:r>
            <a:rPr lang="es-PA" dirty="0"/>
            <a:t>Dirección General de Ingresos</a:t>
          </a:r>
        </a:p>
      </dgm:t>
    </dgm:pt>
    <dgm:pt modelId="{C7CF1ADE-FA97-46B1-AB29-B2A0B4C0E128}" type="parTrans" cxnId="{FF88D2B8-633C-4B9B-B354-66167501F7AF}">
      <dgm:prSet/>
      <dgm:spPr/>
      <dgm:t>
        <a:bodyPr/>
        <a:lstStyle/>
        <a:p>
          <a:endParaRPr lang="es-PA"/>
        </a:p>
      </dgm:t>
    </dgm:pt>
    <dgm:pt modelId="{9918643A-CA8E-4C54-85F6-8F77EAAF5C5F}" type="sibTrans" cxnId="{FF88D2B8-633C-4B9B-B354-66167501F7AF}">
      <dgm:prSet/>
      <dgm:spPr/>
      <dgm:t>
        <a:bodyPr/>
        <a:lstStyle/>
        <a:p>
          <a:endParaRPr lang="es-PA"/>
        </a:p>
      </dgm:t>
    </dgm:pt>
    <dgm:pt modelId="{F63D9611-9676-4A28-B7ED-185F9BF7B4F1}">
      <dgm:prSet/>
      <dgm:spPr/>
      <dgm:t>
        <a:bodyPr/>
        <a:lstStyle/>
        <a:p>
          <a:r>
            <a:rPr lang="es-PA" dirty="0"/>
            <a:t>Tribunal Administrativo Tributario</a:t>
          </a:r>
        </a:p>
      </dgm:t>
    </dgm:pt>
    <dgm:pt modelId="{11AD9C05-90F7-4666-B4F9-8C531AB3C799}" type="parTrans" cxnId="{9CE6926D-29AD-4E5B-8B48-F6A09266A3B4}">
      <dgm:prSet/>
      <dgm:spPr/>
      <dgm:t>
        <a:bodyPr/>
        <a:lstStyle/>
        <a:p>
          <a:endParaRPr lang="es-PA"/>
        </a:p>
      </dgm:t>
    </dgm:pt>
    <dgm:pt modelId="{935EE54B-D26E-44C2-9C6A-198D57EE5E52}" type="sibTrans" cxnId="{9CE6926D-29AD-4E5B-8B48-F6A09266A3B4}">
      <dgm:prSet/>
      <dgm:spPr/>
      <dgm:t>
        <a:bodyPr/>
        <a:lstStyle/>
        <a:p>
          <a:endParaRPr lang="es-PA"/>
        </a:p>
      </dgm:t>
    </dgm:pt>
    <dgm:pt modelId="{FFC6D4BB-BB38-4573-839A-B948A1580897}">
      <dgm:prSet/>
      <dgm:spPr/>
      <dgm:t>
        <a:bodyPr/>
        <a:lstStyle/>
        <a:p>
          <a:r>
            <a:rPr lang="es-MX" dirty="0"/>
            <a:t>Investigación en la vía Administrativa</a:t>
          </a:r>
          <a:endParaRPr lang="es-PA" dirty="0"/>
        </a:p>
      </dgm:t>
    </dgm:pt>
    <dgm:pt modelId="{DB04C1F0-676D-4BD9-9562-A782B84D6205}" type="parTrans" cxnId="{F9DB6220-311F-4568-BD41-2B7BA2F6E363}">
      <dgm:prSet/>
      <dgm:spPr/>
      <dgm:t>
        <a:bodyPr/>
        <a:lstStyle/>
        <a:p>
          <a:endParaRPr lang="es-PA"/>
        </a:p>
      </dgm:t>
    </dgm:pt>
    <dgm:pt modelId="{58FE1240-2C18-41A2-AA60-5FA0666360EF}" type="sibTrans" cxnId="{F9DB6220-311F-4568-BD41-2B7BA2F6E363}">
      <dgm:prSet/>
      <dgm:spPr/>
      <dgm:t>
        <a:bodyPr/>
        <a:lstStyle/>
        <a:p>
          <a:endParaRPr lang="es-PA"/>
        </a:p>
      </dgm:t>
    </dgm:pt>
    <dgm:pt modelId="{A0D56557-25F9-4F32-B212-D9EDAAF5B311}">
      <dgm:prSet/>
      <dgm:spPr/>
      <dgm:t>
        <a:bodyPr/>
        <a:lstStyle/>
        <a:p>
          <a:r>
            <a:rPr lang="es-MX" dirty="0"/>
            <a:t>Evaluación de elementos mínimos probatorios</a:t>
          </a:r>
          <a:endParaRPr lang="es-PA" dirty="0"/>
        </a:p>
      </dgm:t>
    </dgm:pt>
    <dgm:pt modelId="{73BAEB69-1AFE-47FB-BD0F-6D4F7E96BC31}" type="parTrans" cxnId="{91984108-3DDA-4E28-9A67-9E2BFD327C2D}">
      <dgm:prSet/>
      <dgm:spPr/>
      <dgm:t>
        <a:bodyPr/>
        <a:lstStyle/>
        <a:p>
          <a:endParaRPr lang="es-PA"/>
        </a:p>
      </dgm:t>
    </dgm:pt>
    <dgm:pt modelId="{94367884-949F-41A0-ABAC-9D699D41519F}" type="sibTrans" cxnId="{91984108-3DDA-4E28-9A67-9E2BFD327C2D}">
      <dgm:prSet/>
      <dgm:spPr/>
      <dgm:t>
        <a:bodyPr/>
        <a:lstStyle/>
        <a:p>
          <a:endParaRPr lang="es-PA"/>
        </a:p>
      </dgm:t>
    </dgm:pt>
    <dgm:pt modelId="{09CC8E45-DCF1-4ADC-9523-44DA2BFB8418}">
      <dgm:prSet/>
      <dgm:spPr/>
      <dgm:t>
        <a:bodyPr/>
        <a:lstStyle/>
        <a:p>
          <a:r>
            <a:rPr lang="es-PA" dirty="0"/>
            <a:t>Ministerio Público</a:t>
          </a:r>
        </a:p>
      </dgm:t>
    </dgm:pt>
    <dgm:pt modelId="{4E149B83-E744-4B92-B58C-DA3914B2FF7B}" type="parTrans" cxnId="{0EFE6874-80E8-484E-BA3D-6A333F2D2B0B}">
      <dgm:prSet/>
      <dgm:spPr/>
      <dgm:t>
        <a:bodyPr/>
        <a:lstStyle/>
        <a:p>
          <a:endParaRPr lang="es-PA"/>
        </a:p>
      </dgm:t>
    </dgm:pt>
    <dgm:pt modelId="{E118F2D3-C946-409A-86B0-F1E9504B6AAD}" type="sibTrans" cxnId="{0EFE6874-80E8-484E-BA3D-6A333F2D2B0B}">
      <dgm:prSet/>
      <dgm:spPr/>
      <dgm:t>
        <a:bodyPr/>
        <a:lstStyle/>
        <a:p>
          <a:endParaRPr lang="es-PA"/>
        </a:p>
      </dgm:t>
    </dgm:pt>
    <dgm:pt modelId="{1D3AB03E-0E6D-4F73-8E04-92C53CD2C2E0}">
      <dgm:prSet/>
      <dgm:spPr/>
      <dgm:t>
        <a:bodyPr/>
        <a:lstStyle/>
        <a:p>
          <a:r>
            <a:rPr lang="es-PA" dirty="0"/>
            <a:t>Investigación Penal</a:t>
          </a:r>
        </a:p>
      </dgm:t>
    </dgm:pt>
    <dgm:pt modelId="{D2799DA7-82FC-48F5-98F0-305D2DBAAC16}" type="parTrans" cxnId="{4E2D7EF0-3ADB-472C-A013-3D3165343539}">
      <dgm:prSet/>
      <dgm:spPr/>
      <dgm:t>
        <a:bodyPr/>
        <a:lstStyle/>
        <a:p>
          <a:endParaRPr lang="es-PA"/>
        </a:p>
      </dgm:t>
    </dgm:pt>
    <dgm:pt modelId="{8A80C602-8B7E-4A5A-8DEA-C060D1E37F04}" type="sibTrans" cxnId="{4E2D7EF0-3ADB-472C-A013-3D3165343539}">
      <dgm:prSet/>
      <dgm:spPr/>
      <dgm:t>
        <a:bodyPr/>
        <a:lstStyle/>
        <a:p>
          <a:endParaRPr lang="es-PA"/>
        </a:p>
      </dgm:t>
    </dgm:pt>
    <dgm:pt modelId="{B990C1F1-BD36-4B07-B4D6-D381A44C55BA}" type="pres">
      <dgm:prSet presAssocID="{B6322FA0-5042-4631-AA35-10353829DFA6}" presName="Name0" presStyleCnt="0">
        <dgm:presLayoutVars>
          <dgm:dir/>
          <dgm:resizeHandles val="exact"/>
        </dgm:presLayoutVars>
      </dgm:prSet>
      <dgm:spPr/>
    </dgm:pt>
    <dgm:pt modelId="{1A90EC9E-00A5-4842-9ED8-A0218AA6D95D}" type="pres">
      <dgm:prSet presAssocID="{916ADAC8-4CCB-439F-86EE-B8CB96F5CD04}" presName="Name5" presStyleLbl="vennNode1" presStyleIdx="0" presStyleCnt="4">
        <dgm:presLayoutVars>
          <dgm:bulletEnabled val="1"/>
        </dgm:presLayoutVars>
      </dgm:prSet>
      <dgm:spPr/>
    </dgm:pt>
    <dgm:pt modelId="{CF7B8F7B-E83C-44A1-B259-8F957A8844D8}" type="pres">
      <dgm:prSet presAssocID="{BD168FBF-9740-4D1A-B55B-BADB0885FBBD}" presName="space" presStyleCnt="0"/>
      <dgm:spPr/>
    </dgm:pt>
    <dgm:pt modelId="{2F93EC48-430A-411F-9F5B-560E33031D0E}" type="pres">
      <dgm:prSet presAssocID="{80F9EC41-563A-4843-BE7C-D18E83586527}" presName="Name5" presStyleLbl="vennNode1" presStyleIdx="1" presStyleCnt="4">
        <dgm:presLayoutVars>
          <dgm:bulletEnabled val="1"/>
        </dgm:presLayoutVars>
      </dgm:prSet>
      <dgm:spPr/>
    </dgm:pt>
    <dgm:pt modelId="{262AC8A0-8EA8-42FE-B79B-31719B923794}" type="pres">
      <dgm:prSet presAssocID="{9918643A-CA8E-4C54-85F6-8F77EAAF5C5F}" presName="space" presStyleCnt="0"/>
      <dgm:spPr/>
    </dgm:pt>
    <dgm:pt modelId="{63D15105-588E-47B9-AB55-E325F3B5AC8E}" type="pres">
      <dgm:prSet presAssocID="{F63D9611-9676-4A28-B7ED-185F9BF7B4F1}" presName="Name5" presStyleLbl="vennNode1" presStyleIdx="2" presStyleCnt="4">
        <dgm:presLayoutVars>
          <dgm:bulletEnabled val="1"/>
        </dgm:presLayoutVars>
      </dgm:prSet>
      <dgm:spPr/>
    </dgm:pt>
    <dgm:pt modelId="{1D8C9B52-DCF7-4FDF-AB47-712934CB8DA6}" type="pres">
      <dgm:prSet presAssocID="{935EE54B-D26E-44C2-9C6A-198D57EE5E52}" presName="space" presStyleCnt="0"/>
      <dgm:spPr/>
    </dgm:pt>
    <dgm:pt modelId="{C7B5D7B7-2BC9-45D1-A7C1-AF26BA5CFAD3}" type="pres">
      <dgm:prSet presAssocID="{09CC8E45-DCF1-4ADC-9523-44DA2BFB8418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1984108-3DDA-4E28-9A67-9E2BFD327C2D}" srcId="{F63D9611-9676-4A28-B7ED-185F9BF7B4F1}" destId="{A0D56557-25F9-4F32-B212-D9EDAAF5B311}" srcOrd="0" destOrd="0" parTransId="{73BAEB69-1AFE-47FB-BD0F-6D4F7E96BC31}" sibTransId="{94367884-949F-41A0-ABAC-9D699D41519F}"/>
    <dgm:cxn modelId="{0527F012-9C24-4337-BFDA-6F2E0B81973E}" type="presOf" srcId="{09CC8E45-DCF1-4ADC-9523-44DA2BFB8418}" destId="{C7B5D7B7-2BC9-45D1-A7C1-AF26BA5CFAD3}" srcOrd="0" destOrd="0" presId="urn:microsoft.com/office/officeart/2005/8/layout/venn3"/>
    <dgm:cxn modelId="{F9DB6220-311F-4568-BD41-2B7BA2F6E363}" srcId="{80F9EC41-563A-4843-BE7C-D18E83586527}" destId="{FFC6D4BB-BB38-4573-839A-B948A1580897}" srcOrd="0" destOrd="0" parTransId="{DB04C1F0-676D-4BD9-9562-A782B84D6205}" sibTransId="{58FE1240-2C18-41A2-AA60-5FA0666360EF}"/>
    <dgm:cxn modelId="{3149FC3A-E198-43D3-8BC3-3E3EC73A6591}" srcId="{916ADAC8-4CCB-439F-86EE-B8CB96F5CD04}" destId="{B9BBA25E-3278-410F-84CA-E82B942B292E}" srcOrd="0" destOrd="0" parTransId="{C27C16E7-03B5-474C-81AD-007922006DC9}" sibTransId="{64FB423E-506F-49A5-86C1-65629BF27D33}"/>
    <dgm:cxn modelId="{F277273C-D3B3-4411-9CB5-C6571527AECE}" type="presOf" srcId="{1D3AB03E-0E6D-4F73-8E04-92C53CD2C2E0}" destId="{C7B5D7B7-2BC9-45D1-A7C1-AF26BA5CFAD3}" srcOrd="0" destOrd="1" presId="urn:microsoft.com/office/officeart/2005/8/layout/venn3"/>
    <dgm:cxn modelId="{7E18CD46-F8D0-4A2B-BF76-A45A962F5434}" type="presOf" srcId="{F63D9611-9676-4A28-B7ED-185F9BF7B4F1}" destId="{63D15105-588E-47B9-AB55-E325F3B5AC8E}" srcOrd="0" destOrd="0" presId="urn:microsoft.com/office/officeart/2005/8/layout/venn3"/>
    <dgm:cxn modelId="{C1D27751-9416-4CAF-80F1-6E2FD564502C}" type="presOf" srcId="{A0D56557-25F9-4F32-B212-D9EDAAF5B311}" destId="{63D15105-588E-47B9-AB55-E325F3B5AC8E}" srcOrd="0" destOrd="1" presId="urn:microsoft.com/office/officeart/2005/8/layout/venn3"/>
    <dgm:cxn modelId="{C4DE1854-0B22-4395-B428-35BBB97DB38C}" srcId="{B6322FA0-5042-4631-AA35-10353829DFA6}" destId="{916ADAC8-4CCB-439F-86EE-B8CB96F5CD04}" srcOrd="0" destOrd="0" parTransId="{A5311F4F-2F2C-4D4F-B8D5-EAF5D04EEFF3}" sibTransId="{BD168FBF-9740-4D1A-B55B-BADB0885FBBD}"/>
    <dgm:cxn modelId="{9CE6926D-29AD-4E5B-8B48-F6A09266A3B4}" srcId="{B6322FA0-5042-4631-AA35-10353829DFA6}" destId="{F63D9611-9676-4A28-B7ED-185F9BF7B4F1}" srcOrd="2" destOrd="0" parTransId="{11AD9C05-90F7-4666-B4F9-8C531AB3C799}" sibTransId="{935EE54B-D26E-44C2-9C6A-198D57EE5E52}"/>
    <dgm:cxn modelId="{0EFE6874-80E8-484E-BA3D-6A333F2D2B0B}" srcId="{B6322FA0-5042-4631-AA35-10353829DFA6}" destId="{09CC8E45-DCF1-4ADC-9523-44DA2BFB8418}" srcOrd="3" destOrd="0" parTransId="{4E149B83-E744-4B92-B58C-DA3914B2FF7B}" sibTransId="{E118F2D3-C946-409A-86B0-F1E9504B6AAD}"/>
    <dgm:cxn modelId="{DA73427E-E495-4B37-87E9-4DF144DAACFD}" type="presOf" srcId="{916ADAC8-4CCB-439F-86EE-B8CB96F5CD04}" destId="{1A90EC9E-00A5-4842-9ED8-A0218AA6D95D}" srcOrd="0" destOrd="0" presId="urn:microsoft.com/office/officeart/2005/8/layout/venn3"/>
    <dgm:cxn modelId="{524D6E91-A6BD-4905-A5BB-ACD50BEC1B57}" type="presOf" srcId="{FFC6D4BB-BB38-4573-839A-B948A1580897}" destId="{2F93EC48-430A-411F-9F5B-560E33031D0E}" srcOrd="0" destOrd="1" presId="urn:microsoft.com/office/officeart/2005/8/layout/venn3"/>
    <dgm:cxn modelId="{1B6EE79E-2571-433F-A6EE-DC0D3AE90DA2}" type="presOf" srcId="{80F9EC41-563A-4843-BE7C-D18E83586527}" destId="{2F93EC48-430A-411F-9F5B-560E33031D0E}" srcOrd="0" destOrd="0" presId="urn:microsoft.com/office/officeart/2005/8/layout/venn3"/>
    <dgm:cxn modelId="{A963AEAA-3E11-42F1-B46D-D4E86E60BE00}" type="presOf" srcId="{B6322FA0-5042-4631-AA35-10353829DFA6}" destId="{B990C1F1-BD36-4B07-B4D6-D381A44C55BA}" srcOrd="0" destOrd="0" presId="urn:microsoft.com/office/officeart/2005/8/layout/venn3"/>
    <dgm:cxn modelId="{CD906AAE-825B-49A7-8439-BE07A6B4BDE3}" type="presOf" srcId="{B9BBA25E-3278-410F-84CA-E82B942B292E}" destId="{1A90EC9E-00A5-4842-9ED8-A0218AA6D95D}" srcOrd="0" destOrd="1" presId="urn:microsoft.com/office/officeart/2005/8/layout/venn3"/>
    <dgm:cxn modelId="{FF88D2B8-633C-4B9B-B354-66167501F7AF}" srcId="{B6322FA0-5042-4631-AA35-10353829DFA6}" destId="{80F9EC41-563A-4843-BE7C-D18E83586527}" srcOrd="1" destOrd="0" parTransId="{C7CF1ADE-FA97-46B1-AB29-B2A0B4C0E128}" sibTransId="{9918643A-CA8E-4C54-85F6-8F77EAAF5C5F}"/>
    <dgm:cxn modelId="{4E2D7EF0-3ADB-472C-A013-3D3165343539}" srcId="{09CC8E45-DCF1-4ADC-9523-44DA2BFB8418}" destId="{1D3AB03E-0E6D-4F73-8E04-92C53CD2C2E0}" srcOrd="0" destOrd="0" parTransId="{D2799DA7-82FC-48F5-98F0-305D2DBAAC16}" sibTransId="{8A80C602-8B7E-4A5A-8DEA-C060D1E37F04}"/>
    <dgm:cxn modelId="{CCABABC5-29EB-4E47-B088-0D89856D2037}" type="presParOf" srcId="{B990C1F1-BD36-4B07-B4D6-D381A44C55BA}" destId="{1A90EC9E-00A5-4842-9ED8-A0218AA6D95D}" srcOrd="0" destOrd="0" presId="urn:microsoft.com/office/officeart/2005/8/layout/venn3"/>
    <dgm:cxn modelId="{C57AE133-7ED4-485A-B545-1BB5BBF08616}" type="presParOf" srcId="{B990C1F1-BD36-4B07-B4D6-D381A44C55BA}" destId="{CF7B8F7B-E83C-44A1-B259-8F957A8844D8}" srcOrd="1" destOrd="0" presId="urn:microsoft.com/office/officeart/2005/8/layout/venn3"/>
    <dgm:cxn modelId="{113DEA16-59E6-4D2A-AE51-8EBC243A13D3}" type="presParOf" srcId="{B990C1F1-BD36-4B07-B4D6-D381A44C55BA}" destId="{2F93EC48-430A-411F-9F5B-560E33031D0E}" srcOrd="2" destOrd="0" presId="urn:microsoft.com/office/officeart/2005/8/layout/venn3"/>
    <dgm:cxn modelId="{D0E9B855-E12F-49A2-8836-D0099824C723}" type="presParOf" srcId="{B990C1F1-BD36-4B07-B4D6-D381A44C55BA}" destId="{262AC8A0-8EA8-42FE-B79B-31719B923794}" srcOrd="3" destOrd="0" presId="urn:microsoft.com/office/officeart/2005/8/layout/venn3"/>
    <dgm:cxn modelId="{8397A6A3-8F05-4BB5-BEAF-FF88A1F3A79E}" type="presParOf" srcId="{B990C1F1-BD36-4B07-B4D6-D381A44C55BA}" destId="{63D15105-588E-47B9-AB55-E325F3B5AC8E}" srcOrd="4" destOrd="0" presId="urn:microsoft.com/office/officeart/2005/8/layout/venn3"/>
    <dgm:cxn modelId="{89EB8FF2-64E3-49C4-BA16-50187E6AED5F}" type="presParOf" srcId="{B990C1F1-BD36-4B07-B4D6-D381A44C55BA}" destId="{1D8C9B52-DCF7-4FDF-AB47-712934CB8DA6}" srcOrd="5" destOrd="0" presId="urn:microsoft.com/office/officeart/2005/8/layout/venn3"/>
    <dgm:cxn modelId="{032E96F8-D32A-4CDC-AA35-992B5BF76B40}" type="presParOf" srcId="{B990C1F1-BD36-4B07-B4D6-D381A44C55BA}" destId="{C7B5D7B7-2BC9-45D1-A7C1-AF26BA5CFAD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C42B7-502A-485D-B696-5ADF2603DEFA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8B86EE5A-5712-4008-BCB7-AC47E8A1F55B}">
      <dgm:prSet phldrT="[Texto]"/>
      <dgm:spPr/>
      <dgm:t>
        <a:bodyPr/>
        <a:lstStyle/>
        <a:p>
          <a:r>
            <a:rPr lang="es-PA" dirty="0"/>
            <a:t>Entidad bancaria </a:t>
          </a:r>
        </a:p>
      </dgm:t>
    </dgm:pt>
    <dgm:pt modelId="{44F45B3B-8E38-4A45-BE61-A347CD38696C}" type="parTrans" cxnId="{1F87E6AF-2473-40CB-80CE-5CCB4E46FC55}">
      <dgm:prSet/>
      <dgm:spPr/>
      <dgm:t>
        <a:bodyPr/>
        <a:lstStyle/>
        <a:p>
          <a:endParaRPr lang="es-PA"/>
        </a:p>
      </dgm:t>
    </dgm:pt>
    <dgm:pt modelId="{EFBC019D-48C6-46DA-B1FD-1534EDA73EBB}" type="sibTrans" cxnId="{1F87E6AF-2473-40CB-80CE-5CCB4E46FC55}">
      <dgm:prSet/>
      <dgm:spPr/>
      <dgm:t>
        <a:bodyPr/>
        <a:lstStyle/>
        <a:p>
          <a:endParaRPr lang="es-PA"/>
        </a:p>
      </dgm:t>
    </dgm:pt>
    <dgm:pt modelId="{7F387B17-527B-4468-B923-2E6AE6DCAEE7}">
      <dgm:prSet phldrT="[Texto]"/>
      <dgm:spPr/>
      <dgm:t>
        <a:bodyPr/>
        <a:lstStyle/>
        <a:p>
          <a:r>
            <a:rPr lang="es-MX" dirty="0"/>
            <a:t>Emite Reporte de Operación Sospechosa (ROS) en el año 2020 por diferencias entre los Estados Financieros y la Declaración de Renta de la empresa.</a:t>
          </a:r>
          <a:endParaRPr lang="es-PA" dirty="0"/>
        </a:p>
      </dgm:t>
    </dgm:pt>
    <dgm:pt modelId="{B42E7948-9162-4158-9492-7B5318DFC149}" type="parTrans" cxnId="{AB48C9B0-1848-4E55-A20E-693C9C0640AF}">
      <dgm:prSet/>
      <dgm:spPr/>
      <dgm:t>
        <a:bodyPr/>
        <a:lstStyle/>
        <a:p>
          <a:endParaRPr lang="es-PA"/>
        </a:p>
      </dgm:t>
    </dgm:pt>
    <dgm:pt modelId="{D841C0E4-75A0-4192-918A-ED2110EA4ABC}" type="sibTrans" cxnId="{AB48C9B0-1848-4E55-A20E-693C9C0640AF}">
      <dgm:prSet/>
      <dgm:spPr/>
      <dgm:t>
        <a:bodyPr/>
        <a:lstStyle/>
        <a:p>
          <a:endParaRPr lang="es-PA"/>
        </a:p>
      </dgm:t>
    </dgm:pt>
    <dgm:pt modelId="{EF4DC342-D851-4DDB-9BD6-B8DFCEFF101D}">
      <dgm:prSet phldrT="[Texto]"/>
      <dgm:spPr/>
      <dgm:t>
        <a:bodyPr/>
        <a:lstStyle/>
        <a:p>
          <a:r>
            <a:rPr lang="es-PA" dirty="0"/>
            <a:t>UAF</a:t>
          </a:r>
        </a:p>
      </dgm:t>
    </dgm:pt>
    <dgm:pt modelId="{2B2FE608-E498-47C9-A147-79B85EF1CC61}" type="parTrans" cxnId="{34F91471-E8DE-43FD-802A-B389115CD1CC}">
      <dgm:prSet/>
      <dgm:spPr/>
      <dgm:t>
        <a:bodyPr/>
        <a:lstStyle/>
        <a:p>
          <a:endParaRPr lang="es-PA"/>
        </a:p>
      </dgm:t>
    </dgm:pt>
    <dgm:pt modelId="{7994FDB2-2BFD-47DC-B8E5-0A6EBF4865A3}" type="sibTrans" cxnId="{34F91471-E8DE-43FD-802A-B389115CD1CC}">
      <dgm:prSet/>
      <dgm:spPr/>
      <dgm:t>
        <a:bodyPr/>
        <a:lstStyle/>
        <a:p>
          <a:endParaRPr lang="es-PA"/>
        </a:p>
      </dgm:t>
    </dgm:pt>
    <dgm:pt modelId="{4BA3E314-11D1-4066-85FD-5D5CB3ED8207}">
      <dgm:prSet phldrT="[Texto]"/>
      <dgm:spPr/>
      <dgm:t>
        <a:bodyPr/>
        <a:lstStyle/>
        <a:p>
          <a:r>
            <a:rPr lang="es-MX" dirty="0"/>
            <a:t>Realiza informe de inteligencia y lo reporta a la DGI.</a:t>
          </a:r>
          <a:endParaRPr lang="es-PA" dirty="0"/>
        </a:p>
      </dgm:t>
    </dgm:pt>
    <dgm:pt modelId="{034D9F42-4B77-4F03-AB9D-DA089C0CD5F0}" type="parTrans" cxnId="{EA15E50B-D997-43AD-9D45-0BF11F40F6DD}">
      <dgm:prSet/>
      <dgm:spPr/>
      <dgm:t>
        <a:bodyPr/>
        <a:lstStyle/>
        <a:p>
          <a:endParaRPr lang="es-PA"/>
        </a:p>
      </dgm:t>
    </dgm:pt>
    <dgm:pt modelId="{25C8E19F-CF52-4DCE-AD4D-D209C49E06DB}" type="sibTrans" cxnId="{EA15E50B-D997-43AD-9D45-0BF11F40F6DD}">
      <dgm:prSet/>
      <dgm:spPr/>
      <dgm:t>
        <a:bodyPr/>
        <a:lstStyle/>
        <a:p>
          <a:endParaRPr lang="es-PA"/>
        </a:p>
      </dgm:t>
    </dgm:pt>
    <dgm:pt modelId="{D5E90988-0358-48A1-958E-741528BF7FC7}" type="pres">
      <dgm:prSet presAssocID="{371C42B7-502A-485D-B696-5ADF2603DEFA}" presName="Name0" presStyleCnt="0">
        <dgm:presLayoutVars>
          <dgm:dir/>
          <dgm:animLvl val="lvl"/>
          <dgm:resizeHandles val="exact"/>
        </dgm:presLayoutVars>
      </dgm:prSet>
      <dgm:spPr/>
    </dgm:pt>
    <dgm:pt modelId="{6E5C6F1E-5165-493A-B6F7-A4F9F36CB5AA}" type="pres">
      <dgm:prSet presAssocID="{371C42B7-502A-485D-B696-5ADF2603DEFA}" presName="tSp" presStyleCnt="0"/>
      <dgm:spPr/>
    </dgm:pt>
    <dgm:pt modelId="{A9D623A5-453F-4B1A-8701-577CD12C4BC0}" type="pres">
      <dgm:prSet presAssocID="{371C42B7-502A-485D-B696-5ADF2603DEFA}" presName="bSp" presStyleCnt="0"/>
      <dgm:spPr/>
    </dgm:pt>
    <dgm:pt modelId="{3D9F58D1-91F3-4D9A-A080-03D5480C12AF}" type="pres">
      <dgm:prSet presAssocID="{371C42B7-502A-485D-B696-5ADF2603DEFA}" presName="process" presStyleCnt="0"/>
      <dgm:spPr/>
    </dgm:pt>
    <dgm:pt modelId="{679215A4-A85C-4FC2-989A-6F0753D96EEC}" type="pres">
      <dgm:prSet presAssocID="{8B86EE5A-5712-4008-BCB7-AC47E8A1F55B}" presName="composite1" presStyleCnt="0"/>
      <dgm:spPr/>
    </dgm:pt>
    <dgm:pt modelId="{F36A492C-F2E2-448D-9E24-5C4928B49146}" type="pres">
      <dgm:prSet presAssocID="{8B86EE5A-5712-4008-BCB7-AC47E8A1F55B}" presName="dummyNode1" presStyleLbl="node1" presStyleIdx="0" presStyleCnt="2"/>
      <dgm:spPr/>
    </dgm:pt>
    <dgm:pt modelId="{90312B0C-7560-4F8E-825E-EAB8AA43DB79}" type="pres">
      <dgm:prSet presAssocID="{8B86EE5A-5712-4008-BCB7-AC47E8A1F55B}" presName="childNode1" presStyleLbl="bgAcc1" presStyleIdx="0" presStyleCnt="2">
        <dgm:presLayoutVars>
          <dgm:bulletEnabled val="1"/>
        </dgm:presLayoutVars>
      </dgm:prSet>
      <dgm:spPr/>
    </dgm:pt>
    <dgm:pt modelId="{0547423C-F0F5-425B-BF51-7E242AAD8D6F}" type="pres">
      <dgm:prSet presAssocID="{8B86EE5A-5712-4008-BCB7-AC47E8A1F55B}" presName="childNode1tx" presStyleLbl="bgAcc1" presStyleIdx="0" presStyleCnt="2">
        <dgm:presLayoutVars>
          <dgm:bulletEnabled val="1"/>
        </dgm:presLayoutVars>
      </dgm:prSet>
      <dgm:spPr/>
    </dgm:pt>
    <dgm:pt modelId="{7D70A59E-7686-412F-9C0A-FE77234B8B55}" type="pres">
      <dgm:prSet presAssocID="{8B86EE5A-5712-4008-BCB7-AC47E8A1F55B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3B22E692-762B-4147-8566-7E8B10B2C5CC}" type="pres">
      <dgm:prSet presAssocID="{8B86EE5A-5712-4008-BCB7-AC47E8A1F55B}" presName="connSite1" presStyleCnt="0"/>
      <dgm:spPr/>
    </dgm:pt>
    <dgm:pt modelId="{DFE27AAE-E916-4304-B918-A1C19E3DAB1C}" type="pres">
      <dgm:prSet presAssocID="{EFBC019D-48C6-46DA-B1FD-1534EDA73EBB}" presName="Name9" presStyleLbl="sibTrans2D1" presStyleIdx="0" presStyleCnt="1"/>
      <dgm:spPr/>
    </dgm:pt>
    <dgm:pt modelId="{F0C661DD-4B50-455E-A225-ACC9FF01BEBC}" type="pres">
      <dgm:prSet presAssocID="{EF4DC342-D851-4DDB-9BD6-B8DFCEFF101D}" presName="composite2" presStyleCnt="0"/>
      <dgm:spPr/>
    </dgm:pt>
    <dgm:pt modelId="{8B2D756E-B242-40BB-A31A-37A8CFB6A3D2}" type="pres">
      <dgm:prSet presAssocID="{EF4DC342-D851-4DDB-9BD6-B8DFCEFF101D}" presName="dummyNode2" presStyleLbl="node1" presStyleIdx="0" presStyleCnt="2"/>
      <dgm:spPr/>
    </dgm:pt>
    <dgm:pt modelId="{53E7D892-A5A2-4333-898D-C0E2DBE821C4}" type="pres">
      <dgm:prSet presAssocID="{EF4DC342-D851-4DDB-9BD6-B8DFCEFF101D}" presName="childNode2" presStyleLbl="bgAcc1" presStyleIdx="1" presStyleCnt="2">
        <dgm:presLayoutVars>
          <dgm:bulletEnabled val="1"/>
        </dgm:presLayoutVars>
      </dgm:prSet>
      <dgm:spPr/>
    </dgm:pt>
    <dgm:pt modelId="{1177A0B1-E267-4846-A4BF-0D67165F0D92}" type="pres">
      <dgm:prSet presAssocID="{EF4DC342-D851-4DDB-9BD6-B8DFCEFF101D}" presName="childNode2tx" presStyleLbl="bgAcc1" presStyleIdx="1" presStyleCnt="2">
        <dgm:presLayoutVars>
          <dgm:bulletEnabled val="1"/>
        </dgm:presLayoutVars>
      </dgm:prSet>
      <dgm:spPr/>
    </dgm:pt>
    <dgm:pt modelId="{E8CE715A-125C-4967-B267-104213CF1CDD}" type="pres">
      <dgm:prSet presAssocID="{EF4DC342-D851-4DDB-9BD6-B8DFCEFF101D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08FE047D-1473-4EF2-BB6C-9CC4973A7E83}" type="pres">
      <dgm:prSet presAssocID="{EF4DC342-D851-4DDB-9BD6-B8DFCEFF101D}" presName="connSite2" presStyleCnt="0"/>
      <dgm:spPr/>
    </dgm:pt>
  </dgm:ptLst>
  <dgm:cxnLst>
    <dgm:cxn modelId="{EA15E50B-D997-43AD-9D45-0BF11F40F6DD}" srcId="{EF4DC342-D851-4DDB-9BD6-B8DFCEFF101D}" destId="{4BA3E314-11D1-4066-85FD-5D5CB3ED8207}" srcOrd="0" destOrd="0" parTransId="{034D9F42-4B77-4F03-AB9D-DA089C0CD5F0}" sibTransId="{25C8E19F-CF52-4DCE-AD4D-D209C49E06DB}"/>
    <dgm:cxn modelId="{A643771C-EEA3-430A-8AF7-6E9C8114323A}" type="presOf" srcId="{EF4DC342-D851-4DDB-9BD6-B8DFCEFF101D}" destId="{E8CE715A-125C-4967-B267-104213CF1CDD}" srcOrd="0" destOrd="0" presId="urn:microsoft.com/office/officeart/2005/8/layout/hProcess4"/>
    <dgm:cxn modelId="{7789BF32-EBD7-4906-91C2-DBFD20CFC38A}" type="presOf" srcId="{371C42B7-502A-485D-B696-5ADF2603DEFA}" destId="{D5E90988-0358-48A1-958E-741528BF7FC7}" srcOrd="0" destOrd="0" presId="urn:microsoft.com/office/officeart/2005/8/layout/hProcess4"/>
    <dgm:cxn modelId="{A883554C-37D9-412B-8D97-3D414CC11A22}" type="presOf" srcId="{7F387B17-527B-4468-B923-2E6AE6DCAEE7}" destId="{0547423C-F0F5-425B-BF51-7E242AAD8D6F}" srcOrd="1" destOrd="0" presId="urn:microsoft.com/office/officeart/2005/8/layout/hProcess4"/>
    <dgm:cxn modelId="{34F91471-E8DE-43FD-802A-B389115CD1CC}" srcId="{371C42B7-502A-485D-B696-5ADF2603DEFA}" destId="{EF4DC342-D851-4DDB-9BD6-B8DFCEFF101D}" srcOrd="1" destOrd="0" parTransId="{2B2FE608-E498-47C9-A147-79B85EF1CC61}" sibTransId="{7994FDB2-2BFD-47DC-B8E5-0A6EBF4865A3}"/>
    <dgm:cxn modelId="{0BA66176-F43C-48CF-A06B-97FF62A43D16}" type="presOf" srcId="{4BA3E314-11D1-4066-85FD-5D5CB3ED8207}" destId="{53E7D892-A5A2-4333-898D-C0E2DBE821C4}" srcOrd="0" destOrd="0" presId="urn:microsoft.com/office/officeart/2005/8/layout/hProcess4"/>
    <dgm:cxn modelId="{1F87E6AF-2473-40CB-80CE-5CCB4E46FC55}" srcId="{371C42B7-502A-485D-B696-5ADF2603DEFA}" destId="{8B86EE5A-5712-4008-BCB7-AC47E8A1F55B}" srcOrd="0" destOrd="0" parTransId="{44F45B3B-8E38-4A45-BE61-A347CD38696C}" sibTransId="{EFBC019D-48C6-46DA-B1FD-1534EDA73EBB}"/>
    <dgm:cxn modelId="{AB48C9B0-1848-4E55-A20E-693C9C0640AF}" srcId="{8B86EE5A-5712-4008-BCB7-AC47E8A1F55B}" destId="{7F387B17-527B-4468-B923-2E6AE6DCAEE7}" srcOrd="0" destOrd="0" parTransId="{B42E7948-9162-4158-9492-7B5318DFC149}" sibTransId="{D841C0E4-75A0-4192-918A-ED2110EA4ABC}"/>
    <dgm:cxn modelId="{8FF72FB8-8F45-4D4A-B93D-63DAC85F110B}" type="presOf" srcId="{8B86EE5A-5712-4008-BCB7-AC47E8A1F55B}" destId="{7D70A59E-7686-412F-9C0A-FE77234B8B55}" srcOrd="0" destOrd="0" presId="urn:microsoft.com/office/officeart/2005/8/layout/hProcess4"/>
    <dgm:cxn modelId="{47678DC9-A23A-4C96-BDA1-88C91FCAE22A}" type="presOf" srcId="{EFBC019D-48C6-46DA-B1FD-1534EDA73EBB}" destId="{DFE27AAE-E916-4304-B918-A1C19E3DAB1C}" srcOrd="0" destOrd="0" presId="urn:microsoft.com/office/officeart/2005/8/layout/hProcess4"/>
    <dgm:cxn modelId="{C484ACD8-522E-49CA-8A3C-621D0AC948B4}" type="presOf" srcId="{7F387B17-527B-4468-B923-2E6AE6DCAEE7}" destId="{90312B0C-7560-4F8E-825E-EAB8AA43DB79}" srcOrd="0" destOrd="0" presId="urn:microsoft.com/office/officeart/2005/8/layout/hProcess4"/>
    <dgm:cxn modelId="{2BEF2ED9-F509-4DB6-92AD-BB73DF39499F}" type="presOf" srcId="{4BA3E314-11D1-4066-85FD-5D5CB3ED8207}" destId="{1177A0B1-E267-4846-A4BF-0D67165F0D92}" srcOrd="1" destOrd="0" presId="urn:microsoft.com/office/officeart/2005/8/layout/hProcess4"/>
    <dgm:cxn modelId="{4188556B-A0E0-45EB-8EBE-716D034A8148}" type="presParOf" srcId="{D5E90988-0358-48A1-958E-741528BF7FC7}" destId="{6E5C6F1E-5165-493A-B6F7-A4F9F36CB5AA}" srcOrd="0" destOrd="0" presId="urn:microsoft.com/office/officeart/2005/8/layout/hProcess4"/>
    <dgm:cxn modelId="{5E03860F-1701-41E9-B11B-DA6C9E5540CF}" type="presParOf" srcId="{D5E90988-0358-48A1-958E-741528BF7FC7}" destId="{A9D623A5-453F-4B1A-8701-577CD12C4BC0}" srcOrd="1" destOrd="0" presId="urn:microsoft.com/office/officeart/2005/8/layout/hProcess4"/>
    <dgm:cxn modelId="{249EFA53-DC28-4B84-8F65-2772D3CCB978}" type="presParOf" srcId="{D5E90988-0358-48A1-958E-741528BF7FC7}" destId="{3D9F58D1-91F3-4D9A-A080-03D5480C12AF}" srcOrd="2" destOrd="0" presId="urn:microsoft.com/office/officeart/2005/8/layout/hProcess4"/>
    <dgm:cxn modelId="{D040F09A-9446-4512-8365-845930CDF2CC}" type="presParOf" srcId="{3D9F58D1-91F3-4D9A-A080-03D5480C12AF}" destId="{679215A4-A85C-4FC2-989A-6F0753D96EEC}" srcOrd="0" destOrd="0" presId="urn:microsoft.com/office/officeart/2005/8/layout/hProcess4"/>
    <dgm:cxn modelId="{1FAD2729-C4FA-4AF7-8BFF-4D154C33952E}" type="presParOf" srcId="{679215A4-A85C-4FC2-989A-6F0753D96EEC}" destId="{F36A492C-F2E2-448D-9E24-5C4928B49146}" srcOrd="0" destOrd="0" presId="urn:microsoft.com/office/officeart/2005/8/layout/hProcess4"/>
    <dgm:cxn modelId="{514AF349-D0FC-42B5-9ECC-726C8D575F86}" type="presParOf" srcId="{679215A4-A85C-4FC2-989A-6F0753D96EEC}" destId="{90312B0C-7560-4F8E-825E-EAB8AA43DB79}" srcOrd="1" destOrd="0" presId="urn:microsoft.com/office/officeart/2005/8/layout/hProcess4"/>
    <dgm:cxn modelId="{2654334E-5138-4A03-B74C-FA8AA6EB1E92}" type="presParOf" srcId="{679215A4-A85C-4FC2-989A-6F0753D96EEC}" destId="{0547423C-F0F5-425B-BF51-7E242AAD8D6F}" srcOrd="2" destOrd="0" presId="urn:microsoft.com/office/officeart/2005/8/layout/hProcess4"/>
    <dgm:cxn modelId="{CE4683F3-3005-4A7E-B33A-97DCAA6466DC}" type="presParOf" srcId="{679215A4-A85C-4FC2-989A-6F0753D96EEC}" destId="{7D70A59E-7686-412F-9C0A-FE77234B8B55}" srcOrd="3" destOrd="0" presId="urn:microsoft.com/office/officeart/2005/8/layout/hProcess4"/>
    <dgm:cxn modelId="{6DDD6156-0DD3-4B6F-BF7E-AFDBB4F28A1C}" type="presParOf" srcId="{679215A4-A85C-4FC2-989A-6F0753D96EEC}" destId="{3B22E692-762B-4147-8566-7E8B10B2C5CC}" srcOrd="4" destOrd="0" presId="urn:microsoft.com/office/officeart/2005/8/layout/hProcess4"/>
    <dgm:cxn modelId="{A36F6B80-1056-464B-8531-E8EFE363B803}" type="presParOf" srcId="{3D9F58D1-91F3-4D9A-A080-03D5480C12AF}" destId="{DFE27AAE-E916-4304-B918-A1C19E3DAB1C}" srcOrd="1" destOrd="0" presId="urn:microsoft.com/office/officeart/2005/8/layout/hProcess4"/>
    <dgm:cxn modelId="{E5EAF02C-ACA2-42FB-A06A-5C0993898DA9}" type="presParOf" srcId="{3D9F58D1-91F3-4D9A-A080-03D5480C12AF}" destId="{F0C661DD-4B50-455E-A225-ACC9FF01BEBC}" srcOrd="2" destOrd="0" presId="urn:microsoft.com/office/officeart/2005/8/layout/hProcess4"/>
    <dgm:cxn modelId="{1C3905C7-66C4-4A17-B1F2-21614F0B6CE3}" type="presParOf" srcId="{F0C661DD-4B50-455E-A225-ACC9FF01BEBC}" destId="{8B2D756E-B242-40BB-A31A-37A8CFB6A3D2}" srcOrd="0" destOrd="0" presId="urn:microsoft.com/office/officeart/2005/8/layout/hProcess4"/>
    <dgm:cxn modelId="{747B1191-55A0-4891-A99B-724FCBEF6522}" type="presParOf" srcId="{F0C661DD-4B50-455E-A225-ACC9FF01BEBC}" destId="{53E7D892-A5A2-4333-898D-C0E2DBE821C4}" srcOrd="1" destOrd="0" presId="urn:microsoft.com/office/officeart/2005/8/layout/hProcess4"/>
    <dgm:cxn modelId="{3E3010C0-2DEA-46A1-BB7E-FBD1A2589975}" type="presParOf" srcId="{F0C661DD-4B50-455E-A225-ACC9FF01BEBC}" destId="{1177A0B1-E267-4846-A4BF-0D67165F0D92}" srcOrd="2" destOrd="0" presId="urn:microsoft.com/office/officeart/2005/8/layout/hProcess4"/>
    <dgm:cxn modelId="{231C1A5A-CC75-4A77-98C3-49186B2C84C6}" type="presParOf" srcId="{F0C661DD-4B50-455E-A225-ACC9FF01BEBC}" destId="{E8CE715A-125C-4967-B267-104213CF1CDD}" srcOrd="3" destOrd="0" presId="urn:microsoft.com/office/officeart/2005/8/layout/hProcess4"/>
    <dgm:cxn modelId="{E806DD72-7D7E-4B8E-A853-2977D0C973FB}" type="presParOf" srcId="{F0C661DD-4B50-455E-A225-ACC9FF01BEBC}" destId="{08FE047D-1473-4EF2-BB6C-9CC4973A7E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C16B3-E2BB-4E21-AB9B-EDA863667C3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A"/>
        </a:p>
      </dgm:t>
    </dgm:pt>
    <dgm:pt modelId="{06365BF8-3E42-4557-9B5A-2F96D4B1C049}">
      <dgm:prSet phldrT="[Texto]"/>
      <dgm:spPr/>
      <dgm:t>
        <a:bodyPr/>
        <a:lstStyle/>
        <a:p>
          <a:r>
            <a:rPr lang="es-MX" dirty="0"/>
            <a:t>Estados Financieros al 31 de diciembre de 2019</a:t>
          </a:r>
          <a:endParaRPr lang="es-PA" dirty="0"/>
        </a:p>
      </dgm:t>
    </dgm:pt>
    <dgm:pt modelId="{F9E98877-D0E3-4563-AD83-5938B54DB31E}" type="parTrans" cxnId="{8E540027-CEF4-41AF-A9F3-93E17B25D849}">
      <dgm:prSet/>
      <dgm:spPr/>
      <dgm:t>
        <a:bodyPr/>
        <a:lstStyle/>
        <a:p>
          <a:endParaRPr lang="es-PA"/>
        </a:p>
      </dgm:t>
    </dgm:pt>
    <dgm:pt modelId="{6399E968-7537-47A1-B476-968D938FC8DC}" type="sibTrans" cxnId="{8E540027-CEF4-41AF-A9F3-93E17B25D849}">
      <dgm:prSet/>
      <dgm:spPr/>
      <dgm:t>
        <a:bodyPr/>
        <a:lstStyle/>
        <a:p>
          <a:endParaRPr lang="es-PA"/>
        </a:p>
      </dgm:t>
    </dgm:pt>
    <dgm:pt modelId="{B8815E12-B2AD-4FD8-BFED-78E4CF5898EB}">
      <dgm:prSet/>
      <dgm:spPr/>
      <dgm:t>
        <a:bodyPr/>
        <a:lstStyle/>
        <a:p>
          <a:r>
            <a:rPr lang="es-MX" dirty="0"/>
            <a:t>Declaración de renta – para el periodo fiscal 2019</a:t>
          </a:r>
          <a:endParaRPr lang="es-PA" dirty="0"/>
        </a:p>
      </dgm:t>
    </dgm:pt>
    <dgm:pt modelId="{1C37514F-0E09-4535-849F-534D3FCB38DA}" type="parTrans" cxnId="{C7A335F4-1C1B-41FC-9142-934FDAB73914}">
      <dgm:prSet/>
      <dgm:spPr/>
      <dgm:t>
        <a:bodyPr/>
        <a:lstStyle/>
        <a:p>
          <a:endParaRPr lang="es-PA"/>
        </a:p>
      </dgm:t>
    </dgm:pt>
    <dgm:pt modelId="{2B717B34-F18B-4C2A-BDCF-8C0EE809FEB8}" type="sibTrans" cxnId="{C7A335F4-1C1B-41FC-9142-934FDAB73914}">
      <dgm:prSet/>
      <dgm:spPr/>
      <dgm:t>
        <a:bodyPr/>
        <a:lstStyle/>
        <a:p>
          <a:endParaRPr lang="es-PA"/>
        </a:p>
      </dgm:t>
    </dgm:pt>
    <dgm:pt modelId="{29B54F08-B41E-4A03-B4B5-DC1A21D6D2CA}">
      <dgm:prSet phldrT="[Texto]"/>
      <dgm:spPr/>
      <dgm:t>
        <a:bodyPr/>
        <a:lstStyle/>
        <a:p>
          <a:pPr algn="l"/>
          <a:r>
            <a:rPr lang="es-MX" dirty="0"/>
            <a:t>Registran ventas por USD 22,382,226.00 y ganancia neta por USD 836.279.00</a:t>
          </a:r>
          <a:endParaRPr lang="es-PA" dirty="0"/>
        </a:p>
      </dgm:t>
    </dgm:pt>
    <dgm:pt modelId="{83EC958D-241A-408B-8AC7-8D8331B51586}" type="parTrans" cxnId="{C3D29AF4-0206-49F0-A86C-C9A579EAC008}">
      <dgm:prSet/>
      <dgm:spPr/>
      <dgm:t>
        <a:bodyPr/>
        <a:lstStyle/>
        <a:p>
          <a:endParaRPr lang="es-PA"/>
        </a:p>
      </dgm:t>
    </dgm:pt>
    <dgm:pt modelId="{70969854-3167-48E0-A3C9-79AFFF076C50}" type="sibTrans" cxnId="{C3D29AF4-0206-49F0-A86C-C9A579EAC008}">
      <dgm:prSet/>
      <dgm:spPr/>
      <dgm:t>
        <a:bodyPr/>
        <a:lstStyle/>
        <a:p>
          <a:endParaRPr lang="es-PA"/>
        </a:p>
      </dgm:t>
    </dgm:pt>
    <dgm:pt modelId="{C25CD7EE-6B60-4370-8C87-9CF561E296CE}">
      <dgm:prSet/>
      <dgm:spPr/>
      <dgm:t>
        <a:bodyPr/>
        <a:lstStyle/>
        <a:p>
          <a:r>
            <a:rPr lang="es-MX" dirty="0"/>
            <a:t>Declaran ventas por USD 1,127,160.00 y ganancia neta por USD 5,996.00</a:t>
          </a:r>
          <a:endParaRPr lang="es-PA" dirty="0"/>
        </a:p>
      </dgm:t>
    </dgm:pt>
    <dgm:pt modelId="{E24B41D3-EA56-4DAF-B4B6-6E6288DCF2E3}" type="parTrans" cxnId="{004CE497-530B-4E40-9B84-C6B8E4623C4D}">
      <dgm:prSet/>
      <dgm:spPr/>
      <dgm:t>
        <a:bodyPr/>
        <a:lstStyle/>
        <a:p>
          <a:endParaRPr lang="es-PA"/>
        </a:p>
      </dgm:t>
    </dgm:pt>
    <dgm:pt modelId="{9E023721-009C-4098-9660-A5EF8A75FBC6}" type="sibTrans" cxnId="{004CE497-530B-4E40-9B84-C6B8E4623C4D}">
      <dgm:prSet/>
      <dgm:spPr/>
      <dgm:t>
        <a:bodyPr/>
        <a:lstStyle/>
        <a:p>
          <a:endParaRPr lang="es-PA"/>
        </a:p>
      </dgm:t>
    </dgm:pt>
    <dgm:pt modelId="{1CF892B0-FE0B-4C48-B3B3-ECDD06B7B70D}" type="pres">
      <dgm:prSet presAssocID="{29FC16B3-E2BB-4E21-AB9B-EDA863667C3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66586C63-19E4-4918-A7DF-4181621D4941}" type="pres">
      <dgm:prSet presAssocID="{29FC16B3-E2BB-4E21-AB9B-EDA863667C36}" presName="Background" presStyleLbl="node1" presStyleIdx="0" presStyleCnt="1"/>
      <dgm:spPr/>
    </dgm:pt>
    <dgm:pt modelId="{0A3AAD9A-FB36-46ED-87A8-38D25C3A13B0}" type="pres">
      <dgm:prSet presAssocID="{29FC16B3-E2BB-4E21-AB9B-EDA863667C36}" presName="Divider" presStyleLbl="callout" presStyleIdx="0" presStyleCnt="1"/>
      <dgm:spPr/>
    </dgm:pt>
    <dgm:pt modelId="{3D18C417-35DB-4B0F-A74C-A1F8745B7052}" type="pres">
      <dgm:prSet presAssocID="{29FC16B3-E2BB-4E21-AB9B-EDA863667C3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DE63CC-A3C1-455D-86A2-82A87DB4341B}" type="pres">
      <dgm:prSet presAssocID="{29FC16B3-E2BB-4E21-AB9B-EDA863667C3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17B395-8AA1-4FC8-B8A6-A51F0531D18E}" type="pres">
      <dgm:prSet presAssocID="{29FC16B3-E2BB-4E21-AB9B-EDA863667C36}" presName="ParentText1" presStyleLbl="revTx" presStyleIdx="0" presStyleCnt="0">
        <dgm:presLayoutVars>
          <dgm:chMax val="1"/>
          <dgm:chPref val="1"/>
        </dgm:presLayoutVars>
      </dgm:prSet>
      <dgm:spPr/>
    </dgm:pt>
    <dgm:pt modelId="{7148F208-AE0C-4B43-AFD3-CF4E02E1E464}" type="pres">
      <dgm:prSet presAssocID="{29FC16B3-E2BB-4E21-AB9B-EDA863667C36}" presName="ParentShape1" presStyleLbl="alignImgPlace1" presStyleIdx="0" presStyleCnt="2">
        <dgm:presLayoutVars/>
      </dgm:prSet>
      <dgm:spPr/>
    </dgm:pt>
    <dgm:pt modelId="{1651A790-B5F9-44A0-8CDF-222483144437}" type="pres">
      <dgm:prSet presAssocID="{29FC16B3-E2BB-4E21-AB9B-EDA863667C36}" presName="ParentText2" presStyleLbl="revTx" presStyleIdx="0" presStyleCnt="0">
        <dgm:presLayoutVars>
          <dgm:chMax val="1"/>
          <dgm:chPref val="1"/>
        </dgm:presLayoutVars>
      </dgm:prSet>
      <dgm:spPr/>
    </dgm:pt>
    <dgm:pt modelId="{9B1C4B75-8188-4E1B-B11D-754F57928486}" type="pres">
      <dgm:prSet presAssocID="{29FC16B3-E2BB-4E21-AB9B-EDA863667C36}" presName="ParentShape2" presStyleLbl="alignImgPlace1" presStyleIdx="1" presStyleCnt="2">
        <dgm:presLayoutVars/>
      </dgm:prSet>
      <dgm:spPr/>
    </dgm:pt>
  </dgm:ptLst>
  <dgm:cxnLst>
    <dgm:cxn modelId="{163D6A10-3B1E-4F99-B259-61CD1D78EC20}" type="presOf" srcId="{29FC16B3-E2BB-4E21-AB9B-EDA863667C36}" destId="{1CF892B0-FE0B-4C48-B3B3-ECDD06B7B70D}" srcOrd="0" destOrd="0" presId="urn:microsoft.com/office/officeart/2009/3/layout/OpposingIdeas"/>
    <dgm:cxn modelId="{F5E21624-8693-44C6-9559-7BB8CDA1ACAF}" type="presOf" srcId="{C25CD7EE-6B60-4370-8C87-9CF561E296CE}" destId="{7ADE63CC-A3C1-455D-86A2-82A87DB4341B}" srcOrd="0" destOrd="0" presId="urn:microsoft.com/office/officeart/2009/3/layout/OpposingIdeas"/>
    <dgm:cxn modelId="{8E540027-CEF4-41AF-A9F3-93E17B25D849}" srcId="{29FC16B3-E2BB-4E21-AB9B-EDA863667C36}" destId="{06365BF8-3E42-4557-9B5A-2F96D4B1C049}" srcOrd="0" destOrd="0" parTransId="{F9E98877-D0E3-4563-AD83-5938B54DB31E}" sibTransId="{6399E968-7537-47A1-B476-968D938FC8DC}"/>
    <dgm:cxn modelId="{95C2FE2B-340E-4577-850A-40B619F6FFD6}" type="presOf" srcId="{06365BF8-3E42-4557-9B5A-2F96D4B1C049}" destId="{4517B395-8AA1-4FC8-B8A6-A51F0531D18E}" srcOrd="0" destOrd="0" presId="urn:microsoft.com/office/officeart/2009/3/layout/OpposingIdeas"/>
    <dgm:cxn modelId="{1049CF2D-716B-4BAE-8B92-1B79592F9DD8}" type="presOf" srcId="{29B54F08-B41E-4A03-B4B5-DC1A21D6D2CA}" destId="{3D18C417-35DB-4B0F-A74C-A1F8745B7052}" srcOrd="0" destOrd="0" presId="urn:microsoft.com/office/officeart/2009/3/layout/OpposingIdeas"/>
    <dgm:cxn modelId="{7F32F32F-ACEA-4184-A6E9-F770AA1B089A}" type="presOf" srcId="{B8815E12-B2AD-4FD8-BFED-78E4CF5898EB}" destId="{1651A790-B5F9-44A0-8CDF-222483144437}" srcOrd="0" destOrd="0" presId="urn:microsoft.com/office/officeart/2009/3/layout/OpposingIdeas"/>
    <dgm:cxn modelId="{6E241C49-A1FC-4C38-BB02-500ECCE3871D}" type="presOf" srcId="{B8815E12-B2AD-4FD8-BFED-78E4CF5898EB}" destId="{9B1C4B75-8188-4E1B-B11D-754F57928486}" srcOrd="1" destOrd="0" presId="urn:microsoft.com/office/officeart/2009/3/layout/OpposingIdeas"/>
    <dgm:cxn modelId="{EA4B1F8D-3AC3-445F-BF12-2EEEC364A8F0}" type="presOf" srcId="{06365BF8-3E42-4557-9B5A-2F96D4B1C049}" destId="{7148F208-AE0C-4B43-AFD3-CF4E02E1E464}" srcOrd="1" destOrd="0" presId="urn:microsoft.com/office/officeart/2009/3/layout/OpposingIdeas"/>
    <dgm:cxn modelId="{004CE497-530B-4E40-9B84-C6B8E4623C4D}" srcId="{B8815E12-B2AD-4FD8-BFED-78E4CF5898EB}" destId="{C25CD7EE-6B60-4370-8C87-9CF561E296CE}" srcOrd="0" destOrd="0" parTransId="{E24B41D3-EA56-4DAF-B4B6-6E6288DCF2E3}" sibTransId="{9E023721-009C-4098-9660-A5EF8A75FBC6}"/>
    <dgm:cxn modelId="{C7A335F4-1C1B-41FC-9142-934FDAB73914}" srcId="{29FC16B3-E2BB-4E21-AB9B-EDA863667C36}" destId="{B8815E12-B2AD-4FD8-BFED-78E4CF5898EB}" srcOrd="1" destOrd="0" parTransId="{1C37514F-0E09-4535-849F-534D3FCB38DA}" sibTransId="{2B717B34-F18B-4C2A-BDCF-8C0EE809FEB8}"/>
    <dgm:cxn modelId="{C3D29AF4-0206-49F0-A86C-C9A579EAC008}" srcId="{06365BF8-3E42-4557-9B5A-2F96D4B1C049}" destId="{29B54F08-B41E-4A03-B4B5-DC1A21D6D2CA}" srcOrd="0" destOrd="0" parTransId="{83EC958D-241A-408B-8AC7-8D8331B51586}" sibTransId="{70969854-3167-48E0-A3C9-79AFFF076C50}"/>
    <dgm:cxn modelId="{4AFA4E5E-4DA7-41FA-B052-5378D7057FB8}" type="presParOf" srcId="{1CF892B0-FE0B-4C48-B3B3-ECDD06B7B70D}" destId="{66586C63-19E4-4918-A7DF-4181621D4941}" srcOrd="0" destOrd="0" presId="urn:microsoft.com/office/officeart/2009/3/layout/OpposingIdeas"/>
    <dgm:cxn modelId="{E55F6AC7-B91A-44EF-B723-4F40AAC18530}" type="presParOf" srcId="{1CF892B0-FE0B-4C48-B3B3-ECDD06B7B70D}" destId="{0A3AAD9A-FB36-46ED-87A8-38D25C3A13B0}" srcOrd="1" destOrd="0" presId="urn:microsoft.com/office/officeart/2009/3/layout/OpposingIdeas"/>
    <dgm:cxn modelId="{D0497B20-C431-456D-A94D-A16DB90D5D88}" type="presParOf" srcId="{1CF892B0-FE0B-4C48-B3B3-ECDD06B7B70D}" destId="{3D18C417-35DB-4B0F-A74C-A1F8745B7052}" srcOrd="2" destOrd="0" presId="urn:microsoft.com/office/officeart/2009/3/layout/OpposingIdeas"/>
    <dgm:cxn modelId="{5380370D-28CD-4E9A-9F17-590FBE2F721A}" type="presParOf" srcId="{1CF892B0-FE0B-4C48-B3B3-ECDD06B7B70D}" destId="{7ADE63CC-A3C1-455D-86A2-82A87DB4341B}" srcOrd="3" destOrd="0" presId="urn:microsoft.com/office/officeart/2009/3/layout/OpposingIdeas"/>
    <dgm:cxn modelId="{BAD9E395-4E0D-4B65-8312-9B3A405E8FE0}" type="presParOf" srcId="{1CF892B0-FE0B-4C48-B3B3-ECDD06B7B70D}" destId="{4517B395-8AA1-4FC8-B8A6-A51F0531D18E}" srcOrd="4" destOrd="0" presId="urn:microsoft.com/office/officeart/2009/3/layout/OpposingIdeas"/>
    <dgm:cxn modelId="{283AB596-2270-467E-942E-0B64096BDD8B}" type="presParOf" srcId="{1CF892B0-FE0B-4C48-B3B3-ECDD06B7B70D}" destId="{7148F208-AE0C-4B43-AFD3-CF4E02E1E464}" srcOrd="5" destOrd="0" presId="urn:microsoft.com/office/officeart/2009/3/layout/OpposingIdeas"/>
    <dgm:cxn modelId="{0A143E39-0239-4901-A204-926FF53339B9}" type="presParOf" srcId="{1CF892B0-FE0B-4C48-B3B3-ECDD06B7B70D}" destId="{1651A790-B5F9-44A0-8CDF-222483144437}" srcOrd="6" destOrd="0" presId="urn:microsoft.com/office/officeart/2009/3/layout/OpposingIdeas"/>
    <dgm:cxn modelId="{AAFBD557-EFBC-4E2E-9D27-9AEF053537DB}" type="presParOf" srcId="{1CF892B0-FE0B-4C48-B3B3-ECDD06B7B70D}" destId="{9B1C4B75-8188-4E1B-B11D-754F5792848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DE1F9-D5ED-4BD7-B80C-8E87BCCC8F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8AA049BA-E0F7-4F33-B9F8-422FC215CFDA}">
      <dgm:prSet phldrT="[Texto]"/>
      <dgm:spPr/>
      <dgm:t>
        <a:bodyPr/>
        <a:lstStyle/>
        <a:p>
          <a:r>
            <a:rPr lang="es-PA" dirty="0"/>
            <a:t>Auditoría preliminar.</a:t>
          </a:r>
        </a:p>
      </dgm:t>
    </dgm:pt>
    <dgm:pt modelId="{DA94CF11-50DD-4027-A6E6-61F384F4D6E3}" type="parTrans" cxnId="{FBB4336E-C282-4C43-88D8-817A02E4D3DE}">
      <dgm:prSet/>
      <dgm:spPr/>
      <dgm:t>
        <a:bodyPr/>
        <a:lstStyle/>
        <a:p>
          <a:endParaRPr lang="es-PA"/>
        </a:p>
      </dgm:t>
    </dgm:pt>
    <dgm:pt modelId="{982DB726-070C-479F-8C60-D9C94E7FC5DA}" type="sibTrans" cxnId="{FBB4336E-C282-4C43-88D8-817A02E4D3DE}">
      <dgm:prSet/>
      <dgm:spPr/>
      <dgm:t>
        <a:bodyPr/>
        <a:lstStyle/>
        <a:p>
          <a:endParaRPr lang="es-PA"/>
        </a:p>
      </dgm:t>
    </dgm:pt>
    <dgm:pt modelId="{81E9D9C9-75DF-4378-BAD6-D8A06BD345B6}">
      <dgm:prSet/>
      <dgm:spPr/>
      <dgm:t>
        <a:bodyPr/>
        <a:lstStyle/>
        <a:p>
          <a:r>
            <a:rPr lang="es-MX"/>
            <a:t>Cartas de requerimiento a los bancos.</a:t>
          </a:r>
          <a:endParaRPr lang="es-PA"/>
        </a:p>
      </dgm:t>
    </dgm:pt>
    <dgm:pt modelId="{8EEB48C8-3919-4015-9DD7-9AFE57D8D47B}" type="parTrans" cxnId="{8DEF6E47-A2A7-4E34-827F-9CB2984041A6}">
      <dgm:prSet/>
      <dgm:spPr/>
      <dgm:t>
        <a:bodyPr/>
        <a:lstStyle/>
        <a:p>
          <a:endParaRPr lang="es-PA"/>
        </a:p>
      </dgm:t>
    </dgm:pt>
    <dgm:pt modelId="{DDC635B3-1262-4832-AAD2-3C4147FE6098}" type="sibTrans" cxnId="{8DEF6E47-A2A7-4E34-827F-9CB2984041A6}">
      <dgm:prSet/>
      <dgm:spPr/>
      <dgm:t>
        <a:bodyPr/>
        <a:lstStyle/>
        <a:p>
          <a:endParaRPr lang="es-PA"/>
        </a:p>
      </dgm:t>
    </dgm:pt>
    <dgm:pt modelId="{6547F6DC-7135-4EDA-BC22-19F3141FBAB5}">
      <dgm:prSet/>
      <dgm:spPr/>
      <dgm:t>
        <a:bodyPr/>
        <a:lstStyle/>
        <a:p>
          <a:r>
            <a:rPr lang="es-PA"/>
            <a:t>Cooperación interinstitucional.</a:t>
          </a:r>
        </a:p>
      </dgm:t>
    </dgm:pt>
    <dgm:pt modelId="{660FA96B-6B0B-4393-8200-F1B329C8BC16}" type="parTrans" cxnId="{699AC5C8-9036-4E9E-B9E1-F43C37755C62}">
      <dgm:prSet/>
      <dgm:spPr/>
      <dgm:t>
        <a:bodyPr/>
        <a:lstStyle/>
        <a:p>
          <a:endParaRPr lang="es-PA"/>
        </a:p>
      </dgm:t>
    </dgm:pt>
    <dgm:pt modelId="{B47D7ADF-2F1E-4208-A504-F0895736131D}" type="sibTrans" cxnId="{699AC5C8-9036-4E9E-B9E1-F43C37755C62}">
      <dgm:prSet/>
      <dgm:spPr/>
      <dgm:t>
        <a:bodyPr/>
        <a:lstStyle/>
        <a:p>
          <a:endParaRPr lang="es-PA"/>
        </a:p>
      </dgm:t>
    </dgm:pt>
    <dgm:pt modelId="{9A5472D1-6422-4C47-8CEB-4BEAB7E09DFF}">
      <dgm:prSet/>
      <dgm:spPr/>
      <dgm:t>
        <a:bodyPr/>
        <a:lstStyle/>
        <a:p>
          <a:r>
            <a:rPr lang="es-MX"/>
            <a:t>Llamamiento a declarar  - Representante Legal y Auditora.</a:t>
          </a:r>
          <a:endParaRPr lang="es-PA"/>
        </a:p>
      </dgm:t>
    </dgm:pt>
    <dgm:pt modelId="{C8E7CF91-D90C-4450-9186-4E292033B6D6}" type="parTrans" cxnId="{BDC0C913-693B-4CA4-A91C-BEA6BF1C31A6}">
      <dgm:prSet/>
      <dgm:spPr/>
      <dgm:t>
        <a:bodyPr/>
        <a:lstStyle/>
        <a:p>
          <a:endParaRPr lang="es-PA"/>
        </a:p>
      </dgm:t>
    </dgm:pt>
    <dgm:pt modelId="{5E94AA8A-AD10-4446-97B2-C708CD6D6B0A}" type="sibTrans" cxnId="{BDC0C913-693B-4CA4-A91C-BEA6BF1C31A6}">
      <dgm:prSet/>
      <dgm:spPr/>
      <dgm:t>
        <a:bodyPr/>
        <a:lstStyle/>
        <a:p>
          <a:endParaRPr lang="es-PA"/>
        </a:p>
      </dgm:t>
    </dgm:pt>
    <dgm:pt modelId="{4E505765-F5A9-49E4-8B68-89A2C29B4E12}">
      <dgm:prSet/>
      <dgm:spPr/>
      <dgm:t>
        <a:bodyPr/>
        <a:lstStyle/>
        <a:p>
          <a:r>
            <a:rPr lang="es-PA" dirty="0"/>
            <a:t>Auditoría final.</a:t>
          </a:r>
        </a:p>
      </dgm:t>
    </dgm:pt>
    <dgm:pt modelId="{900A4C18-C936-426D-B849-78C0E46F18D6}" type="parTrans" cxnId="{76D38548-6A76-434A-95FE-53E4281A1AF3}">
      <dgm:prSet/>
      <dgm:spPr/>
      <dgm:t>
        <a:bodyPr/>
        <a:lstStyle/>
        <a:p>
          <a:endParaRPr lang="es-PA"/>
        </a:p>
      </dgm:t>
    </dgm:pt>
    <dgm:pt modelId="{DEC6458C-29B6-4874-BF1D-10A94F1A492F}" type="sibTrans" cxnId="{76D38548-6A76-434A-95FE-53E4281A1AF3}">
      <dgm:prSet/>
      <dgm:spPr/>
      <dgm:t>
        <a:bodyPr/>
        <a:lstStyle/>
        <a:p>
          <a:endParaRPr lang="es-PA"/>
        </a:p>
      </dgm:t>
    </dgm:pt>
    <dgm:pt modelId="{C7F411AC-A171-4343-873B-C15EBBC550E7}" type="pres">
      <dgm:prSet presAssocID="{C49DE1F9-D5ED-4BD7-B80C-8E87BCCC8F25}" presName="Name0" presStyleCnt="0">
        <dgm:presLayoutVars>
          <dgm:chMax val="7"/>
          <dgm:chPref val="7"/>
          <dgm:dir/>
        </dgm:presLayoutVars>
      </dgm:prSet>
      <dgm:spPr/>
    </dgm:pt>
    <dgm:pt modelId="{A425D71C-C77D-4056-9B6C-423BF7C0CAFA}" type="pres">
      <dgm:prSet presAssocID="{C49DE1F9-D5ED-4BD7-B80C-8E87BCCC8F25}" presName="Name1" presStyleCnt="0"/>
      <dgm:spPr/>
    </dgm:pt>
    <dgm:pt modelId="{743C749C-EF31-4EA3-9C13-4FAE3CEC474B}" type="pres">
      <dgm:prSet presAssocID="{C49DE1F9-D5ED-4BD7-B80C-8E87BCCC8F25}" presName="cycle" presStyleCnt="0"/>
      <dgm:spPr/>
    </dgm:pt>
    <dgm:pt modelId="{EFA2F97A-EDA3-4EEB-A686-1C3B01CF39D5}" type="pres">
      <dgm:prSet presAssocID="{C49DE1F9-D5ED-4BD7-B80C-8E87BCCC8F25}" presName="srcNode" presStyleLbl="node1" presStyleIdx="0" presStyleCnt="5"/>
      <dgm:spPr/>
    </dgm:pt>
    <dgm:pt modelId="{2D1122E0-4E57-4115-A0B7-8E6F7C192756}" type="pres">
      <dgm:prSet presAssocID="{C49DE1F9-D5ED-4BD7-B80C-8E87BCCC8F25}" presName="conn" presStyleLbl="parChTrans1D2" presStyleIdx="0" presStyleCnt="1"/>
      <dgm:spPr/>
    </dgm:pt>
    <dgm:pt modelId="{FD9FEB9B-4380-4FC8-9CC9-9F240692F115}" type="pres">
      <dgm:prSet presAssocID="{C49DE1F9-D5ED-4BD7-B80C-8E87BCCC8F25}" presName="extraNode" presStyleLbl="node1" presStyleIdx="0" presStyleCnt="5"/>
      <dgm:spPr/>
    </dgm:pt>
    <dgm:pt modelId="{B0AFFC87-DD32-4583-99E1-B757EE1C9C8F}" type="pres">
      <dgm:prSet presAssocID="{C49DE1F9-D5ED-4BD7-B80C-8E87BCCC8F25}" presName="dstNode" presStyleLbl="node1" presStyleIdx="0" presStyleCnt="5"/>
      <dgm:spPr/>
    </dgm:pt>
    <dgm:pt modelId="{990F5E46-8E48-470A-A394-8D98CC1E9D49}" type="pres">
      <dgm:prSet presAssocID="{8AA049BA-E0F7-4F33-B9F8-422FC215CFDA}" presName="text_1" presStyleLbl="node1" presStyleIdx="0" presStyleCnt="5">
        <dgm:presLayoutVars>
          <dgm:bulletEnabled val="1"/>
        </dgm:presLayoutVars>
      </dgm:prSet>
      <dgm:spPr/>
    </dgm:pt>
    <dgm:pt modelId="{DD69BFD8-9368-46B1-ACAE-8F91EFA3790B}" type="pres">
      <dgm:prSet presAssocID="{8AA049BA-E0F7-4F33-B9F8-422FC215CFDA}" presName="accent_1" presStyleCnt="0"/>
      <dgm:spPr/>
    </dgm:pt>
    <dgm:pt modelId="{CBA6C891-DB51-4840-AA29-7287A071B29B}" type="pres">
      <dgm:prSet presAssocID="{8AA049BA-E0F7-4F33-B9F8-422FC215CFDA}" presName="accentRepeatNode" presStyleLbl="solidFgAcc1" presStyleIdx="0" presStyleCnt="5"/>
      <dgm:spPr/>
    </dgm:pt>
    <dgm:pt modelId="{BFB0A8F0-1F33-457A-8A4C-6BD3D93B58D2}" type="pres">
      <dgm:prSet presAssocID="{81E9D9C9-75DF-4378-BAD6-D8A06BD345B6}" presName="text_2" presStyleLbl="node1" presStyleIdx="1" presStyleCnt="5">
        <dgm:presLayoutVars>
          <dgm:bulletEnabled val="1"/>
        </dgm:presLayoutVars>
      </dgm:prSet>
      <dgm:spPr/>
    </dgm:pt>
    <dgm:pt modelId="{04D5A6CD-9279-4F1B-8E16-13B642C905C9}" type="pres">
      <dgm:prSet presAssocID="{81E9D9C9-75DF-4378-BAD6-D8A06BD345B6}" presName="accent_2" presStyleCnt="0"/>
      <dgm:spPr/>
    </dgm:pt>
    <dgm:pt modelId="{8D93208D-9B94-4565-BD07-A151D5ABFDC1}" type="pres">
      <dgm:prSet presAssocID="{81E9D9C9-75DF-4378-BAD6-D8A06BD345B6}" presName="accentRepeatNode" presStyleLbl="solidFgAcc1" presStyleIdx="1" presStyleCnt="5"/>
      <dgm:spPr/>
    </dgm:pt>
    <dgm:pt modelId="{7804D07E-90D9-4210-A74D-A16A03FC7E2D}" type="pres">
      <dgm:prSet presAssocID="{6547F6DC-7135-4EDA-BC22-19F3141FBAB5}" presName="text_3" presStyleLbl="node1" presStyleIdx="2" presStyleCnt="5">
        <dgm:presLayoutVars>
          <dgm:bulletEnabled val="1"/>
        </dgm:presLayoutVars>
      </dgm:prSet>
      <dgm:spPr/>
    </dgm:pt>
    <dgm:pt modelId="{EB10848E-AB5F-4481-AA42-647541F8463F}" type="pres">
      <dgm:prSet presAssocID="{6547F6DC-7135-4EDA-BC22-19F3141FBAB5}" presName="accent_3" presStyleCnt="0"/>
      <dgm:spPr/>
    </dgm:pt>
    <dgm:pt modelId="{1336AC5B-F190-4345-9A83-0BC1BB6303A1}" type="pres">
      <dgm:prSet presAssocID="{6547F6DC-7135-4EDA-BC22-19F3141FBAB5}" presName="accentRepeatNode" presStyleLbl="solidFgAcc1" presStyleIdx="2" presStyleCnt="5"/>
      <dgm:spPr/>
    </dgm:pt>
    <dgm:pt modelId="{44E040E2-F7B5-4347-AEDD-96D3E2D8E4A7}" type="pres">
      <dgm:prSet presAssocID="{9A5472D1-6422-4C47-8CEB-4BEAB7E09DFF}" presName="text_4" presStyleLbl="node1" presStyleIdx="3" presStyleCnt="5">
        <dgm:presLayoutVars>
          <dgm:bulletEnabled val="1"/>
        </dgm:presLayoutVars>
      </dgm:prSet>
      <dgm:spPr/>
    </dgm:pt>
    <dgm:pt modelId="{DF51E2D1-851E-4033-994E-DBCBBD9C3BF1}" type="pres">
      <dgm:prSet presAssocID="{9A5472D1-6422-4C47-8CEB-4BEAB7E09DFF}" presName="accent_4" presStyleCnt="0"/>
      <dgm:spPr/>
    </dgm:pt>
    <dgm:pt modelId="{25C7736B-9C02-445B-82BA-677FECA7188E}" type="pres">
      <dgm:prSet presAssocID="{9A5472D1-6422-4C47-8CEB-4BEAB7E09DFF}" presName="accentRepeatNode" presStyleLbl="solidFgAcc1" presStyleIdx="3" presStyleCnt="5"/>
      <dgm:spPr/>
    </dgm:pt>
    <dgm:pt modelId="{AADE01DF-1281-442D-9AD8-D8EF7AD5962C}" type="pres">
      <dgm:prSet presAssocID="{4E505765-F5A9-49E4-8B68-89A2C29B4E12}" presName="text_5" presStyleLbl="node1" presStyleIdx="4" presStyleCnt="5">
        <dgm:presLayoutVars>
          <dgm:bulletEnabled val="1"/>
        </dgm:presLayoutVars>
      </dgm:prSet>
      <dgm:spPr/>
    </dgm:pt>
    <dgm:pt modelId="{6BF7295E-6CD9-40EE-A143-811A4AC04338}" type="pres">
      <dgm:prSet presAssocID="{4E505765-F5A9-49E4-8B68-89A2C29B4E12}" presName="accent_5" presStyleCnt="0"/>
      <dgm:spPr/>
    </dgm:pt>
    <dgm:pt modelId="{94FAB635-6EF0-4DEA-9470-1EB0AEF65047}" type="pres">
      <dgm:prSet presAssocID="{4E505765-F5A9-49E4-8B68-89A2C29B4E12}" presName="accentRepeatNode" presStyleLbl="solidFgAcc1" presStyleIdx="4" presStyleCnt="5"/>
      <dgm:spPr/>
    </dgm:pt>
  </dgm:ptLst>
  <dgm:cxnLst>
    <dgm:cxn modelId="{BDC0C913-693B-4CA4-A91C-BEA6BF1C31A6}" srcId="{C49DE1F9-D5ED-4BD7-B80C-8E87BCCC8F25}" destId="{9A5472D1-6422-4C47-8CEB-4BEAB7E09DFF}" srcOrd="3" destOrd="0" parTransId="{C8E7CF91-D90C-4450-9186-4E292033B6D6}" sibTransId="{5E94AA8A-AD10-4446-97B2-C708CD6D6B0A}"/>
    <dgm:cxn modelId="{3D15271F-9F24-4BE2-B2D7-6FDA9668E8B5}" type="presOf" srcId="{81E9D9C9-75DF-4378-BAD6-D8A06BD345B6}" destId="{BFB0A8F0-1F33-457A-8A4C-6BD3D93B58D2}" srcOrd="0" destOrd="0" presId="urn:microsoft.com/office/officeart/2008/layout/VerticalCurvedList"/>
    <dgm:cxn modelId="{8DEF6E47-A2A7-4E34-827F-9CB2984041A6}" srcId="{C49DE1F9-D5ED-4BD7-B80C-8E87BCCC8F25}" destId="{81E9D9C9-75DF-4378-BAD6-D8A06BD345B6}" srcOrd="1" destOrd="0" parTransId="{8EEB48C8-3919-4015-9DD7-9AFE57D8D47B}" sibTransId="{DDC635B3-1262-4832-AAD2-3C4147FE6098}"/>
    <dgm:cxn modelId="{76D38548-6A76-434A-95FE-53E4281A1AF3}" srcId="{C49DE1F9-D5ED-4BD7-B80C-8E87BCCC8F25}" destId="{4E505765-F5A9-49E4-8B68-89A2C29B4E12}" srcOrd="4" destOrd="0" parTransId="{900A4C18-C936-426D-B849-78C0E46F18D6}" sibTransId="{DEC6458C-29B6-4874-BF1D-10A94F1A492F}"/>
    <dgm:cxn modelId="{FBB4336E-C282-4C43-88D8-817A02E4D3DE}" srcId="{C49DE1F9-D5ED-4BD7-B80C-8E87BCCC8F25}" destId="{8AA049BA-E0F7-4F33-B9F8-422FC215CFDA}" srcOrd="0" destOrd="0" parTransId="{DA94CF11-50DD-4027-A6E6-61F384F4D6E3}" sibTransId="{982DB726-070C-479F-8C60-D9C94E7FC5DA}"/>
    <dgm:cxn modelId="{4FB5E574-B2D0-45B8-8177-4FB421274BE1}" type="presOf" srcId="{8AA049BA-E0F7-4F33-B9F8-422FC215CFDA}" destId="{990F5E46-8E48-470A-A394-8D98CC1E9D49}" srcOrd="0" destOrd="0" presId="urn:microsoft.com/office/officeart/2008/layout/VerticalCurvedList"/>
    <dgm:cxn modelId="{8A2FBC81-2E44-49F0-9E79-FB384B3D2AA2}" type="presOf" srcId="{C49DE1F9-D5ED-4BD7-B80C-8E87BCCC8F25}" destId="{C7F411AC-A171-4343-873B-C15EBBC550E7}" srcOrd="0" destOrd="0" presId="urn:microsoft.com/office/officeart/2008/layout/VerticalCurvedList"/>
    <dgm:cxn modelId="{4BC24382-4817-4FEC-87BA-35791EBACC3C}" type="presOf" srcId="{982DB726-070C-479F-8C60-D9C94E7FC5DA}" destId="{2D1122E0-4E57-4115-A0B7-8E6F7C192756}" srcOrd="0" destOrd="0" presId="urn:microsoft.com/office/officeart/2008/layout/VerticalCurvedList"/>
    <dgm:cxn modelId="{52A03097-8A4E-4A1C-A4AE-11FB4CEE3713}" type="presOf" srcId="{4E505765-F5A9-49E4-8B68-89A2C29B4E12}" destId="{AADE01DF-1281-442D-9AD8-D8EF7AD5962C}" srcOrd="0" destOrd="0" presId="urn:microsoft.com/office/officeart/2008/layout/VerticalCurvedList"/>
    <dgm:cxn modelId="{EE8D29A3-04EA-4700-AB43-808CEB75AF06}" type="presOf" srcId="{9A5472D1-6422-4C47-8CEB-4BEAB7E09DFF}" destId="{44E040E2-F7B5-4347-AEDD-96D3E2D8E4A7}" srcOrd="0" destOrd="0" presId="urn:microsoft.com/office/officeart/2008/layout/VerticalCurvedList"/>
    <dgm:cxn modelId="{699AC5C8-9036-4E9E-B9E1-F43C37755C62}" srcId="{C49DE1F9-D5ED-4BD7-B80C-8E87BCCC8F25}" destId="{6547F6DC-7135-4EDA-BC22-19F3141FBAB5}" srcOrd="2" destOrd="0" parTransId="{660FA96B-6B0B-4393-8200-F1B329C8BC16}" sibTransId="{B47D7ADF-2F1E-4208-A504-F0895736131D}"/>
    <dgm:cxn modelId="{980505DE-D94C-411C-913A-BD53740B9434}" type="presOf" srcId="{6547F6DC-7135-4EDA-BC22-19F3141FBAB5}" destId="{7804D07E-90D9-4210-A74D-A16A03FC7E2D}" srcOrd="0" destOrd="0" presId="urn:microsoft.com/office/officeart/2008/layout/VerticalCurvedList"/>
    <dgm:cxn modelId="{25014C87-B759-4942-A335-D54EB6ADBE0F}" type="presParOf" srcId="{C7F411AC-A171-4343-873B-C15EBBC550E7}" destId="{A425D71C-C77D-4056-9B6C-423BF7C0CAFA}" srcOrd="0" destOrd="0" presId="urn:microsoft.com/office/officeart/2008/layout/VerticalCurvedList"/>
    <dgm:cxn modelId="{CB633FF1-2EE5-4A2B-BEE4-C5CF034043A1}" type="presParOf" srcId="{A425D71C-C77D-4056-9B6C-423BF7C0CAFA}" destId="{743C749C-EF31-4EA3-9C13-4FAE3CEC474B}" srcOrd="0" destOrd="0" presId="urn:microsoft.com/office/officeart/2008/layout/VerticalCurvedList"/>
    <dgm:cxn modelId="{67BB9432-D1F6-4593-858F-0E09B83C4E95}" type="presParOf" srcId="{743C749C-EF31-4EA3-9C13-4FAE3CEC474B}" destId="{EFA2F97A-EDA3-4EEB-A686-1C3B01CF39D5}" srcOrd="0" destOrd="0" presId="urn:microsoft.com/office/officeart/2008/layout/VerticalCurvedList"/>
    <dgm:cxn modelId="{F2AEDF14-DD4E-4C1A-9A5D-D9B8C7465A5C}" type="presParOf" srcId="{743C749C-EF31-4EA3-9C13-4FAE3CEC474B}" destId="{2D1122E0-4E57-4115-A0B7-8E6F7C192756}" srcOrd="1" destOrd="0" presId="urn:microsoft.com/office/officeart/2008/layout/VerticalCurvedList"/>
    <dgm:cxn modelId="{1E297B02-34BF-4728-A774-AEFE9CE4ACE9}" type="presParOf" srcId="{743C749C-EF31-4EA3-9C13-4FAE3CEC474B}" destId="{FD9FEB9B-4380-4FC8-9CC9-9F240692F115}" srcOrd="2" destOrd="0" presId="urn:microsoft.com/office/officeart/2008/layout/VerticalCurvedList"/>
    <dgm:cxn modelId="{75387004-3D9D-48AB-ADA4-2826AE888F9F}" type="presParOf" srcId="{743C749C-EF31-4EA3-9C13-4FAE3CEC474B}" destId="{B0AFFC87-DD32-4583-99E1-B757EE1C9C8F}" srcOrd="3" destOrd="0" presId="urn:microsoft.com/office/officeart/2008/layout/VerticalCurvedList"/>
    <dgm:cxn modelId="{690F7D02-9F9D-4D05-A86C-E865DFE29F96}" type="presParOf" srcId="{A425D71C-C77D-4056-9B6C-423BF7C0CAFA}" destId="{990F5E46-8E48-470A-A394-8D98CC1E9D49}" srcOrd="1" destOrd="0" presId="urn:microsoft.com/office/officeart/2008/layout/VerticalCurvedList"/>
    <dgm:cxn modelId="{C57C6356-8D6C-4849-A836-9E86C07139CA}" type="presParOf" srcId="{A425D71C-C77D-4056-9B6C-423BF7C0CAFA}" destId="{DD69BFD8-9368-46B1-ACAE-8F91EFA3790B}" srcOrd="2" destOrd="0" presId="urn:microsoft.com/office/officeart/2008/layout/VerticalCurvedList"/>
    <dgm:cxn modelId="{FC66A50E-1BE3-4F9C-99ED-CBE69CF8BCF5}" type="presParOf" srcId="{DD69BFD8-9368-46B1-ACAE-8F91EFA3790B}" destId="{CBA6C891-DB51-4840-AA29-7287A071B29B}" srcOrd="0" destOrd="0" presId="urn:microsoft.com/office/officeart/2008/layout/VerticalCurvedList"/>
    <dgm:cxn modelId="{CF4C61D0-2294-4A87-B497-0712FECA9D85}" type="presParOf" srcId="{A425D71C-C77D-4056-9B6C-423BF7C0CAFA}" destId="{BFB0A8F0-1F33-457A-8A4C-6BD3D93B58D2}" srcOrd="3" destOrd="0" presId="urn:microsoft.com/office/officeart/2008/layout/VerticalCurvedList"/>
    <dgm:cxn modelId="{014F4783-9559-4BAC-ACEA-A3883187145F}" type="presParOf" srcId="{A425D71C-C77D-4056-9B6C-423BF7C0CAFA}" destId="{04D5A6CD-9279-4F1B-8E16-13B642C905C9}" srcOrd="4" destOrd="0" presId="urn:microsoft.com/office/officeart/2008/layout/VerticalCurvedList"/>
    <dgm:cxn modelId="{D2BA0B84-AB44-4431-8E48-929A0F26E7FD}" type="presParOf" srcId="{04D5A6CD-9279-4F1B-8E16-13B642C905C9}" destId="{8D93208D-9B94-4565-BD07-A151D5ABFDC1}" srcOrd="0" destOrd="0" presId="urn:microsoft.com/office/officeart/2008/layout/VerticalCurvedList"/>
    <dgm:cxn modelId="{85624613-AF50-4333-9F13-F130C4ADBC98}" type="presParOf" srcId="{A425D71C-C77D-4056-9B6C-423BF7C0CAFA}" destId="{7804D07E-90D9-4210-A74D-A16A03FC7E2D}" srcOrd="5" destOrd="0" presId="urn:microsoft.com/office/officeart/2008/layout/VerticalCurvedList"/>
    <dgm:cxn modelId="{CF37B6EC-64E3-4E95-B827-0AEB48744337}" type="presParOf" srcId="{A425D71C-C77D-4056-9B6C-423BF7C0CAFA}" destId="{EB10848E-AB5F-4481-AA42-647541F8463F}" srcOrd="6" destOrd="0" presId="urn:microsoft.com/office/officeart/2008/layout/VerticalCurvedList"/>
    <dgm:cxn modelId="{4C786EAC-C841-420F-A9B1-2A5B59B0916B}" type="presParOf" srcId="{EB10848E-AB5F-4481-AA42-647541F8463F}" destId="{1336AC5B-F190-4345-9A83-0BC1BB6303A1}" srcOrd="0" destOrd="0" presId="urn:microsoft.com/office/officeart/2008/layout/VerticalCurvedList"/>
    <dgm:cxn modelId="{6321A6C7-5E37-499C-BC9F-9F74D425CE22}" type="presParOf" srcId="{A425D71C-C77D-4056-9B6C-423BF7C0CAFA}" destId="{44E040E2-F7B5-4347-AEDD-96D3E2D8E4A7}" srcOrd="7" destOrd="0" presId="urn:microsoft.com/office/officeart/2008/layout/VerticalCurvedList"/>
    <dgm:cxn modelId="{2CB4CD39-8B9A-4DF7-81B8-A5DA63C88788}" type="presParOf" srcId="{A425D71C-C77D-4056-9B6C-423BF7C0CAFA}" destId="{DF51E2D1-851E-4033-994E-DBCBBD9C3BF1}" srcOrd="8" destOrd="0" presId="urn:microsoft.com/office/officeart/2008/layout/VerticalCurvedList"/>
    <dgm:cxn modelId="{E51E0F62-5EB7-44FD-9C23-935AB90C2FC4}" type="presParOf" srcId="{DF51E2D1-851E-4033-994E-DBCBBD9C3BF1}" destId="{25C7736B-9C02-445B-82BA-677FECA7188E}" srcOrd="0" destOrd="0" presId="urn:microsoft.com/office/officeart/2008/layout/VerticalCurvedList"/>
    <dgm:cxn modelId="{F0884813-84CC-45E7-BE32-E67719D4F1B3}" type="presParOf" srcId="{A425D71C-C77D-4056-9B6C-423BF7C0CAFA}" destId="{AADE01DF-1281-442D-9AD8-D8EF7AD5962C}" srcOrd="9" destOrd="0" presId="urn:microsoft.com/office/officeart/2008/layout/VerticalCurvedList"/>
    <dgm:cxn modelId="{E5036FAB-47E5-44F8-8CB6-52176FCDC75C}" type="presParOf" srcId="{A425D71C-C77D-4056-9B6C-423BF7C0CAFA}" destId="{6BF7295E-6CD9-40EE-A143-811A4AC04338}" srcOrd="10" destOrd="0" presId="urn:microsoft.com/office/officeart/2008/layout/VerticalCurvedList"/>
    <dgm:cxn modelId="{977EFBFD-3DF7-4ECE-97F5-1C74101B03AC}" type="presParOf" srcId="{6BF7295E-6CD9-40EE-A143-811A4AC04338}" destId="{94FAB635-6EF0-4DEA-9470-1EB0AEF650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9DE1F9-D5ED-4BD7-B80C-8E87BCCC8F2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8AA049BA-E0F7-4F33-B9F8-422FC215CFDA}">
      <dgm:prSet phldrT="[Texto]"/>
      <dgm:spPr/>
      <dgm:t>
        <a:bodyPr/>
        <a:lstStyle/>
        <a:p>
          <a:r>
            <a:rPr lang="es-PA" dirty="0"/>
            <a:t>Informe al Tribunal Administrativo Tributario.</a:t>
          </a:r>
        </a:p>
      </dgm:t>
    </dgm:pt>
    <dgm:pt modelId="{DA94CF11-50DD-4027-A6E6-61F384F4D6E3}" type="parTrans" cxnId="{FBB4336E-C282-4C43-88D8-817A02E4D3DE}">
      <dgm:prSet/>
      <dgm:spPr/>
      <dgm:t>
        <a:bodyPr/>
        <a:lstStyle/>
        <a:p>
          <a:endParaRPr lang="es-PA"/>
        </a:p>
      </dgm:t>
    </dgm:pt>
    <dgm:pt modelId="{982DB726-070C-479F-8C60-D9C94E7FC5DA}" type="sibTrans" cxnId="{FBB4336E-C282-4C43-88D8-817A02E4D3DE}">
      <dgm:prSet/>
      <dgm:spPr/>
      <dgm:t>
        <a:bodyPr/>
        <a:lstStyle/>
        <a:p>
          <a:endParaRPr lang="es-PA"/>
        </a:p>
      </dgm:t>
    </dgm:pt>
    <dgm:pt modelId="{FF9CB5EC-BF01-4906-A987-BF3DF07B8451}">
      <dgm:prSet/>
      <dgm:spPr/>
      <dgm:t>
        <a:bodyPr/>
        <a:lstStyle/>
        <a:p>
          <a:r>
            <a:rPr lang="es-PA" dirty="0"/>
            <a:t>Denuncia al Ministerio Público.</a:t>
          </a:r>
        </a:p>
      </dgm:t>
    </dgm:pt>
    <dgm:pt modelId="{901363CB-6C65-4988-A932-53985F4437F9}" type="parTrans" cxnId="{5845905B-B9B9-4A44-9848-60CF8B12CCD0}">
      <dgm:prSet/>
      <dgm:spPr/>
      <dgm:t>
        <a:bodyPr/>
        <a:lstStyle/>
        <a:p>
          <a:endParaRPr lang="es-PA"/>
        </a:p>
      </dgm:t>
    </dgm:pt>
    <dgm:pt modelId="{177F2D91-D2C7-4991-9F22-7F22FA2C12DA}" type="sibTrans" cxnId="{5845905B-B9B9-4A44-9848-60CF8B12CCD0}">
      <dgm:prSet/>
      <dgm:spPr/>
      <dgm:t>
        <a:bodyPr/>
        <a:lstStyle/>
        <a:p>
          <a:endParaRPr lang="es-PA"/>
        </a:p>
      </dgm:t>
    </dgm:pt>
    <dgm:pt modelId="{B5D99B61-983E-4846-8A04-90B9690364A6}">
      <dgm:prSet/>
      <dgm:spPr/>
      <dgm:t>
        <a:bodyPr/>
        <a:lstStyle/>
        <a:p>
          <a:r>
            <a:rPr lang="es-PA" dirty="0"/>
            <a:t>Elementos de Blanqueo de Capitales.</a:t>
          </a:r>
        </a:p>
      </dgm:t>
    </dgm:pt>
    <dgm:pt modelId="{A22FA262-2294-4088-9B40-899D6C47DEB2}" type="parTrans" cxnId="{EC30BECF-6895-4540-ABFA-287413E589E8}">
      <dgm:prSet/>
      <dgm:spPr/>
      <dgm:t>
        <a:bodyPr/>
        <a:lstStyle/>
        <a:p>
          <a:endParaRPr lang="es-PA"/>
        </a:p>
      </dgm:t>
    </dgm:pt>
    <dgm:pt modelId="{7E065F76-F34D-418F-93FC-2BAF31327807}" type="sibTrans" cxnId="{EC30BECF-6895-4540-ABFA-287413E589E8}">
      <dgm:prSet/>
      <dgm:spPr/>
      <dgm:t>
        <a:bodyPr/>
        <a:lstStyle/>
        <a:p>
          <a:endParaRPr lang="es-PA"/>
        </a:p>
      </dgm:t>
    </dgm:pt>
    <dgm:pt modelId="{1E7C6970-63E3-4782-A445-19F65177858B}" type="pres">
      <dgm:prSet presAssocID="{C49DE1F9-D5ED-4BD7-B80C-8E87BCCC8F25}" presName="rootnode" presStyleCnt="0">
        <dgm:presLayoutVars>
          <dgm:chMax/>
          <dgm:chPref/>
          <dgm:dir/>
          <dgm:animLvl val="lvl"/>
        </dgm:presLayoutVars>
      </dgm:prSet>
      <dgm:spPr/>
    </dgm:pt>
    <dgm:pt modelId="{A83947B4-24D4-49CA-B910-58E3A5AB32A9}" type="pres">
      <dgm:prSet presAssocID="{8AA049BA-E0F7-4F33-B9F8-422FC215CFDA}" presName="composite" presStyleCnt="0"/>
      <dgm:spPr/>
    </dgm:pt>
    <dgm:pt modelId="{547B9AED-AD3D-4532-8D96-F0E23890FA9E}" type="pres">
      <dgm:prSet presAssocID="{8AA049BA-E0F7-4F33-B9F8-422FC215CFDA}" presName="LShape" presStyleLbl="alignNode1" presStyleIdx="0" presStyleCnt="5"/>
      <dgm:spPr/>
    </dgm:pt>
    <dgm:pt modelId="{5C47399E-BBA4-466C-B8AB-074375117A76}" type="pres">
      <dgm:prSet presAssocID="{8AA049BA-E0F7-4F33-B9F8-422FC215CFD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2D48DF6-F337-4000-A544-F3B83F42FD04}" type="pres">
      <dgm:prSet presAssocID="{8AA049BA-E0F7-4F33-B9F8-422FC215CFDA}" presName="Triangle" presStyleLbl="alignNode1" presStyleIdx="1" presStyleCnt="5"/>
      <dgm:spPr/>
    </dgm:pt>
    <dgm:pt modelId="{BAA6B19F-B711-45FA-8906-9C15348E9CF3}" type="pres">
      <dgm:prSet presAssocID="{982DB726-070C-479F-8C60-D9C94E7FC5DA}" presName="sibTrans" presStyleCnt="0"/>
      <dgm:spPr/>
    </dgm:pt>
    <dgm:pt modelId="{9CC05828-D8B5-4344-8E14-7FF6E7B47BC9}" type="pres">
      <dgm:prSet presAssocID="{982DB726-070C-479F-8C60-D9C94E7FC5DA}" presName="space" presStyleCnt="0"/>
      <dgm:spPr/>
    </dgm:pt>
    <dgm:pt modelId="{18BAC6EB-53CD-4E7E-96C8-337C01AE873E}" type="pres">
      <dgm:prSet presAssocID="{FF9CB5EC-BF01-4906-A987-BF3DF07B8451}" presName="composite" presStyleCnt="0"/>
      <dgm:spPr/>
    </dgm:pt>
    <dgm:pt modelId="{71B24D55-867F-46CF-9E12-85C8A2EEEB5C}" type="pres">
      <dgm:prSet presAssocID="{FF9CB5EC-BF01-4906-A987-BF3DF07B8451}" presName="LShape" presStyleLbl="alignNode1" presStyleIdx="2" presStyleCnt="5"/>
      <dgm:spPr/>
    </dgm:pt>
    <dgm:pt modelId="{9F3B9E11-3722-4B51-B12F-EA3E18A34469}" type="pres">
      <dgm:prSet presAssocID="{FF9CB5EC-BF01-4906-A987-BF3DF07B845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F23793C-ACD9-4E9E-A910-4F29D5E6BB68}" type="pres">
      <dgm:prSet presAssocID="{FF9CB5EC-BF01-4906-A987-BF3DF07B8451}" presName="Triangle" presStyleLbl="alignNode1" presStyleIdx="3" presStyleCnt="5"/>
      <dgm:spPr/>
    </dgm:pt>
    <dgm:pt modelId="{6EA76601-CD67-49FB-853C-A3C7E1BEE6E7}" type="pres">
      <dgm:prSet presAssocID="{177F2D91-D2C7-4991-9F22-7F22FA2C12DA}" presName="sibTrans" presStyleCnt="0"/>
      <dgm:spPr/>
    </dgm:pt>
    <dgm:pt modelId="{0E195599-2158-4DCA-ADC2-4E1033D5E340}" type="pres">
      <dgm:prSet presAssocID="{177F2D91-D2C7-4991-9F22-7F22FA2C12DA}" presName="space" presStyleCnt="0"/>
      <dgm:spPr/>
    </dgm:pt>
    <dgm:pt modelId="{F1B0F9F7-BDA8-49D1-A5E3-B42658963B9E}" type="pres">
      <dgm:prSet presAssocID="{B5D99B61-983E-4846-8A04-90B9690364A6}" presName="composite" presStyleCnt="0"/>
      <dgm:spPr/>
    </dgm:pt>
    <dgm:pt modelId="{F8B79FBA-46A5-4FF7-A5B3-81A456D81F37}" type="pres">
      <dgm:prSet presAssocID="{B5D99B61-983E-4846-8A04-90B9690364A6}" presName="LShape" presStyleLbl="alignNode1" presStyleIdx="4" presStyleCnt="5"/>
      <dgm:spPr/>
    </dgm:pt>
    <dgm:pt modelId="{56C77FA0-D85B-4AF3-A887-A561DD748D6B}" type="pres">
      <dgm:prSet presAssocID="{B5D99B61-983E-4846-8A04-90B9690364A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998461A-C6CC-4AD8-8D30-3A4026D02EE0}" type="presOf" srcId="{C49DE1F9-D5ED-4BD7-B80C-8E87BCCC8F25}" destId="{1E7C6970-63E3-4782-A445-19F65177858B}" srcOrd="0" destOrd="0" presId="urn:microsoft.com/office/officeart/2009/3/layout/StepUpProcess"/>
    <dgm:cxn modelId="{272B102D-B00A-4180-952C-AC3106999C77}" type="presOf" srcId="{8AA049BA-E0F7-4F33-B9F8-422FC215CFDA}" destId="{5C47399E-BBA4-466C-B8AB-074375117A76}" srcOrd="0" destOrd="0" presId="urn:microsoft.com/office/officeart/2009/3/layout/StepUpProcess"/>
    <dgm:cxn modelId="{5845905B-B9B9-4A44-9848-60CF8B12CCD0}" srcId="{C49DE1F9-D5ED-4BD7-B80C-8E87BCCC8F25}" destId="{FF9CB5EC-BF01-4906-A987-BF3DF07B8451}" srcOrd="1" destOrd="0" parTransId="{901363CB-6C65-4988-A932-53985F4437F9}" sibTransId="{177F2D91-D2C7-4991-9F22-7F22FA2C12DA}"/>
    <dgm:cxn modelId="{FBB4336E-C282-4C43-88D8-817A02E4D3DE}" srcId="{C49DE1F9-D5ED-4BD7-B80C-8E87BCCC8F25}" destId="{8AA049BA-E0F7-4F33-B9F8-422FC215CFDA}" srcOrd="0" destOrd="0" parTransId="{DA94CF11-50DD-4027-A6E6-61F384F4D6E3}" sibTransId="{982DB726-070C-479F-8C60-D9C94E7FC5DA}"/>
    <dgm:cxn modelId="{EC30BECF-6895-4540-ABFA-287413E589E8}" srcId="{C49DE1F9-D5ED-4BD7-B80C-8E87BCCC8F25}" destId="{B5D99B61-983E-4846-8A04-90B9690364A6}" srcOrd="2" destOrd="0" parTransId="{A22FA262-2294-4088-9B40-899D6C47DEB2}" sibTransId="{7E065F76-F34D-418F-93FC-2BAF31327807}"/>
    <dgm:cxn modelId="{401DF4DC-56B5-4F83-B0CD-F33FFCE09F4C}" type="presOf" srcId="{FF9CB5EC-BF01-4906-A987-BF3DF07B8451}" destId="{9F3B9E11-3722-4B51-B12F-EA3E18A34469}" srcOrd="0" destOrd="0" presId="urn:microsoft.com/office/officeart/2009/3/layout/StepUpProcess"/>
    <dgm:cxn modelId="{35A4FCF4-95E4-4CF2-A56A-7856668BC31C}" type="presOf" srcId="{B5D99B61-983E-4846-8A04-90B9690364A6}" destId="{56C77FA0-D85B-4AF3-A887-A561DD748D6B}" srcOrd="0" destOrd="0" presId="urn:microsoft.com/office/officeart/2009/3/layout/StepUpProcess"/>
    <dgm:cxn modelId="{47D5E2A4-2F17-4E64-931B-4A52AB4A4599}" type="presParOf" srcId="{1E7C6970-63E3-4782-A445-19F65177858B}" destId="{A83947B4-24D4-49CA-B910-58E3A5AB32A9}" srcOrd="0" destOrd="0" presId="urn:microsoft.com/office/officeart/2009/3/layout/StepUpProcess"/>
    <dgm:cxn modelId="{61BB3719-08FD-47FF-8F00-C2502C50C274}" type="presParOf" srcId="{A83947B4-24D4-49CA-B910-58E3A5AB32A9}" destId="{547B9AED-AD3D-4532-8D96-F0E23890FA9E}" srcOrd="0" destOrd="0" presId="urn:microsoft.com/office/officeart/2009/3/layout/StepUpProcess"/>
    <dgm:cxn modelId="{58ED5B30-6B19-4F1D-AB91-CB202F7FEF19}" type="presParOf" srcId="{A83947B4-24D4-49CA-B910-58E3A5AB32A9}" destId="{5C47399E-BBA4-466C-B8AB-074375117A76}" srcOrd="1" destOrd="0" presId="urn:microsoft.com/office/officeart/2009/3/layout/StepUpProcess"/>
    <dgm:cxn modelId="{EB7E22BA-7607-4A55-9894-813B6EC0CC48}" type="presParOf" srcId="{A83947B4-24D4-49CA-B910-58E3A5AB32A9}" destId="{22D48DF6-F337-4000-A544-F3B83F42FD04}" srcOrd="2" destOrd="0" presId="urn:microsoft.com/office/officeart/2009/3/layout/StepUpProcess"/>
    <dgm:cxn modelId="{B2E810A2-7994-4180-BC09-2665CC1B18B5}" type="presParOf" srcId="{1E7C6970-63E3-4782-A445-19F65177858B}" destId="{BAA6B19F-B711-45FA-8906-9C15348E9CF3}" srcOrd="1" destOrd="0" presId="urn:microsoft.com/office/officeart/2009/3/layout/StepUpProcess"/>
    <dgm:cxn modelId="{F94929E8-6423-4573-B2DA-8AE688B46B47}" type="presParOf" srcId="{BAA6B19F-B711-45FA-8906-9C15348E9CF3}" destId="{9CC05828-D8B5-4344-8E14-7FF6E7B47BC9}" srcOrd="0" destOrd="0" presId="urn:microsoft.com/office/officeart/2009/3/layout/StepUpProcess"/>
    <dgm:cxn modelId="{D637F190-FDD6-46A3-BA88-89AC6E8BD456}" type="presParOf" srcId="{1E7C6970-63E3-4782-A445-19F65177858B}" destId="{18BAC6EB-53CD-4E7E-96C8-337C01AE873E}" srcOrd="2" destOrd="0" presId="urn:microsoft.com/office/officeart/2009/3/layout/StepUpProcess"/>
    <dgm:cxn modelId="{5524C6BE-7F65-40FC-8F48-9E8537C30214}" type="presParOf" srcId="{18BAC6EB-53CD-4E7E-96C8-337C01AE873E}" destId="{71B24D55-867F-46CF-9E12-85C8A2EEEB5C}" srcOrd="0" destOrd="0" presId="urn:microsoft.com/office/officeart/2009/3/layout/StepUpProcess"/>
    <dgm:cxn modelId="{27DB49C7-F492-4107-8C1E-2E1FDDD232AF}" type="presParOf" srcId="{18BAC6EB-53CD-4E7E-96C8-337C01AE873E}" destId="{9F3B9E11-3722-4B51-B12F-EA3E18A34469}" srcOrd="1" destOrd="0" presId="urn:microsoft.com/office/officeart/2009/3/layout/StepUpProcess"/>
    <dgm:cxn modelId="{A6E28DC6-1AE4-4E07-9FD0-2E99D46A301A}" type="presParOf" srcId="{18BAC6EB-53CD-4E7E-96C8-337C01AE873E}" destId="{3F23793C-ACD9-4E9E-A910-4F29D5E6BB68}" srcOrd="2" destOrd="0" presId="urn:microsoft.com/office/officeart/2009/3/layout/StepUpProcess"/>
    <dgm:cxn modelId="{5311C9D0-9ADA-4624-AB42-2385EFEC5AB6}" type="presParOf" srcId="{1E7C6970-63E3-4782-A445-19F65177858B}" destId="{6EA76601-CD67-49FB-853C-A3C7E1BEE6E7}" srcOrd="3" destOrd="0" presId="urn:microsoft.com/office/officeart/2009/3/layout/StepUpProcess"/>
    <dgm:cxn modelId="{ED24CE17-2AA2-428C-8B83-CB71E01464DE}" type="presParOf" srcId="{6EA76601-CD67-49FB-853C-A3C7E1BEE6E7}" destId="{0E195599-2158-4DCA-ADC2-4E1033D5E340}" srcOrd="0" destOrd="0" presId="urn:microsoft.com/office/officeart/2009/3/layout/StepUpProcess"/>
    <dgm:cxn modelId="{1B521452-90BF-4D11-A300-B82E703B154C}" type="presParOf" srcId="{1E7C6970-63E3-4782-A445-19F65177858B}" destId="{F1B0F9F7-BDA8-49D1-A5E3-B42658963B9E}" srcOrd="4" destOrd="0" presId="urn:microsoft.com/office/officeart/2009/3/layout/StepUpProcess"/>
    <dgm:cxn modelId="{C5267B7A-259C-4C81-84A3-38BE434FAD7B}" type="presParOf" srcId="{F1B0F9F7-BDA8-49D1-A5E3-B42658963B9E}" destId="{F8B79FBA-46A5-4FF7-A5B3-81A456D81F37}" srcOrd="0" destOrd="0" presId="urn:microsoft.com/office/officeart/2009/3/layout/StepUpProcess"/>
    <dgm:cxn modelId="{CF67DB69-15F0-47FF-BC99-2C182BF27723}" type="presParOf" srcId="{F1B0F9F7-BDA8-49D1-A5E3-B42658963B9E}" destId="{56C77FA0-D85B-4AF3-A887-A561DD748D6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0EC9E-00A5-4842-9ED8-A0218AA6D95D}">
      <dsp:nvSpPr>
        <dsp:cNvPr id="0" name=""/>
        <dsp:cNvSpPr/>
      </dsp:nvSpPr>
      <dsp:spPr>
        <a:xfrm>
          <a:off x="3063" y="693899"/>
          <a:ext cx="3073364" cy="307336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9137" tIns="20320" rIns="169137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/>
            <a:t>Unidad de Análisis Financiero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200" kern="1200" dirty="0"/>
            <a:t>Informe de Inteligencia</a:t>
          </a:r>
        </a:p>
      </dsp:txBody>
      <dsp:txXfrm>
        <a:off x="453147" y="1143983"/>
        <a:ext cx="2173196" cy="2173196"/>
      </dsp:txXfrm>
    </dsp:sp>
    <dsp:sp modelId="{2F93EC48-430A-411F-9F5B-560E33031D0E}">
      <dsp:nvSpPr>
        <dsp:cNvPr id="0" name=""/>
        <dsp:cNvSpPr/>
      </dsp:nvSpPr>
      <dsp:spPr>
        <a:xfrm>
          <a:off x="2461754" y="693899"/>
          <a:ext cx="3073364" cy="307336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9137" tIns="20320" rIns="169137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/>
            <a:t>Dirección General de Ingresos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Investigación en la vía Administrativa</a:t>
          </a:r>
          <a:endParaRPr lang="es-PA" sz="1200" kern="1200" dirty="0"/>
        </a:p>
      </dsp:txBody>
      <dsp:txXfrm>
        <a:off x="2911838" y="1143983"/>
        <a:ext cx="2173196" cy="2173196"/>
      </dsp:txXfrm>
    </dsp:sp>
    <dsp:sp modelId="{63D15105-588E-47B9-AB55-E325F3B5AC8E}">
      <dsp:nvSpPr>
        <dsp:cNvPr id="0" name=""/>
        <dsp:cNvSpPr/>
      </dsp:nvSpPr>
      <dsp:spPr>
        <a:xfrm>
          <a:off x="4920445" y="693899"/>
          <a:ext cx="3073364" cy="307336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9137" tIns="20320" rIns="169137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/>
            <a:t>Tribunal Administrativo Tributario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Evaluación de elementos mínimos probatorios</a:t>
          </a:r>
          <a:endParaRPr lang="es-PA" sz="1200" kern="1200" dirty="0"/>
        </a:p>
      </dsp:txBody>
      <dsp:txXfrm>
        <a:off x="5370529" y="1143983"/>
        <a:ext cx="2173196" cy="2173196"/>
      </dsp:txXfrm>
    </dsp:sp>
    <dsp:sp modelId="{C7B5D7B7-2BC9-45D1-A7C1-AF26BA5CFAD3}">
      <dsp:nvSpPr>
        <dsp:cNvPr id="0" name=""/>
        <dsp:cNvSpPr/>
      </dsp:nvSpPr>
      <dsp:spPr>
        <a:xfrm>
          <a:off x="7379136" y="693899"/>
          <a:ext cx="3073364" cy="307336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9137" tIns="20320" rIns="169137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/>
            <a:t>Ministerio Público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1200" kern="1200" dirty="0"/>
            <a:t>Investigación Penal</a:t>
          </a:r>
        </a:p>
      </dsp:txBody>
      <dsp:txXfrm>
        <a:off x="7829220" y="1143983"/>
        <a:ext cx="2173196" cy="2173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12B0C-7560-4F8E-825E-EAB8AA43DB79}">
      <dsp:nvSpPr>
        <dsp:cNvPr id="0" name=""/>
        <dsp:cNvSpPr/>
      </dsp:nvSpPr>
      <dsp:spPr>
        <a:xfrm>
          <a:off x="2520826" y="1280246"/>
          <a:ext cx="2982673" cy="246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Emite Reporte de Operación Sospechosa (ROS) en el año 2020 por diferencias entre los Estados Financieros y la Declaración de Renta de la empresa.</a:t>
          </a:r>
          <a:endParaRPr lang="es-PA" sz="1300" kern="1200" dirty="0"/>
        </a:p>
      </dsp:txBody>
      <dsp:txXfrm>
        <a:off x="2577439" y="1336859"/>
        <a:ext cx="2869447" cy="1819695"/>
      </dsp:txXfrm>
    </dsp:sp>
    <dsp:sp modelId="{DFE27AAE-E916-4304-B918-A1C19E3DAB1C}">
      <dsp:nvSpPr>
        <dsp:cNvPr id="0" name=""/>
        <dsp:cNvSpPr/>
      </dsp:nvSpPr>
      <dsp:spPr>
        <a:xfrm>
          <a:off x="4160674" y="1735660"/>
          <a:ext cx="3482124" cy="3482124"/>
        </a:xfrm>
        <a:prstGeom prst="leftCircularArrow">
          <a:avLst>
            <a:gd name="adj1" fmla="val 3704"/>
            <a:gd name="adj2" fmla="val 461847"/>
            <a:gd name="adj3" fmla="val 2237357"/>
            <a:gd name="adj4" fmla="val 9024489"/>
            <a:gd name="adj5" fmla="val 43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0A59E-7686-412F-9C0A-FE77234B8B55}">
      <dsp:nvSpPr>
        <dsp:cNvPr id="0" name=""/>
        <dsp:cNvSpPr/>
      </dsp:nvSpPr>
      <dsp:spPr>
        <a:xfrm>
          <a:off x="3183642" y="3213168"/>
          <a:ext cx="2651265" cy="10543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kern="1200" dirty="0"/>
            <a:t>Entidad bancaria </a:t>
          </a:r>
        </a:p>
      </dsp:txBody>
      <dsp:txXfrm>
        <a:off x="3214522" y="3244048"/>
        <a:ext cx="2589505" cy="992560"/>
      </dsp:txXfrm>
    </dsp:sp>
    <dsp:sp modelId="{53E7D892-A5A2-4333-898D-C0E2DBE821C4}">
      <dsp:nvSpPr>
        <dsp:cNvPr id="0" name=""/>
        <dsp:cNvSpPr/>
      </dsp:nvSpPr>
      <dsp:spPr>
        <a:xfrm>
          <a:off x="6449108" y="1280246"/>
          <a:ext cx="2982673" cy="246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99943"/>
              <a:satOff val="3065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Realiza informe de inteligencia y lo reporta a la DGI.</a:t>
          </a:r>
          <a:endParaRPr lang="es-PA" sz="1300" kern="1200" dirty="0"/>
        </a:p>
      </dsp:txBody>
      <dsp:txXfrm>
        <a:off x="6505721" y="1864020"/>
        <a:ext cx="2869447" cy="1819695"/>
      </dsp:txXfrm>
    </dsp:sp>
    <dsp:sp modelId="{E8CE715A-125C-4967-B267-104213CF1CDD}">
      <dsp:nvSpPr>
        <dsp:cNvPr id="0" name=""/>
        <dsp:cNvSpPr/>
      </dsp:nvSpPr>
      <dsp:spPr>
        <a:xfrm>
          <a:off x="7111924" y="753086"/>
          <a:ext cx="2651265" cy="1054320"/>
        </a:xfrm>
        <a:prstGeom prst="roundRect">
          <a:avLst>
            <a:gd name="adj" fmla="val 10000"/>
          </a:avLst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kern="1200" dirty="0"/>
            <a:t>UAF</a:t>
          </a:r>
        </a:p>
      </dsp:txBody>
      <dsp:txXfrm>
        <a:off x="7142804" y="783966"/>
        <a:ext cx="2589505" cy="992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86C63-19E4-4918-A7DF-4181621D4941}">
      <dsp:nvSpPr>
        <dsp:cNvPr id="0" name=""/>
        <dsp:cNvSpPr/>
      </dsp:nvSpPr>
      <dsp:spPr>
        <a:xfrm>
          <a:off x="2452090" y="891313"/>
          <a:ext cx="6434762" cy="3460395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AAD9A-FB36-46ED-87A8-38D25C3A13B0}">
      <dsp:nvSpPr>
        <dsp:cNvPr id="0" name=""/>
        <dsp:cNvSpPr/>
      </dsp:nvSpPr>
      <dsp:spPr>
        <a:xfrm>
          <a:off x="5669471" y="1258325"/>
          <a:ext cx="857" cy="27263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8C417-35DB-4B0F-A74C-A1F8745B7052}">
      <dsp:nvSpPr>
        <dsp:cNvPr id="0" name=""/>
        <dsp:cNvSpPr/>
      </dsp:nvSpPr>
      <dsp:spPr>
        <a:xfrm>
          <a:off x="2666582" y="1153465"/>
          <a:ext cx="2788396" cy="29360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Registran ventas por USD 22,382,226.00 y ganancia neta por USD 836.279.00</a:t>
          </a:r>
          <a:endParaRPr lang="es-PA" sz="2300" kern="1200" dirty="0"/>
        </a:p>
      </dsp:txBody>
      <dsp:txXfrm>
        <a:off x="2666582" y="1153465"/>
        <a:ext cx="2788396" cy="2936092"/>
      </dsp:txXfrm>
    </dsp:sp>
    <dsp:sp modelId="{7ADE63CC-A3C1-455D-86A2-82A87DB4341B}">
      <dsp:nvSpPr>
        <dsp:cNvPr id="0" name=""/>
        <dsp:cNvSpPr/>
      </dsp:nvSpPr>
      <dsp:spPr>
        <a:xfrm>
          <a:off x="5883963" y="1153465"/>
          <a:ext cx="2788396" cy="29360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Declaran ventas por USD 1,127,160.00 y ganancia neta por USD 5,996.00</a:t>
          </a:r>
          <a:endParaRPr lang="es-PA" sz="2300" kern="1200" dirty="0"/>
        </a:p>
      </dsp:txBody>
      <dsp:txXfrm>
        <a:off x="5883963" y="1153465"/>
        <a:ext cx="2788396" cy="2936092"/>
      </dsp:txXfrm>
    </dsp:sp>
    <dsp:sp modelId="{7148F208-AE0C-4B43-AFD3-CF4E02E1E464}">
      <dsp:nvSpPr>
        <dsp:cNvPr id="0" name=""/>
        <dsp:cNvSpPr/>
      </dsp:nvSpPr>
      <dsp:spPr>
        <a:xfrm rot="16200000">
          <a:off x="28371" y="1351258"/>
          <a:ext cx="3774976" cy="107246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Estados Financieros al 31 de diciembre de 2019</a:t>
          </a:r>
          <a:endParaRPr lang="es-PA" sz="1000" kern="1200" dirty="0"/>
        </a:p>
      </dsp:txBody>
      <dsp:txXfrm>
        <a:off x="190457" y="1782371"/>
        <a:ext cx="3450805" cy="534406"/>
      </dsp:txXfrm>
    </dsp:sp>
    <dsp:sp modelId="{9B1C4B75-8188-4E1B-B11D-754F57928486}">
      <dsp:nvSpPr>
        <dsp:cNvPr id="0" name=""/>
        <dsp:cNvSpPr/>
      </dsp:nvSpPr>
      <dsp:spPr>
        <a:xfrm rot="5400000">
          <a:off x="7535594" y="2819304"/>
          <a:ext cx="3774976" cy="107246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Declaración de renta – para el periodo fiscal 2019</a:t>
          </a:r>
          <a:endParaRPr lang="es-PA" sz="1000" kern="1200" dirty="0"/>
        </a:p>
      </dsp:txBody>
      <dsp:txXfrm>
        <a:off x="7697680" y="2926246"/>
        <a:ext cx="3450805" cy="534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122E0-4E57-4115-A0B7-8E6F7C192756}">
      <dsp:nvSpPr>
        <dsp:cNvPr id="0" name=""/>
        <dsp:cNvSpPr/>
      </dsp:nvSpPr>
      <dsp:spPr>
        <a:xfrm>
          <a:off x="-4432937" y="-679871"/>
          <a:ext cx="5281086" cy="5281086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F5E46-8E48-470A-A394-8D98CC1E9D49}">
      <dsp:nvSpPr>
        <dsp:cNvPr id="0" name=""/>
        <dsp:cNvSpPr/>
      </dsp:nvSpPr>
      <dsp:spPr>
        <a:xfrm>
          <a:off x="371355" y="245005"/>
          <a:ext cx="7703710" cy="490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9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kern="1200" dirty="0"/>
            <a:t>Auditoría preliminar.</a:t>
          </a:r>
        </a:p>
      </dsp:txBody>
      <dsp:txXfrm>
        <a:off x="371355" y="245005"/>
        <a:ext cx="7703710" cy="490324"/>
      </dsp:txXfrm>
    </dsp:sp>
    <dsp:sp modelId="{CBA6C891-DB51-4840-AA29-7287A071B29B}">
      <dsp:nvSpPr>
        <dsp:cNvPr id="0" name=""/>
        <dsp:cNvSpPr/>
      </dsp:nvSpPr>
      <dsp:spPr>
        <a:xfrm>
          <a:off x="64902" y="183714"/>
          <a:ext cx="612906" cy="612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0A8F0-1F33-457A-8A4C-6BD3D93B58D2}">
      <dsp:nvSpPr>
        <dsp:cNvPr id="0" name=""/>
        <dsp:cNvSpPr/>
      </dsp:nvSpPr>
      <dsp:spPr>
        <a:xfrm>
          <a:off x="722708" y="980257"/>
          <a:ext cx="7352358" cy="4903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9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Cartas de requerimiento a los bancos.</a:t>
          </a:r>
          <a:endParaRPr lang="es-PA" sz="1700" kern="1200"/>
        </a:p>
      </dsp:txBody>
      <dsp:txXfrm>
        <a:off x="722708" y="980257"/>
        <a:ext cx="7352358" cy="490324"/>
      </dsp:txXfrm>
    </dsp:sp>
    <dsp:sp modelId="{8D93208D-9B94-4565-BD07-A151D5ABFDC1}">
      <dsp:nvSpPr>
        <dsp:cNvPr id="0" name=""/>
        <dsp:cNvSpPr/>
      </dsp:nvSpPr>
      <dsp:spPr>
        <a:xfrm>
          <a:off x="416255" y="918966"/>
          <a:ext cx="612906" cy="612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4D07E-90D9-4210-A74D-A16A03FC7E2D}">
      <dsp:nvSpPr>
        <dsp:cNvPr id="0" name=""/>
        <dsp:cNvSpPr/>
      </dsp:nvSpPr>
      <dsp:spPr>
        <a:xfrm>
          <a:off x="830545" y="1715509"/>
          <a:ext cx="7244521" cy="490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9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kern="1200"/>
            <a:t>Cooperación interinstitucional.</a:t>
          </a:r>
        </a:p>
      </dsp:txBody>
      <dsp:txXfrm>
        <a:off x="830545" y="1715509"/>
        <a:ext cx="7244521" cy="490324"/>
      </dsp:txXfrm>
    </dsp:sp>
    <dsp:sp modelId="{1336AC5B-F190-4345-9A83-0BC1BB6303A1}">
      <dsp:nvSpPr>
        <dsp:cNvPr id="0" name=""/>
        <dsp:cNvSpPr/>
      </dsp:nvSpPr>
      <dsp:spPr>
        <a:xfrm>
          <a:off x="524092" y="1654218"/>
          <a:ext cx="612906" cy="612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040E2-F7B5-4347-AEDD-96D3E2D8E4A7}">
      <dsp:nvSpPr>
        <dsp:cNvPr id="0" name=""/>
        <dsp:cNvSpPr/>
      </dsp:nvSpPr>
      <dsp:spPr>
        <a:xfrm>
          <a:off x="722708" y="2450761"/>
          <a:ext cx="7352358" cy="4903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9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Llamamiento a declarar  - Representante Legal y Auditora.</a:t>
          </a:r>
          <a:endParaRPr lang="es-PA" sz="1700" kern="1200"/>
        </a:p>
      </dsp:txBody>
      <dsp:txXfrm>
        <a:off x="722708" y="2450761"/>
        <a:ext cx="7352358" cy="490324"/>
      </dsp:txXfrm>
    </dsp:sp>
    <dsp:sp modelId="{25C7736B-9C02-445B-82BA-677FECA7188E}">
      <dsp:nvSpPr>
        <dsp:cNvPr id="0" name=""/>
        <dsp:cNvSpPr/>
      </dsp:nvSpPr>
      <dsp:spPr>
        <a:xfrm>
          <a:off x="416255" y="2389470"/>
          <a:ext cx="612906" cy="612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E01DF-1281-442D-9AD8-D8EF7AD5962C}">
      <dsp:nvSpPr>
        <dsp:cNvPr id="0" name=""/>
        <dsp:cNvSpPr/>
      </dsp:nvSpPr>
      <dsp:spPr>
        <a:xfrm>
          <a:off x="371355" y="3186013"/>
          <a:ext cx="7703710" cy="490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9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kern="1200" dirty="0"/>
            <a:t>Auditoría final.</a:t>
          </a:r>
        </a:p>
      </dsp:txBody>
      <dsp:txXfrm>
        <a:off x="371355" y="3186013"/>
        <a:ext cx="7703710" cy="490324"/>
      </dsp:txXfrm>
    </dsp:sp>
    <dsp:sp modelId="{94FAB635-6EF0-4DEA-9470-1EB0AEF65047}">
      <dsp:nvSpPr>
        <dsp:cNvPr id="0" name=""/>
        <dsp:cNvSpPr/>
      </dsp:nvSpPr>
      <dsp:spPr>
        <a:xfrm>
          <a:off x="64902" y="3124722"/>
          <a:ext cx="612906" cy="612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B9AED-AD3D-4532-8D96-F0E23890FA9E}">
      <dsp:nvSpPr>
        <dsp:cNvPr id="0" name=""/>
        <dsp:cNvSpPr/>
      </dsp:nvSpPr>
      <dsp:spPr>
        <a:xfrm rot="5400000">
          <a:off x="1013750" y="970676"/>
          <a:ext cx="1674942" cy="278706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7399E-BBA4-466C-B8AB-074375117A76}">
      <dsp:nvSpPr>
        <dsp:cNvPr id="0" name=""/>
        <dsp:cNvSpPr/>
      </dsp:nvSpPr>
      <dsp:spPr>
        <a:xfrm>
          <a:off x="734160" y="1803409"/>
          <a:ext cx="2516179" cy="220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200" kern="1200" dirty="0"/>
            <a:t>Informe al Tribunal Administrativo Tributario.</a:t>
          </a:r>
        </a:p>
      </dsp:txBody>
      <dsp:txXfrm>
        <a:off x="734160" y="1803409"/>
        <a:ext cx="2516179" cy="2205578"/>
      </dsp:txXfrm>
    </dsp:sp>
    <dsp:sp modelId="{22D48DF6-F337-4000-A544-F3B83F42FD04}">
      <dsp:nvSpPr>
        <dsp:cNvPr id="0" name=""/>
        <dsp:cNvSpPr/>
      </dsp:nvSpPr>
      <dsp:spPr>
        <a:xfrm>
          <a:off x="2775589" y="765489"/>
          <a:ext cx="474750" cy="47475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24D55-867F-46CF-9E12-85C8A2EEEB5C}">
      <dsp:nvSpPr>
        <dsp:cNvPr id="0" name=""/>
        <dsp:cNvSpPr/>
      </dsp:nvSpPr>
      <dsp:spPr>
        <a:xfrm rot="5400000">
          <a:off x="4094045" y="208454"/>
          <a:ext cx="1674942" cy="27870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B9E11-3722-4B51-B12F-EA3E18A34469}">
      <dsp:nvSpPr>
        <dsp:cNvPr id="0" name=""/>
        <dsp:cNvSpPr/>
      </dsp:nvSpPr>
      <dsp:spPr>
        <a:xfrm>
          <a:off x="3814456" y="1041187"/>
          <a:ext cx="2516179" cy="220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200" kern="1200" dirty="0"/>
            <a:t>Denuncia al Ministerio Público.</a:t>
          </a:r>
        </a:p>
      </dsp:txBody>
      <dsp:txXfrm>
        <a:off x="3814456" y="1041187"/>
        <a:ext cx="2516179" cy="2205578"/>
      </dsp:txXfrm>
    </dsp:sp>
    <dsp:sp modelId="{3F23793C-ACD9-4E9E-A910-4F29D5E6BB68}">
      <dsp:nvSpPr>
        <dsp:cNvPr id="0" name=""/>
        <dsp:cNvSpPr/>
      </dsp:nvSpPr>
      <dsp:spPr>
        <a:xfrm>
          <a:off x="5855884" y="3267"/>
          <a:ext cx="474750" cy="47475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79FBA-46A5-4FF7-A5B3-81A456D81F37}">
      <dsp:nvSpPr>
        <dsp:cNvPr id="0" name=""/>
        <dsp:cNvSpPr/>
      </dsp:nvSpPr>
      <dsp:spPr>
        <a:xfrm rot="5400000">
          <a:off x="7174340" y="-553767"/>
          <a:ext cx="1674942" cy="278706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77FA0-D85B-4AF3-A887-A561DD748D6B}">
      <dsp:nvSpPr>
        <dsp:cNvPr id="0" name=""/>
        <dsp:cNvSpPr/>
      </dsp:nvSpPr>
      <dsp:spPr>
        <a:xfrm>
          <a:off x="6894751" y="278965"/>
          <a:ext cx="2516179" cy="220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200" kern="1200" dirty="0"/>
            <a:t>Elementos de Blanqueo de Capitales.</a:t>
          </a:r>
        </a:p>
      </dsp:txBody>
      <dsp:txXfrm>
        <a:off x="6894751" y="278965"/>
        <a:ext cx="2516179" cy="2205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29D33-5110-4680-AF1E-3F1B28BE6EFF}" type="datetimeFigureOut">
              <a:rPr lang="es-PA" smtClean="0"/>
              <a:t>04/18/23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8013-C2A4-4D72-992D-D442BA5C401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4017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535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07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224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74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76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923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823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9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75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27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4/18/23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44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108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9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46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9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5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01DDD4-F9E4-9BEB-528C-FCF7669B1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4" r="16953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E9B926-0237-8AD5-E131-9863AAEE7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107" y="1334251"/>
            <a:ext cx="6455391" cy="736951"/>
          </a:xfrm>
        </p:spPr>
        <p:txBody>
          <a:bodyPr anchor="b">
            <a:normAutofit fontScale="90000"/>
          </a:bodyPr>
          <a:lstStyle/>
          <a:p>
            <a:r>
              <a:rPr lang="es-MX" sz="4400" dirty="0">
                <a:latin typeface="Baskerville Old Face" panose="02020602080505020303" pitchFamily="18" charset="0"/>
              </a:rPr>
              <a:t>Caso de Estudio</a:t>
            </a:r>
            <a:endParaRPr lang="es-PA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BCCF3-4694-91CE-BA32-5A4E065DE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6926" y="4735655"/>
            <a:ext cx="3049563" cy="1576188"/>
          </a:xfrm>
        </p:spPr>
        <p:txBody>
          <a:bodyPr anchor="t">
            <a:normAutofit/>
          </a:bodyPr>
          <a:lstStyle/>
          <a:p>
            <a:pPr algn="ctr"/>
            <a:r>
              <a:rPr lang="es-PA" dirty="0">
                <a:latin typeface="Baskerville Old Face" panose="02020602080505020303" pitchFamily="18" charset="0"/>
              </a:rPr>
              <a:t>Lilia Sáez Vásquez</a:t>
            </a:r>
          </a:p>
          <a:p>
            <a:pPr algn="ctr"/>
            <a:r>
              <a:rPr lang="es-PA" dirty="0">
                <a:latin typeface="Baskerville Old Face" panose="02020602080505020303" pitchFamily="18" charset="0"/>
              </a:rPr>
              <a:t>Panamá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238726-1A58-FF7C-673C-E956F1B6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40" y="4880380"/>
            <a:ext cx="1499923" cy="99675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42C88EE2-4498-3B1C-6853-314D541DDFAA}"/>
              </a:ext>
            </a:extLst>
          </p:cNvPr>
          <p:cNvSpPr/>
          <p:nvPr/>
        </p:nvSpPr>
        <p:spPr>
          <a:xfrm>
            <a:off x="161622" y="2092955"/>
            <a:ext cx="72479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>
                  <a:solidFill>
                    <a:schemeClr val="bg1">
                      <a:lumMod val="85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DEFRAUDACIÓN </a:t>
            </a:r>
          </a:p>
          <a:p>
            <a:pPr algn="ctr"/>
            <a:r>
              <a:rPr lang="es-ES" sz="6000" b="0" cap="none" spc="0" dirty="0">
                <a:ln w="0">
                  <a:solidFill>
                    <a:schemeClr val="bg1">
                      <a:lumMod val="85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FISCAL</a:t>
            </a:r>
          </a:p>
        </p:txBody>
      </p:sp>
    </p:spTree>
    <p:extLst>
      <p:ext uri="{BB962C8B-B14F-4D97-AF65-F5344CB8AC3E}">
        <p14:creationId xmlns:p14="http://schemas.microsoft.com/office/powerpoint/2010/main" val="408757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1DD7AC-2C70-91FF-8B5D-A637C1FA9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190" y="2373414"/>
            <a:ext cx="3878335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0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3CC4D-DD80-2F7F-1A12-E46802AF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askerville Old Face" panose="02020602080505020303" pitchFamily="18" charset="0"/>
              </a:rPr>
              <a:t>Delitos contra el Tesoro Nacional 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52EC83C-8DC9-01DD-6ED0-73D8CC249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456703"/>
              </p:ext>
            </p:extLst>
          </p:nvPr>
        </p:nvGraphicFramePr>
        <p:xfrm>
          <a:off x="1071418" y="2152073"/>
          <a:ext cx="10455564" cy="446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12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0EC9E-00A5-4842-9ED8-A0218AA6D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3EC48-430A-411F-9F5B-560E33031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15105-588E-47B9-AB55-E325F3B5A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5D7B7-2BC9-45D1-A7C1-AF26BA5CF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0EC9E-00A5-4842-9ED8-A0218AA6D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3EC48-430A-411F-9F5B-560E33031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15105-588E-47B9-AB55-E325F3B5A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5D7B7-2BC9-45D1-A7C1-AF26BA5CF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3CC4D-DD80-2F7F-1A12-E46802AF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>
                <a:latin typeface="Baskerville Old Face" panose="02020602080505020303" pitchFamily="18" charset="0"/>
              </a:rPr>
              <a:t>Conocimiento del Caso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D337724-E523-63E7-4AF4-0BCD9C401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01434"/>
              </p:ext>
            </p:extLst>
          </p:nvPr>
        </p:nvGraphicFramePr>
        <p:xfrm>
          <a:off x="112142" y="1561381"/>
          <a:ext cx="12284016" cy="502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94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upo 183">
            <a:extLst>
              <a:ext uri="{FF2B5EF4-FFF2-40B4-BE49-F238E27FC236}">
                <a16:creationId xmlns:a16="http://schemas.microsoft.com/office/drawing/2014/main" id="{337509D2-0CBC-4371-A05E-AF36659B0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55872" y="5078534"/>
            <a:ext cx="3607418" cy="1086889"/>
            <a:chOff x="304800" y="4060864"/>
            <a:chExt cx="3419021" cy="221458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85" name="Rectángulo 184">
              <a:extLst>
                <a:ext uri="{FF2B5EF4-FFF2-40B4-BE49-F238E27FC236}">
                  <a16:creationId xmlns:a16="http://schemas.microsoft.com/office/drawing/2014/main" id="{AA28CFA6-1725-41B9-AFC0-2D9C4C887905}"/>
                </a:ext>
              </a:extLst>
            </p:cNvPr>
            <p:cNvSpPr/>
            <p:nvPr/>
          </p:nvSpPr>
          <p:spPr>
            <a:xfrm>
              <a:off x="304800" y="4060864"/>
              <a:ext cx="3419021" cy="22145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186" name="Rectángulo 185">
              <a:extLst>
                <a:ext uri="{FF2B5EF4-FFF2-40B4-BE49-F238E27FC236}">
                  <a16:creationId xmlns:a16="http://schemas.microsoft.com/office/drawing/2014/main" id="{AE0232FB-F1E3-4951-A55C-3F3342DF6A13}"/>
                </a:ext>
              </a:extLst>
            </p:cNvPr>
            <p:cNvSpPr/>
            <p:nvPr/>
          </p:nvSpPr>
          <p:spPr>
            <a:xfrm>
              <a:off x="304800" y="4060864"/>
              <a:ext cx="3419021" cy="832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Cuentas Bancarias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18266" y="2327190"/>
            <a:ext cx="3648861" cy="2559680"/>
            <a:chOff x="362743" y="1851491"/>
            <a:chExt cx="3422620" cy="1928845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66342" y="1851491"/>
              <a:ext cx="3419021" cy="12609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  <a:p>
              <a:pPr algn="ctr" rtl="0">
                <a:spcBef>
                  <a:spcPts val="600"/>
                </a:spcBef>
              </a:pPr>
              <a:r>
                <a:rPr lang="es-ES" sz="3600" b="1" dirty="0">
                  <a:latin typeface="+mj-lt"/>
                </a:rPr>
                <a:t>Actividad Comercial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62743" y="3094299"/>
              <a:ext cx="3419021" cy="686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venta al por mayor de productos electrónicos, celulares y accesorios.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97C50A8E-3918-4827-975A-99A3EAB66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8195" y="1973506"/>
            <a:ext cx="657225" cy="65722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12" name="Grupo 11" descr="Icono de monedas.">
            <a:extLst>
              <a:ext uri="{FF2B5EF4-FFF2-40B4-BE49-F238E27FC236}">
                <a16:creationId xmlns:a16="http://schemas.microsoft.com/office/drawing/2014/main" id="{75301E57-A6A4-4748-B362-9BA17072ED18}"/>
              </a:ext>
            </a:extLst>
          </p:cNvPr>
          <p:cNvGrpSpPr/>
          <p:nvPr/>
        </p:nvGrpSpPr>
        <p:grpSpPr>
          <a:xfrm>
            <a:off x="3493138" y="2135102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a libre 466">
              <a:extLst>
                <a:ext uri="{FF2B5EF4-FFF2-40B4-BE49-F238E27FC236}">
                  <a16:creationId xmlns:a16="http://schemas.microsoft.com/office/drawing/2014/main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4" name="Forma libre 467">
              <a:extLst>
                <a:ext uri="{FF2B5EF4-FFF2-40B4-BE49-F238E27FC236}">
                  <a16:creationId xmlns:a16="http://schemas.microsoft.com/office/drawing/2014/main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5" name="Forma libre 468">
              <a:extLst>
                <a:ext uri="{FF2B5EF4-FFF2-40B4-BE49-F238E27FC236}">
                  <a16:creationId xmlns:a16="http://schemas.microsoft.com/office/drawing/2014/main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6" name="Forma libre 469">
              <a:extLst>
                <a:ext uri="{FF2B5EF4-FFF2-40B4-BE49-F238E27FC236}">
                  <a16:creationId xmlns:a16="http://schemas.microsoft.com/office/drawing/2014/main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470">
              <a:extLst>
                <a:ext uri="{FF2B5EF4-FFF2-40B4-BE49-F238E27FC236}">
                  <a16:creationId xmlns:a16="http://schemas.microsoft.com/office/drawing/2014/main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Forma libre 471">
              <a:extLst>
                <a:ext uri="{FF2B5EF4-FFF2-40B4-BE49-F238E27FC236}">
                  <a16:creationId xmlns:a16="http://schemas.microsoft.com/office/drawing/2014/main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472">
              <a:extLst>
                <a:ext uri="{FF2B5EF4-FFF2-40B4-BE49-F238E27FC236}">
                  <a16:creationId xmlns:a16="http://schemas.microsoft.com/office/drawing/2014/main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473">
              <a:extLst>
                <a:ext uri="{FF2B5EF4-FFF2-40B4-BE49-F238E27FC236}">
                  <a16:creationId xmlns:a16="http://schemas.microsoft.com/office/drawing/2014/main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474">
              <a:extLst>
                <a:ext uri="{FF2B5EF4-FFF2-40B4-BE49-F238E27FC236}">
                  <a16:creationId xmlns:a16="http://schemas.microsoft.com/office/drawing/2014/main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Forma libre 475">
              <a:extLst>
                <a:ext uri="{FF2B5EF4-FFF2-40B4-BE49-F238E27FC236}">
                  <a16:creationId xmlns:a16="http://schemas.microsoft.com/office/drawing/2014/main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476">
              <a:extLst>
                <a:ext uri="{FF2B5EF4-FFF2-40B4-BE49-F238E27FC236}">
                  <a16:creationId xmlns:a16="http://schemas.microsoft.com/office/drawing/2014/main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478">
              <a:extLst>
                <a:ext uri="{FF2B5EF4-FFF2-40B4-BE49-F238E27FC236}">
                  <a16:creationId xmlns:a16="http://schemas.microsoft.com/office/drawing/2014/main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479">
              <a:extLst>
                <a:ext uri="{FF2B5EF4-FFF2-40B4-BE49-F238E27FC236}">
                  <a16:creationId xmlns:a16="http://schemas.microsoft.com/office/drawing/2014/main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Forma libre 480">
              <a:extLst>
                <a:ext uri="{FF2B5EF4-FFF2-40B4-BE49-F238E27FC236}">
                  <a16:creationId xmlns:a16="http://schemas.microsoft.com/office/drawing/2014/main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481">
              <a:extLst>
                <a:ext uri="{FF2B5EF4-FFF2-40B4-BE49-F238E27FC236}">
                  <a16:creationId xmlns:a16="http://schemas.microsoft.com/office/drawing/2014/main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Forma libre 482">
              <a:extLst>
                <a:ext uri="{FF2B5EF4-FFF2-40B4-BE49-F238E27FC236}">
                  <a16:creationId xmlns:a16="http://schemas.microsoft.com/office/drawing/2014/main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Forma libre 483">
              <a:extLst>
                <a:ext uri="{FF2B5EF4-FFF2-40B4-BE49-F238E27FC236}">
                  <a16:creationId xmlns:a16="http://schemas.microsoft.com/office/drawing/2014/main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0" name="Forma libre 484">
              <a:extLst>
                <a:ext uri="{FF2B5EF4-FFF2-40B4-BE49-F238E27FC236}">
                  <a16:creationId xmlns:a16="http://schemas.microsoft.com/office/drawing/2014/main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1" name="Forma libre 485">
              <a:extLst>
                <a:ext uri="{FF2B5EF4-FFF2-40B4-BE49-F238E27FC236}">
                  <a16:creationId xmlns:a16="http://schemas.microsoft.com/office/drawing/2014/main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486">
              <a:extLst>
                <a:ext uri="{FF2B5EF4-FFF2-40B4-BE49-F238E27FC236}">
                  <a16:creationId xmlns:a16="http://schemas.microsoft.com/office/drawing/2014/main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487">
              <a:extLst>
                <a:ext uri="{FF2B5EF4-FFF2-40B4-BE49-F238E27FC236}">
                  <a16:creationId xmlns:a16="http://schemas.microsoft.com/office/drawing/2014/main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Forma libre 488">
              <a:extLst>
                <a:ext uri="{FF2B5EF4-FFF2-40B4-BE49-F238E27FC236}">
                  <a16:creationId xmlns:a16="http://schemas.microsoft.com/office/drawing/2014/main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Forma libre 489">
              <a:extLst>
                <a:ext uri="{FF2B5EF4-FFF2-40B4-BE49-F238E27FC236}">
                  <a16:creationId xmlns:a16="http://schemas.microsoft.com/office/drawing/2014/main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Forma libre 490">
              <a:extLst>
                <a:ext uri="{FF2B5EF4-FFF2-40B4-BE49-F238E27FC236}">
                  <a16:creationId xmlns:a16="http://schemas.microsoft.com/office/drawing/2014/main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Forma libre 491">
              <a:extLst>
                <a:ext uri="{FF2B5EF4-FFF2-40B4-BE49-F238E27FC236}">
                  <a16:creationId xmlns:a16="http://schemas.microsoft.com/office/drawing/2014/main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Forma libre 492">
              <a:extLst>
                <a:ext uri="{FF2B5EF4-FFF2-40B4-BE49-F238E27FC236}">
                  <a16:creationId xmlns:a16="http://schemas.microsoft.com/office/drawing/2014/main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Forma libre 493">
              <a:extLst>
                <a:ext uri="{FF2B5EF4-FFF2-40B4-BE49-F238E27FC236}">
                  <a16:creationId xmlns:a16="http://schemas.microsoft.com/office/drawing/2014/main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494">
              <a:extLst>
                <a:ext uri="{FF2B5EF4-FFF2-40B4-BE49-F238E27FC236}">
                  <a16:creationId xmlns:a16="http://schemas.microsoft.com/office/drawing/2014/main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1" name="Forma libre 495">
              <a:extLst>
                <a:ext uri="{FF2B5EF4-FFF2-40B4-BE49-F238E27FC236}">
                  <a16:creationId xmlns:a16="http://schemas.microsoft.com/office/drawing/2014/main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2" name="Forma libre 496">
              <a:extLst>
                <a:ext uri="{FF2B5EF4-FFF2-40B4-BE49-F238E27FC236}">
                  <a16:creationId xmlns:a16="http://schemas.microsoft.com/office/drawing/2014/main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2DC834D-A801-489D-B18E-A3C9646F4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14003" y="2336451"/>
            <a:ext cx="3661043" cy="3743386"/>
            <a:chOff x="3286" y="1609712"/>
            <a:chExt cx="3419022" cy="1812672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A0A31DB-DD27-4F64-AB8C-EC7887B70CFD}"/>
                </a:ext>
              </a:extLst>
            </p:cNvPr>
            <p:cNvSpPr/>
            <p:nvPr/>
          </p:nvSpPr>
          <p:spPr>
            <a:xfrm>
              <a:off x="3287" y="1609712"/>
              <a:ext cx="3419021" cy="132809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s-ES" sz="3600" b="1" dirty="0">
                  <a:latin typeface="+mj-lt"/>
                </a:rPr>
                <a:t>Reporte de Aduanas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AC6A4160-8BE0-4F42-8528-A692DB7BDCCE}"/>
                </a:ext>
              </a:extLst>
            </p:cNvPr>
            <p:cNvSpPr/>
            <p:nvPr/>
          </p:nvSpPr>
          <p:spPr>
            <a:xfrm>
              <a:off x="3286" y="3003284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Monto:  </a:t>
              </a:r>
            </a:p>
            <a:p>
              <a:pPr algn="ctr" rtl="0"/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USD 998,687.80</a:t>
              </a:r>
            </a:p>
          </p:txBody>
        </p:sp>
      </p:grpSp>
      <p:sp>
        <p:nvSpPr>
          <p:cNvPr id="48" name="Elipse 47">
            <a:extLst>
              <a:ext uri="{FF2B5EF4-FFF2-40B4-BE49-F238E27FC236}">
                <a16:creationId xmlns:a16="http://schemas.microsoft.com/office/drawing/2014/main" id="{151F8D54-5195-4686-B421-E1F7E4D42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3831" y="2070810"/>
            <a:ext cx="657225" cy="657225"/>
          </a:xfrm>
          <a:prstGeom prst="ellipse">
            <a:avLst/>
          </a:prstGeom>
          <a:solidFill>
            <a:srgbClr val="40404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168AE60-C71A-4B80-811C-CAC02ADD32C2}"/>
              </a:ext>
            </a:extLst>
          </p:cNvPr>
          <p:cNvSpPr/>
          <p:nvPr/>
        </p:nvSpPr>
        <p:spPr>
          <a:xfrm>
            <a:off x="7292744" y="4458577"/>
            <a:ext cx="2819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4625" indent="-174625" algn="just" rtl="0">
              <a:spcBef>
                <a:spcPts val="600"/>
              </a:spcBef>
              <a:buFont typeface="Segoe UI Light" panose="020B0502040204020203" pitchFamily="34" charset="0"/>
              <a:buChar char="›"/>
            </a:pPr>
            <a:r>
              <a:rPr lang="es-MX" sz="1400" dirty="0">
                <a:solidFill>
                  <a:schemeClr val="bg1"/>
                </a:solidFill>
              </a:rPr>
              <a:t>12 importaciones entre los años 2015 y 2017 </a:t>
            </a:r>
            <a:endParaRPr lang="es-ES" sz="1400" dirty="0">
              <a:solidFill>
                <a:schemeClr val="bg1"/>
              </a:solidFill>
            </a:endParaRPr>
          </a:p>
        </p:txBody>
      </p:sp>
      <p:grpSp>
        <p:nvGrpSpPr>
          <p:cNvPr id="82" name="Grupo 81" descr="Icono de una caja registradora.">
            <a:extLst>
              <a:ext uri="{FF2B5EF4-FFF2-40B4-BE49-F238E27FC236}">
                <a16:creationId xmlns:a16="http://schemas.microsoft.com/office/drawing/2014/main" id="{B98E995E-9B1D-4A56-ACB0-682E15B8ABE6}"/>
              </a:ext>
            </a:extLst>
          </p:cNvPr>
          <p:cNvGrpSpPr/>
          <p:nvPr/>
        </p:nvGrpSpPr>
        <p:grpSpPr>
          <a:xfrm>
            <a:off x="8558774" y="2255753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a libre 321">
              <a:extLst>
                <a:ext uri="{FF2B5EF4-FFF2-40B4-BE49-F238E27FC236}">
                  <a16:creationId xmlns:a16="http://schemas.microsoft.com/office/drawing/2014/main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84" name="Forma libre 322">
              <a:extLst>
                <a:ext uri="{FF2B5EF4-FFF2-40B4-BE49-F238E27FC236}">
                  <a16:creationId xmlns:a16="http://schemas.microsoft.com/office/drawing/2014/main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85" name="Forma libre 323">
              <a:extLst>
                <a:ext uri="{FF2B5EF4-FFF2-40B4-BE49-F238E27FC236}">
                  <a16:creationId xmlns:a16="http://schemas.microsoft.com/office/drawing/2014/main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BAB1ACF7-5AEB-4633-8F49-D88B53378400}"/>
              </a:ext>
            </a:extLst>
          </p:cNvPr>
          <p:cNvSpPr/>
          <p:nvPr/>
        </p:nvSpPr>
        <p:spPr>
          <a:xfrm>
            <a:off x="3267243" y="5647091"/>
            <a:ext cx="959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es-ES" sz="2800" b="1" dirty="0">
                <a:solidFill>
                  <a:schemeClr val="accent2"/>
                </a:solidFill>
                <a:latin typeface="+mj-lt"/>
              </a:rPr>
              <a:t>11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F2AD612-68D0-DCE6-53E9-2FF0E502760A}"/>
              </a:ext>
            </a:extLst>
          </p:cNvPr>
          <p:cNvSpPr txBox="1">
            <a:spLocks/>
          </p:cNvSpPr>
          <p:nvPr/>
        </p:nvSpPr>
        <p:spPr>
          <a:xfrm>
            <a:off x="1852796" y="32161"/>
            <a:ext cx="8770571" cy="9104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Baskerville Old Face" panose="02020602080505020303" pitchFamily="18" charset="0"/>
              </a:rPr>
              <a:t>Informe de Inteligencia - UAF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F2AD612-68D0-DCE6-53E9-2FF0E502760A}"/>
              </a:ext>
            </a:extLst>
          </p:cNvPr>
          <p:cNvSpPr txBox="1">
            <a:spLocks/>
          </p:cNvSpPr>
          <p:nvPr/>
        </p:nvSpPr>
        <p:spPr>
          <a:xfrm>
            <a:off x="1852796" y="32161"/>
            <a:ext cx="8770571" cy="9104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Baskerville Old Face" panose="02020602080505020303" pitchFamily="18" charset="0"/>
              </a:rPr>
              <a:t>Informe de Inteligencia - UAF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ACB6F5-DDC8-3516-28F8-149138D1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815108"/>
              </p:ext>
            </p:extLst>
          </p:nvPr>
        </p:nvGraphicFramePr>
        <p:xfrm>
          <a:off x="246331" y="1166403"/>
          <a:ext cx="11338943" cy="524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923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F2AD612-68D0-DCE6-53E9-2FF0E502760A}"/>
              </a:ext>
            </a:extLst>
          </p:cNvPr>
          <p:cNvSpPr txBox="1">
            <a:spLocks/>
          </p:cNvSpPr>
          <p:nvPr/>
        </p:nvSpPr>
        <p:spPr>
          <a:xfrm>
            <a:off x="1852796" y="32161"/>
            <a:ext cx="8770571" cy="9104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Baskerville Old Face" panose="02020602080505020303" pitchFamily="18" charset="0"/>
              </a:rPr>
              <a:t>Estados Financieros “Errados”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51DE35-4F91-7CF4-40CE-26BD44EB4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88"/>
          <a:stretch/>
        </p:blipFill>
        <p:spPr>
          <a:xfrm>
            <a:off x="354634" y="1426129"/>
            <a:ext cx="11248844" cy="46661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4D6B43-C224-5F8E-C4E0-54DB7B661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746" y="4034570"/>
            <a:ext cx="926672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60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F2AD612-68D0-DCE6-53E9-2FF0E502760A}"/>
              </a:ext>
            </a:extLst>
          </p:cNvPr>
          <p:cNvSpPr txBox="1">
            <a:spLocks/>
          </p:cNvSpPr>
          <p:nvPr/>
        </p:nvSpPr>
        <p:spPr>
          <a:xfrm>
            <a:off x="1852796" y="32161"/>
            <a:ext cx="8770571" cy="9104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Baskerville Old Face" panose="02020602080505020303" pitchFamily="18" charset="0"/>
              </a:rPr>
              <a:t>Estados </a:t>
            </a:r>
            <a:r>
              <a:rPr lang="es-MX" sz="4400">
                <a:latin typeface="Baskerville Old Face" panose="02020602080505020303" pitchFamily="18" charset="0"/>
              </a:rPr>
              <a:t>Financieros “Corregidos</a:t>
            </a:r>
            <a:r>
              <a:rPr lang="es-MX" sz="4400" dirty="0">
                <a:latin typeface="Baskerville Old Face" panose="02020602080505020303" pitchFamily="18" charset="0"/>
              </a:rPr>
              <a:t>”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844471-785E-98A3-9355-E2F16480F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7"/>
          <a:stretch/>
        </p:blipFill>
        <p:spPr>
          <a:xfrm>
            <a:off x="2647991" y="1140448"/>
            <a:ext cx="6748857" cy="51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8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F2AD612-68D0-DCE6-53E9-2FF0E502760A}"/>
              </a:ext>
            </a:extLst>
          </p:cNvPr>
          <p:cNvSpPr txBox="1">
            <a:spLocks/>
          </p:cNvSpPr>
          <p:nvPr/>
        </p:nvSpPr>
        <p:spPr>
          <a:xfrm>
            <a:off x="1852796" y="273700"/>
            <a:ext cx="8770571" cy="9104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Baskerville Old Face" panose="02020602080505020303" pitchFamily="18" charset="0"/>
              </a:rPr>
              <a:t>Técnicas de Investigación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AB8D3FD-8E88-2646-BAF8-F373E3F07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61743"/>
              </p:ext>
            </p:extLst>
          </p:nvPr>
        </p:nvGraphicFramePr>
        <p:xfrm>
          <a:off x="2032000" y="2216989"/>
          <a:ext cx="8128000" cy="392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6878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F2AD612-68D0-DCE6-53E9-2FF0E502760A}"/>
              </a:ext>
            </a:extLst>
          </p:cNvPr>
          <p:cNvSpPr txBox="1">
            <a:spLocks/>
          </p:cNvSpPr>
          <p:nvPr/>
        </p:nvSpPr>
        <p:spPr>
          <a:xfrm>
            <a:off x="1645762" y="629729"/>
            <a:ext cx="8770571" cy="9104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Baskerville Old Face" panose="02020602080505020303" pitchFamily="18" charset="0"/>
              </a:rPr>
              <a:t>Investigación Penal</a:t>
            </a:r>
            <a:endParaRPr lang="es-PA" sz="44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AB8D3FD-8E88-2646-BAF8-F373E3F07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390631"/>
              </p:ext>
            </p:extLst>
          </p:nvPr>
        </p:nvGraphicFramePr>
        <p:xfrm>
          <a:off x="1268083" y="2216988"/>
          <a:ext cx="9868619" cy="401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786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230</Words>
  <Application>Microsoft Office PowerPoint</Application>
  <PresentationFormat>Panorámica</PresentationFormat>
  <Paragraphs>52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SketchLinesVTI</vt:lpstr>
      <vt:lpstr>Caso de Estudio</vt:lpstr>
      <vt:lpstr>Delitos contra el Tesoro Nacional </vt:lpstr>
      <vt:lpstr>Conocimiento del Caso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de Estudio</dc:title>
  <dc:creator>Lilia Saez Vasquez</dc:creator>
  <cp:lastModifiedBy>Lilia Sáez Vásquez</cp:lastModifiedBy>
  <cp:revision>10</cp:revision>
  <dcterms:created xsi:type="dcterms:W3CDTF">2023-04-12T20:21:43Z</dcterms:created>
  <dcterms:modified xsi:type="dcterms:W3CDTF">2023-04-18T10:44:20Z</dcterms:modified>
</cp:coreProperties>
</file>