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7" r:id="rId3"/>
    <p:sldId id="342" r:id="rId4"/>
    <p:sldId id="371" r:id="rId5"/>
    <p:sldId id="369" r:id="rId6"/>
    <p:sldId id="370" r:id="rId7"/>
    <p:sldId id="357" r:id="rId8"/>
    <p:sldId id="343" r:id="rId9"/>
    <p:sldId id="344" r:id="rId10"/>
    <p:sldId id="365" r:id="rId11"/>
    <p:sldId id="34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B0753-E052-4E8C-920F-86C3F5FC71C3}" v="13" dt="2023-05-19T17:13:09.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6" autoAdjust="0"/>
    <p:restoredTop sz="94660"/>
  </p:normalViewPr>
  <p:slideViewPr>
    <p:cSldViewPr snapToGrid="0">
      <p:cViewPr varScale="1">
        <p:scale>
          <a:sx n="60" d="100"/>
          <a:sy n="60" d="100"/>
        </p:scale>
        <p:origin x="10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Cook" userId="4c51dc56ee04c39d" providerId="LiveId" clId="{A2AB0753-E052-4E8C-920F-86C3F5FC71C3}"/>
    <pc:docChg chg="undo custSel addSld delSld modSld">
      <pc:chgData name="Anthony Cook" userId="4c51dc56ee04c39d" providerId="LiveId" clId="{A2AB0753-E052-4E8C-920F-86C3F5FC71C3}" dt="2023-05-19T17:30:58.356" v="4805" actId="1076"/>
      <pc:docMkLst>
        <pc:docMk/>
      </pc:docMkLst>
      <pc:sldChg chg="addSp delSp modSp mod">
        <pc:chgData name="Anthony Cook" userId="4c51dc56ee04c39d" providerId="LiveId" clId="{A2AB0753-E052-4E8C-920F-86C3F5FC71C3}" dt="2023-05-19T16:26:36.519" v="106" actId="1076"/>
        <pc:sldMkLst>
          <pc:docMk/>
          <pc:sldMk cId="3375642898" sldId="256"/>
        </pc:sldMkLst>
        <pc:spChg chg="add mod">
          <ac:chgData name="Anthony Cook" userId="4c51dc56ee04c39d" providerId="LiveId" clId="{A2AB0753-E052-4E8C-920F-86C3F5FC71C3}" dt="2023-05-19T16:26:36.519" v="106" actId="1076"/>
          <ac:spMkLst>
            <pc:docMk/>
            <pc:sldMk cId="3375642898" sldId="256"/>
            <ac:spMk id="5" creationId="{417B97B7-8D92-0E30-BE75-89BF7F255C18}"/>
          </ac:spMkLst>
        </pc:spChg>
        <pc:picChg chg="add mod">
          <ac:chgData name="Anthony Cook" userId="4c51dc56ee04c39d" providerId="LiveId" clId="{A2AB0753-E052-4E8C-920F-86C3F5FC71C3}" dt="2023-05-19T16:26:05.721" v="60" actId="1076"/>
          <ac:picMkLst>
            <pc:docMk/>
            <pc:sldMk cId="3375642898" sldId="256"/>
            <ac:picMk id="3" creationId="{952FF616-3D06-AD63-8030-C86894CFF554}"/>
          </ac:picMkLst>
        </pc:picChg>
        <pc:picChg chg="add del mod">
          <ac:chgData name="Anthony Cook" userId="4c51dc56ee04c39d" providerId="LiveId" clId="{A2AB0753-E052-4E8C-920F-86C3F5FC71C3}" dt="2023-05-19T16:24:54.918" v="19" actId="478"/>
          <ac:picMkLst>
            <pc:docMk/>
            <pc:sldMk cId="3375642898" sldId="256"/>
            <ac:picMk id="4" creationId="{57AA88F0-971F-0866-DE15-3BC058B39F76}"/>
          </ac:picMkLst>
        </pc:picChg>
      </pc:sldChg>
      <pc:sldChg chg="del">
        <pc:chgData name="Anthony Cook" userId="4c51dc56ee04c39d" providerId="LiveId" clId="{A2AB0753-E052-4E8C-920F-86C3F5FC71C3}" dt="2023-05-08T08:01:52.815" v="3" actId="47"/>
        <pc:sldMkLst>
          <pc:docMk/>
          <pc:sldMk cId="0" sldId="259"/>
        </pc:sldMkLst>
      </pc:sldChg>
      <pc:sldChg chg="add del">
        <pc:chgData name="Anthony Cook" userId="4c51dc56ee04c39d" providerId="LiveId" clId="{A2AB0753-E052-4E8C-920F-86C3F5FC71C3}" dt="2023-05-08T08:08:45.866" v="7" actId="2696"/>
        <pc:sldMkLst>
          <pc:docMk/>
          <pc:sldMk cId="3250367843" sldId="282"/>
        </pc:sldMkLst>
      </pc:sldChg>
      <pc:sldChg chg="delSp add del mod">
        <pc:chgData name="Anthony Cook" userId="4c51dc56ee04c39d" providerId="LiveId" clId="{A2AB0753-E052-4E8C-920F-86C3F5FC71C3}" dt="2023-05-08T08:08:45.866" v="7" actId="2696"/>
        <pc:sldMkLst>
          <pc:docMk/>
          <pc:sldMk cId="3272370552" sldId="283"/>
        </pc:sldMkLst>
        <pc:spChg chg="del">
          <ac:chgData name="Anthony Cook" userId="4c51dc56ee04c39d" providerId="LiveId" clId="{A2AB0753-E052-4E8C-920F-86C3F5FC71C3}" dt="2023-05-08T08:07:39.513" v="5" actId="478"/>
          <ac:spMkLst>
            <pc:docMk/>
            <pc:sldMk cId="3272370552" sldId="283"/>
            <ac:spMk id="3" creationId="{BFFB7D26-92A8-FF7B-4D00-D5496F4BC0AE}"/>
          </ac:spMkLst>
        </pc:spChg>
      </pc:sldChg>
      <pc:sldChg chg="addSp delSp modSp add mod">
        <pc:chgData name="Anthony Cook" userId="4c51dc56ee04c39d" providerId="LiveId" clId="{A2AB0753-E052-4E8C-920F-86C3F5FC71C3}" dt="2023-05-19T17:30:38.770" v="4804" actId="20577"/>
        <pc:sldMkLst>
          <pc:docMk/>
          <pc:sldMk cId="3927664728" sldId="342"/>
        </pc:sldMkLst>
        <pc:spChg chg="mod">
          <ac:chgData name="Anthony Cook" userId="4c51dc56ee04c39d" providerId="LiveId" clId="{A2AB0753-E052-4E8C-920F-86C3F5FC71C3}" dt="2023-05-19T17:30:38.770" v="4804" actId="20577"/>
          <ac:spMkLst>
            <pc:docMk/>
            <pc:sldMk cId="3927664728" sldId="342"/>
            <ac:spMk id="4" creationId="{00000000-0000-0000-0000-000000000000}"/>
          </ac:spMkLst>
        </pc:spChg>
        <pc:spChg chg="add del mod">
          <ac:chgData name="Anthony Cook" userId="4c51dc56ee04c39d" providerId="LiveId" clId="{A2AB0753-E052-4E8C-920F-86C3F5FC71C3}" dt="2023-05-19T16:27:23.633" v="140" actId="20577"/>
          <ac:spMkLst>
            <pc:docMk/>
            <pc:sldMk cId="3927664728" sldId="342"/>
            <ac:spMk id="5" creationId="{00000000-0000-0000-0000-000000000000}"/>
          </ac:spMkLst>
        </pc:spChg>
      </pc:sldChg>
      <pc:sldChg chg="modSp add mod">
        <pc:chgData name="Anthony Cook" userId="4c51dc56ee04c39d" providerId="LiveId" clId="{A2AB0753-E052-4E8C-920F-86C3F5FC71C3}" dt="2023-05-19T17:24:41.968" v="4334" actId="20577"/>
        <pc:sldMkLst>
          <pc:docMk/>
          <pc:sldMk cId="3262666445" sldId="343"/>
        </pc:sldMkLst>
        <pc:spChg chg="mod">
          <ac:chgData name="Anthony Cook" userId="4c51dc56ee04c39d" providerId="LiveId" clId="{A2AB0753-E052-4E8C-920F-86C3F5FC71C3}" dt="2023-05-19T17:24:41.968" v="4334" actId="20577"/>
          <ac:spMkLst>
            <pc:docMk/>
            <pc:sldMk cId="3262666445" sldId="343"/>
            <ac:spMk id="4" creationId="{00000000-0000-0000-0000-000000000000}"/>
          </ac:spMkLst>
        </pc:spChg>
        <pc:spChg chg="mod">
          <ac:chgData name="Anthony Cook" userId="4c51dc56ee04c39d" providerId="LiveId" clId="{A2AB0753-E052-4E8C-920F-86C3F5FC71C3}" dt="2023-05-19T16:56:29.367" v="2199" actId="20577"/>
          <ac:spMkLst>
            <pc:docMk/>
            <pc:sldMk cId="3262666445" sldId="343"/>
            <ac:spMk id="5" creationId="{00000000-0000-0000-0000-000000000000}"/>
          </ac:spMkLst>
        </pc:spChg>
      </pc:sldChg>
      <pc:sldChg chg="modSp add mod">
        <pc:chgData name="Anthony Cook" userId="4c51dc56ee04c39d" providerId="LiveId" clId="{A2AB0753-E052-4E8C-920F-86C3F5FC71C3}" dt="2023-05-19T17:26:11.938" v="4420" actId="20577"/>
        <pc:sldMkLst>
          <pc:docMk/>
          <pc:sldMk cId="3068859505" sldId="344"/>
        </pc:sldMkLst>
        <pc:spChg chg="mod">
          <ac:chgData name="Anthony Cook" userId="4c51dc56ee04c39d" providerId="LiveId" clId="{A2AB0753-E052-4E8C-920F-86C3F5FC71C3}" dt="2023-05-19T17:26:11.938" v="4420" actId="20577"/>
          <ac:spMkLst>
            <pc:docMk/>
            <pc:sldMk cId="3068859505" sldId="344"/>
            <ac:spMk id="4" creationId="{00000000-0000-0000-0000-000000000000}"/>
          </ac:spMkLst>
        </pc:spChg>
        <pc:spChg chg="mod">
          <ac:chgData name="Anthony Cook" userId="4c51dc56ee04c39d" providerId="LiveId" clId="{A2AB0753-E052-4E8C-920F-86C3F5FC71C3}" dt="2023-05-19T16:59:05.715" v="2402" actId="20577"/>
          <ac:spMkLst>
            <pc:docMk/>
            <pc:sldMk cId="3068859505" sldId="344"/>
            <ac:spMk id="5" creationId="{00000000-0000-0000-0000-000000000000}"/>
          </ac:spMkLst>
        </pc:spChg>
      </pc:sldChg>
      <pc:sldChg chg="modSp add mod">
        <pc:chgData name="Anthony Cook" userId="4c51dc56ee04c39d" providerId="LiveId" clId="{A2AB0753-E052-4E8C-920F-86C3F5FC71C3}" dt="2023-05-19T17:27:12.504" v="4484" actId="20577"/>
        <pc:sldMkLst>
          <pc:docMk/>
          <pc:sldMk cId="1880859641" sldId="349"/>
        </pc:sldMkLst>
        <pc:spChg chg="mod">
          <ac:chgData name="Anthony Cook" userId="4c51dc56ee04c39d" providerId="LiveId" clId="{A2AB0753-E052-4E8C-920F-86C3F5FC71C3}" dt="2023-05-19T17:27:12.504" v="4484" actId="20577"/>
          <ac:spMkLst>
            <pc:docMk/>
            <pc:sldMk cId="1880859641" sldId="349"/>
            <ac:spMk id="4" creationId="{00000000-0000-0000-0000-000000000000}"/>
          </ac:spMkLst>
        </pc:spChg>
        <pc:spChg chg="mod">
          <ac:chgData name="Anthony Cook" userId="4c51dc56ee04c39d" providerId="LiveId" clId="{A2AB0753-E052-4E8C-920F-86C3F5FC71C3}" dt="2023-05-19T17:10:30.914" v="2990" actId="20577"/>
          <ac:spMkLst>
            <pc:docMk/>
            <pc:sldMk cId="1880859641" sldId="349"/>
            <ac:spMk id="5" creationId="{00000000-0000-0000-0000-000000000000}"/>
          </ac:spMkLst>
        </pc:spChg>
      </pc:sldChg>
      <pc:sldChg chg="add del">
        <pc:chgData name="Anthony Cook" userId="4c51dc56ee04c39d" providerId="LiveId" clId="{A2AB0753-E052-4E8C-920F-86C3F5FC71C3}" dt="2023-05-08T08:20:40.586" v="9" actId="2696"/>
        <pc:sldMkLst>
          <pc:docMk/>
          <pc:sldMk cId="1806761480" sldId="354"/>
        </pc:sldMkLst>
      </pc:sldChg>
      <pc:sldChg chg="add del">
        <pc:chgData name="Anthony Cook" userId="4c51dc56ee04c39d" providerId="LiveId" clId="{A2AB0753-E052-4E8C-920F-86C3F5FC71C3}" dt="2023-05-08T08:20:40.586" v="9" actId="2696"/>
        <pc:sldMkLst>
          <pc:docMk/>
          <pc:sldMk cId="588381698" sldId="355"/>
        </pc:sldMkLst>
      </pc:sldChg>
      <pc:sldChg chg="modSp add mod">
        <pc:chgData name="Anthony Cook" userId="4c51dc56ee04c39d" providerId="LiveId" clId="{A2AB0753-E052-4E8C-920F-86C3F5FC71C3}" dt="2023-05-19T17:30:58.356" v="4805" actId="1076"/>
        <pc:sldMkLst>
          <pc:docMk/>
          <pc:sldMk cId="2385319740" sldId="357"/>
        </pc:sldMkLst>
        <pc:spChg chg="mod">
          <ac:chgData name="Anthony Cook" userId="4c51dc56ee04c39d" providerId="LiveId" clId="{A2AB0753-E052-4E8C-920F-86C3F5FC71C3}" dt="2023-05-19T17:30:58.356" v="4805" actId="1076"/>
          <ac:spMkLst>
            <pc:docMk/>
            <pc:sldMk cId="2385319740" sldId="357"/>
            <ac:spMk id="4" creationId="{00000000-0000-0000-0000-000000000000}"/>
          </ac:spMkLst>
        </pc:spChg>
        <pc:spChg chg="mod">
          <ac:chgData name="Anthony Cook" userId="4c51dc56ee04c39d" providerId="LiveId" clId="{A2AB0753-E052-4E8C-920F-86C3F5FC71C3}" dt="2023-05-19T16:53:21.729" v="1781" actId="20577"/>
          <ac:spMkLst>
            <pc:docMk/>
            <pc:sldMk cId="2385319740" sldId="357"/>
            <ac:spMk id="5" creationId="{00000000-0000-0000-0000-000000000000}"/>
          </ac:spMkLst>
        </pc:spChg>
      </pc:sldChg>
      <pc:sldChg chg="add del">
        <pc:chgData name="Anthony Cook" userId="4c51dc56ee04c39d" providerId="LiveId" clId="{A2AB0753-E052-4E8C-920F-86C3F5FC71C3}" dt="2023-05-19T17:10:04.738" v="2966" actId="47"/>
        <pc:sldMkLst>
          <pc:docMk/>
          <pc:sldMk cId="3136039782" sldId="358"/>
        </pc:sldMkLst>
      </pc:sldChg>
      <pc:sldChg chg="add del">
        <pc:chgData name="Anthony Cook" userId="4c51dc56ee04c39d" providerId="LiveId" clId="{A2AB0753-E052-4E8C-920F-86C3F5FC71C3}" dt="2023-05-08T08:20:40.586" v="9" actId="2696"/>
        <pc:sldMkLst>
          <pc:docMk/>
          <pc:sldMk cId="2628023288" sldId="359"/>
        </pc:sldMkLst>
      </pc:sldChg>
      <pc:sldChg chg="modSp add mod">
        <pc:chgData name="Anthony Cook" userId="4c51dc56ee04c39d" providerId="LiveId" clId="{A2AB0753-E052-4E8C-920F-86C3F5FC71C3}" dt="2023-05-19T17:09:52.485" v="2965" actId="207"/>
        <pc:sldMkLst>
          <pc:docMk/>
          <pc:sldMk cId="3299693923" sldId="365"/>
        </pc:sldMkLst>
        <pc:spChg chg="mod">
          <ac:chgData name="Anthony Cook" userId="4c51dc56ee04c39d" providerId="LiveId" clId="{A2AB0753-E052-4E8C-920F-86C3F5FC71C3}" dt="2023-05-19T17:09:52.485" v="2965" actId="207"/>
          <ac:spMkLst>
            <pc:docMk/>
            <pc:sldMk cId="3299693923" sldId="365"/>
            <ac:spMk id="4" creationId="{00000000-0000-0000-0000-000000000000}"/>
          </ac:spMkLst>
        </pc:spChg>
        <pc:spChg chg="mod">
          <ac:chgData name="Anthony Cook" userId="4c51dc56ee04c39d" providerId="LiveId" clId="{A2AB0753-E052-4E8C-920F-86C3F5FC71C3}" dt="2023-05-19T17:04:33.717" v="2964" actId="20577"/>
          <ac:spMkLst>
            <pc:docMk/>
            <pc:sldMk cId="3299693923" sldId="365"/>
            <ac:spMk id="5" creationId="{00000000-0000-0000-0000-000000000000}"/>
          </ac:spMkLst>
        </pc:spChg>
      </pc:sldChg>
      <pc:sldChg chg="add del">
        <pc:chgData name="Anthony Cook" userId="4c51dc56ee04c39d" providerId="LiveId" clId="{A2AB0753-E052-4E8C-920F-86C3F5FC71C3}" dt="2023-05-19T17:10:07.656" v="2967" actId="47"/>
        <pc:sldMkLst>
          <pc:docMk/>
          <pc:sldMk cId="1680391645" sldId="366"/>
        </pc:sldMkLst>
      </pc:sldChg>
      <pc:sldChg chg="delSp modSp add mod">
        <pc:chgData name="Anthony Cook" userId="4c51dc56ee04c39d" providerId="LiveId" clId="{A2AB0753-E052-4E8C-920F-86C3F5FC71C3}" dt="2023-05-19T16:26:45.853" v="108" actId="1076"/>
        <pc:sldMkLst>
          <pc:docMk/>
          <pc:sldMk cId="3098483558" sldId="367"/>
        </pc:sldMkLst>
        <pc:picChg chg="del">
          <ac:chgData name="Anthony Cook" userId="4c51dc56ee04c39d" providerId="LiveId" clId="{A2AB0753-E052-4E8C-920F-86C3F5FC71C3}" dt="2023-05-19T16:26:40.408" v="107" actId="478"/>
          <ac:picMkLst>
            <pc:docMk/>
            <pc:sldMk cId="3098483558" sldId="367"/>
            <ac:picMk id="3" creationId="{952FF616-3D06-AD63-8030-C86894CFF554}"/>
          </ac:picMkLst>
        </pc:picChg>
        <pc:picChg chg="mod">
          <ac:chgData name="Anthony Cook" userId="4c51dc56ee04c39d" providerId="LiveId" clId="{A2AB0753-E052-4E8C-920F-86C3F5FC71C3}" dt="2023-05-19T16:26:45.853" v="108" actId="1076"/>
          <ac:picMkLst>
            <pc:docMk/>
            <pc:sldMk cId="3098483558" sldId="367"/>
            <ac:picMk id="4" creationId="{57AA88F0-971F-0866-DE15-3BC058B39F76}"/>
          </ac:picMkLst>
        </pc:picChg>
      </pc:sldChg>
      <pc:sldChg chg="modSp add del mod">
        <pc:chgData name="Anthony Cook" userId="4c51dc56ee04c39d" providerId="LiveId" clId="{A2AB0753-E052-4E8C-920F-86C3F5FC71C3}" dt="2023-05-19T17:20:06.808" v="3777" actId="47"/>
        <pc:sldMkLst>
          <pc:docMk/>
          <pc:sldMk cId="804312846" sldId="368"/>
        </pc:sldMkLst>
        <pc:spChg chg="mod">
          <ac:chgData name="Anthony Cook" userId="4c51dc56ee04c39d" providerId="LiveId" clId="{A2AB0753-E052-4E8C-920F-86C3F5FC71C3}" dt="2023-05-19T16:52:56.986" v="1747" actId="255"/>
          <ac:spMkLst>
            <pc:docMk/>
            <pc:sldMk cId="804312846" sldId="368"/>
            <ac:spMk id="4" creationId="{00000000-0000-0000-0000-000000000000}"/>
          </ac:spMkLst>
        </pc:spChg>
      </pc:sldChg>
      <pc:sldChg chg="addSp delSp modSp new mod">
        <pc:chgData name="Anthony Cook" userId="4c51dc56ee04c39d" providerId="LiveId" clId="{A2AB0753-E052-4E8C-920F-86C3F5FC71C3}" dt="2023-05-19T17:17:29.189" v="3776" actId="1076"/>
        <pc:sldMkLst>
          <pc:docMk/>
          <pc:sldMk cId="2148816695" sldId="369"/>
        </pc:sldMkLst>
        <pc:spChg chg="del">
          <ac:chgData name="Anthony Cook" userId="4c51dc56ee04c39d" providerId="LiveId" clId="{A2AB0753-E052-4E8C-920F-86C3F5FC71C3}" dt="2023-05-19T16:32:29.482" v="595" actId="478"/>
          <ac:spMkLst>
            <pc:docMk/>
            <pc:sldMk cId="2148816695" sldId="369"/>
            <ac:spMk id="2" creationId="{85EC5BF5-788F-6680-5A10-BE437B87EF78}"/>
          </ac:spMkLst>
        </pc:spChg>
        <pc:spChg chg="del">
          <ac:chgData name="Anthony Cook" userId="4c51dc56ee04c39d" providerId="LiveId" clId="{A2AB0753-E052-4E8C-920F-86C3F5FC71C3}" dt="2023-05-19T16:32:31.132" v="596" actId="478"/>
          <ac:spMkLst>
            <pc:docMk/>
            <pc:sldMk cId="2148816695" sldId="369"/>
            <ac:spMk id="3" creationId="{7C0C2794-F2BF-3022-3C9F-06A1AADC8D4D}"/>
          </ac:spMkLst>
        </pc:spChg>
        <pc:spChg chg="add mod">
          <ac:chgData name="Anthony Cook" userId="4c51dc56ee04c39d" providerId="LiveId" clId="{A2AB0753-E052-4E8C-920F-86C3F5FC71C3}" dt="2023-05-19T17:17:22.756" v="3775" actId="20577"/>
          <ac:spMkLst>
            <pc:docMk/>
            <pc:sldMk cId="2148816695" sldId="369"/>
            <ac:spMk id="5" creationId="{42A2396F-0416-42EC-CACC-C1FFC1D2BE3D}"/>
          </ac:spMkLst>
        </pc:spChg>
        <pc:spChg chg="add mod">
          <ac:chgData name="Anthony Cook" userId="4c51dc56ee04c39d" providerId="LiveId" clId="{A2AB0753-E052-4E8C-920F-86C3F5FC71C3}" dt="2023-05-19T16:33:28.463" v="668" actId="14100"/>
          <ac:spMkLst>
            <pc:docMk/>
            <pc:sldMk cId="2148816695" sldId="369"/>
            <ac:spMk id="6" creationId="{97FA1B92-2D2C-08CC-08C1-C3025AE5D10D}"/>
          </ac:spMkLst>
        </pc:spChg>
        <pc:spChg chg="add del mod">
          <ac:chgData name="Anthony Cook" userId="4c51dc56ee04c39d" providerId="LiveId" clId="{A2AB0753-E052-4E8C-920F-86C3F5FC71C3}" dt="2023-05-19T16:42:15.625" v="1104"/>
          <ac:spMkLst>
            <pc:docMk/>
            <pc:sldMk cId="2148816695" sldId="369"/>
            <ac:spMk id="7" creationId="{0A51F38D-B8BC-7D6F-7597-3F46328EA2DC}"/>
          </ac:spMkLst>
        </pc:spChg>
        <pc:spChg chg="add mod">
          <ac:chgData name="Anthony Cook" userId="4c51dc56ee04c39d" providerId="LiveId" clId="{A2AB0753-E052-4E8C-920F-86C3F5FC71C3}" dt="2023-05-19T17:17:29.189" v="3776" actId="1076"/>
          <ac:spMkLst>
            <pc:docMk/>
            <pc:sldMk cId="2148816695" sldId="369"/>
            <ac:spMk id="8" creationId="{7ECEC91A-1B4E-EC9B-E014-D90156FE7C94}"/>
          </ac:spMkLst>
        </pc:spChg>
      </pc:sldChg>
      <pc:sldChg chg="delSp modSp add mod">
        <pc:chgData name="Anthony Cook" userId="4c51dc56ee04c39d" providerId="LiveId" clId="{A2AB0753-E052-4E8C-920F-86C3F5FC71C3}" dt="2023-05-19T16:47:05.521" v="1744" actId="20577"/>
        <pc:sldMkLst>
          <pc:docMk/>
          <pc:sldMk cId="1222384126" sldId="370"/>
        </pc:sldMkLst>
        <pc:spChg chg="mod">
          <ac:chgData name="Anthony Cook" userId="4c51dc56ee04c39d" providerId="LiveId" clId="{A2AB0753-E052-4E8C-920F-86C3F5FC71C3}" dt="2023-05-19T16:47:05.521" v="1744" actId="20577"/>
          <ac:spMkLst>
            <pc:docMk/>
            <pc:sldMk cId="1222384126" sldId="370"/>
            <ac:spMk id="5" creationId="{42A2396F-0416-42EC-CACC-C1FFC1D2BE3D}"/>
          </ac:spMkLst>
        </pc:spChg>
        <pc:spChg chg="mod">
          <ac:chgData name="Anthony Cook" userId="4c51dc56ee04c39d" providerId="LiveId" clId="{A2AB0753-E052-4E8C-920F-86C3F5FC71C3}" dt="2023-05-19T16:46:38.701" v="1645" actId="20577"/>
          <ac:spMkLst>
            <pc:docMk/>
            <pc:sldMk cId="1222384126" sldId="370"/>
            <ac:spMk id="6" creationId="{97FA1B92-2D2C-08CC-08C1-C3025AE5D10D}"/>
          </ac:spMkLst>
        </pc:spChg>
        <pc:spChg chg="del">
          <ac:chgData name="Anthony Cook" userId="4c51dc56ee04c39d" providerId="LiveId" clId="{A2AB0753-E052-4E8C-920F-86C3F5FC71C3}" dt="2023-05-19T16:43:48.250" v="1273" actId="478"/>
          <ac:spMkLst>
            <pc:docMk/>
            <pc:sldMk cId="1222384126" sldId="370"/>
            <ac:spMk id="8" creationId="{7ECEC91A-1B4E-EC9B-E014-D90156FE7C94}"/>
          </ac:spMkLst>
        </pc:spChg>
      </pc:sldChg>
      <pc:sldChg chg="add del">
        <pc:chgData name="Anthony Cook" userId="4c51dc56ee04c39d" providerId="LiveId" clId="{A2AB0753-E052-4E8C-920F-86C3F5FC71C3}" dt="2023-05-08T08:20:40.586" v="9" actId="2696"/>
        <pc:sldMkLst>
          <pc:docMk/>
          <pc:sldMk cId="3573642063" sldId="370"/>
        </pc:sldMkLst>
      </pc:sldChg>
      <pc:sldChg chg="modSp add del mod">
        <pc:chgData name="Anthony Cook" userId="4c51dc56ee04c39d" providerId="LiveId" clId="{A2AB0753-E052-4E8C-920F-86C3F5FC71C3}" dt="2023-05-19T16:42:47.332" v="1227" actId="47"/>
        <pc:sldMkLst>
          <pc:docMk/>
          <pc:sldMk cId="3575846173" sldId="370"/>
        </pc:sldMkLst>
        <pc:spChg chg="mod">
          <ac:chgData name="Anthony Cook" userId="4c51dc56ee04c39d" providerId="LiveId" clId="{A2AB0753-E052-4E8C-920F-86C3F5FC71C3}" dt="2023-05-19T16:42:39.121" v="1226" actId="5793"/>
          <ac:spMkLst>
            <pc:docMk/>
            <pc:sldMk cId="3575846173" sldId="370"/>
            <ac:spMk id="5" creationId="{42A2396F-0416-42EC-CACC-C1FFC1D2BE3D}"/>
          </ac:spMkLst>
        </pc:spChg>
      </pc:sldChg>
      <pc:sldChg chg="modSp add mod">
        <pc:chgData name="Anthony Cook" userId="4c51dc56ee04c39d" providerId="LiveId" clId="{A2AB0753-E052-4E8C-920F-86C3F5FC71C3}" dt="2023-05-19T17:17:00.337" v="3745" actId="207"/>
        <pc:sldMkLst>
          <pc:docMk/>
          <pc:sldMk cId="1256346923" sldId="371"/>
        </pc:sldMkLst>
        <pc:spChg chg="mod">
          <ac:chgData name="Anthony Cook" userId="4c51dc56ee04c39d" providerId="LiveId" clId="{A2AB0753-E052-4E8C-920F-86C3F5FC71C3}" dt="2023-05-19T17:17:00.337" v="3745" actId="207"/>
          <ac:spMkLst>
            <pc:docMk/>
            <pc:sldMk cId="1256346923" sldId="371"/>
            <ac:spMk id="4" creationId="{00000000-0000-0000-0000-000000000000}"/>
          </ac:spMkLst>
        </pc:spChg>
        <pc:spChg chg="mod">
          <ac:chgData name="Anthony Cook" userId="4c51dc56ee04c39d" providerId="LiveId" clId="{A2AB0753-E052-4E8C-920F-86C3F5FC71C3}" dt="2023-05-19T17:13:14.370" v="3234" actId="20577"/>
          <ac:spMkLst>
            <pc:docMk/>
            <pc:sldMk cId="1256346923" sldId="371"/>
            <ac:spMk id="5" creationId="{00000000-0000-0000-0000-000000000000}"/>
          </ac:spMkLst>
        </pc:spChg>
      </pc:sldChg>
      <pc:sldChg chg="add del">
        <pc:chgData name="Anthony Cook" userId="4c51dc56ee04c39d" providerId="LiveId" clId="{A2AB0753-E052-4E8C-920F-86C3F5FC71C3}" dt="2023-05-08T08:20:40.586" v="9" actId="2696"/>
        <pc:sldMkLst>
          <pc:docMk/>
          <pc:sldMk cId="3621196487" sldId="372"/>
        </pc:sldMkLst>
      </pc:sldChg>
      <pc:sldChg chg="add del">
        <pc:chgData name="Anthony Cook" userId="4c51dc56ee04c39d" providerId="LiveId" clId="{A2AB0753-E052-4E8C-920F-86C3F5FC71C3}" dt="2023-05-08T08:20:40.586" v="9" actId="2696"/>
        <pc:sldMkLst>
          <pc:docMk/>
          <pc:sldMk cId="1834835495" sldId="374"/>
        </pc:sldMkLst>
      </pc:sldChg>
      <pc:sldChg chg="add del">
        <pc:chgData name="Anthony Cook" userId="4c51dc56ee04c39d" providerId="LiveId" clId="{A2AB0753-E052-4E8C-920F-86C3F5FC71C3}" dt="2023-05-08T08:20:40.586" v="9" actId="2696"/>
        <pc:sldMkLst>
          <pc:docMk/>
          <pc:sldMk cId="2114048702" sldId="375"/>
        </pc:sldMkLst>
      </pc:sldChg>
      <pc:sldChg chg="add del">
        <pc:chgData name="Anthony Cook" userId="4c51dc56ee04c39d" providerId="LiveId" clId="{A2AB0753-E052-4E8C-920F-86C3F5FC71C3}" dt="2023-05-08T08:20:40.586" v="9" actId="2696"/>
        <pc:sldMkLst>
          <pc:docMk/>
          <pc:sldMk cId="1814001644" sldId="376"/>
        </pc:sldMkLst>
      </pc:sldChg>
      <pc:sldChg chg="add del">
        <pc:chgData name="Anthony Cook" userId="4c51dc56ee04c39d" providerId="LiveId" clId="{A2AB0753-E052-4E8C-920F-86C3F5FC71C3}" dt="2023-05-08T08:10:16.676" v="8" actId="47"/>
        <pc:sldMkLst>
          <pc:docMk/>
          <pc:sldMk cId="1942479069" sldId="384"/>
        </pc:sldMkLst>
      </pc:sldChg>
      <pc:sldChg chg="add del">
        <pc:chgData name="Anthony Cook" userId="4c51dc56ee04c39d" providerId="LiveId" clId="{A2AB0753-E052-4E8C-920F-86C3F5FC71C3}" dt="2023-05-08T08:20:40.586" v="9" actId="2696"/>
        <pc:sldMkLst>
          <pc:docMk/>
          <pc:sldMk cId="1071552984" sldId="385"/>
        </pc:sldMkLst>
      </pc:sldChg>
      <pc:sldChg chg="add del">
        <pc:chgData name="Anthony Cook" userId="4c51dc56ee04c39d" providerId="LiveId" clId="{A2AB0753-E052-4E8C-920F-86C3F5FC71C3}" dt="2023-05-08T08:20:40.586" v="9" actId="2696"/>
        <pc:sldMkLst>
          <pc:docMk/>
          <pc:sldMk cId="3797232955" sldId="3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0B3F-53EC-656B-530D-C1CDEDE195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1F151-1BED-513D-9576-098289046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14C137-0B27-5F18-EDF9-9992AF462D0C}"/>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5" name="Footer Placeholder 4">
            <a:extLst>
              <a:ext uri="{FF2B5EF4-FFF2-40B4-BE49-F238E27FC236}">
                <a16:creationId xmlns:a16="http://schemas.microsoft.com/office/drawing/2014/main" id="{5EC90658-F6CC-BB7F-7CF3-42F222F81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D2C16-5C17-D768-288E-E8640D14CEEC}"/>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402922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F536-7E4D-F924-F1E0-619544CC53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A76E9-41BB-A2A6-406D-B22B4CDF37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6097F-FEAA-8AE2-8592-055D9C91B008}"/>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5" name="Footer Placeholder 4">
            <a:extLst>
              <a:ext uri="{FF2B5EF4-FFF2-40B4-BE49-F238E27FC236}">
                <a16:creationId xmlns:a16="http://schemas.microsoft.com/office/drawing/2014/main" id="{4B327D78-33E5-18FC-58BD-B9FB61EDA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B80CC-7EB1-8426-FCF2-D15D449F1CB8}"/>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4559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C55404-937A-6EA0-8AA3-EE1AF15322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F44214-52DB-28B7-61B5-B6D64003C3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42132-3411-80AE-1B99-1D5C237485D1}"/>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5" name="Footer Placeholder 4">
            <a:extLst>
              <a:ext uri="{FF2B5EF4-FFF2-40B4-BE49-F238E27FC236}">
                <a16:creationId xmlns:a16="http://schemas.microsoft.com/office/drawing/2014/main" id="{FB026178-995D-BF18-1464-EABE68229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E3B5A-989F-E681-ABD5-71092927C084}"/>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24521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9B83-D9EB-3F27-5730-8B9CAB790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48B8A3-9903-8508-2C5A-93DFAF22A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F5BB9-33FC-043E-40D9-017CB8B5FD1B}"/>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5" name="Footer Placeholder 4">
            <a:extLst>
              <a:ext uri="{FF2B5EF4-FFF2-40B4-BE49-F238E27FC236}">
                <a16:creationId xmlns:a16="http://schemas.microsoft.com/office/drawing/2014/main" id="{057BB853-A148-BBF0-B1BB-C270604A4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93CEC-CBB6-7FB7-8E9A-2F445950138B}"/>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331668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3F86-5245-ED68-8E69-3C3D1BE2F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2B98EF-392B-131E-F841-1EADA3DF3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DA1A0E-A8FA-7267-A69E-6D1436CDFBCA}"/>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5" name="Footer Placeholder 4">
            <a:extLst>
              <a:ext uri="{FF2B5EF4-FFF2-40B4-BE49-F238E27FC236}">
                <a16:creationId xmlns:a16="http://schemas.microsoft.com/office/drawing/2014/main" id="{9188FA5D-E872-E15E-4AC8-CE6ADBDAD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75AEB-9A0C-B883-C5FF-283DECC1D7F4}"/>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24509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9EB1-3F31-452E-5622-F48829051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F895D3-6937-8342-9F98-9684189125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4D3CCA-7085-4945-1AEA-5C4801D6F4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BCA7E-85C2-5922-DB0F-49FC7D04C0A2}"/>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6" name="Footer Placeholder 5">
            <a:extLst>
              <a:ext uri="{FF2B5EF4-FFF2-40B4-BE49-F238E27FC236}">
                <a16:creationId xmlns:a16="http://schemas.microsoft.com/office/drawing/2014/main" id="{1B12D033-03BD-5D62-467A-6F7EBDCC7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3407F1-D8F4-9654-4BC4-841A2C664221}"/>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51505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8028-CF0C-AED7-C213-56658605AC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858970-B650-A428-F7CD-C850773D43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D75C47-DF6B-B20F-F6D0-FAE620BB6B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5C4A4-65DD-33EF-479D-975FCA6669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0A0AAE-2241-C2B9-AB57-2A697E9FEC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907F9-76B9-712F-4060-8BF1361114CE}"/>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8" name="Footer Placeholder 7">
            <a:extLst>
              <a:ext uri="{FF2B5EF4-FFF2-40B4-BE49-F238E27FC236}">
                <a16:creationId xmlns:a16="http://schemas.microsoft.com/office/drawing/2014/main" id="{BEC24D97-58D3-150E-776B-A74B0BD13F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A742C-342A-31F8-9E7F-C2A39754A404}"/>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380205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FEAC-5994-67CA-5100-85DA86A88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570118-8F42-1E32-C197-25D0EBBD7A47}"/>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4" name="Footer Placeholder 3">
            <a:extLst>
              <a:ext uri="{FF2B5EF4-FFF2-40B4-BE49-F238E27FC236}">
                <a16:creationId xmlns:a16="http://schemas.microsoft.com/office/drawing/2014/main" id="{949E20F8-5477-0F11-8E56-1CA95F74E8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2E03FD-9503-C1FF-2242-DE2F2522CECF}"/>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424580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B6309-78C6-B549-4B86-00024FB92FDD}"/>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3" name="Footer Placeholder 2">
            <a:extLst>
              <a:ext uri="{FF2B5EF4-FFF2-40B4-BE49-F238E27FC236}">
                <a16:creationId xmlns:a16="http://schemas.microsoft.com/office/drawing/2014/main" id="{451525FD-E469-C0A0-9811-E07B517D1E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860085-1E5B-A464-F247-C217D01ECA93}"/>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285134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DDBF-97A4-B90F-6710-591C41B88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485ABC-12BD-FAE2-67F9-3EE45D67D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68417-2B2C-D779-75C5-73C4D9B19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785032-60A3-E85E-518F-C9A5F89B1AFB}"/>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6" name="Footer Placeholder 5">
            <a:extLst>
              <a:ext uri="{FF2B5EF4-FFF2-40B4-BE49-F238E27FC236}">
                <a16:creationId xmlns:a16="http://schemas.microsoft.com/office/drawing/2014/main" id="{683738BE-6990-AA3D-FD0B-A8815B8E4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13154-96F4-152C-4CE4-6BE43824A7A4}"/>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363163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1F28-174E-E246-B2EE-1E5D9AB40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91DE-347F-452C-85D9-17F76BA42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2479CE-E3AB-0DFC-7EA1-FDEC2645F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A7F9B-C210-C5C5-5CE9-4EDA94D6BFED}"/>
              </a:ext>
            </a:extLst>
          </p:cNvPr>
          <p:cNvSpPr>
            <a:spLocks noGrp="1"/>
          </p:cNvSpPr>
          <p:nvPr>
            <p:ph type="dt" sz="half" idx="10"/>
          </p:nvPr>
        </p:nvSpPr>
        <p:spPr/>
        <p:txBody>
          <a:bodyPr/>
          <a:lstStyle/>
          <a:p>
            <a:fld id="{936ECDB9-16B3-4371-B38B-29E532276DB2}" type="datetimeFigureOut">
              <a:rPr lang="en-US" smtClean="0"/>
              <a:t>5/19/2023</a:t>
            </a:fld>
            <a:endParaRPr lang="en-US"/>
          </a:p>
        </p:txBody>
      </p:sp>
      <p:sp>
        <p:nvSpPr>
          <p:cNvPr id="6" name="Footer Placeholder 5">
            <a:extLst>
              <a:ext uri="{FF2B5EF4-FFF2-40B4-BE49-F238E27FC236}">
                <a16:creationId xmlns:a16="http://schemas.microsoft.com/office/drawing/2014/main" id="{1F8FA5B5-DD8C-BDF8-C880-2EC0D43EB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851AC-60A1-9B62-33A3-6CC0EE709CC2}"/>
              </a:ext>
            </a:extLst>
          </p:cNvPr>
          <p:cNvSpPr>
            <a:spLocks noGrp="1"/>
          </p:cNvSpPr>
          <p:nvPr>
            <p:ph type="sldNum" sz="quarter" idx="12"/>
          </p:nvPr>
        </p:nvSpPr>
        <p:spPr/>
        <p:txBody>
          <a:bodyPr/>
          <a:lstStyle/>
          <a:p>
            <a:fld id="{5E564172-9979-47D3-9290-0E039A9FD8CD}" type="slidenum">
              <a:rPr lang="en-US" smtClean="0"/>
              <a:t>‹#›</a:t>
            </a:fld>
            <a:endParaRPr lang="en-US"/>
          </a:p>
        </p:txBody>
      </p:sp>
    </p:spTree>
    <p:extLst>
      <p:ext uri="{BB962C8B-B14F-4D97-AF65-F5344CB8AC3E}">
        <p14:creationId xmlns:p14="http://schemas.microsoft.com/office/powerpoint/2010/main" val="244728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64CEA-E023-211B-8BBF-5216234C7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EEEF07-8C57-2DB6-0215-71CB51D897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912BC-40F4-4C44-3DD0-18081D356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ECDB9-16B3-4371-B38B-29E532276DB2}" type="datetimeFigureOut">
              <a:rPr lang="en-US" smtClean="0"/>
              <a:t>5/19/2023</a:t>
            </a:fld>
            <a:endParaRPr lang="en-US"/>
          </a:p>
        </p:txBody>
      </p:sp>
      <p:sp>
        <p:nvSpPr>
          <p:cNvPr id="5" name="Footer Placeholder 4">
            <a:extLst>
              <a:ext uri="{FF2B5EF4-FFF2-40B4-BE49-F238E27FC236}">
                <a16:creationId xmlns:a16="http://schemas.microsoft.com/office/drawing/2014/main" id="{08D49893-C934-2415-0004-1A84160EE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0BFE06-FBF0-0A64-5732-8604927AA1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64172-9979-47D3-9290-0E039A9FD8CD}" type="slidenum">
              <a:rPr lang="en-US" smtClean="0"/>
              <a:t>‹#›</a:t>
            </a:fld>
            <a:endParaRPr lang="en-US"/>
          </a:p>
        </p:txBody>
      </p:sp>
    </p:spTree>
    <p:extLst>
      <p:ext uri="{BB962C8B-B14F-4D97-AF65-F5344CB8AC3E}">
        <p14:creationId xmlns:p14="http://schemas.microsoft.com/office/powerpoint/2010/main" val="2860078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s, circle, graphic design, logo&#10;&#10;Description automatically generated">
            <a:extLst>
              <a:ext uri="{FF2B5EF4-FFF2-40B4-BE49-F238E27FC236}">
                <a16:creationId xmlns:a16="http://schemas.microsoft.com/office/drawing/2014/main" id="{952FF616-3D06-AD63-8030-C86894CFF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19" y="309457"/>
            <a:ext cx="10679362" cy="2724072"/>
          </a:xfrm>
          <a:prstGeom prst="rect">
            <a:avLst/>
          </a:prstGeom>
        </p:spPr>
      </p:pic>
      <p:sp>
        <p:nvSpPr>
          <p:cNvPr id="5" name="Rectangle 4">
            <a:extLst>
              <a:ext uri="{FF2B5EF4-FFF2-40B4-BE49-F238E27FC236}">
                <a16:creationId xmlns:a16="http://schemas.microsoft.com/office/drawing/2014/main" id="{417B97B7-8D92-0E30-BE75-89BF7F255C18}"/>
              </a:ext>
            </a:extLst>
          </p:cNvPr>
          <p:cNvSpPr/>
          <p:nvPr/>
        </p:nvSpPr>
        <p:spPr>
          <a:xfrm>
            <a:off x="1747058" y="3824472"/>
            <a:ext cx="8382000" cy="2308324"/>
          </a:xfrm>
          <a:prstGeom prst="rect">
            <a:avLst/>
          </a:prstGeom>
        </p:spPr>
        <p:txBody>
          <a:bodyPr wrap="square">
            <a:spAutoFit/>
          </a:bodyPr>
          <a:lstStyle/>
          <a:p>
            <a:pPr algn="ctr">
              <a:defRPr/>
            </a:pPr>
            <a:r>
              <a:rPr lang="en-US" sz="4800" dirty="0">
                <a:solidFill>
                  <a:srgbClr val="002060"/>
                </a:solidFill>
              </a:rPr>
              <a:t>Detection and Analysis</a:t>
            </a:r>
          </a:p>
          <a:p>
            <a:pPr algn="ctr">
              <a:defRPr/>
            </a:pPr>
            <a:endParaRPr lang="en-US" sz="4800" dirty="0">
              <a:solidFill>
                <a:srgbClr val="002060"/>
              </a:solidFill>
            </a:endParaRPr>
          </a:p>
          <a:p>
            <a:pPr algn="ctr">
              <a:defRPr/>
            </a:pPr>
            <a:r>
              <a:rPr lang="en-US" sz="4800" dirty="0">
                <a:solidFill>
                  <a:srgbClr val="002060"/>
                </a:solidFill>
              </a:rPr>
              <a:t>of Professional Enablers</a:t>
            </a:r>
            <a:endParaRPr lang="en-US" sz="4800" dirty="0">
              <a:solidFill>
                <a:srgbClr val="C00000"/>
              </a:solidFill>
            </a:endParaRPr>
          </a:p>
        </p:txBody>
      </p:sp>
    </p:spTree>
    <p:extLst>
      <p:ext uri="{BB962C8B-B14F-4D97-AF65-F5344CB8AC3E}">
        <p14:creationId xmlns:p14="http://schemas.microsoft.com/office/powerpoint/2010/main" val="337564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411" y="852378"/>
            <a:ext cx="11565565" cy="4832092"/>
          </a:xfrm>
          <a:prstGeom prst="rect">
            <a:avLst/>
          </a:prstGeom>
        </p:spPr>
        <p:txBody>
          <a:bodyPr wrap="square">
            <a:spAutoFit/>
          </a:bodyPr>
          <a:lstStyle/>
          <a:p>
            <a:pPr lvl="1">
              <a:defRPr/>
            </a:pPr>
            <a:r>
              <a:rPr lang="en-US" sz="2200" dirty="0">
                <a:solidFill>
                  <a:srgbClr val="002060"/>
                </a:solidFill>
              </a:rPr>
              <a:t>For discussion</a:t>
            </a:r>
          </a:p>
          <a:p>
            <a:pPr marL="742950" lvl="1" indent="-285750">
              <a:buFont typeface="Wingdings" panose="05000000000000000000" pitchFamily="2" charset="2"/>
              <a:buChar char="q"/>
              <a:defRPr/>
            </a:pPr>
            <a:endParaRPr lang="en-US" sz="2200" dirty="0">
              <a:solidFill>
                <a:srgbClr val="002060"/>
              </a:solidFill>
            </a:endParaRPr>
          </a:p>
          <a:p>
            <a:pPr marL="742950" lvl="1" indent="-285750">
              <a:buFont typeface="Wingdings" panose="05000000000000000000" pitchFamily="2" charset="2"/>
              <a:buChar char="q"/>
              <a:defRPr/>
            </a:pPr>
            <a:r>
              <a:rPr lang="en-US" sz="2200" dirty="0">
                <a:solidFill>
                  <a:srgbClr val="002060"/>
                </a:solidFill>
              </a:rPr>
              <a:t>Pillar I</a:t>
            </a:r>
          </a:p>
          <a:p>
            <a:pPr marL="742950" lvl="1" indent="-285750">
              <a:buFont typeface="Wingdings" panose="05000000000000000000" pitchFamily="2" charset="2"/>
              <a:buChar char="q"/>
              <a:defRPr/>
            </a:pPr>
            <a:endParaRPr lang="en-US" sz="2200" dirty="0">
              <a:solidFill>
                <a:srgbClr val="002060"/>
              </a:solidFill>
            </a:endParaRPr>
          </a:p>
          <a:p>
            <a:pPr marL="1200150" lvl="2" indent="-285750">
              <a:buFont typeface="Wingdings" panose="05000000000000000000" pitchFamily="2" charset="2"/>
              <a:buChar char="q"/>
              <a:defRPr/>
            </a:pPr>
            <a:r>
              <a:rPr lang="en-US" sz="2200" dirty="0">
                <a:solidFill>
                  <a:srgbClr val="040C28"/>
                </a:solidFill>
              </a:rPr>
              <a:t>E</a:t>
            </a:r>
            <a:r>
              <a:rPr lang="en-US" sz="2200" b="0" i="0" dirty="0">
                <a:solidFill>
                  <a:srgbClr val="040C28"/>
                </a:solidFill>
                <a:effectLst/>
              </a:rPr>
              <a:t>xpand a country's authority to tax profits from companies that make sales into their country but don't have a physical location there</a:t>
            </a:r>
            <a:r>
              <a:rPr lang="en-US" sz="2200" b="0" i="0" dirty="0">
                <a:solidFill>
                  <a:srgbClr val="4D5156"/>
                </a:solidFill>
                <a:effectLst/>
              </a:rPr>
              <a:t>.</a:t>
            </a:r>
            <a:endParaRPr lang="en-US" sz="2200" dirty="0">
              <a:solidFill>
                <a:srgbClr val="002060"/>
              </a:solidFill>
            </a:endParaRPr>
          </a:p>
          <a:p>
            <a:pPr marL="742950" lvl="1" indent="-285750">
              <a:buFont typeface="Wingdings" panose="05000000000000000000" pitchFamily="2" charset="2"/>
              <a:buChar char="q"/>
              <a:defRPr/>
            </a:pPr>
            <a:endParaRPr lang="en-US" sz="2200" dirty="0">
              <a:solidFill>
                <a:srgbClr val="002060"/>
              </a:solidFill>
            </a:endParaRPr>
          </a:p>
          <a:p>
            <a:pPr marL="742950" lvl="1" indent="-285750">
              <a:buFont typeface="Wingdings" panose="05000000000000000000" pitchFamily="2" charset="2"/>
              <a:buChar char="q"/>
              <a:defRPr/>
            </a:pPr>
            <a:r>
              <a:rPr lang="en-US" sz="2200" dirty="0">
                <a:solidFill>
                  <a:srgbClr val="C00000"/>
                </a:solidFill>
              </a:rPr>
              <a:t>Pillar 2</a:t>
            </a:r>
          </a:p>
          <a:p>
            <a:pPr marL="742950" lvl="1" indent="-285750">
              <a:buFont typeface="Wingdings" panose="05000000000000000000" pitchFamily="2" charset="2"/>
              <a:buChar char="q"/>
              <a:defRPr/>
            </a:pPr>
            <a:endParaRPr lang="en-US" sz="2200" dirty="0">
              <a:solidFill>
                <a:srgbClr val="C00000"/>
              </a:solidFill>
            </a:endParaRPr>
          </a:p>
          <a:p>
            <a:pPr marL="1200150" lvl="2" indent="-285750">
              <a:buFont typeface="Wingdings" panose="05000000000000000000" pitchFamily="2" charset="2"/>
              <a:buChar char="q"/>
              <a:defRPr/>
            </a:pPr>
            <a:r>
              <a:rPr lang="en-US" sz="2200" dirty="0">
                <a:solidFill>
                  <a:srgbClr val="C00000"/>
                </a:solidFill>
              </a:rPr>
              <a:t>S</a:t>
            </a:r>
            <a:r>
              <a:rPr lang="en-US" sz="2200" b="0" i="0" dirty="0">
                <a:solidFill>
                  <a:srgbClr val="C00000"/>
                </a:solidFill>
                <a:effectLst/>
              </a:rPr>
              <a:t>ets out global minimum tax rules designed to ensure that large multinational businesses pay a minimum effective rate of tax of 15% on profits in all countries.</a:t>
            </a:r>
            <a:endParaRPr lang="en-US" sz="2200" dirty="0">
              <a:solidFill>
                <a:srgbClr val="C00000"/>
              </a:solidFill>
            </a:endParaRPr>
          </a:p>
          <a:p>
            <a:pPr lvl="1">
              <a:defRPr/>
            </a:pPr>
            <a:endParaRPr lang="en-US" sz="2200" dirty="0">
              <a:solidFill>
                <a:srgbClr val="C00000"/>
              </a:solidFill>
            </a:endParaRPr>
          </a:p>
          <a:p>
            <a:pPr lvl="1">
              <a:defRPr/>
            </a:pPr>
            <a:r>
              <a:rPr lang="en-US" sz="2200" dirty="0">
                <a:solidFill>
                  <a:srgbClr val="C00000"/>
                </a:solidFill>
              </a:rPr>
              <a:t>How does this impact legitimate companies shopping for jurisdictions to lower corporate tax rates? </a:t>
            </a:r>
          </a:p>
        </p:txBody>
      </p:sp>
      <p:sp>
        <p:nvSpPr>
          <p:cNvPr id="5" name="TextBox 4"/>
          <p:cNvSpPr txBox="1"/>
          <p:nvPr/>
        </p:nvSpPr>
        <p:spPr>
          <a:xfrm>
            <a:off x="1952847" y="76201"/>
            <a:ext cx="8305800" cy="584775"/>
          </a:xfrm>
          <a:prstGeom prst="rect">
            <a:avLst/>
          </a:prstGeom>
          <a:noFill/>
        </p:spPr>
        <p:txBody>
          <a:bodyPr wrap="square" rtlCol="0">
            <a:spAutoFit/>
          </a:bodyPr>
          <a:lstStyle/>
          <a:p>
            <a:pPr algn="ctr"/>
            <a:r>
              <a:rPr lang="en-US" sz="3200" dirty="0">
                <a:solidFill>
                  <a:schemeClr val="tx2"/>
                </a:solidFill>
              </a:rPr>
              <a:t>OECD Pillar I and II</a:t>
            </a:r>
          </a:p>
        </p:txBody>
      </p:sp>
    </p:spTree>
    <p:extLst>
      <p:ext uri="{BB962C8B-B14F-4D97-AF65-F5344CB8AC3E}">
        <p14:creationId xmlns:p14="http://schemas.microsoft.com/office/powerpoint/2010/main" val="329969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489" y="584791"/>
            <a:ext cx="11865934" cy="5847755"/>
          </a:xfrm>
          <a:prstGeom prst="rect">
            <a:avLst/>
          </a:prstGeom>
        </p:spPr>
        <p:txBody>
          <a:bodyPr wrap="square">
            <a:spAutoFit/>
          </a:bodyPr>
          <a:lstStyle/>
          <a:p>
            <a:pPr marL="1200150" lvl="2" indent="-285750">
              <a:buFont typeface="Wingdings" panose="05000000000000000000" pitchFamily="2" charset="2"/>
              <a:buChar char="Ø"/>
              <a:defRPr/>
            </a:pPr>
            <a:r>
              <a:rPr lang="en-US" sz="2200" dirty="0">
                <a:solidFill>
                  <a:srgbClr val="002060"/>
                </a:solidFill>
              </a:rPr>
              <a:t>Multi-jurisdictional entities and trusts with no specific purpose</a:t>
            </a:r>
          </a:p>
          <a:p>
            <a:pPr marL="1200150" lvl="2" indent="-285750">
              <a:buFont typeface="Wingdings" panose="05000000000000000000" pitchFamily="2" charset="2"/>
              <a:buChar char="Ø"/>
              <a:defRPr/>
            </a:pPr>
            <a:endParaRPr lang="en-US" sz="2200" dirty="0">
              <a:solidFill>
                <a:srgbClr val="002060"/>
              </a:solidFill>
            </a:endParaRPr>
          </a:p>
          <a:p>
            <a:pPr marL="1200150" lvl="2" indent="-285750">
              <a:buFont typeface="Wingdings" panose="05000000000000000000" pitchFamily="2" charset="2"/>
              <a:buChar char="Ø"/>
              <a:defRPr/>
            </a:pPr>
            <a:r>
              <a:rPr lang="en-US" sz="2200" dirty="0">
                <a:solidFill>
                  <a:srgbClr val="002060"/>
                </a:solidFill>
              </a:rPr>
              <a:t>Foreign partners without a clear connection to the business</a:t>
            </a:r>
          </a:p>
          <a:p>
            <a:pPr marL="1200150" lvl="2" indent="-285750">
              <a:buFont typeface="Wingdings" panose="05000000000000000000" pitchFamily="2" charset="2"/>
              <a:buChar char="Ø"/>
              <a:defRPr/>
            </a:pPr>
            <a:endParaRPr lang="en-US" sz="2200" dirty="0">
              <a:solidFill>
                <a:srgbClr val="002060"/>
              </a:solidFill>
            </a:endParaRPr>
          </a:p>
          <a:p>
            <a:pPr marL="1200150" lvl="2" indent="-285750">
              <a:buFont typeface="Wingdings" panose="05000000000000000000" pitchFamily="2" charset="2"/>
              <a:buChar char="Ø"/>
              <a:defRPr/>
            </a:pPr>
            <a:r>
              <a:rPr lang="en-US" sz="2200" dirty="0">
                <a:solidFill>
                  <a:srgbClr val="002060"/>
                </a:solidFill>
              </a:rPr>
              <a:t>Loans between unaffiliated individuals</a:t>
            </a:r>
          </a:p>
          <a:p>
            <a:pPr marL="1200150" lvl="2" indent="-285750">
              <a:buFont typeface="Wingdings" panose="05000000000000000000" pitchFamily="2" charset="2"/>
              <a:buChar char="Ø"/>
              <a:defRPr/>
            </a:pPr>
            <a:endParaRPr lang="en-US" sz="2200" dirty="0">
              <a:solidFill>
                <a:srgbClr val="002060"/>
              </a:solidFill>
            </a:endParaRPr>
          </a:p>
          <a:p>
            <a:pPr marL="1200150" lvl="2" indent="-285750">
              <a:buFont typeface="Wingdings" panose="05000000000000000000" pitchFamily="2" charset="2"/>
              <a:buChar char="Ø"/>
              <a:defRPr/>
            </a:pPr>
            <a:r>
              <a:rPr lang="en-US" sz="2200" dirty="0">
                <a:solidFill>
                  <a:srgbClr val="002060"/>
                </a:solidFill>
              </a:rPr>
              <a:t>Use of offshore bank accounts with no economic necessity</a:t>
            </a:r>
          </a:p>
          <a:p>
            <a:pPr marL="1200150" lvl="2" indent="-285750">
              <a:buFont typeface="Wingdings" panose="05000000000000000000" pitchFamily="2" charset="2"/>
              <a:buChar char="Ø"/>
              <a:defRPr/>
            </a:pPr>
            <a:endParaRPr lang="en-US" sz="2200" dirty="0">
              <a:solidFill>
                <a:srgbClr val="002060"/>
              </a:solidFill>
            </a:endParaRPr>
          </a:p>
          <a:p>
            <a:pPr marL="1200150" lvl="2" indent="-285750">
              <a:buFont typeface="Wingdings" panose="05000000000000000000" pitchFamily="2" charset="2"/>
              <a:buChar char="Ø"/>
              <a:defRPr/>
            </a:pPr>
            <a:r>
              <a:rPr lang="en-US" sz="2200" dirty="0">
                <a:solidFill>
                  <a:srgbClr val="002060"/>
                </a:solidFill>
              </a:rPr>
              <a:t>Does the business have legitimate reasons to incorporate in this jurisdiction</a:t>
            </a:r>
          </a:p>
          <a:p>
            <a:pPr marL="1200150" lvl="2" indent="-285750">
              <a:buFont typeface="Wingdings" panose="05000000000000000000" pitchFamily="2" charset="2"/>
              <a:buChar char="Ø"/>
              <a:defRPr/>
            </a:pPr>
            <a:endParaRPr lang="en-US" sz="2200" dirty="0">
              <a:solidFill>
                <a:srgbClr val="002060"/>
              </a:solidFill>
            </a:endParaRPr>
          </a:p>
          <a:p>
            <a:pPr marL="1200150" lvl="2" indent="-285750">
              <a:buFont typeface="Wingdings" panose="05000000000000000000" pitchFamily="2" charset="2"/>
              <a:buChar char="Ø"/>
              <a:defRPr/>
            </a:pPr>
            <a:r>
              <a:rPr lang="en-US" sz="2200" dirty="0">
                <a:solidFill>
                  <a:srgbClr val="C00000"/>
                </a:solidFill>
              </a:rPr>
              <a:t>Use of nominees and shell companies for bank accounts, shareholders, directors</a:t>
            </a:r>
          </a:p>
          <a:p>
            <a:pPr marL="1200150" lvl="2" indent="-285750">
              <a:buFont typeface="Wingdings" panose="05000000000000000000" pitchFamily="2" charset="2"/>
              <a:buChar char="Ø"/>
              <a:defRPr/>
            </a:pPr>
            <a:endParaRPr lang="en-US" sz="2200" dirty="0">
              <a:solidFill>
                <a:srgbClr val="C00000"/>
              </a:solidFill>
            </a:endParaRPr>
          </a:p>
          <a:p>
            <a:pPr marL="1657350" lvl="3" indent="-285750">
              <a:buFont typeface="Wingdings" panose="05000000000000000000" pitchFamily="2" charset="2"/>
              <a:buChar char="Ø"/>
              <a:defRPr/>
            </a:pPr>
            <a:r>
              <a:rPr lang="en-US" sz="2200" dirty="0">
                <a:solidFill>
                  <a:srgbClr val="C00000"/>
                </a:solidFill>
              </a:rPr>
              <a:t>Imagine the level of trust to give someone else signatory authority over your account</a:t>
            </a:r>
          </a:p>
          <a:p>
            <a:pPr marL="1200150" lvl="2" indent="-285750">
              <a:buFont typeface="Wingdings" panose="05000000000000000000" pitchFamily="2" charset="2"/>
              <a:buChar char="Ø"/>
              <a:defRPr/>
            </a:pPr>
            <a:endParaRPr lang="en-US" sz="2200" dirty="0">
              <a:solidFill>
                <a:srgbClr val="C00000"/>
              </a:solidFill>
            </a:endParaRPr>
          </a:p>
          <a:p>
            <a:pPr marL="1200150" lvl="2" indent="-285750">
              <a:buFont typeface="Wingdings" panose="05000000000000000000" pitchFamily="2" charset="2"/>
              <a:buChar char="Ø"/>
              <a:defRPr/>
            </a:pPr>
            <a:r>
              <a:rPr lang="en-US" sz="2200" dirty="0">
                <a:solidFill>
                  <a:srgbClr val="C00000"/>
                </a:solidFill>
              </a:rPr>
              <a:t>Investment by Citizenship – not illegal but a possible threat / red flag</a:t>
            </a:r>
          </a:p>
          <a:p>
            <a:pPr marL="1200150" lvl="2" indent="-285750">
              <a:buFont typeface="Wingdings" panose="05000000000000000000" pitchFamily="2" charset="2"/>
              <a:buChar char="Ø"/>
              <a:defRPr/>
            </a:pPr>
            <a:endParaRPr lang="en-US" sz="2200" dirty="0">
              <a:solidFill>
                <a:srgbClr val="C00000"/>
              </a:solidFill>
            </a:endParaRPr>
          </a:p>
          <a:p>
            <a:pPr marL="1657350" lvl="3" indent="-285750">
              <a:buFont typeface="Wingdings" panose="05000000000000000000" pitchFamily="2" charset="2"/>
              <a:buChar char="Ø"/>
              <a:defRPr/>
            </a:pPr>
            <a:r>
              <a:rPr lang="en-US" sz="2200" dirty="0">
                <a:solidFill>
                  <a:srgbClr val="C00000"/>
                </a:solidFill>
              </a:rPr>
              <a:t>Will address this Friday during Whole-of-Government approach</a:t>
            </a:r>
          </a:p>
        </p:txBody>
      </p:sp>
      <p:sp>
        <p:nvSpPr>
          <p:cNvPr id="5" name="TextBox 4"/>
          <p:cNvSpPr txBox="1"/>
          <p:nvPr/>
        </p:nvSpPr>
        <p:spPr>
          <a:xfrm>
            <a:off x="1952847" y="76201"/>
            <a:ext cx="8305800" cy="584775"/>
          </a:xfrm>
          <a:prstGeom prst="rect">
            <a:avLst/>
          </a:prstGeom>
          <a:noFill/>
        </p:spPr>
        <p:txBody>
          <a:bodyPr wrap="square" rtlCol="0">
            <a:spAutoFit/>
          </a:bodyPr>
          <a:lstStyle/>
          <a:p>
            <a:pPr algn="ctr"/>
            <a:r>
              <a:rPr lang="en-US" sz="3200" dirty="0">
                <a:solidFill>
                  <a:schemeClr val="tx2"/>
                </a:solidFill>
              </a:rPr>
              <a:t>Detection in Motion</a:t>
            </a:r>
          </a:p>
        </p:txBody>
      </p:sp>
    </p:spTree>
    <p:extLst>
      <p:ext uri="{BB962C8B-B14F-4D97-AF65-F5344CB8AC3E}">
        <p14:creationId xmlns:p14="http://schemas.microsoft.com/office/powerpoint/2010/main" val="188085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aper, handwriting, paper product&#10;&#10;Description automatically generated">
            <a:extLst>
              <a:ext uri="{FF2B5EF4-FFF2-40B4-BE49-F238E27FC236}">
                <a16:creationId xmlns:a16="http://schemas.microsoft.com/office/drawing/2014/main" id="{57AA88F0-971F-0866-DE15-3BC058B39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60598" y="917638"/>
            <a:ext cx="6670805" cy="5022724"/>
          </a:xfrm>
          <a:prstGeom prst="rect">
            <a:avLst/>
          </a:prstGeom>
        </p:spPr>
      </p:pic>
    </p:spTree>
    <p:extLst>
      <p:ext uri="{BB962C8B-B14F-4D97-AF65-F5344CB8AC3E}">
        <p14:creationId xmlns:p14="http://schemas.microsoft.com/office/powerpoint/2010/main" val="309848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848" y="561820"/>
            <a:ext cx="11904840" cy="6370975"/>
          </a:xfrm>
          <a:prstGeom prst="rect">
            <a:avLst/>
          </a:prstGeom>
        </p:spPr>
        <p:txBody>
          <a:bodyPr wrap="square">
            <a:spAutoFit/>
          </a:bodyPr>
          <a:lstStyle/>
          <a:p>
            <a:pPr marL="285750" indent="-285750">
              <a:buFont typeface="Wingdings" panose="05000000000000000000" pitchFamily="2" charset="2"/>
              <a:buChar char="q"/>
              <a:defRPr/>
            </a:pPr>
            <a:r>
              <a:rPr lang="en-US" sz="2400" dirty="0">
                <a:solidFill>
                  <a:srgbClr val="002060"/>
                </a:solidFill>
              </a:rPr>
              <a:t>Use of Data Analytics and Intelligence</a:t>
            </a:r>
          </a:p>
          <a:p>
            <a:pPr marL="285750" indent="-285750">
              <a:buFont typeface="Wingdings" panose="05000000000000000000" pitchFamily="2" charset="2"/>
              <a:buChar char="q"/>
              <a:defRPr/>
            </a:pPr>
            <a:endParaRPr lang="en-US" sz="2400" dirty="0">
              <a:solidFill>
                <a:srgbClr val="002060"/>
              </a:solidFill>
            </a:endParaRPr>
          </a:p>
          <a:p>
            <a:pPr marL="285750" indent="-285750">
              <a:buFont typeface="Wingdings" panose="05000000000000000000" pitchFamily="2" charset="2"/>
              <a:buChar char="q"/>
              <a:defRPr/>
            </a:pPr>
            <a:r>
              <a:rPr lang="en-US" sz="2400" dirty="0">
                <a:solidFill>
                  <a:srgbClr val="002060"/>
                </a:solidFill>
              </a:rPr>
              <a:t>Intelligence is often held in different databases across organizations and countries</a:t>
            </a:r>
          </a:p>
          <a:p>
            <a:pPr marL="285750" indent="-285750">
              <a:buFont typeface="Wingdings" panose="05000000000000000000" pitchFamily="2" charset="2"/>
              <a:buChar char="q"/>
              <a:defRPr/>
            </a:pPr>
            <a:endParaRPr lang="en-US" sz="2400" dirty="0">
              <a:solidFill>
                <a:srgbClr val="002060"/>
              </a:solidFill>
            </a:endParaRPr>
          </a:p>
          <a:p>
            <a:pPr marL="285750" indent="-285750">
              <a:buFont typeface="Wingdings" panose="05000000000000000000" pitchFamily="2" charset="2"/>
              <a:buChar char="q"/>
              <a:defRPr/>
            </a:pPr>
            <a:r>
              <a:rPr lang="en-US" sz="2400" dirty="0">
                <a:solidFill>
                  <a:srgbClr val="002060"/>
                </a:solidFill>
              </a:rPr>
              <a:t>Risk analysis to identify trends and patterns of repeat offenders</a:t>
            </a:r>
          </a:p>
          <a:p>
            <a:pPr marL="285750" indent="-285750">
              <a:buFont typeface="Wingdings" panose="05000000000000000000" pitchFamily="2" charset="2"/>
              <a:buChar char="q"/>
              <a:defRPr/>
            </a:pPr>
            <a:endParaRPr lang="en-US" sz="2400" dirty="0">
              <a:solidFill>
                <a:srgbClr val="002060"/>
              </a:solidFill>
            </a:endParaRPr>
          </a:p>
          <a:p>
            <a:pPr marL="285750" indent="-285750">
              <a:buFont typeface="Wingdings" panose="05000000000000000000" pitchFamily="2" charset="2"/>
              <a:buChar char="q"/>
              <a:defRPr/>
            </a:pPr>
            <a:r>
              <a:rPr lang="en-US" sz="2400" dirty="0">
                <a:solidFill>
                  <a:srgbClr val="002060"/>
                </a:solidFill>
              </a:rPr>
              <a:t>Dedicated units to target enablers (to target individuals who create shell companies and offshore structures)</a:t>
            </a:r>
          </a:p>
          <a:p>
            <a:pPr marL="285750" indent="-285750">
              <a:buFont typeface="Wingdings" panose="05000000000000000000" pitchFamily="2" charset="2"/>
              <a:buChar char="q"/>
              <a:defRPr/>
            </a:pPr>
            <a:endParaRPr lang="en-US" sz="2400" dirty="0">
              <a:solidFill>
                <a:srgbClr val="FF0000"/>
              </a:solidFill>
            </a:endParaRPr>
          </a:p>
          <a:p>
            <a:pPr marL="742950" lvl="1" indent="-285750">
              <a:buFont typeface="Wingdings" panose="05000000000000000000" pitchFamily="2" charset="2"/>
              <a:buChar char="q"/>
              <a:defRPr/>
            </a:pPr>
            <a:r>
              <a:rPr lang="en-US" sz="2400" dirty="0">
                <a:solidFill>
                  <a:srgbClr val="FF0000"/>
                </a:solidFill>
              </a:rPr>
              <a:t>In response to trends</a:t>
            </a:r>
          </a:p>
          <a:p>
            <a:pPr marL="742950" lvl="1" indent="-285750">
              <a:buFont typeface="Wingdings" panose="05000000000000000000" pitchFamily="2" charset="2"/>
              <a:buChar char="q"/>
              <a:defRPr/>
            </a:pPr>
            <a:endParaRPr lang="en-US" sz="2400" dirty="0">
              <a:solidFill>
                <a:srgbClr val="FF0000"/>
              </a:solidFill>
            </a:endParaRPr>
          </a:p>
          <a:p>
            <a:pPr marL="1200150" lvl="2" indent="-285750">
              <a:buFont typeface="Wingdings" panose="05000000000000000000" pitchFamily="2" charset="2"/>
              <a:buChar char="q"/>
              <a:defRPr/>
            </a:pPr>
            <a:r>
              <a:rPr lang="en-US" sz="2400" dirty="0">
                <a:solidFill>
                  <a:srgbClr val="FF0000"/>
                </a:solidFill>
              </a:rPr>
              <a:t>Cyber Crimes Unit, National Coordinated Investigation Unit, Global Illicit Financial Team, International Tax Team, Operation ID Theft, Task Forces from Suspicious Activity Reports, Casino General Investigations, Cash Only Projects, Form 1099-K</a:t>
            </a:r>
          </a:p>
          <a:p>
            <a:pPr marL="285750" indent="-285750">
              <a:buFont typeface="Wingdings" panose="05000000000000000000" pitchFamily="2" charset="2"/>
              <a:buChar char="q"/>
              <a:defRPr/>
            </a:pPr>
            <a:endParaRPr lang="en-US" sz="2400" dirty="0">
              <a:solidFill>
                <a:srgbClr val="FF0000"/>
              </a:solidFill>
            </a:endParaRPr>
          </a:p>
          <a:p>
            <a:pPr marL="285750" indent="-285750">
              <a:buFont typeface="Wingdings" panose="05000000000000000000" pitchFamily="2" charset="2"/>
              <a:buChar char="q"/>
              <a:defRPr/>
            </a:pPr>
            <a:r>
              <a:rPr lang="en-US" sz="2400" dirty="0">
                <a:solidFill>
                  <a:srgbClr val="FF0000"/>
                </a:solidFill>
              </a:rPr>
              <a:t>We previously talked about Heat Maps and Threat Assessments (programmatic or geographic)</a:t>
            </a:r>
            <a:endParaRPr lang="en-US" dirty="0">
              <a:solidFill>
                <a:srgbClr val="C00000"/>
              </a:solidFill>
            </a:endParaRPr>
          </a:p>
        </p:txBody>
      </p:sp>
      <p:sp>
        <p:nvSpPr>
          <p:cNvPr id="5" name="TextBox 4"/>
          <p:cNvSpPr txBox="1"/>
          <p:nvPr/>
        </p:nvSpPr>
        <p:spPr>
          <a:xfrm>
            <a:off x="1952847" y="76201"/>
            <a:ext cx="8305800" cy="584775"/>
          </a:xfrm>
          <a:prstGeom prst="rect">
            <a:avLst/>
          </a:prstGeom>
          <a:noFill/>
        </p:spPr>
        <p:txBody>
          <a:bodyPr wrap="square" rtlCol="0">
            <a:spAutoFit/>
          </a:bodyPr>
          <a:lstStyle/>
          <a:p>
            <a:pPr algn="ctr"/>
            <a:r>
              <a:rPr lang="en-US" sz="3200" dirty="0">
                <a:solidFill>
                  <a:schemeClr val="tx2"/>
                </a:solidFill>
              </a:rPr>
              <a:t>Ending the Shell Game Report</a:t>
            </a:r>
          </a:p>
        </p:txBody>
      </p:sp>
    </p:spTree>
    <p:extLst>
      <p:ext uri="{BB962C8B-B14F-4D97-AF65-F5344CB8AC3E}">
        <p14:creationId xmlns:p14="http://schemas.microsoft.com/office/powerpoint/2010/main" val="392766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8536" y="774470"/>
            <a:ext cx="10987347" cy="5632311"/>
          </a:xfrm>
          <a:prstGeom prst="rect">
            <a:avLst/>
          </a:prstGeom>
        </p:spPr>
        <p:txBody>
          <a:bodyPr wrap="square">
            <a:spAutoFit/>
          </a:bodyPr>
          <a:lstStyle/>
          <a:p>
            <a:pPr marL="285750" indent="-285750">
              <a:buFont typeface="Wingdings" panose="05000000000000000000" pitchFamily="2" charset="2"/>
              <a:buChar char="q"/>
              <a:defRPr/>
            </a:pPr>
            <a:r>
              <a:rPr lang="en-US" sz="2400" dirty="0">
                <a:solidFill>
                  <a:srgbClr val="002060"/>
                </a:solidFill>
              </a:rPr>
              <a:t>If building a Threat Assessment Toolkit, what factors are important:</a:t>
            </a:r>
          </a:p>
          <a:p>
            <a:pPr marL="285750" indent="-285750">
              <a:buFont typeface="Wingdings" panose="05000000000000000000" pitchFamily="2" charset="2"/>
              <a:buChar char="q"/>
              <a:defRPr/>
            </a:pPr>
            <a:endParaRPr lang="en-US" sz="2400" dirty="0">
              <a:solidFill>
                <a:srgbClr val="002060"/>
              </a:solidFill>
            </a:endParaRPr>
          </a:p>
          <a:p>
            <a:pPr marL="1200150" lvl="2" indent="-285750">
              <a:buFont typeface="Wingdings" panose="05000000000000000000" pitchFamily="2" charset="2"/>
              <a:buChar char="q"/>
              <a:defRPr/>
            </a:pPr>
            <a:r>
              <a:rPr lang="en-US" sz="2400" dirty="0">
                <a:solidFill>
                  <a:srgbClr val="002060"/>
                </a:solidFill>
              </a:rPr>
              <a:t>Response to MLAT’s or Tax Treaties</a:t>
            </a:r>
          </a:p>
          <a:p>
            <a:pPr lvl="2">
              <a:defRPr/>
            </a:pPr>
            <a:endParaRPr lang="en-US" sz="2400" dirty="0">
              <a:solidFill>
                <a:srgbClr val="002060"/>
              </a:solidFill>
            </a:endParaRPr>
          </a:p>
          <a:p>
            <a:pPr marL="1200150" lvl="2" indent="-285750">
              <a:buFont typeface="Wingdings" panose="05000000000000000000" pitchFamily="2" charset="2"/>
              <a:buChar char="q"/>
              <a:defRPr/>
            </a:pPr>
            <a:r>
              <a:rPr lang="en-US" sz="2400" dirty="0">
                <a:solidFill>
                  <a:srgbClr val="002060"/>
                </a:solidFill>
              </a:rPr>
              <a:t>Public Corruption Index</a:t>
            </a:r>
          </a:p>
          <a:p>
            <a:pPr marL="1200150" lvl="2" indent="-285750">
              <a:buFont typeface="Wingdings" panose="05000000000000000000" pitchFamily="2" charset="2"/>
              <a:buChar char="q"/>
              <a:defRPr/>
            </a:pPr>
            <a:endParaRPr lang="en-US" sz="2400" dirty="0">
              <a:solidFill>
                <a:srgbClr val="002060"/>
              </a:solidFill>
            </a:endParaRPr>
          </a:p>
          <a:p>
            <a:pPr marL="1200150" lvl="2" indent="-285750">
              <a:buFont typeface="Wingdings" panose="05000000000000000000" pitchFamily="2" charset="2"/>
              <a:buChar char="q"/>
              <a:defRPr/>
            </a:pPr>
            <a:r>
              <a:rPr lang="en-US" sz="2400" dirty="0">
                <a:solidFill>
                  <a:srgbClr val="002060"/>
                </a:solidFill>
              </a:rPr>
              <a:t>Extradition Agreement</a:t>
            </a:r>
          </a:p>
          <a:p>
            <a:pPr marL="1200150" lvl="2" indent="-285750">
              <a:buFont typeface="Wingdings" panose="05000000000000000000" pitchFamily="2" charset="2"/>
              <a:buChar char="q"/>
              <a:defRPr/>
            </a:pPr>
            <a:endParaRPr lang="en-US" sz="2400" dirty="0">
              <a:solidFill>
                <a:srgbClr val="002060"/>
              </a:solidFill>
            </a:endParaRPr>
          </a:p>
          <a:p>
            <a:pPr marL="1200150" lvl="2" indent="-285750">
              <a:buFont typeface="Wingdings" panose="05000000000000000000" pitchFamily="2" charset="2"/>
              <a:buChar char="q"/>
              <a:defRPr/>
            </a:pPr>
            <a:r>
              <a:rPr lang="en-US" sz="2400" dirty="0">
                <a:solidFill>
                  <a:srgbClr val="C00000"/>
                </a:solidFill>
              </a:rPr>
              <a:t>Will they share intelligence informally (without MLAT and not for trial)</a:t>
            </a:r>
          </a:p>
          <a:p>
            <a:pPr marL="1200150" lvl="2" indent="-285750">
              <a:buFont typeface="Wingdings" panose="05000000000000000000" pitchFamily="2" charset="2"/>
              <a:buChar char="q"/>
              <a:defRPr/>
            </a:pPr>
            <a:endParaRPr lang="en-US" sz="2400" dirty="0">
              <a:solidFill>
                <a:srgbClr val="C00000"/>
              </a:solidFill>
            </a:endParaRPr>
          </a:p>
          <a:p>
            <a:pPr marL="1200150" lvl="2" indent="-285750">
              <a:buFont typeface="Wingdings" panose="05000000000000000000" pitchFamily="2" charset="2"/>
              <a:buChar char="q"/>
              <a:defRPr/>
            </a:pPr>
            <a:r>
              <a:rPr lang="en-US" sz="2400" dirty="0">
                <a:solidFill>
                  <a:srgbClr val="C00000"/>
                </a:solidFill>
              </a:rPr>
              <a:t>FATF Mutual Evaluation</a:t>
            </a:r>
          </a:p>
          <a:p>
            <a:pPr marL="1200150" lvl="2" indent="-285750">
              <a:buFont typeface="Wingdings" panose="05000000000000000000" pitchFamily="2" charset="2"/>
              <a:buChar char="q"/>
              <a:defRPr/>
            </a:pPr>
            <a:endParaRPr lang="en-US" sz="2400" dirty="0">
              <a:solidFill>
                <a:srgbClr val="C00000"/>
              </a:solidFill>
            </a:endParaRPr>
          </a:p>
          <a:p>
            <a:pPr marL="1200150" lvl="2" indent="-285750">
              <a:buFont typeface="Wingdings" panose="05000000000000000000" pitchFamily="2" charset="2"/>
              <a:buChar char="q"/>
              <a:defRPr/>
            </a:pPr>
            <a:r>
              <a:rPr lang="en-US" sz="2400" dirty="0">
                <a:solidFill>
                  <a:srgbClr val="C00000"/>
                </a:solidFill>
              </a:rPr>
              <a:t>Public Registries</a:t>
            </a:r>
          </a:p>
          <a:p>
            <a:pPr marL="1200150" lvl="2" indent="-285750">
              <a:buFont typeface="Wingdings" panose="05000000000000000000" pitchFamily="2" charset="2"/>
              <a:buChar char="q"/>
              <a:defRPr/>
            </a:pPr>
            <a:endParaRPr lang="en-US" sz="2400" dirty="0">
              <a:solidFill>
                <a:srgbClr val="C00000"/>
              </a:solidFill>
            </a:endParaRPr>
          </a:p>
          <a:p>
            <a:pPr marL="1200150" lvl="2" indent="-285750">
              <a:buFont typeface="Wingdings" panose="05000000000000000000" pitchFamily="2" charset="2"/>
              <a:buChar char="q"/>
              <a:defRPr/>
            </a:pPr>
            <a:r>
              <a:rPr lang="en-US" sz="2400" dirty="0">
                <a:solidFill>
                  <a:srgbClr val="C00000"/>
                </a:solidFill>
              </a:rPr>
              <a:t>Strong FIU and compliance departments within legal framework</a:t>
            </a:r>
          </a:p>
        </p:txBody>
      </p:sp>
      <p:sp>
        <p:nvSpPr>
          <p:cNvPr id="5" name="TextBox 4"/>
          <p:cNvSpPr txBox="1"/>
          <p:nvPr/>
        </p:nvSpPr>
        <p:spPr>
          <a:xfrm>
            <a:off x="1952847" y="76201"/>
            <a:ext cx="8305800" cy="584775"/>
          </a:xfrm>
          <a:prstGeom prst="rect">
            <a:avLst/>
          </a:prstGeom>
          <a:noFill/>
        </p:spPr>
        <p:txBody>
          <a:bodyPr wrap="square" rtlCol="0">
            <a:spAutoFit/>
          </a:bodyPr>
          <a:lstStyle/>
          <a:p>
            <a:pPr algn="ctr"/>
            <a:r>
              <a:rPr lang="en-US" sz="3200" dirty="0">
                <a:solidFill>
                  <a:schemeClr val="tx2"/>
                </a:solidFill>
              </a:rPr>
              <a:t>Heat Map</a:t>
            </a:r>
          </a:p>
        </p:txBody>
      </p:sp>
    </p:spTree>
    <p:extLst>
      <p:ext uri="{BB962C8B-B14F-4D97-AF65-F5344CB8AC3E}">
        <p14:creationId xmlns:p14="http://schemas.microsoft.com/office/powerpoint/2010/main" val="125634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A2396F-0416-42EC-CACC-C1FFC1D2BE3D}"/>
              </a:ext>
            </a:extLst>
          </p:cNvPr>
          <p:cNvSpPr txBox="1"/>
          <p:nvPr/>
        </p:nvSpPr>
        <p:spPr>
          <a:xfrm>
            <a:off x="120696" y="660976"/>
            <a:ext cx="11950607" cy="5509200"/>
          </a:xfrm>
          <a:prstGeom prst="rect">
            <a:avLst/>
          </a:prstGeom>
          <a:noFill/>
        </p:spPr>
        <p:txBody>
          <a:bodyPr wrap="square">
            <a:spAutoFit/>
          </a:bodyPr>
          <a:lstStyle/>
          <a:p>
            <a:r>
              <a:rPr lang="en-US" sz="2200" b="0" i="0" dirty="0" err="1">
                <a:solidFill>
                  <a:srgbClr val="002060"/>
                </a:solidFill>
                <a:effectLst/>
              </a:rPr>
              <a:t>Ugland</a:t>
            </a:r>
            <a:r>
              <a:rPr lang="en-US" sz="2200" b="0" i="0" dirty="0">
                <a:solidFill>
                  <a:srgbClr val="002060"/>
                </a:solidFill>
                <a:effectLst/>
              </a:rPr>
              <a:t> House is a building located in George Town, Cayman Islands. Located at 121 South Church Street, the building is occupied by the law firm Maples and Calder and is the registered office address for 40,000 entities, including many major investment funds, international joint ventures and capital market issuers.</a:t>
            </a:r>
          </a:p>
          <a:p>
            <a:endParaRPr lang="en-US" sz="2200" dirty="0">
              <a:solidFill>
                <a:srgbClr val="002060"/>
              </a:solidFill>
            </a:endParaRPr>
          </a:p>
          <a:p>
            <a:pPr marL="342900" indent="-342900">
              <a:buFont typeface="Arial" panose="020B0604020202020204" pitchFamily="34" charset="0"/>
              <a:buChar char="•"/>
            </a:pPr>
            <a:r>
              <a:rPr lang="en-US" sz="2200" dirty="0">
                <a:solidFill>
                  <a:srgbClr val="002060"/>
                </a:solidFill>
              </a:rPr>
              <a:t>No corporation taxation (depends on citizenship)</a:t>
            </a:r>
          </a:p>
          <a:p>
            <a:pPr marL="342900" indent="-342900">
              <a:buFont typeface="Arial" panose="020B0604020202020204" pitchFamily="34" charset="0"/>
              <a:buChar char="•"/>
            </a:pPr>
            <a:endParaRPr lang="en-US" sz="2200" dirty="0">
              <a:solidFill>
                <a:srgbClr val="002060"/>
              </a:solidFill>
            </a:endParaRPr>
          </a:p>
          <a:p>
            <a:pPr marL="342900" indent="-342900">
              <a:buFont typeface="Arial" panose="020B0604020202020204" pitchFamily="34" charset="0"/>
              <a:buChar char="•"/>
            </a:pPr>
            <a:r>
              <a:rPr lang="en-US" sz="2200" dirty="0">
                <a:solidFill>
                  <a:srgbClr val="002060"/>
                </a:solidFill>
              </a:rPr>
              <a:t>Privacy</a:t>
            </a:r>
          </a:p>
          <a:p>
            <a:pPr marL="342900" indent="-342900">
              <a:buFont typeface="Arial" panose="020B0604020202020204" pitchFamily="34" charset="0"/>
              <a:buChar char="•"/>
            </a:pPr>
            <a:endParaRPr lang="en-US" sz="2200" dirty="0">
              <a:solidFill>
                <a:srgbClr val="202124"/>
              </a:solidFill>
            </a:endParaRPr>
          </a:p>
          <a:p>
            <a:pPr marL="342900" indent="-342900">
              <a:buFont typeface="Arial" panose="020B0604020202020204" pitchFamily="34" charset="0"/>
              <a:buChar char="•"/>
            </a:pPr>
            <a:r>
              <a:rPr lang="en-US" sz="2200" dirty="0">
                <a:solidFill>
                  <a:srgbClr val="C00000"/>
                </a:solidFill>
              </a:rPr>
              <a:t>Good weather / nice beach / generally safe</a:t>
            </a:r>
          </a:p>
          <a:p>
            <a:pPr marL="342900" indent="-342900">
              <a:buFont typeface="Arial" panose="020B0604020202020204" pitchFamily="34" charset="0"/>
              <a:buChar char="•"/>
            </a:pPr>
            <a:endParaRPr lang="en-US" sz="2200" dirty="0">
              <a:solidFill>
                <a:srgbClr val="C00000"/>
              </a:solidFill>
            </a:endParaRPr>
          </a:p>
          <a:p>
            <a:pPr marL="342900" indent="-342900">
              <a:buFont typeface="Arial" panose="020B0604020202020204" pitchFamily="34" charset="0"/>
              <a:buChar char="•"/>
            </a:pPr>
            <a:r>
              <a:rPr lang="en-US" sz="2200" dirty="0">
                <a:solidFill>
                  <a:srgbClr val="C00000"/>
                </a:solidFill>
              </a:rPr>
              <a:t>Business-friendly (may not need to contribute minimum capital)</a:t>
            </a:r>
          </a:p>
          <a:p>
            <a:pPr marL="342900" indent="-342900">
              <a:buFont typeface="Arial" panose="020B0604020202020204" pitchFamily="34" charset="0"/>
              <a:buChar char="•"/>
            </a:pPr>
            <a:endParaRPr lang="en-US" sz="2200" dirty="0">
              <a:solidFill>
                <a:srgbClr val="C00000"/>
              </a:solidFill>
            </a:endParaRPr>
          </a:p>
          <a:p>
            <a:pPr marL="342900" indent="-342900">
              <a:buFont typeface="Arial" panose="020B0604020202020204" pitchFamily="34" charset="0"/>
              <a:buChar char="•"/>
            </a:pPr>
            <a:r>
              <a:rPr lang="en-US" sz="2200" dirty="0">
                <a:solidFill>
                  <a:srgbClr val="C00000"/>
                </a:solidFill>
              </a:rPr>
              <a:t>Easy to set up (may not need to have annual audits of financial statements – also a risk)</a:t>
            </a:r>
          </a:p>
          <a:p>
            <a:pPr marL="342900" indent="-342900">
              <a:buFont typeface="Arial" panose="020B0604020202020204" pitchFamily="34" charset="0"/>
              <a:buChar char="•"/>
            </a:pPr>
            <a:endParaRPr lang="en-US" sz="2200" dirty="0">
              <a:solidFill>
                <a:srgbClr val="C00000"/>
              </a:solidFill>
            </a:endParaRPr>
          </a:p>
          <a:p>
            <a:pPr marL="342900" indent="-342900">
              <a:buFont typeface="Arial" panose="020B0604020202020204" pitchFamily="34" charset="0"/>
              <a:buChar char="•"/>
            </a:pPr>
            <a:r>
              <a:rPr lang="en-US" sz="2200" dirty="0">
                <a:solidFill>
                  <a:srgbClr val="C00000"/>
                </a:solidFill>
              </a:rPr>
              <a:t>Directors not liable for debts or losses against the business</a:t>
            </a:r>
            <a:endParaRPr lang="en-US" sz="2200" dirty="0">
              <a:solidFill>
                <a:srgbClr val="202124"/>
              </a:solidFill>
            </a:endParaRPr>
          </a:p>
        </p:txBody>
      </p:sp>
      <p:sp>
        <p:nvSpPr>
          <p:cNvPr id="6" name="TextBox 5">
            <a:extLst>
              <a:ext uri="{FF2B5EF4-FFF2-40B4-BE49-F238E27FC236}">
                <a16:creationId xmlns:a16="http://schemas.microsoft.com/office/drawing/2014/main" id="{97FA1B92-2D2C-08CC-08C1-C3025AE5D10D}"/>
              </a:ext>
            </a:extLst>
          </p:cNvPr>
          <p:cNvSpPr txBox="1"/>
          <p:nvPr/>
        </p:nvSpPr>
        <p:spPr>
          <a:xfrm>
            <a:off x="756458" y="76201"/>
            <a:ext cx="10573789" cy="584775"/>
          </a:xfrm>
          <a:prstGeom prst="rect">
            <a:avLst/>
          </a:prstGeom>
          <a:noFill/>
        </p:spPr>
        <p:txBody>
          <a:bodyPr wrap="square" rtlCol="0">
            <a:spAutoFit/>
          </a:bodyPr>
          <a:lstStyle/>
          <a:p>
            <a:pPr algn="ctr"/>
            <a:r>
              <a:rPr lang="en-US" sz="3200" dirty="0">
                <a:solidFill>
                  <a:schemeClr val="tx2"/>
                </a:solidFill>
              </a:rPr>
              <a:t>Remember…the Report only focuses on illicit activity</a:t>
            </a:r>
          </a:p>
        </p:txBody>
      </p:sp>
      <p:sp>
        <p:nvSpPr>
          <p:cNvPr id="8" name="Oval 7">
            <a:extLst>
              <a:ext uri="{FF2B5EF4-FFF2-40B4-BE49-F238E27FC236}">
                <a16:creationId xmlns:a16="http://schemas.microsoft.com/office/drawing/2014/main" id="{7ECEC91A-1B4E-EC9B-E014-D90156FE7C94}"/>
              </a:ext>
            </a:extLst>
          </p:cNvPr>
          <p:cNvSpPr/>
          <p:nvPr/>
        </p:nvSpPr>
        <p:spPr>
          <a:xfrm>
            <a:off x="7793666" y="2057399"/>
            <a:ext cx="3232298" cy="2743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May Become Subject of UCO</a:t>
            </a:r>
          </a:p>
        </p:txBody>
      </p:sp>
    </p:spTree>
    <p:extLst>
      <p:ext uri="{BB962C8B-B14F-4D97-AF65-F5344CB8AC3E}">
        <p14:creationId xmlns:p14="http://schemas.microsoft.com/office/powerpoint/2010/main" val="214881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A2396F-0416-42EC-CACC-C1FFC1D2BE3D}"/>
              </a:ext>
            </a:extLst>
          </p:cNvPr>
          <p:cNvSpPr txBox="1"/>
          <p:nvPr/>
        </p:nvSpPr>
        <p:spPr>
          <a:xfrm>
            <a:off x="131329" y="660976"/>
            <a:ext cx="11950607" cy="4401205"/>
          </a:xfrm>
          <a:prstGeom prst="rect">
            <a:avLst/>
          </a:prstGeom>
          <a:noFill/>
        </p:spPr>
        <p:txBody>
          <a:bodyPr wrap="square">
            <a:spAutoFit/>
          </a:bodyPr>
          <a:lstStyle/>
          <a:p>
            <a:endParaRPr lang="en-US" sz="2400" dirty="0">
              <a:solidFill>
                <a:srgbClr val="002060"/>
              </a:solidFill>
            </a:endParaRPr>
          </a:p>
          <a:p>
            <a:r>
              <a:rPr lang="en-US" sz="2400" dirty="0">
                <a:solidFill>
                  <a:srgbClr val="002060"/>
                </a:solidFill>
              </a:rPr>
              <a:t>What do you think of the term </a:t>
            </a:r>
            <a:r>
              <a:rPr lang="en-US" sz="4000" dirty="0">
                <a:solidFill>
                  <a:srgbClr val="002060"/>
                </a:solidFill>
              </a:rPr>
              <a:t>TAX HAVEN?</a:t>
            </a:r>
          </a:p>
          <a:p>
            <a:endParaRPr lang="en-US" sz="2400" dirty="0">
              <a:solidFill>
                <a:srgbClr val="002060"/>
              </a:solidFill>
            </a:endParaRPr>
          </a:p>
          <a:p>
            <a:endParaRPr lang="en-US" sz="2400" dirty="0">
              <a:solidFill>
                <a:srgbClr val="002060"/>
              </a:solidFill>
            </a:endParaRPr>
          </a:p>
          <a:p>
            <a:endParaRPr lang="en-US" sz="2400" dirty="0">
              <a:solidFill>
                <a:srgbClr val="002060"/>
              </a:solidFill>
            </a:endParaRPr>
          </a:p>
          <a:p>
            <a:r>
              <a:rPr lang="en-US" sz="2400" dirty="0">
                <a:solidFill>
                  <a:srgbClr val="C00000"/>
                </a:solidFill>
              </a:rPr>
              <a:t>I was presenting once in Europe and was asked this question:</a:t>
            </a:r>
          </a:p>
          <a:p>
            <a:endParaRPr lang="en-US" sz="2400" dirty="0">
              <a:solidFill>
                <a:srgbClr val="002060"/>
              </a:solidFill>
            </a:endParaRPr>
          </a:p>
          <a:p>
            <a:r>
              <a:rPr lang="en-US" sz="2400" dirty="0">
                <a:solidFill>
                  <a:srgbClr val="C00000"/>
                </a:solidFill>
              </a:rPr>
              <a:t>“USA does not respond or comply with MLAT requests, do you agree that the USA is a tax haven?”</a:t>
            </a:r>
          </a:p>
          <a:p>
            <a:endParaRPr lang="en-US" sz="2400" dirty="0">
              <a:solidFill>
                <a:srgbClr val="C00000"/>
              </a:solidFill>
            </a:endParaRPr>
          </a:p>
          <a:p>
            <a:r>
              <a:rPr lang="en-US" sz="2400" dirty="0">
                <a:solidFill>
                  <a:srgbClr val="C00000"/>
                </a:solidFill>
              </a:rPr>
              <a:t>How would you have responded (as a person on diplomatic assignment)?</a:t>
            </a:r>
          </a:p>
        </p:txBody>
      </p:sp>
      <p:sp>
        <p:nvSpPr>
          <p:cNvPr id="6" name="TextBox 5">
            <a:extLst>
              <a:ext uri="{FF2B5EF4-FFF2-40B4-BE49-F238E27FC236}">
                <a16:creationId xmlns:a16="http://schemas.microsoft.com/office/drawing/2014/main" id="{97FA1B92-2D2C-08CC-08C1-C3025AE5D10D}"/>
              </a:ext>
            </a:extLst>
          </p:cNvPr>
          <p:cNvSpPr txBox="1"/>
          <p:nvPr/>
        </p:nvSpPr>
        <p:spPr>
          <a:xfrm>
            <a:off x="756458" y="76201"/>
            <a:ext cx="10573789" cy="584775"/>
          </a:xfrm>
          <a:prstGeom prst="rect">
            <a:avLst/>
          </a:prstGeom>
          <a:noFill/>
        </p:spPr>
        <p:txBody>
          <a:bodyPr wrap="square" rtlCol="0">
            <a:spAutoFit/>
          </a:bodyPr>
          <a:lstStyle/>
          <a:p>
            <a:pPr algn="ctr"/>
            <a:r>
              <a:rPr lang="en-US" sz="3200" dirty="0">
                <a:solidFill>
                  <a:schemeClr val="tx2"/>
                </a:solidFill>
              </a:rPr>
              <a:t>You asked me what?  In front of 500 people.</a:t>
            </a:r>
          </a:p>
        </p:txBody>
      </p:sp>
    </p:spTree>
    <p:extLst>
      <p:ext uri="{BB962C8B-B14F-4D97-AF65-F5344CB8AC3E}">
        <p14:creationId xmlns:p14="http://schemas.microsoft.com/office/powerpoint/2010/main" val="122238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651" y="595490"/>
            <a:ext cx="12404651" cy="6186309"/>
          </a:xfrm>
          <a:prstGeom prst="rect">
            <a:avLst/>
          </a:prstGeom>
        </p:spPr>
        <p:txBody>
          <a:bodyPr wrap="square">
            <a:spAutoFit/>
          </a:bodyPr>
          <a:lstStyle/>
          <a:p>
            <a:pPr marL="742950" lvl="1" indent="-285750">
              <a:buFont typeface="Wingdings" panose="05000000000000000000" pitchFamily="2" charset="2"/>
              <a:buChar char="Ø"/>
              <a:defRPr/>
            </a:pPr>
            <a:r>
              <a:rPr lang="en-US" sz="2200" dirty="0">
                <a:solidFill>
                  <a:srgbClr val="002060"/>
                </a:solidFill>
              </a:rPr>
              <a:t>Legal persons unknowingly may be involved with some type of criminal financial activity (bank teller)</a:t>
            </a:r>
          </a:p>
          <a:p>
            <a:pPr marL="742950" lvl="1" indent="-285750">
              <a:buFont typeface="Wingdings" panose="05000000000000000000" pitchFamily="2" charset="2"/>
              <a:buChar char="Ø"/>
              <a:defRPr/>
            </a:pPr>
            <a:endParaRPr lang="en-US" sz="2200" dirty="0">
              <a:solidFill>
                <a:srgbClr val="002060"/>
              </a:solidFill>
            </a:endParaRPr>
          </a:p>
          <a:p>
            <a:pPr marL="742950" lvl="1" indent="-285750">
              <a:buFont typeface="Wingdings" panose="05000000000000000000" pitchFamily="2" charset="2"/>
              <a:buChar char="Ø"/>
              <a:defRPr/>
            </a:pPr>
            <a:r>
              <a:rPr lang="en-US" sz="2200" dirty="0">
                <a:solidFill>
                  <a:srgbClr val="002060"/>
                </a:solidFill>
              </a:rPr>
              <a:t>Funds flow from individual accounts, to corporate accounts, to trust accounts overseas where the identify of the true beneficiary is concealed</a:t>
            </a:r>
          </a:p>
          <a:p>
            <a:pPr marL="742950" lvl="1" indent="-285750">
              <a:buFont typeface="Wingdings" panose="05000000000000000000" pitchFamily="2" charset="2"/>
              <a:buChar char="Ø"/>
              <a:defRPr/>
            </a:pPr>
            <a:endParaRPr lang="en-US" sz="2200" dirty="0">
              <a:solidFill>
                <a:srgbClr val="C00000"/>
              </a:solidFill>
            </a:endParaRPr>
          </a:p>
          <a:p>
            <a:pPr marL="742950" lvl="1" indent="-285750">
              <a:buFont typeface="Wingdings" panose="05000000000000000000" pitchFamily="2" charset="2"/>
              <a:buChar char="Ø"/>
              <a:defRPr/>
            </a:pPr>
            <a:r>
              <a:rPr lang="en-US" sz="2200" dirty="0">
                <a:solidFill>
                  <a:srgbClr val="C00000"/>
                </a:solidFill>
              </a:rPr>
              <a:t>Shell companies are being utilized to facilitate bribery (criminals aware the additional layers of insulation in multiple jurisdictions make it increasingly difficult for law enforcement to identify the true ownership)</a:t>
            </a:r>
          </a:p>
          <a:p>
            <a:pPr marL="742950" lvl="1" indent="-285750">
              <a:buFont typeface="Wingdings" panose="05000000000000000000" pitchFamily="2" charset="2"/>
              <a:buChar char="Ø"/>
              <a:defRPr/>
            </a:pPr>
            <a:endParaRPr lang="en-US" sz="2200" dirty="0">
              <a:solidFill>
                <a:srgbClr val="C00000"/>
              </a:solidFill>
            </a:endParaRPr>
          </a:p>
          <a:p>
            <a:pPr marL="1200150" lvl="2" indent="-285750">
              <a:buFont typeface="Wingdings" panose="05000000000000000000" pitchFamily="2" charset="2"/>
              <a:buChar char="Ø"/>
              <a:defRPr/>
            </a:pPr>
            <a:r>
              <a:rPr lang="en-US" sz="2200" dirty="0">
                <a:solidFill>
                  <a:srgbClr val="C00000"/>
                </a:solidFill>
              </a:rPr>
              <a:t>Trade Based Money Laundering is becoming increasingly more complex and adding structures will only make “Following the Money’ more difficult</a:t>
            </a:r>
          </a:p>
          <a:p>
            <a:pPr marL="742950" lvl="1" indent="-285750">
              <a:buFont typeface="Wingdings" panose="05000000000000000000" pitchFamily="2" charset="2"/>
              <a:buChar char="Ø"/>
              <a:defRPr/>
            </a:pPr>
            <a:endParaRPr lang="en-US" sz="2200" dirty="0">
              <a:solidFill>
                <a:srgbClr val="C00000"/>
              </a:solidFill>
            </a:endParaRPr>
          </a:p>
          <a:p>
            <a:pPr marL="742950" lvl="1" indent="-285750">
              <a:buFont typeface="Wingdings" panose="05000000000000000000" pitchFamily="2" charset="2"/>
              <a:buChar char="Ø"/>
              <a:defRPr/>
            </a:pPr>
            <a:r>
              <a:rPr lang="en-US" sz="2200" dirty="0">
                <a:solidFill>
                  <a:srgbClr val="C00000"/>
                </a:solidFill>
              </a:rPr>
              <a:t>Anonymous trading of securities in offshore brokerage houses to escape capital gains taxes (referred to as market fraud).  Since Covid-19, significant increase in day trading (which lead to Boiler Room schemes).</a:t>
            </a:r>
          </a:p>
          <a:p>
            <a:pPr marL="742950" lvl="1" indent="-285750">
              <a:buFont typeface="Wingdings" panose="05000000000000000000" pitchFamily="2" charset="2"/>
              <a:buChar char="Ø"/>
              <a:defRPr/>
            </a:pPr>
            <a:endParaRPr lang="en-US" sz="2200" dirty="0">
              <a:solidFill>
                <a:srgbClr val="C00000"/>
              </a:solidFill>
            </a:endParaRPr>
          </a:p>
          <a:p>
            <a:pPr marL="1200150" lvl="2" indent="-285750">
              <a:buFont typeface="Wingdings" panose="05000000000000000000" pitchFamily="2" charset="2"/>
              <a:buChar char="Ø"/>
              <a:defRPr/>
            </a:pPr>
            <a:r>
              <a:rPr lang="en-US" sz="2200" dirty="0">
                <a:solidFill>
                  <a:srgbClr val="C00000"/>
                </a:solidFill>
              </a:rPr>
              <a:t>Why wouldn’t someone just use a brokerage house in their jurisdiction?  That question was posed to subjects of the investigation.</a:t>
            </a:r>
          </a:p>
        </p:txBody>
      </p:sp>
      <p:sp>
        <p:nvSpPr>
          <p:cNvPr id="5" name="TextBox 4"/>
          <p:cNvSpPr txBox="1"/>
          <p:nvPr/>
        </p:nvSpPr>
        <p:spPr>
          <a:xfrm>
            <a:off x="1952847" y="76201"/>
            <a:ext cx="8305800" cy="584775"/>
          </a:xfrm>
          <a:prstGeom prst="rect">
            <a:avLst/>
          </a:prstGeom>
          <a:noFill/>
        </p:spPr>
        <p:txBody>
          <a:bodyPr wrap="square" rtlCol="0">
            <a:spAutoFit/>
          </a:bodyPr>
          <a:lstStyle/>
          <a:p>
            <a:pPr algn="ctr"/>
            <a:r>
              <a:rPr lang="en-US" sz="3200" dirty="0">
                <a:solidFill>
                  <a:schemeClr val="tx2"/>
                </a:solidFill>
              </a:rPr>
              <a:t>Some Items to Look Out For</a:t>
            </a:r>
          </a:p>
        </p:txBody>
      </p:sp>
    </p:spTree>
    <p:extLst>
      <p:ext uri="{BB962C8B-B14F-4D97-AF65-F5344CB8AC3E}">
        <p14:creationId xmlns:p14="http://schemas.microsoft.com/office/powerpoint/2010/main" val="238531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797442"/>
            <a:ext cx="12110484" cy="5509200"/>
          </a:xfrm>
          <a:prstGeom prst="rect">
            <a:avLst/>
          </a:prstGeom>
        </p:spPr>
        <p:txBody>
          <a:bodyPr wrap="square">
            <a:spAutoFit/>
          </a:bodyPr>
          <a:lstStyle/>
          <a:p>
            <a:pPr marL="1200150" lvl="2" indent="-285750">
              <a:buFont typeface="Wingdings" panose="05000000000000000000" pitchFamily="2" charset="2"/>
              <a:buChar char="Ø"/>
              <a:defRPr/>
            </a:pPr>
            <a:r>
              <a:rPr lang="en-US" sz="2200" dirty="0">
                <a:solidFill>
                  <a:srgbClr val="002060"/>
                </a:solidFill>
              </a:rPr>
              <a:t>Corporations are generally easy to set up – can be done online – doesn’t have to be expensive</a:t>
            </a:r>
          </a:p>
          <a:p>
            <a:pPr marL="1200150" lvl="2" indent="-285750">
              <a:buFont typeface="Wingdings" panose="05000000000000000000" pitchFamily="2" charset="2"/>
              <a:buChar char="Ø"/>
              <a:defRPr/>
            </a:pPr>
            <a:endParaRPr lang="en-US" sz="2200" dirty="0">
              <a:solidFill>
                <a:srgbClr val="002060"/>
              </a:solidFill>
            </a:endParaRPr>
          </a:p>
          <a:p>
            <a:pPr marL="1200150" lvl="2" indent="-285750">
              <a:buFont typeface="Wingdings" panose="05000000000000000000" pitchFamily="2" charset="2"/>
              <a:buChar char="Ø"/>
              <a:defRPr/>
            </a:pPr>
            <a:r>
              <a:rPr lang="en-US" sz="2200" dirty="0">
                <a:solidFill>
                  <a:srgbClr val="002060"/>
                </a:solidFill>
              </a:rPr>
              <a:t>Limit individual liability</a:t>
            </a:r>
          </a:p>
          <a:p>
            <a:pPr marL="1200150" lvl="2" indent="-285750">
              <a:buFont typeface="Wingdings" panose="05000000000000000000" pitchFamily="2" charset="2"/>
              <a:buChar char="Ø"/>
              <a:defRPr/>
            </a:pPr>
            <a:endParaRPr lang="en-US" sz="2200" dirty="0">
              <a:solidFill>
                <a:srgbClr val="002060"/>
              </a:solidFill>
            </a:endParaRPr>
          </a:p>
          <a:p>
            <a:pPr marL="1200150" lvl="2" indent="-285750">
              <a:buFont typeface="Wingdings" panose="05000000000000000000" pitchFamily="2" charset="2"/>
              <a:buChar char="Ø"/>
              <a:defRPr/>
            </a:pPr>
            <a:r>
              <a:rPr lang="en-US" sz="2200" dirty="0">
                <a:solidFill>
                  <a:srgbClr val="002060"/>
                </a:solidFill>
              </a:rPr>
              <a:t>Corporations can have charitable affiliations used to transfer funds overseas</a:t>
            </a:r>
          </a:p>
          <a:p>
            <a:pPr marL="1200150" lvl="2" indent="-285750">
              <a:buFont typeface="Wingdings" panose="05000000000000000000" pitchFamily="2" charset="2"/>
              <a:buChar char="Ø"/>
              <a:defRPr/>
            </a:pPr>
            <a:endParaRPr lang="en-US" sz="2200" dirty="0">
              <a:solidFill>
                <a:srgbClr val="002060"/>
              </a:solidFill>
            </a:endParaRPr>
          </a:p>
          <a:p>
            <a:pPr marL="1657350" lvl="3" indent="-285750">
              <a:buFont typeface="Wingdings" panose="05000000000000000000" pitchFamily="2" charset="2"/>
              <a:buChar char="Ø"/>
              <a:defRPr/>
            </a:pPr>
            <a:r>
              <a:rPr lang="en-US" sz="2200" dirty="0">
                <a:solidFill>
                  <a:srgbClr val="002060"/>
                </a:solidFill>
              </a:rPr>
              <a:t>Professional Enablers that create illicit entities for individuals, and combine proceeds with illicit activities, to me, makes it much harder to trace</a:t>
            </a:r>
          </a:p>
          <a:p>
            <a:pPr marL="1200150" lvl="2" indent="-285750">
              <a:buFont typeface="Wingdings" panose="05000000000000000000" pitchFamily="2" charset="2"/>
              <a:buChar char="Ø"/>
              <a:defRPr/>
            </a:pPr>
            <a:endParaRPr lang="en-US" sz="2200" dirty="0">
              <a:solidFill>
                <a:srgbClr val="002060"/>
              </a:solidFill>
            </a:endParaRPr>
          </a:p>
          <a:p>
            <a:pPr marL="1200150" lvl="2" indent="-285750">
              <a:buFont typeface="Wingdings" panose="05000000000000000000" pitchFamily="2" charset="2"/>
              <a:buChar char="Ø"/>
              <a:defRPr/>
            </a:pPr>
            <a:r>
              <a:rPr lang="en-US" sz="2200" dirty="0">
                <a:solidFill>
                  <a:srgbClr val="C00000"/>
                </a:solidFill>
              </a:rPr>
              <a:t>Illicit Funds have the appearance of legal income or dividends</a:t>
            </a:r>
          </a:p>
          <a:p>
            <a:pPr marL="1200150" lvl="2" indent="-285750">
              <a:buFont typeface="Wingdings" panose="05000000000000000000" pitchFamily="2" charset="2"/>
              <a:buChar char="Ø"/>
              <a:defRPr/>
            </a:pPr>
            <a:endParaRPr lang="en-US" sz="2200" dirty="0">
              <a:solidFill>
                <a:srgbClr val="C00000"/>
              </a:solidFill>
            </a:endParaRPr>
          </a:p>
          <a:p>
            <a:pPr marL="1200150" lvl="2" indent="-285750">
              <a:buFont typeface="Wingdings" panose="05000000000000000000" pitchFamily="2" charset="2"/>
              <a:buChar char="Ø"/>
              <a:defRPr/>
            </a:pPr>
            <a:r>
              <a:rPr lang="en-US" sz="2200" dirty="0">
                <a:solidFill>
                  <a:srgbClr val="C00000"/>
                </a:solidFill>
              </a:rPr>
              <a:t>Shell companies can be used for bribery</a:t>
            </a:r>
          </a:p>
          <a:p>
            <a:pPr marL="1200150" lvl="2" indent="-285750">
              <a:buFont typeface="Wingdings" panose="05000000000000000000" pitchFamily="2" charset="2"/>
              <a:buChar char="Ø"/>
              <a:defRPr/>
            </a:pPr>
            <a:endParaRPr lang="en-US" sz="2200" dirty="0">
              <a:solidFill>
                <a:srgbClr val="C00000"/>
              </a:solidFill>
            </a:endParaRPr>
          </a:p>
          <a:p>
            <a:pPr marL="1657350" lvl="3" indent="-285750">
              <a:buFont typeface="Wingdings" panose="05000000000000000000" pitchFamily="2" charset="2"/>
              <a:buChar char="Ø"/>
              <a:defRPr/>
            </a:pPr>
            <a:r>
              <a:rPr lang="en-US" sz="2200" dirty="0">
                <a:solidFill>
                  <a:srgbClr val="C00000"/>
                </a:solidFill>
              </a:rPr>
              <a:t>Such a threat, especially if these officials oversee police, border, ports, etc.</a:t>
            </a:r>
          </a:p>
          <a:p>
            <a:pPr lvl="2">
              <a:defRPr/>
            </a:pPr>
            <a:endParaRPr lang="en-US" sz="2200" dirty="0">
              <a:solidFill>
                <a:srgbClr val="C00000"/>
              </a:solidFill>
            </a:endParaRPr>
          </a:p>
          <a:p>
            <a:pPr marL="1200150" lvl="2" indent="-285750">
              <a:buFont typeface="Wingdings" panose="05000000000000000000" pitchFamily="2" charset="2"/>
              <a:buChar char="Ø"/>
              <a:defRPr/>
            </a:pPr>
            <a:r>
              <a:rPr lang="en-US" sz="2200" dirty="0">
                <a:solidFill>
                  <a:srgbClr val="C00000"/>
                </a:solidFill>
              </a:rPr>
              <a:t>Many jurisdictions do not have a national database of corporations</a:t>
            </a:r>
            <a:endParaRPr lang="en-US" sz="2200" dirty="0">
              <a:solidFill>
                <a:srgbClr val="002060"/>
              </a:solidFill>
            </a:endParaRPr>
          </a:p>
        </p:txBody>
      </p:sp>
      <p:sp>
        <p:nvSpPr>
          <p:cNvPr id="5" name="TextBox 4"/>
          <p:cNvSpPr txBox="1"/>
          <p:nvPr/>
        </p:nvSpPr>
        <p:spPr>
          <a:xfrm>
            <a:off x="1952847" y="76201"/>
            <a:ext cx="8305800" cy="584775"/>
          </a:xfrm>
          <a:prstGeom prst="rect">
            <a:avLst/>
          </a:prstGeom>
          <a:noFill/>
        </p:spPr>
        <p:txBody>
          <a:bodyPr wrap="square" rtlCol="0">
            <a:spAutoFit/>
          </a:bodyPr>
          <a:lstStyle/>
          <a:p>
            <a:pPr algn="ctr"/>
            <a:r>
              <a:rPr lang="en-US" sz="3200" dirty="0">
                <a:solidFill>
                  <a:schemeClr val="tx2"/>
                </a:solidFill>
              </a:rPr>
              <a:t>Why are Corporations so Appealing</a:t>
            </a:r>
          </a:p>
        </p:txBody>
      </p:sp>
    </p:spTree>
    <p:extLst>
      <p:ext uri="{BB962C8B-B14F-4D97-AF65-F5344CB8AC3E}">
        <p14:creationId xmlns:p14="http://schemas.microsoft.com/office/powerpoint/2010/main" val="326266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225" y="831113"/>
            <a:ext cx="11459239" cy="6063198"/>
          </a:xfrm>
          <a:prstGeom prst="rect">
            <a:avLst/>
          </a:prstGeom>
        </p:spPr>
        <p:txBody>
          <a:bodyPr wrap="square">
            <a:spAutoFit/>
          </a:bodyPr>
          <a:lstStyle/>
          <a:p>
            <a:pPr marL="1200150" lvl="2" indent="-285750">
              <a:buFont typeface="Wingdings" panose="05000000000000000000" pitchFamily="2" charset="2"/>
              <a:buChar char="Ø"/>
              <a:defRPr/>
            </a:pPr>
            <a:r>
              <a:rPr lang="en-US" sz="2200" dirty="0">
                <a:solidFill>
                  <a:srgbClr val="002060"/>
                </a:solidFill>
              </a:rPr>
              <a:t>Shareholders do not have to be reported</a:t>
            </a:r>
          </a:p>
          <a:p>
            <a:pPr marL="1200150" lvl="2" indent="-285750">
              <a:buFont typeface="Wingdings" panose="05000000000000000000" pitchFamily="2" charset="2"/>
              <a:buChar char="Ø"/>
              <a:defRPr/>
            </a:pPr>
            <a:endParaRPr lang="en-US" sz="2200" dirty="0">
              <a:solidFill>
                <a:srgbClr val="002060"/>
              </a:solidFill>
            </a:endParaRPr>
          </a:p>
          <a:p>
            <a:pPr marL="1200150" lvl="2" indent="-285750">
              <a:buFont typeface="Wingdings" panose="05000000000000000000" pitchFamily="2" charset="2"/>
              <a:buChar char="Ø"/>
              <a:defRPr/>
            </a:pPr>
            <a:r>
              <a:rPr lang="en-US" sz="2200" dirty="0">
                <a:solidFill>
                  <a:srgbClr val="002060"/>
                </a:solidFill>
              </a:rPr>
              <a:t>No capital gains tax</a:t>
            </a:r>
          </a:p>
          <a:p>
            <a:pPr lvl="2">
              <a:defRPr/>
            </a:pPr>
            <a:endParaRPr lang="en-US" sz="2200" dirty="0">
              <a:solidFill>
                <a:srgbClr val="002060"/>
              </a:solidFill>
            </a:endParaRPr>
          </a:p>
          <a:p>
            <a:pPr marL="1200150" lvl="2" indent="-285750">
              <a:buFont typeface="Wingdings" panose="05000000000000000000" pitchFamily="2" charset="2"/>
              <a:buChar char="Ø"/>
              <a:defRPr/>
            </a:pPr>
            <a:r>
              <a:rPr lang="en-US" sz="2200" dirty="0">
                <a:solidFill>
                  <a:srgbClr val="002060"/>
                </a:solidFill>
              </a:rPr>
              <a:t>The corporations can be both legitimate or illegitimate</a:t>
            </a:r>
          </a:p>
          <a:p>
            <a:pPr marL="1200150" lvl="2" indent="-285750">
              <a:buFont typeface="Wingdings" panose="05000000000000000000" pitchFamily="2" charset="2"/>
              <a:buChar char="Ø"/>
              <a:defRPr/>
            </a:pPr>
            <a:endParaRPr lang="en-US" sz="2200" dirty="0">
              <a:solidFill>
                <a:srgbClr val="C00000"/>
              </a:solidFill>
            </a:endParaRPr>
          </a:p>
          <a:p>
            <a:pPr marL="1657350" lvl="3" indent="-285750">
              <a:buFont typeface="Wingdings" panose="05000000000000000000" pitchFamily="2" charset="2"/>
              <a:buChar char="Ø"/>
              <a:defRPr/>
            </a:pPr>
            <a:r>
              <a:rPr lang="en-US" sz="2200" dirty="0">
                <a:solidFill>
                  <a:srgbClr val="002060"/>
                </a:solidFill>
              </a:rPr>
              <a:t>Many individuals portray an upstanding presence in the community (build parks, hospitals, roads, schools, etc.)</a:t>
            </a:r>
          </a:p>
          <a:p>
            <a:pPr marL="1200150" lvl="2" indent="-285750">
              <a:buFont typeface="Wingdings" panose="05000000000000000000" pitchFamily="2" charset="2"/>
              <a:buChar char="Ø"/>
              <a:defRPr/>
            </a:pPr>
            <a:endParaRPr lang="en-US" sz="2200" dirty="0">
              <a:solidFill>
                <a:srgbClr val="C00000"/>
              </a:solidFill>
            </a:endParaRPr>
          </a:p>
          <a:p>
            <a:pPr marL="1200150" lvl="2" indent="-285750">
              <a:buFont typeface="Wingdings" panose="05000000000000000000" pitchFamily="2" charset="2"/>
              <a:buChar char="Ø"/>
              <a:defRPr/>
            </a:pPr>
            <a:r>
              <a:rPr lang="en-US" sz="2200" dirty="0">
                <a:solidFill>
                  <a:srgbClr val="C00000"/>
                </a:solidFill>
              </a:rPr>
              <a:t>Shield assets from creditors, spouses, children, business partners</a:t>
            </a:r>
          </a:p>
          <a:p>
            <a:pPr marL="1200150" lvl="2" indent="-285750">
              <a:buFont typeface="Wingdings" panose="05000000000000000000" pitchFamily="2" charset="2"/>
              <a:buChar char="Ø"/>
              <a:defRPr/>
            </a:pPr>
            <a:endParaRPr lang="en-US" sz="2200" dirty="0">
              <a:solidFill>
                <a:srgbClr val="C00000"/>
              </a:solidFill>
            </a:endParaRPr>
          </a:p>
          <a:p>
            <a:pPr marL="1200150" lvl="2" indent="-285750">
              <a:buFont typeface="Wingdings" panose="05000000000000000000" pitchFamily="2" charset="2"/>
              <a:buChar char="Ø"/>
              <a:defRPr/>
            </a:pPr>
            <a:r>
              <a:rPr lang="en-US" sz="2200" dirty="0">
                <a:solidFill>
                  <a:srgbClr val="C00000"/>
                </a:solidFill>
              </a:rPr>
              <a:t>File bankruptcy without discovering assets owned</a:t>
            </a:r>
          </a:p>
          <a:p>
            <a:pPr marL="1200150" lvl="2" indent="-285750">
              <a:buFont typeface="Wingdings" panose="05000000000000000000" pitchFamily="2" charset="2"/>
              <a:buChar char="Ø"/>
              <a:defRPr/>
            </a:pPr>
            <a:endParaRPr lang="en-US" sz="2200" dirty="0">
              <a:solidFill>
                <a:srgbClr val="C00000"/>
              </a:solidFill>
            </a:endParaRPr>
          </a:p>
          <a:p>
            <a:pPr marL="1657350" lvl="3" indent="-285750">
              <a:buFont typeface="Wingdings" panose="05000000000000000000" pitchFamily="2" charset="2"/>
              <a:buChar char="Ø"/>
              <a:defRPr/>
            </a:pPr>
            <a:r>
              <a:rPr lang="en-US" sz="2200" dirty="0">
                <a:solidFill>
                  <a:srgbClr val="C00000"/>
                </a:solidFill>
              </a:rPr>
              <a:t>Prevalent in bankruptcy fraud cases (which can be good referrals for tax cases)</a:t>
            </a:r>
          </a:p>
          <a:p>
            <a:pPr marL="1657350" lvl="3" indent="-285750">
              <a:buFont typeface="Wingdings" panose="05000000000000000000" pitchFamily="2" charset="2"/>
              <a:buChar char="Ø"/>
              <a:defRPr/>
            </a:pPr>
            <a:endParaRPr lang="en-US" sz="2200" dirty="0">
              <a:solidFill>
                <a:srgbClr val="C00000"/>
              </a:solidFill>
            </a:endParaRPr>
          </a:p>
          <a:p>
            <a:pPr marL="1657350" lvl="3" indent="-285750">
              <a:buFont typeface="Wingdings" panose="05000000000000000000" pitchFamily="2" charset="2"/>
              <a:buChar char="Ø"/>
              <a:defRPr/>
            </a:pPr>
            <a:r>
              <a:rPr lang="en-US" sz="2200" dirty="0">
                <a:solidFill>
                  <a:srgbClr val="C00000"/>
                </a:solidFill>
              </a:rPr>
              <a:t>Make contacts with lawyers and officials in bankruptcy court</a:t>
            </a:r>
          </a:p>
          <a:p>
            <a:pPr marL="1200150" lvl="2" indent="-285750">
              <a:buFont typeface="Wingdings" panose="05000000000000000000" pitchFamily="2" charset="2"/>
              <a:buChar char="Ø"/>
              <a:defRPr/>
            </a:pPr>
            <a:endParaRPr lang="en-US" dirty="0">
              <a:solidFill>
                <a:srgbClr val="002060"/>
              </a:solidFill>
            </a:endParaRPr>
          </a:p>
          <a:p>
            <a:pPr>
              <a:defRPr/>
            </a:pPr>
            <a:endParaRPr lang="en-US" dirty="0">
              <a:solidFill>
                <a:srgbClr val="002060"/>
              </a:solidFill>
            </a:endParaRPr>
          </a:p>
        </p:txBody>
      </p:sp>
      <p:sp>
        <p:nvSpPr>
          <p:cNvPr id="5" name="TextBox 4"/>
          <p:cNvSpPr txBox="1"/>
          <p:nvPr/>
        </p:nvSpPr>
        <p:spPr>
          <a:xfrm>
            <a:off x="808074" y="76201"/>
            <a:ext cx="10345479" cy="584775"/>
          </a:xfrm>
          <a:prstGeom prst="rect">
            <a:avLst/>
          </a:prstGeom>
          <a:noFill/>
        </p:spPr>
        <p:txBody>
          <a:bodyPr wrap="square" rtlCol="0">
            <a:spAutoFit/>
          </a:bodyPr>
          <a:lstStyle/>
          <a:p>
            <a:pPr algn="ctr"/>
            <a:r>
              <a:rPr lang="en-US" sz="3200" dirty="0">
                <a:solidFill>
                  <a:schemeClr val="tx2"/>
                </a:solidFill>
              </a:rPr>
              <a:t>Added Bonuses (to Evading Taxes or Laundering Money)</a:t>
            </a:r>
          </a:p>
        </p:txBody>
      </p:sp>
    </p:spTree>
    <p:extLst>
      <p:ext uri="{BB962C8B-B14F-4D97-AF65-F5344CB8AC3E}">
        <p14:creationId xmlns:p14="http://schemas.microsoft.com/office/powerpoint/2010/main" val="3068859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880</Words>
  <Application>Microsoft Office PowerPoint</Application>
  <PresentationFormat>Widescreen</PresentationFormat>
  <Paragraphs>133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Cook</dc:creator>
  <cp:lastModifiedBy>Anthony Cook</cp:lastModifiedBy>
  <cp:revision>3</cp:revision>
  <dcterms:created xsi:type="dcterms:W3CDTF">2023-05-08T05:49:34Z</dcterms:created>
  <dcterms:modified xsi:type="dcterms:W3CDTF">2023-05-19T17:31:02Z</dcterms:modified>
</cp:coreProperties>
</file>