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74" r:id="rId2"/>
    <p:sldId id="355" r:id="rId3"/>
    <p:sldId id="256" r:id="rId4"/>
    <p:sldId id="375" r:id="rId5"/>
    <p:sldId id="373" r:id="rId6"/>
    <p:sldId id="37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F03F2A-8CFD-462D-82AE-FE3A3FC3E17D}" v="10" dt="2023-05-21T11:22:53.0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2" autoAdjust="0"/>
    <p:restoredTop sz="94660"/>
  </p:normalViewPr>
  <p:slideViewPr>
    <p:cSldViewPr snapToGrid="0">
      <p:cViewPr varScale="1">
        <p:scale>
          <a:sx n="94" d="100"/>
          <a:sy n="94" d="100"/>
        </p:scale>
        <p:origin x="84"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thony Cook" userId="4c51dc56ee04c39d" providerId="LiveId" clId="{C0F03F2A-8CFD-462D-82AE-FE3A3FC3E17D}"/>
    <pc:docChg chg="undo custSel addSld delSld modSld sldOrd">
      <pc:chgData name="Anthony Cook" userId="4c51dc56ee04c39d" providerId="LiveId" clId="{C0F03F2A-8CFD-462D-82AE-FE3A3FC3E17D}" dt="2023-05-21T11:28:20.138" v="3695" actId="207"/>
      <pc:docMkLst>
        <pc:docMk/>
      </pc:docMkLst>
      <pc:sldChg chg="addSp delSp modSp mod ord">
        <pc:chgData name="Anthony Cook" userId="4c51dc56ee04c39d" providerId="LiveId" clId="{C0F03F2A-8CFD-462D-82AE-FE3A3FC3E17D}" dt="2023-05-21T11:20:41.337" v="3438" actId="20577"/>
        <pc:sldMkLst>
          <pc:docMk/>
          <pc:sldMk cId="1588354217" sldId="256"/>
        </pc:sldMkLst>
        <pc:spChg chg="add del mod">
          <ac:chgData name="Anthony Cook" userId="4c51dc56ee04c39d" providerId="LiveId" clId="{C0F03F2A-8CFD-462D-82AE-FE3A3FC3E17D}" dt="2023-05-21T11:15:56.408" v="2957" actId="478"/>
          <ac:spMkLst>
            <pc:docMk/>
            <pc:sldMk cId="1588354217" sldId="256"/>
            <ac:spMk id="2" creationId="{19DEB5D0-145D-90E2-F086-7960FF084D7B}"/>
          </ac:spMkLst>
        </pc:spChg>
        <pc:spChg chg="del">
          <ac:chgData name="Anthony Cook" userId="4c51dc56ee04c39d" providerId="LiveId" clId="{C0F03F2A-8CFD-462D-82AE-FE3A3FC3E17D}" dt="2023-05-08T08:22:21.535" v="26" actId="478"/>
          <ac:spMkLst>
            <pc:docMk/>
            <pc:sldMk cId="1588354217" sldId="256"/>
            <ac:spMk id="3" creationId="{2FFDC93B-B41C-A0B3-EA05-32ED74FE2B79}"/>
          </ac:spMkLst>
        </pc:spChg>
        <pc:spChg chg="add mod">
          <ac:chgData name="Anthony Cook" userId="4c51dc56ee04c39d" providerId="LiveId" clId="{C0F03F2A-8CFD-462D-82AE-FE3A3FC3E17D}" dt="2023-05-21T11:14:28.311" v="2878" actId="255"/>
          <ac:spMkLst>
            <pc:docMk/>
            <pc:sldMk cId="1588354217" sldId="256"/>
            <ac:spMk id="3" creationId="{EB02ACA7-B2C1-1BD4-BA5F-0B3FC1844D49}"/>
          </ac:spMkLst>
        </pc:spChg>
        <pc:spChg chg="add del mod">
          <ac:chgData name="Anthony Cook" userId="4c51dc56ee04c39d" providerId="LiveId" clId="{C0F03F2A-8CFD-462D-82AE-FE3A3FC3E17D}" dt="2023-05-21T11:15:58.244" v="2958" actId="478"/>
          <ac:spMkLst>
            <pc:docMk/>
            <pc:sldMk cId="1588354217" sldId="256"/>
            <ac:spMk id="5" creationId="{5880F793-4C17-C71E-5CD4-72D5470995BC}"/>
          </ac:spMkLst>
        </pc:spChg>
        <pc:spChg chg="add del mod">
          <ac:chgData name="Anthony Cook" userId="4c51dc56ee04c39d" providerId="LiveId" clId="{C0F03F2A-8CFD-462D-82AE-FE3A3FC3E17D}" dt="2023-05-08T08:23:43.005" v="272" actId="478"/>
          <ac:spMkLst>
            <pc:docMk/>
            <pc:sldMk cId="1588354217" sldId="256"/>
            <ac:spMk id="5" creationId="{DACECF8A-2DAC-EDE8-B267-AB9876109BAD}"/>
          </ac:spMkLst>
        </pc:spChg>
        <pc:spChg chg="add mod">
          <ac:chgData name="Anthony Cook" userId="4c51dc56ee04c39d" providerId="LiveId" clId="{C0F03F2A-8CFD-462D-82AE-FE3A3FC3E17D}" dt="2023-05-21T11:20:41.337" v="3438" actId="20577"/>
          <ac:spMkLst>
            <pc:docMk/>
            <pc:sldMk cId="1588354217" sldId="256"/>
            <ac:spMk id="7" creationId="{5DF835C4-89F8-101E-6F64-63F3A07EFB29}"/>
          </ac:spMkLst>
        </pc:spChg>
      </pc:sldChg>
      <pc:sldChg chg="modSp add del mod">
        <pc:chgData name="Anthony Cook" userId="4c51dc56ee04c39d" providerId="LiveId" clId="{C0F03F2A-8CFD-462D-82AE-FE3A3FC3E17D}" dt="2023-05-21T11:12:57.470" v="2792" actId="1076"/>
        <pc:sldMkLst>
          <pc:docMk/>
          <pc:sldMk cId="588381698" sldId="355"/>
        </pc:sldMkLst>
        <pc:spChg chg="mod">
          <ac:chgData name="Anthony Cook" userId="4c51dc56ee04c39d" providerId="LiveId" clId="{C0F03F2A-8CFD-462D-82AE-FE3A3FC3E17D}" dt="2023-05-21T11:12:57.470" v="2792" actId="1076"/>
          <ac:spMkLst>
            <pc:docMk/>
            <pc:sldMk cId="588381698" sldId="355"/>
            <ac:spMk id="2" creationId="{00000000-0000-0000-0000-000000000000}"/>
          </ac:spMkLst>
        </pc:spChg>
      </pc:sldChg>
      <pc:sldChg chg="add del ord">
        <pc:chgData name="Anthony Cook" userId="4c51dc56ee04c39d" providerId="LiveId" clId="{C0F03F2A-8CFD-462D-82AE-FE3A3FC3E17D}" dt="2023-05-21T11:12:36.632" v="2788" actId="47"/>
        <pc:sldMkLst>
          <pc:docMk/>
          <pc:sldMk cId="3621196487" sldId="372"/>
        </pc:sldMkLst>
      </pc:sldChg>
      <pc:sldChg chg="addSp modSp add mod">
        <pc:chgData name="Anthony Cook" userId="4c51dc56ee04c39d" providerId="LiveId" clId="{C0F03F2A-8CFD-462D-82AE-FE3A3FC3E17D}" dt="2023-05-21T11:24:16.050" v="3518" actId="20577"/>
        <pc:sldMkLst>
          <pc:docMk/>
          <pc:sldMk cId="4196429819" sldId="373"/>
        </pc:sldMkLst>
        <pc:spChg chg="mod">
          <ac:chgData name="Anthony Cook" userId="4c51dc56ee04c39d" providerId="LiveId" clId="{C0F03F2A-8CFD-462D-82AE-FE3A3FC3E17D}" dt="2023-05-21T11:24:16.050" v="3518" actId="20577"/>
          <ac:spMkLst>
            <pc:docMk/>
            <pc:sldMk cId="4196429819" sldId="373"/>
            <ac:spMk id="2" creationId="{19DEB5D0-145D-90E2-F086-7960FF084D7B}"/>
          </ac:spMkLst>
        </pc:spChg>
        <pc:spChg chg="add mod">
          <ac:chgData name="Anthony Cook" userId="4c51dc56ee04c39d" providerId="LiveId" clId="{C0F03F2A-8CFD-462D-82AE-FE3A3FC3E17D}" dt="2023-05-21T11:22:29.734" v="3492" actId="207"/>
          <ac:spMkLst>
            <pc:docMk/>
            <pc:sldMk cId="4196429819" sldId="373"/>
            <ac:spMk id="4" creationId="{DBD373A0-A0F7-D721-0A50-EE3ACFCC87BB}"/>
          </ac:spMkLst>
        </pc:spChg>
      </pc:sldChg>
      <pc:sldChg chg="addSp modSp add mod ord">
        <pc:chgData name="Anthony Cook" userId="4c51dc56ee04c39d" providerId="LiveId" clId="{C0F03F2A-8CFD-462D-82AE-FE3A3FC3E17D}" dt="2023-05-21T11:12:34.178" v="2787" actId="207"/>
        <pc:sldMkLst>
          <pc:docMk/>
          <pc:sldMk cId="3375642898" sldId="374"/>
        </pc:sldMkLst>
        <pc:spChg chg="add mod">
          <ac:chgData name="Anthony Cook" userId="4c51dc56ee04c39d" providerId="LiveId" clId="{C0F03F2A-8CFD-462D-82AE-FE3A3FC3E17D}" dt="2023-05-21T11:12:34.178" v="2787" actId="207"/>
          <ac:spMkLst>
            <pc:docMk/>
            <pc:sldMk cId="3375642898" sldId="374"/>
            <ac:spMk id="2" creationId="{5E11B7AF-DD50-966E-39B2-A860327B7769}"/>
          </ac:spMkLst>
        </pc:spChg>
        <pc:picChg chg="mod">
          <ac:chgData name="Anthony Cook" userId="4c51dc56ee04c39d" providerId="LiveId" clId="{C0F03F2A-8CFD-462D-82AE-FE3A3FC3E17D}" dt="2023-05-21T11:12:16.424" v="2759" actId="1076"/>
          <ac:picMkLst>
            <pc:docMk/>
            <pc:sldMk cId="3375642898" sldId="374"/>
            <ac:picMk id="3" creationId="{952FF616-3D06-AD63-8030-C86894CFF554}"/>
          </ac:picMkLst>
        </pc:picChg>
      </pc:sldChg>
      <pc:sldChg chg="addSp delSp modSp new mod">
        <pc:chgData name="Anthony Cook" userId="4c51dc56ee04c39d" providerId="LiveId" clId="{C0F03F2A-8CFD-462D-82AE-FE3A3FC3E17D}" dt="2023-05-21T11:28:20.138" v="3695" actId="207"/>
        <pc:sldMkLst>
          <pc:docMk/>
          <pc:sldMk cId="3447336643" sldId="375"/>
        </pc:sldMkLst>
        <pc:spChg chg="add mod">
          <ac:chgData name="Anthony Cook" userId="4c51dc56ee04c39d" providerId="LiveId" clId="{C0F03F2A-8CFD-462D-82AE-FE3A3FC3E17D}" dt="2023-05-21T11:19:12.905" v="3304" actId="20577"/>
          <ac:spMkLst>
            <pc:docMk/>
            <pc:sldMk cId="3447336643" sldId="375"/>
            <ac:spMk id="2" creationId="{368CA2C1-C8B1-8870-3B9C-A013E9CC5E79}"/>
          </ac:spMkLst>
        </pc:spChg>
        <pc:spChg chg="del">
          <ac:chgData name="Anthony Cook" userId="4c51dc56ee04c39d" providerId="LiveId" clId="{C0F03F2A-8CFD-462D-82AE-FE3A3FC3E17D}" dt="2023-05-09T05:09:08.084" v="1235" actId="478"/>
          <ac:spMkLst>
            <pc:docMk/>
            <pc:sldMk cId="3447336643" sldId="375"/>
            <ac:spMk id="2" creationId="{596A4487-F5F5-1229-0A34-A0EF7292D55C}"/>
          </ac:spMkLst>
        </pc:spChg>
        <pc:spChg chg="mod">
          <ac:chgData name="Anthony Cook" userId="4c51dc56ee04c39d" providerId="LiveId" clId="{C0F03F2A-8CFD-462D-82AE-FE3A3FC3E17D}" dt="2023-05-21T11:28:20.138" v="3695" actId="207"/>
          <ac:spMkLst>
            <pc:docMk/>
            <pc:sldMk cId="3447336643" sldId="375"/>
            <ac:spMk id="3" creationId="{58258B0F-58A9-E132-A751-173AEA771A9F}"/>
          </ac:spMkLst>
        </pc:spChg>
      </pc:sldChg>
      <pc:sldChg chg="add del">
        <pc:chgData name="Anthony Cook" userId="4c51dc56ee04c39d" providerId="LiveId" clId="{C0F03F2A-8CFD-462D-82AE-FE3A3FC3E17D}" dt="2023-05-08T09:18:31.516" v="1156" actId="47"/>
        <pc:sldMkLst>
          <pc:docMk/>
          <pc:sldMk cId="1194942665" sldId="376"/>
        </pc:sldMkLst>
      </pc:sldChg>
      <pc:sldChg chg="delSp modSp new del mod">
        <pc:chgData name="Anthony Cook" userId="4c51dc56ee04c39d" providerId="LiveId" clId="{C0F03F2A-8CFD-462D-82AE-FE3A3FC3E17D}" dt="2023-05-21T11:21:07.803" v="3440" actId="47"/>
        <pc:sldMkLst>
          <pc:docMk/>
          <pc:sldMk cId="3017126510" sldId="376"/>
        </pc:sldMkLst>
        <pc:spChg chg="del">
          <ac:chgData name="Anthony Cook" userId="4c51dc56ee04c39d" providerId="LiveId" clId="{C0F03F2A-8CFD-462D-82AE-FE3A3FC3E17D}" dt="2023-05-11T07:01:58.792" v="2012" actId="478"/>
          <ac:spMkLst>
            <pc:docMk/>
            <pc:sldMk cId="3017126510" sldId="376"/>
            <ac:spMk id="2" creationId="{731291B5-43D0-97F7-AF1E-81D46433793C}"/>
          </ac:spMkLst>
        </pc:spChg>
        <pc:spChg chg="mod">
          <ac:chgData name="Anthony Cook" userId="4c51dc56ee04c39d" providerId="LiveId" clId="{C0F03F2A-8CFD-462D-82AE-FE3A3FC3E17D}" dt="2023-05-21T11:20:07.639" v="3344" actId="21"/>
          <ac:spMkLst>
            <pc:docMk/>
            <pc:sldMk cId="3017126510" sldId="376"/>
            <ac:spMk id="3" creationId="{D459FFD9-7B98-5141-6913-28A1A9CBA37F}"/>
          </ac:spMkLst>
        </pc:spChg>
      </pc:sldChg>
      <pc:sldChg chg="addSp delSp modSp new mod">
        <pc:chgData name="Anthony Cook" userId="4c51dc56ee04c39d" providerId="LiveId" clId="{C0F03F2A-8CFD-462D-82AE-FE3A3FC3E17D}" dt="2023-05-21T11:24:33.303" v="3522" actId="20577"/>
        <pc:sldMkLst>
          <pc:docMk/>
          <pc:sldMk cId="255897317" sldId="377"/>
        </pc:sldMkLst>
        <pc:spChg chg="del">
          <ac:chgData name="Anthony Cook" userId="4c51dc56ee04c39d" providerId="LiveId" clId="{C0F03F2A-8CFD-462D-82AE-FE3A3FC3E17D}" dt="2023-05-11T07:13:03.523" v="2527" actId="478"/>
          <ac:spMkLst>
            <pc:docMk/>
            <pc:sldMk cId="255897317" sldId="377"/>
            <ac:spMk id="2" creationId="{685F3A37-13FB-0EED-2BED-ADA1A733493D}"/>
          </ac:spMkLst>
        </pc:spChg>
        <pc:spChg chg="add mod">
          <ac:chgData name="Anthony Cook" userId="4c51dc56ee04c39d" providerId="LiveId" clId="{C0F03F2A-8CFD-462D-82AE-FE3A3FC3E17D}" dt="2023-05-21T11:22:55.272" v="3496" actId="1076"/>
          <ac:spMkLst>
            <pc:docMk/>
            <pc:sldMk cId="255897317" sldId="377"/>
            <ac:spMk id="2" creationId="{DE73A68B-322B-B1BE-0AAD-A33C78D04F38}"/>
          </ac:spMkLst>
        </pc:spChg>
        <pc:spChg chg="mod">
          <ac:chgData name="Anthony Cook" userId="4c51dc56ee04c39d" providerId="LiveId" clId="{C0F03F2A-8CFD-462D-82AE-FE3A3FC3E17D}" dt="2023-05-21T11:24:33.303" v="3522" actId="20577"/>
          <ac:spMkLst>
            <pc:docMk/>
            <pc:sldMk cId="255897317" sldId="377"/>
            <ac:spMk id="3" creationId="{0B7F1838-9CE6-7213-CCD7-9E5803C6731F}"/>
          </ac:spMkLst>
        </pc:spChg>
        <pc:spChg chg="add del mod">
          <ac:chgData name="Anthony Cook" userId="4c51dc56ee04c39d" providerId="LiveId" clId="{C0F03F2A-8CFD-462D-82AE-FE3A3FC3E17D}" dt="2023-05-21T11:22:52.307" v="3494" actId="478"/>
          <ac:spMkLst>
            <pc:docMk/>
            <pc:sldMk cId="255897317" sldId="377"/>
            <ac:spMk id="4" creationId="{EB9ED552-227F-397E-7310-FF85B1F372D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E426A-0C0D-6E36-26F3-486BA404517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4B15AC-D1B4-5E4E-F8C8-05139C275C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102E66-8872-7147-71BA-BEF6A9D41EC4}"/>
              </a:ext>
            </a:extLst>
          </p:cNvPr>
          <p:cNvSpPr>
            <a:spLocks noGrp="1"/>
          </p:cNvSpPr>
          <p:nvPr>
            <p:ph type="dt" sz="half" idx="10"/>
          </p:nvPr>
        </p:nvSpPr>
        <p:spPr/>
        <p:txBody>
          <a:bodyPr/>
          <a:lstStyle/>
          <a:p>
            <a:fld id="{0F34F185-82E3-4D55-BE5E-CC07B1D03B93}" type="datetimeFigureOut">
              <a:rPr lang="en-US" smtClean="0"/>
              <a:t>5/21/2023</a:t>
            </a:fld>
            <a:endParaRPr lang="en-US"/>
          </a:p>
        </p:txBody>
      </p:sp>
      <p:sp>
        <p:nvSpPr>
          <p:cNvPr id="5" name="Footer Placeholder 4">
            <a:extLst>
              <a:ext uri="{FF2B5EF4-FFF2-40B4-BE49-F238E27FC236}">
                <a16:creationId xmlns:a16="http://schemas.microsoft.com/office/drawing/2014/main" id="{CA365D2A-4ACA-EF74-805B-BCC267C116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F800AC-BA99-BCF5-DEE6-90831C901D16}"/>
              </a:ext>
            </a:extLst>
          </p:cNvPr>
          <p:cNvSpPr>
            <a:spLocks noGrp="1"/>
          </p:cNvSpPr>
          <p:nvPr>
            <p:ph type="sldNum" sz="quarter" idx="12"/>
          </p:nvPr>
        </p:nvSpPr>
        <p:spPr/>
        <p:txBody>
          <a:bodyPr/>
          <a:lstStyle/>
          <a:p>
            <a:fld id="{1AAC92D8-BB46-4602-AF8B-B110897FF5C8}" type="slidenum">
              <a:rPr lang="en-US" smtClean="0"/>
              <a:t>‹#›</a:t>
            </a:fld>
            <a:endParaRPr lang="en-US"/>
          </a:p>
        </p:txBody>
      </p:sp>
    </p:spTree>
    <p:extLst>
      <p:ext uri="{BB962C8B-B14F-4D97-AF65-F5344CB8AC3E}">
        <p14:creationId xmlns:p14="http://schemas.microsoft.com/office/powerpoint/2010/main" val="3628379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3D450-7493-AFE3-8406-B2DA92B2A9A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BBE0482-1B9C-4D24-77E2-B5F6529D91C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797181-15EA-C47F-9494-E99CE626E3A2}"/>
              </a:ext>
            </a:extLst>
          </p:cNvPr>
          <p:cNvSpPr>
            <a:spLocks noGrp="1"/>
          </p:cNvSpPr>
          <p:nvPr>
            <p:ph type="dt" sz="half" idx="10"/>
          </p:nvPr>
        </p:nvSpPr>
        <p:spPr/>
        <p:txBody>
          <a:bodyPr/>
          <a:lstStyle/>
          <a:p>
            <a:fld id="{0F34F185-82E3-4D55-BE5E-CC07B1D03B93}" type="datetimeFigureOut">
              <a:rPr lang="en-US" smtClean="0"/>
              <a:t>5/21/2023</a:t>
            </a:fld>
            <a:endParaRPr lang="en-US"/>
          </a:p>
        </p:txBody>
      </p:sp>
      <p:sp>
        <p:nvSpPr>
          <p:cNvPr id="5" name="Footer Placeholder 4">
            <a:extLst>
              <a:ext uri="{FF2B5EF4-FFF2-40B4-BE49-F238E27FC236}">
                <a16:creationId xmlns:a16="http://schemas.microsoft.com/office/drawing/2014/main" id="{52BA6DDE-4172-AE80-0A16-EDF67CAE7E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7C477A-1355-4968-5F1E-D51A7B649552}"/>
              </a:ext>
            </a:extLst>
          </p:cNvPr>
          <p:cNvSpPr>
            <a:spLocks noGrp="1"/>
          </p:cNvSpPr>
          <p:nvPr>
            <p:ph type="sldNum" sz="quarter" idx="12"/>
          </p:nvPr>
        </p:nvSpPr>
        <p:spPr/>
        <p:txBody>
          <a:bodyPr/>
          <a:lstStyle/>
          <a:p>
            <a:fld id="{1AAC92D8-BB46-4602-AF8B-B110897FF5C8}" type="slidenum">
              <a:rPr lang="en-US" smtClean="0"/>
              <a:t>‹#›</a:t>
            </a:fld>
            <a:endParaRPr lang="en-US"/>
          </a:p>
        </p:txBody>
      </p:sp>
    </p:spTree>
    <p:extLst>
      <p:ext uri="{BB962C8B-B14F-4D97-AF65-F5344CB8AC3E}">
        <p14:creationId xmlns:p14="http://schemas.microsoft.com/office/powerpoint/2010/main" val="367886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FE2E40-2802-96C0-24BB-1BA6DF61EAB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6DB73B-DCB2-8A83-6C0B-9BB80A5536D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02A262-8ABA-C936-20CC-224677B77FD6}"/>
              </a:ext>
            </a:extLst>
          </p:cNvPr>
          <p:cNvSpPr>
            <a:spLocks noGrp="1"/>
          </p:cNvSpPr>
          <p:nvPr>
            <p:ph type="dt" sz="half" idx="10"/>
          </p:nvPr>
        </p:nvSpPr>
        <p:spPr/>
        <p:txBody>
          <a:bodyPr/>
          <a:lstStyle/>
          <a:p>
            <a:fld id="{0F34F185-82E3-4D55-BE5E-CC07B1D03B93}" type="datetimeFigureOut">
              <a:rPr lang="en-US" smtClean="0"/>
              <a:t>5/21/2023</a:t>
            </a:fld>
            <a:endParaRPr lang="en-US"/>
          </a:p>
        </p:txBody>
      </p:sp>
      <p:sp>
        <p:nvSpPr>
          <p:cNvPr id="5" name="Footer Placeholder 4">
            <a:extLst>
              <a:ext uri="{FF2B5EF4-FFF2-40B4-BE49-F238E27FC236}">
                <a16:creationId xmlns:a16="http://schemas.microsoft.com/office/drawing/2014/main" id="{B206784F-705F-2122-C440-C5B01D66F1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71A41E-11D8-84AA-98A1-8B1C03582105}"/>
              </a:ext>
            </a:extLst>
          </p:cNvPr>
          <p:cNvSpPr>
            <a:spLocks noGrp="1"/>
          </p:cNvSpPr>
          <p:nvPr>
            <p:ph type="sldNum" sz="quarter" idx="12"/>
          </p:nvPr>
        </p:nvSpPr>
        <p:spPr/>
        <p:txBody>
          <a:bodyPr/>
          <a:lstStyle/>
          <a:p>
            <a:fld id="{1AAC92D8-BB46-4602-AF8B-B110897FF5C8}" type="slidenum">
              <a:rPr lang="en-US" smtClean="0"/>
              <a:t>‹#›</a:t>
            </a:fld>
            <a:endParaRPr lang="en-US"/>
          </a:p>
        </p:txBody>
      </p:sp>
    </p:spTree>
    <p:extLst>
      <p:ext uri="{BB962C8B-B14F-4D97-AF65-F5344CB8AC3E}">
        <p14:creationId xmlns:p14="http://schemas.microsoft.com/office/powerpoint/2010/main" val="1906504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01D03-78AC-4CCD-F801-66CF9D0A50E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EDD8E3-856C-3956-C850-37AD427EEE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76008C-DD5C-FA98-691A-DF89955EEDD8}"/>
              </a:ext>
            </a:extLst>
          </p:cNvPr>
          <p:cNvSpPr>
            <a:spLocks noGrp="1"/>
          </p:cNvSpPr>
          <p:nvPr>
            <p:ph type="dt" sz="half" idx="10"/>
          </p:nvPr>
        </p:nvSpPr>
        <p:spPr/>
        <p:txBody>
          <a:bodyPr/>
          <a:lstStyle/>
          <a:p>
            <a:fld id="{0F34F185-82E3-4D55-BE5E-CC07B1D03B93}" type="datetimeFigureOut">
              <a:rPr lang="en-US" smtClean="0"/>
              <a:t>5/21/2023</a:t>
            </a:fld>
            <a:endParaRPr lang="en-US"/>
          </a:p>
        </p:txBody>
      </p:sp>
      <p:sp>
        <p:nvSpPr>
          <p:cNvPr id="5" name="Footer Placeholder 4">
            <a:extLst>
              <a:ext uri="{FF2B5EF4-FFF2-40B4-BE49-F238E27FC236}">
                <a16:creationId xmlns:a16="http://schemas.microsoft.com/office/drawing/2014/main" id="{C67ED973-90E0-CE67-2FC9-73D80A18E4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E335DA-6413-B0F3-026E-7790250E5A50}"/>
              </a:ext>
            </a:extLst>
          </p:cNvPr>
          <p:cNvSpPr>
            <a:spLocks noGrp="1"/>
          </p:cNvSpPr>
          <p:nvPr>
            <p:ph type="sldNum" sz="quarter" idx="12"/>
          </p:nvPr>
        </p:nvSpPr>
        <p:spPr/>
        <p:txBody>
          <a:bodyPr/>
          <a:lstStyle/>
          <a:p>
            <a:fld id="{1AAC92D8-BB46-4602-AF8B-B110897FF5C8}" type="slidenum">
              <a:rPr lang="en-US" smtClean="0"/>
              <a:t>‹#›</a:t>
            </a:fld>
            <a:endParaRPr lang="en-US"/>
          </a:p>
        </p:txBody>
      </p:sp>
    </p:spTree>
    <p:extLst>
      <p:ext uri="{BB962C8B-B14F-4D97-AF65-F5344CB8AC3E}">
        <p14:creationId xmlns:p14="http://schemas.microsoft.com/office/powerpoint/2010/main" val="3681194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01DC3-1ECE-295F-1A23-63DADC8579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38D1692-50E8-608C-50A5-AB22AEE28D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5A2125-A1B3-4413-73F0-5B8280742DBD}"/>
              </a:ext>
            </a:extLst>
          </p:cNvPr>
          <p:cNvSpPr>
            <a:spLocks noGrp="1"/>
          </p:cNvSpPr>
          <p:nvPr>
            <p:ph type="dt" sz="half" idx="10"/>
          </p:nvPr>
        </p:nvSpPr>
        <p:spPr/>
        <p:txBody>
          <a:bodyPr/>
          <a:lstStyle/>
          <a:p>
            <a:fld id="{0F34F185-82E3-4D55-BE5E-CC07B1D03B93}" type="datetimeFigureOut">
              <a:rPr lang="en-US" smtClean="0"/>
              <a:t>5/21/2023</a:t>
            </a:fld>
            <a:endParaRPr lang="en-US"/>
          </a:p>
        </p:txBody>
      </p:sp>
      <p:sp>
        <p:nvSpPr>
          <p:cNvPr id="5" name="Footer Placeholder 4">
            <a:extLst>
              <a:ext uri="{FF2B5EF4-FFF2-40B4-BE49-F238E27FC236}">
                <a16:creationId xmlns:a16="http://schemas.microsoft.com/office/drawing/2014/main" id="{7A7ED25A-CAE0-53DA-9A9D-CCCF874587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CB713A-0B3D-407D-5F58-BB5C35D2F74E}"/>
              </a:ext>
            </a:extLst>
          </p:cNvPr>
          <p:cNvSpPr>
            <a:spLocks noGrp="1"/>
          </p:cNvSpPr>
          <p:nvPr>
            <p:ph type="sldNum" sz="quarter" idx="12"/>
          </p:nvPr>
        </p:nvSpPr>
        <p:spPr/>
        <p:txBody>
          <a:bodyPr/>
          <a:lstStyle/>
          <a:p>
            <a:fld id="{1AAC92D8-BB46-4602-AF8B-B110897FF5C8}" type="slidenum">
              <a:rPr lang="en-US" smtClean="0"/>
              <a:t>‹#›</a:t>
            </a:fld>
            <a:endParaRPr lang="en-US"/>
          </a:p>
        </p:txBody>
      </p:sp>
    </p:spTree>
    <p:extLst>
      <p:ext uri="{BB962C8B-B14F-4D97-AF65-F5344CB8AC3E}">
        <p14:creationId xmlns:p14="http://schemas.microsoft.com/office/powerpoint/2010/main" val="1776307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2DA33-E92C-E5AE-5963-444C130BFF7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3A29CA-B09C-2475-ED11-BD3055E895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3F2555-8341-4E43-9559-C27A13792A8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C0B717-0809-856F-3118-E160E23874BC}"/>
              </a:ext>
            </a:extLst>
          </p:cNvPr>
          <p:cNvSpPr>
            <a:spLocks noGrp="1"/>
          </p:cNvSpPr>
          <p:nvPr>
            <p:ph type="dt" sz="half" idx="10"/>
          </p:nvPr>
        </p:nvSpPr>
        <p:spPr/>
        <p:txBody>
          <a:bodyPr/>
          <a:lstStyle/>
          <a:p>
            <a:fld id="{0F34F185-82E3-4D55-BE5E-CC07B1D03B93}" type="datetimeFigureOut">
              <a:rPr lang="en-US" smtClean="0"/>
              <a:t>5/21/2023</a:t>
            </a:fld>
            <a:endParaRPr lang="en-US"/>
          </a:p>
        </p:txBody>
      </p:sp>
      <p:sp>
        <p:nvSpPr>
          <p:cNvPr id="6" name="Footer Placeholder 5">
            <a:extLst>
              <a:ext uri="{FF2B5EF4-FFF2-40B4-BE49-F238E27FC236}">
                <a16:creationId xmlns:a16="http://schemas.microsoft.com/office/drawing/2014/main" id="{21685E8E-E48A-2E5C-29B0-1300DFDD58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740A05-EE58-826E-32B7-6C5FBF982C3F}"/>
              </a:ext>
            </a:extLst>
          </p:cNvPr>
          <p:cNvSpPr>
            <a:spLocks noGrp="1"/>
          </p:cNvSpPr>
          <p:nvPr>
            <p:ph type="sldNum" sz="quarter" idx="12"/>
          </p:nvPr>
        </p:nvSpPr>
        <p:spPr/>
        <p:txBody>
          <a:bodyPr/>
          <a:lstStyle/>
          <a:p>
            <a:fld id="{1AAC92D8-BB46-4602-AF8B-B110897FF5C8}" type="slidenum">
              <a:rPr lang="en-US" smtClean="0"/>
              <a:t>‹#›</a:t>
            </a:fld>
            <a:endParaRPr lang="en-US"/>
          </a:p>
        </p:txBody>
      </p:sp>
    </p:spTree>
    <p:extLst>
      <p:ext uri="{BB962C8B-B14F-4D97-AF65-F5344CB8AC3E}">
        <p14:creationId xmlns:p14="http://schemas.microsoft.com/office/powerpoint/2010/main" val="3949954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B7E88-DCDB-FB32-6154-353DFC18D46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855193E-8313-097B-C132-41A37A7AEC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9BC5E0-A820-BDC2-FB12-7A2FA1684B6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4DDE46-DF02-564B-824E-7951C76C2A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8243E0E-4963-4BE2-C884-4A9EDB6FEAD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F55E5D-595B-77F2-12F8-7B816D83120F}"/>
              </a:ext>
            </a:extLst>
          </p:cNvPr>
          <p:cNvSpPr>
            <a:spLocks noGrp="1"/>
          </p:cNvSpPr>
          <p:nvPr>
            <p:ph type="dt" sz="half" idx="10"/>
          </p:nvPr>
        </p:nvSpPr>
        <p:spPr/>
        <p:txBody>
          <a:bodyPr/>
          <a:lstStyle/>
          <a:p>
            <a:fld id="{0F34F185-82E3-4D55-BE5E-CC07B1D03B93}" type="datetimeFigureOut">
              <a:rPr lang="en-US" smtClean="0"/>
              <a:t>5/21/2023</a:t>
            </a:fld>
            <a:endParaRPr lang="en-US"/>
          </a:p>
        </p:txBody>
      </p:sp>
      <p:sp>
        <p:nvSpPr>
          <p:cNvPr id="8" name="Footer Placeholder 7">
            <a:extLst>
              <a:ext uri="{FF2B5EF4-FFF2-40B4-BE49-F238E27FC236}">
                <a16:creationId xmlns:a16="http://schemas.microsoft.com/office/drawing/2014/main" id="{2BC73A72-F3B8-6C2C-2FB3-FC2EF84C366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DC97217-222A-3488-E796-7C7AB716BCCE}"/>
              </a:ext>
            </a:extLst>
          </p:cNvPr>
          <p:cNvSpPr>
            <a:spLocks noGrp="1"/>
          </p:cNvSpPr>
          <p:nvPr>
            <p:ph type="sldNum" sz="quarter" idx="12"/>
          </p:nvPr>
        </p:nvSpPr>
        <p:spPr/>
        <p:txBody>
          <a:bodyPr/>
          <a:lstStyle/>
          <a:p>
            <a:fld id="{1AAC92D8-BB46-4602-AF8B-B110897FF5C8}" type="slidenum">
              <a:rPr lang="en-US" smtClean="0"/>
              <a:t>‹#›</a:t>
            </a:fld>
            <a:endParaRPr lang="en-US"/>
          </a:p>
        </p:txBody>
      </p:sp>
    </p:spTree>
    <p:extLst>
      <p:ext uri="{BB962C8B-B14F-4D97-AF65-F5344CB8AC3E}">
        <p14:creationId xmlns:p14="http://schemas.microsoft.com/office/powerpoint/2010/main" val="1268631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02351-640B-5654-48D4-89E8A4EB00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3A56B6-1007-52B6-C7A3-EEB22159924F}"/>
              </a:ext>
            </a:extLst>
          </p:cNvPr>
          <p:cNvSpPr>
            <a:spLocks noGrp="1"/>
          </p:cNvSpPr>
          <p:nvPr>
            <p:ph type="dt" sz="half" idx="10"/>
          </p:nvPr>
        </p:nvSpPr>
        <p:spPr/>
        <p:txBody>
          <a:bodyPr/>
          <a:lstStyle/>
          <a:p>
            <a:fld id="{0F34F185-82E3-4D55-BE5E-CC07B1D03B93}" type="datetimeFigureOut">
              <a:rPr lang="en-US" smtClean="0"/>
              <a:t>5/21/2023</a:t>
            </a:fld>
            <a:endParaRPr lang="en-US"/>
          </a:p>
        </p:txBody>
      </p:sp>
      <p:sp>
        <p:nvSpPr>
          <p:cNvPr id="4" name="Footer Placeholder 3">
            <a:extLst>
              <a:ext uri="{FF2B5EF4-FFF2-40B4-BE49-F238E27FC236}">
                <a16:creationId xmlns:a16="http://schemas.microsoft.com/office/drawing/2014/main" id="{DF3295E5-1746-AF5A-DD12-F439BBC4840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C4A3BE5-7720-5F3A-FCCF-C3431FE2270E}"/>
              </a:ext>
            </a:extLst>
          </p:cNvPr>
          <p:cNvSpPr>
            <a:spLocks noGrp="1"/>
          </p:cNvSpPr>
          <p:nvPr>
            <p:ph type="sldNum" sz="quarter" idx="12"/>
          </p:nvPr>
        </p:nvSpPr>
        <p:spPr/>
        <p:txBody>
          <a:bodyPr/>
          <a:lstStyle/>
          <a:p>
            <a:fld id="{1AAC92D8-BB46-4602-AF8B-B110897FF5C8}" type="slidenum">
              <a:rPr lang="en-US" smtClean="0"/>
              <a:t>‹#›</a:t>
            </a:fld>
            <a:endParaRPr lang="en-US"/>
          </a:p>
        </p:txBody>
      </p:sp>
    </p:spTree>
    <p:extLst>
      <p:ext uri="{BB962C8B-B14F-4D97-AF65-F5344CB8AC3E}">
        <p14:creationId xmlns:p14="http://schemas.microsoft.com/office/powerpoint/2010/main" val="104901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F0C7A2-EFCF-2925-D7B4-FAE682B4292E}"/>
              </a:ext>
            </a:extLst>
          </p:cNvPr>
          <p:cNvSpPr>
            <a:spLocks noGrp="1"/>
          </p:cNvSpPr>
          <p:nvPr>
            <p:ph type="dt" sz="half" idx="10"/>
          </p:nvPr>
        </p:nvSpPr>
        <p:spPr/>
        <p:txBody>
          <a:bodyPr/>
          <a:lstStyle/>
          <a:p>
            <a:fld id="{0F34F185-82E3-4D55-BE5E-CC07B1D03B93}" type="datetimeFigureOut">
              <a:rPr lang="en-US" smtClean="0"/>
              <a:t>5/21/2023</a:t>
            </a:fld>
            <a:endParaRPr lang="en-US"/>
          </a:p>
        </p:txBody>
      </p:sp>
      <p:sp>
        <p:nvSpPr>
          <p:cNvPr id="3" name="Footer Placeholder 2">
            <a:extLst>
              <a:ext uri="{FF2B5EF4-FFF2-40B4-BE49-F238E27FC236}">
                <a16:creationId xmlns:a16="http://schemas.microsoft.com/office/drawing/2014/main" id="{058D6263-4F7E-6AE6-BBD2-7E07617812F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BEFBE32-3D42-A360-499C-8BFC33C414D1}"/>
              </a:ext>
            </a:extLst>
          </p:cNvPr>
          <p:cNvSpPr>
            <a:spLocks noGrp="1"/>
          </p:cNvSpPr>
          <p:nvPr>
            <p:ph type="sldNum" sz="quarter" idx="12"/>
          </p:nvPr>
        </p:nvSpPr>
        <p:spPr/>
        <p:txBody>
          <a:bodyPr/>
          <a:lstStyle/>
          <a:p>
            <a:fld id="{1AAC92D8-BB46-4602-AF8B-B110897FF5C8}" type="slidenum">
              <a:rPr lang="en-US" smtClean="0"/>
              <a:t>‹#›</a:t>
            </a:fld>
            <a:endParaRPr lang="en-US"/>
          </a:p>
        </p:txBody>
      </p:sp>
    </p:spTree>
    <p:extLst>
      <p:ext uri="{BB962C8B-B14F-4D97-AF65-F5344CB8AC3E}">
        <p14:creationId xmlns:p14="http://schemas.microsoft.com/office/powerpoint/2010/main" val="3456214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3237A-DADF-E3A5-5098-B0D3D883EA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BFD0A9-9780-5AD0-DF14-756128E8B6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72C652D-DF9F-E072-0E52-5E6769AFC7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F5F043-4C02-CA5B-2772-DE28FD9550C3}"/>
              </a:ext>
            </a:extLst>
          </p:cNvPr>
          <p:cNvSpPr>
            <a:spLocks noGrp="1"/>
          </p:cNvSpPr>
          <p:nvPr>
            <p:ph type="dt" sz="half" idx="10"/>
          </p:nvPr>
        </p:nvSpPr>
        <p:spPr/>
        <p:txBody>
          <a:bodyPr/>
          <a:lstStyle/>
          <a:p>
            <a:fld id="{0F34F185-82E3-4D55-BE5E-CC07B1D03B93}" type="datetimeFigureOut">
              <a:rPr lang="en-US" smtClean="0"/>
              <a:t>5/21/2023</a:t>
            </a:fld>
            <a:endParaRPr lang="en-US"/>
          </a:p>
        </p:txBody>
      </p:sp>
      <p:sp>
        <p:nvSpPr>
          <p:cNvPr id="6" name="Footer Placeholder 5">
            <a:extLst>
              <a:ext uri="{FF2B5EF4-FFF2-40B4-BE49-F238E27FC236}">
                <a16:creationId xmlns:a16="http://schemas.microsoft.com/office/drawing/2014/main" id="{F371682A-564D-220C-DF88-79D1576C13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6D0356-CF75-D92A-33F1-9416B8DEC563}"/>
              </a:ext>
            </a:extLst>
          </p:cNvPr>
          <p:cNvSpPr>
            <a:spLocks noGrp="1"/>
          </p:cNvSpPr>
          <p:nvPr>
            <p:ph type="sldNum" sz="quarter" idx="12"/>
          </p:nvPr>
        </p:nvSpPr>
        <p:spPr/>
        <p:txBody>
          <a:bodyPr/>
          <a:lstStyle/>
          <a:p>
            <a:fld id="{1AAC92D8-BB46-4602-AF8B-B110897FF5C8}" type="slidenum">
              <a:rPr lang="en-US" smtClean="0"/>
              <a:t>‹#›</a:t>
            </a:fld>
            <a:endParaRPr lang="en-US"/>
          </a:p>
        </p:txBody>
      </p:sp>
    </p:spTree>
    <p:extLst>
      <p:ext uri="{BB962C8B-B14F-4D97-AF65-F5344CB8AC3E}">
        <p14:creationId xmlns:p14="http://schemas.microsoft.com/office/powerpoint/2010/main" val="1749092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EB7CE-AB07-16AF-D385-17EACBA19E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FAB156-D2A6-37E9-B649-C5B1D1C500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1526B57-58E9-4C4F-EC40-B840450299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86A126-0F76-6CFD-376A-328197348609}"/>
              </a:ext>
            </a:extLst>
          </p:cNvPr>
          <p:cNvSpPr>
            <a:spLocks noGrp="1"/>
          </p:cNvSpPr>
          <p:nvPr>
            <p:ph type="dt" sz="half" idx="10"/>
          </p:nvPr>
        </p:nvSpPr>
        <p:spPr/>
        <p:txBody>
          <a:bodyPr/>
          <a:lstStyle/>
          <a:p>
            <a:fld id="{0F34F185-82E3-4D55-BE5E-CC07B1D03B93}" type="datetimeFigureOut">
              <a:rPr lang="en-US" smtClean="0"/>
              <a:t>5/21/2023</a:t>
            </a:fld>
            <a:endParaRPr lang="en-US"/>
          </a:p>
        </p:txBody>
      </p:sp>
      <p:sp>
        <p:nvSpPr>
          <p:cNvPr id="6" name="Footer Placeholder 5">
            <a:extLst>
              <a:ext uri="{FF2B5EF4-FFF2-40B4-BE49-F238E27FC236}">
                <a16:creationId xmlns:a16="http://schemas.microsoft.com/office/drawing/2014/main" id="{7536251D-D7DE-BC49-EC0B-439CFDFD62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339351-2539-6B9F-FC8B-DD12D413A705}"/>
              </a:ext>
            </a:extLst>
          </p:cNvPr>
          <p:cNvSpPr>
            <a:spLocks noGrp="1"/>
          </p:cNvSpPr>
          <p:nvPr>
            <p:ph type="sldNum" sz="quarter" idx="12"/>
          </p:nvPr>
        </p:nvSpPr>
        <p:spPr/>
        <p:txBody>
          <a:bodyPr/>
          <a:lstStyle/>
          <a:p>
            <a:fld id="{1AAC92D8-BB46-4602-AF8B-B110897FF5C8}" type="slidenum">
              <a:rPr lang="en-US" smtClean="0"/>
              <a:t>‹#›</a:t>
            </a:fld>
            <a:endParaRPr lang="en-US"/>
          </a:p>
        </p:txBody>
      </p:sp>
    </p:spTree>
    <p:extLst>
      <p:ext uri="{BB962C8B-B14F-4D97-AF65-F5344CB8AC3E}">
        <p14:creationId xmlns:p14="http://schemas.microsoft.com/office/powerpoint/2010/main" val="1577453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5C7C4D9-1038-6F36-B5B9-5BCDE3D0F6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765AF8-0694-62BA-1CED-0260A1446B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A955FC-0679-D2D2-7369-A6089C6D76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34F185-82E3-4D55-BE5E-CC07B1D03B93}" type="datetimeFigureOut">
              <a:rPr lang="en-US" smtClean="0"/>
              <a:t>5/21/2023</a:t>
            </a:fld>
            <a:endParaRPr lang="en-US"/>
          </a:p>
        </p:txBody>
      </p:sp>
      <p:sp>
        <p:nvSpPr>
          <p:cNvPr id="5" name="Footer Placeholder 4">
            <a:extLst>
              <a:ext uri="{FF2B5EF4-FFF2-40B4-BE49-F238E27FC236}">
                <a16:creationId xmlns:a16="http://schemas.microsoft.com/office/drawing/2014/main" id="{32863528-F042-D557-5287-A24C3DD461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B7C046C-DB53-F2A9-8B1A-221980666D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AC92D8-BB46-4602-AF8B-B110897FF5C8}" type="slidenum">
              <a:rPr lang="en-US" smtClean="0"/>
              <a:t>‹#›</a:t>
            </a:fld>
            <a:endParaRPr lang="en-US"/>
          </a:p>
        </p:txBody>
      </p:sp>
    </p:spTree>
    <p:extLst>
      <p:ext uri="{BB962C8B-B14F-4D97-AF65-F5344CB8AC3E}">
        <p14:creationId xmlns:p14="http://schemas.microsoft.com/office/powerpoint/2010/main" val="19711958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nEngOAzk0fM" TargetMode="Externa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graphics, circle, graphic design, logo&#10;&#10;Description automatically generated">
            <a:extLst>
              <a:ext uri="{FF2B5EF4-FFF2-40B4-BE49-F238E27FC236}">
                <a16:creationId xmlns:a16="http://schemas.microsoft.com/office/drawing/2014/main" id="{952FF616-3D06-AD63-8030-C86894CFF5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9092" y="366501"/>
            <a:ext cx="10193816" cy="2600220"/>
          </a:xfrm>
          <a:prstGeom prst="rect">
            <a:avLst/>
          </a:prstGeom>
        </p:spPr>
      </p:pic>
      <p:sp>
        <p:nvSpPr>
          <p:cNvPr id="2" name="TextBox 1">
            <a:extLst>
              <a:ext uri="{FF2B5EF4-FFF2-40B4-BE49-F238E27FC236}">
                <a16:creationId xmlns:a16="http://schemas.microsoft.com/office/drawing/2014/main" id="{5E11B7AF-DD50-966E-39B2-A860327B7769}"/>
              </a:ext>
            </a:extLst>
          </p:cNvPr>
          <p:cNvSpPr txBox="1"/>
          <p:nvPr/>
        </p:nvSpPr>
        <p:spPr>
          <a:xfrm>
            <a:off x="1695461" y="4323081"/>
            <a:ext cx="8305800" cy="923330"/>
          </a:xfrm>
          <a:prstGeom prst="rect">
            <a:avLst/>
          </a:prstGeom>
          <a:noFill/>
        </p:spPr>
        <p:txBody>
          <a:bodyPr wrap="square" rtlCol="0">
            <a:spAutoFit/>
          </a:bodyPr>
          <a:lstStyle/>
          <a:p>
            <a:pPr algn="ctr"/>
            <a:r>
              <a:rPr lang="en-US" sz="5400" dirty="0">
                <a:solidFill>
                  <a:srgbClr val="FF0000"/>
                </a:solidFill>
              </a:rPr>
              <a:t>Starting an Investigation</a:t>
            </a:r>
          </a:p>
        </p:txBody>
      </p:sp>
    </p:spTree>
    <p:extLst>
      <p:ext uri="{BB962C8B-B14F-4D97-AF65-F5344CB8AC3E}">
        <p14:creationId xmlns:p14="http://schemas.microsoft.com/office/powerpoint/2010/main" val="3375642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14500" y="990601"/>
            <a:ext cx="8382000" cy="646331"/>
          </a:xfrm>
          <a:prstGeom prst="rect">
            <a:avLst/>
          </a:prstGeom>
        </p:spPr>
        <p:txBody>
          <a:bodyPr wrap="square">
            <a:spAutoFit/>
          </a:bodyPr>
          <a:lstStyle/>
          <a:p>
            <a:pPr marL="1257300" lvl="2" indent="-342900">
              <a:buFont typeface="Wingdings" panose="05000000000000000000" pitchFamily="2" charset="2"/>
              <a:buChar char="Ø"/>
              <a:defRPr/>
            </a:pPr>
            <a:endParaRPr lang="en-US" dirty="0">
              <a:solidFill>
                <a:srgbClr val="002060"/>
              </a:solidFill>
            </a:endParaRPr>
          </a:p>
          <a:p>
            <a:pPr>
              <a:defRPr/>
            </a:pPr>
            <a:r>
              <a:rPr lang="en-US" dirty="0">
                <a:solidFill>
                  <a:srgbClr val="002060"/>
                </a:solidFill>
              </a:rPr>
              <a:t>	</a:t>
            </a:r>
          </a:p>
        </p:txBody>
      </p:sp>
      <p:sp>
        <p:nvSpPr>
          <p:cNvPr id="5" name="TextBox 4"/>
          <p:cNvSpPr txBox="1"/>
          <p:nvPr/>
        </p:nvSpPr>
        <p:spPr>
          <a:xfrm>
            <a:off x="1951075" y="76201"/>
            <a:ext cx="8305800" cy="584775"/>
          </a:xfrm>
          <a:prstGeom prst="rect">
            <a:avLst/>
          </a:prstGeom>
          <a:noFill/>
        </p:spPr>
        <p:txBody>
          <a:bodyPr wrap="square" rtlCol="0">
            <a:spAutoFit/>
          </a:bodyPr>
          <a:lstStyle/>
          <a:p>
            <a:pPr algn="ctr"/>
            <a:r>
              <a:rPr lang="en-US" sz="3200" dirty="0">
                <a:solidFill>
                  <a:schemeClr val="tx2"/>
                </a:solidFill>
              </a:rPr>
              <a:t>Panama Papers</a:t>
            </a:r>
          </a:p>
        </p:txBody>
      </p:sp>
      <p:sp>
        <p:nvSpPr>
          <p:cNvPr id="2" name="Rectangle 1"/>
          <p:cNvSpPr/>
          <p:nvPr/>
        </p:nvSpPr>
        <p:spPr>
          <a:xfrm>
            <a:off x="372533" y="671691"/>
            <a:ext cx="11284373" cy="6186309"/>
          </a:xfrm>
          <a:prstGeom prst="rect">
            <a:avLst/>
          </a:prstGeom>
        </p:spPr>
        <p:txBody>
          <a:bodyPr wrap="square">
            <a:spAutoFit/>
          </a:bodyPr>
          <a:lstStyle/>
          <a:p>
            <a:pPr marL="742950" lvl="1" indent="-285750">
              <a:buFont typeface="Wingdings" panose="05000000000000000000" pitchFamily="2" charset="2"/>
              <a:buChar char="q"/>
              <a:defRPr/>
            </a:pPr>
            <a:r>
              <a:rPr lang="en-US" sz="2200" dirty="0">
                <a:solidFill>
                  <a:srgbClr val="002060"/>
                </a:solidFill>
              </a:rPr>
              <a:t>11.5 million leaked document that provided information about financial and attorney-client information involving over 200,000 entities.  The entities were created under Panamanian law by the law firm </a:t>
            </a:r>
            <a:r>
              <a:rPr lang="en-US" sz="2200" dirty="0" err="1">
                <a:solidFill>
                  <a:srgbClr val="002060"/>
                </a:solidFill>
              </a:rPr>
              <a:t>Mossack</a:t>
            </a:r>
            <a:r>
              <a:rPr lang="en-US" sz="2200" dirty="0">
                <a:solidFill>
                  <a:srgbClr val="002060"/>
                </a:solidFill>
              </a:rPr>
              <a:t> Fonseca</a:t>
            </a:r>
          </a:p>
          <a:p>
            <a:pPr marL="742950" lvl="1" indent="-285750">
              <a:buFont typeface="Wingdings" panose="05000000000000000000" pitchFamily="2" charset="2"/>
              <a:buChar char="q"/>
              <a:defRPr/>
            </a:pPr>
            <a:endParaRPr lang="en-US" sz="2200" dirty="0">
              <a:solidFill>
                <a:srgbClr val="002060"/>
              </a:solidFill>
            </a:endParaRPr>
          </a:p>
          <a:p>
            <a:pPr marL="742950" lvl="1" indent="-285750">
              <a:buFont typeface="Wingdings" panose="05000000000000000000" pitchFamily="2" charset="2"/>
              <a:buChar char="q"/>
              <a:defRPr/>
            </a:pPr>
            <a:r>
              <a:rPr lang="en-US" sz="2200" dirty="0">
                <a:solidFill>
                  <a:srgbClr val="002060"/>
                </a:solidFill>
              </a:rPr>
              <a:t>Leaked by an anonymous source</a:t>
            </a:r>
          </a:p>
          <a:p>
            <a:pPr marL="742950" lvl="1" indent="-285750">
              <a:buFont typeface="Wingdings" panose="05000000000000000000" pitchFamily="2" charset="2"/>
              <a:buChar char="q"/>
              <a:defRPr/>
            </a:pPr>
            <a:endParaRPr lang="en-US" sz="2200" dirty="0">
              <a:solidFill>
                <a:srgbClr val="002060"/>
              </a:solidFill>
            </a:endParaRPr>
          </a:p>
          <a:p>
            <a:pPr marL="742950" lvl="1" indent="-285750">
              <a:buFont typeface="Wingdings" panose="05000000000000000000" pitchFamily="2" charset="2"/>
              <a:buChar char="q"/>
              <a:defRPr/>
            </a:pPr>
            <a:r>
              <a:rPr lang="en-US" sz="2200" dirty="0">
                <a:solidFill>
                  <a:srgbClr val="002060"/>
                </a:solidFill>
              </a:rPr>
              <a:t>Documents contained personal financial information about wealthy individuals and public officials</a:t>
            </a:r>
          </a:p>
          <a:p>
            <a:pPr marL="742950" lvl="1" indent="-285750">
              <a:buFont typeface="Wingdings" panose="05000000000000000000" pitchFamily="2" charset="2"/>
              <a:buChar char="q"/>
              <a:defRPr/>
            </a:pPr>
            <a:endParaRPr lang="en-US" sz="2200" dirty="0">
              <a:solidFill>
                <a:srgbClr val="002060"/>
              </a:solidFill>
            </a:endParaRPr>
          </a:p>
          <a:p>
            <a:pPr marL="742950" lvl="1" indent="-285750">
              <a:buFont typeface="Wingdings" panose="05000000000000000000" pitchFamily="2" charset="2"/>
              <a:buChar char="q"/>
              <a:defRPr/>
            </a:pPr>
            <a:r>
              <a:rPr lang="en-US" sz="2200" dirty="0">
                <a:solidFill>
                  <a:srgbClr val="C00000"/>
                </a:solidFill>
              </a:rPr>
              <a:t>While offshore business entities are legal, the allegation involves the law firm created shell corporations that were utilized to further schemes involving fraud, tax evasion, and evading international sanctions including regulatory controls and legal requirements.</a:t>
            </a:r>
          </a:p>
          <a:p>
            <a:pPr marL="742950" lvl="1" indent="-285750">
              <a:buFont typeface="Wingdings" panose="05000000000000000000" pitchFamily="2" charset="2"/>
              <a:buChar char="q"/>
              <a:defRPr/>
            </a:pPr>
            <a:endParaRPr lang="en-US" sz="2200" dirty="0">
              <a:solidFill>
                <a:srgbClr val="C00000"/>
              </a:solidFill>
            </a:endParaRPr>
          </a:p>
          <a:p>
            <a:pPr marL="742950" lvl="1" indent="-285750">
              <a:buFont typeface="Wingdings" panose="05000000000000000000" pitchFamily="2" charset="2"/>
              <a:buChar char="q"/>
              <a:defRPr/>
            </a:pPr>
            <a:r>
              <a:rPr lang="en-US" sz="2200" dirty="0">
                <a:solidFill>
                  <a:srgbClr val="C00000"/>
                </a:solidFill>
              </a:rPr>
              <a:t>The person who leaked the documents cited “income equality” for their actions and the documents were published on the website for the International Consortium of Journalists – which includes 107 media organizations in 80 countries.</a:t>
            </a:r>
          </a:p>
          <a:p>
            <a:pPr marL="742950" lvl="1" indent="-285750">
              <a:buFont typeface="Wingdings" panose="05000000000000000000" pitchFamily="2" charset="2"/>
              <a:buChar char="q"/>
              <a:defRPr/>
            </a:pPr>
            <a:endParaRPr lang="en-US" sz="2200" dirty="0">
              <a:solidFill>
                <a:srgbClr val="C00000"/>
              </a:solidFill>
            </a:endParaRPr>
          </a:p>
          <a:p>
            <a:pPr marL="742950" lvl="1" indent="-285750">
              <a:buFont typeface="Wingdings" panose="05000000000000000000" pitchFamily="2" charset="2"/>
              <a:buChar char="q"/>
              <a:defRPr/>
            </a:pPr>
            <a:r>
              <a:rPr lang="en-US" sz="2200" dirty="0">
                <a:solidFill>
                  <a:srgbClr val="C00000"/>
                </a:solidFill>
                <a:hlinkClick r:id="rId2"/>
              </a:rPr>
              <a:t>Panama Papers</a:t>
            </a:r>
            <a:endParaRPr lang="en-US" sz="2200" dirty="0">
              <a:solidFill>
                <a:srgbClr val="C00000"/>
              </a:solidFill>
            </a:endParaRPr>
          </a:p>
        </p:txBody>
      </p:sp>
    </p:spTree>
    <p:extLst>
      <p:ext uri="{BB962C8B-B14F-4D97-AF65-F5344CB8AC3E}">
        <p14:creationId xmlns:p14="http://schemas.microsoft.com/office/powerpoint/2010/main" val="588381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B02ACA7-B2C1-1BD4-BA5F-0B3FC1844D49}"/>
              </a:ext>
            </a:extLst>
          </p:cNvPr>
          <p:cNvSpPr txBox="1"/>
          <p:nvPr/>
        </p:nvSpPr>
        <p:spPr>
          <a:xfrm>
            <a:off x="209973" y="76201"/>
            <a:ext cx="11772054" cy="523220"/>
          </a:xfrm>
          <a:prstGeom prst="rect">
            <a:avLst/>
          </a:prstGeom>
          <a:noFill/>
        </p:spPr>
        <p:txBody>
          <a:bodyPr wrap="square" rtlCol="0">
            <a:spAutoFit/>
          </a:bodyPr>
          <a:lstStyle/>
          <a:p>
            <a:pPr algn="ctr"/>
            <a:r>
              <a:rPr lang="en-US" sz="2800" dirty="0">
                <a:solidFill>
                  <a:schemeClr val="tx2"/>
                </a:solidFill>
              </a:rPr>
              <a:t>Sources of Investigations – Data Analytics, Heat Maps, Threat Assessments</a:t>
            </a:r>
          </a:p>
        </p:txBody>
      </p:sp>
      <p:sp>
        <p:nvSpPr>
          <p:cNvPr id="7" name="TextBox 6">
            <a:extLst>
              <a:ext uri="{FF2B5EF4-FFF2-40B4-BE49-F238E27FC236}">
                <a16:creationId xmlns:a16="http://schemas.microsoft.com/office/drawing/2014/main" id="{5DF835C4-89F8-101E-6F64-63F3A07EFB29}"/>
              </a:ext>
            </a:extLst>
          </p:cNvPr>
          <p:cNvSpPr txBox="1"/>
          <p:nvPr/>
        </p:nvSpPr>
        <p:spPr>
          <a:xfrm>
            <a:off x="433493" y="690880"/>
            <a:ext cx="11257280" cy="5940088"/>
          </a:xfrm>
          <a:prstGeom prst="rect">
            <a:avLst/>
          </a:prstGeom>
          <a:noFill/>
        </p:spPr>
        <p:txBody>
          <a:bodyPr wrap="square">
            <a:spAutoFit/>
          </a:bodyPr>
          <a:lstStyle/>
          <a:p>
            <a:pPr marL="0" marR="0">
              <a:spcBef>
                <a:spcPts val="0"/>
              </a:spcBef>
              <a:spcAft>
                <a:spcPts val="0"/>
              </a:spcAft>
            </a:pPr>
            <a:r>
              <a:rPr lang="en-US" sz="20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What are critical factors when building internal heat maps:</a:t>
            </a:r>
          </a:p>
          <a:p>
            <a:pPr marL="0" marR="0">
              <a:spcBef>
                <a:spcPts val="0"/>
              </a:spcBef>
              <a:spcAft>
                <a:spcPts val="0"/>
              </a:spcAft>
            </a:pPr>
            <a:br>
              <a:rPr lang="en-US" sz="20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br>
            <a:r>
              <a:rPr lang="en-US" sz="20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Public Corruption Index</a:t>
            </a:r>
            <a:br>
              <a:rPr lang="en-US" sz="20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br>
            <a:r>
              <a:rPr lang="en-US" sz="20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Compliance with MLA Requests</a:t>
            </a:r>
            <a:br>
              <a:rPr lang="en-US" sz="20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br>
            <a:r>
              <a:rPr lang="en-US" sz="20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Effective and Robust FIU</a:t>
            </a:r>
            <a:br>
              <a:rPr lang="en-US" sz="20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br>
            <a:r>
              <a:rPr lang="en-US" sz="20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a:t>
            </a:r>
            <a:br>
              <a:rPr lang="en-US" sz="20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br>
            <a:r>
              <a:rPr lang="en-US" sz="20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It is important to look at our own jurisdictions to understand vulnerabilities</a:t>
            </a:r>
            <a:br>
              <a:rPr lang="en-US" sz="20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br>
            <a:br>
              <a:rPr lang="en-US" sz="2000"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br>
            <a:r>
              <a:rPr lang="en-US" sz="2000"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	Strong cooperation between federal, state, and local law enforcement</a:t>
            </a:r>
            <a:br>
              <a:rPr lang="en-US" sz="2000"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br>
            <a:r>
              <a:rPr lang="en-US" sz="2000"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	Lack of public registry</a:t>
            </a:r>
            <a:br>
              <a:rPr lang="en-US" sz="2000"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br>
            <a:r>
              <a:rPr lang="en-US" sz="2000"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	Clear laws / policies about asset recovery and criminal tax investigations</a:t>
            </a:r>
            <a:br>
              <a:rPr lang="en-US" sz="2000"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br>
            <a:r>
              <a:rPr lang="en-US" sz="2000"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	Clear laws / policies about suspected unlawful activities</a:t>
            </a:r>
            <a:br>
              <a:rPr lang="en-US" sz="2000"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br>
            <a:endParaRPr lang="en-US" sz="2000" dirty="0">
              <a:solidFill>
                <a:srgbClr val="C00000"/>
              </a:solidFill>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000"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Case development from heat maps can be programmatic</a:t>
            </a:r>
            <a:r>
              <a:rPr lang="en-US" sz="2000"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 or</a:t>
            </a:r>
            <a:r>
              <a:rPr lang="en-US" sz="2000"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 geographic</a:t>
            </a:r>
          </a:p>
          <a:p>
            <a:pPr marL="0" marR="0">
              <a:spcBef>
                <a:spcPts val="0"/>
              </a:spcBef>
              <a:spcAft>
                <a:spcPts val="0"/>
              </a:spcAft>
            </a:pPr>
            <a:endParaRPr lang="en-US" sz="2000" dirty="0">
              <a:solidFill>
                <a:srgbClr val="C00000"/>
              </a:solidFill>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r>
              <a:rPr lang="en-US" sz="2000"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Programmatic:  </a:t>
            </a:r>
            <a:r>
              <a:rPr lang="en-US" sz="2000" dirty="0">
                <a:solidFill>
                  <a:srgbClr val="C00000"/>
                </a:solidFill>
              </a:rPr>
              <a:t>Economic Stimulus Fraud, Day Trading / Boiler Room / Corruption Index / Sanctions Evasion</a:t>
            </a:r>
          </a:p>
          <a:p>
            <a:pPr marL="0" indent="0">
              <a:buNone/>
            </a:pPr>
            <a:endParaRPr lang="en-US" sz="2000"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r>
              <a:rPr lang="en-US" sz="2000"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Geographic: may be impacted by Grey Listing or other Reports</a:t>
            </a:r>
            <a:br>
              <a:rPr lang="en-US" sz="2000"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b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8354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258B0F-58A9-E132-A751-173AEA771A9F}"/>
              </a:ext>
            </a:extLst>
          </p:cNvPr>
          <p:cNvSpPr>
            <a:spLocks noGrp="1"/>
          </p:cNvSpPr>
          <p:nvPr>
            <p:ph idx="1"/>
          </p:nvPr>
        </p:nvSpPr>
        <p:spPr>
          <a:xfrm>
            <a:off x="411479" y="931545"/>
            <a:ext cx="10515600" cy="4351338"/>
          </a:xfrm>
        </p:spPr>
        <p:txBody>
          <a:bodyPr>
            <a:noAutofit/>
          </a:bodyPr>
          <a:lstStyle/>
          <a:p>
            <a:pPr marL="0" indent="0">
              <a:buNone/>
            </a:pPr>
            <a:r>
              <a:rPr lang="en-US" sz="2000" dirty="0">
                <a:solidFill>
                  <a:srgbClr val="002060"/>
                </a:solidFill>
              </a:rPr>
              <a:t>Public Private Partnerships – Financial Institutions are the First Line of Defense</a:t>
            </a:r>
          </a:p>
          <a:p>
            <a:pPr marL="0" indent="0">
              <a:buNone/>
            </a:pPr>
            <a:br>
              <a:rPr lang="en-US" sz="2000" dirty="0">
                <a:solidFill>
                  <a:srgbClr val="002060"/>
                </a:solidFill>
              </a:rPr>
            </a:br>
            <a:r>
              <a:rPr lang="en-US" sz="2000" dirty="0">
                <a:solidFill>
                  <a:srgbClr val="002060"/>
                </a:solidFill>
              </a:rPr>
              <a:t>Maintaining a List of Enablers </a:t>
            </a:r>
          </a:p>
          <a:p>
            <a:pPr marL="0" indent="0">
              <a:buNone/>
            </a:pPr>
            <a:br>
              <a:rPr lang="en-US" sz="2000" dirty="0">
                <a:solidFill>
                  <a:srgbClr val="002060"/>
                </a:solidFill>
              </a:rPr>
            </a:br>
            <a:r>
              <a:rPr lang="en-US" sz="2000" dirty="0">
                <a:solidFill>
                  <a:srgbClr val="002060"/>
                </a:solidFill>
              </a:rPr>
              <a:t>Spin off Investigations</a:t>
            </a:r>
          </a:p>
          <a:p>
            <a:pPr marL="0" indent="0">
              <a:lnSpc>
                <a:spcPct val="100000"/>
              </a:lnSpc>
              <a:spcBef>
                <a:spcPts val="0"/>
              </a:spcBef>
              <a:buNone/>
            </a:pPr>
            <a:r>
              <a:rPr lang="en-US" sz="2000" dirty="0">
                <a:solidFill>
                  <a:srgbClr val="C00000"/>
                </a:solidFill>
              </a:rPr>
              <a:t>	</a:t>
            </a:r>
            <a:r>
              <a:rPr lang="en-US" sz="2000" dirty="0">
                <a:solidFill>
                  <a:schemeClr val="accent5">
                    <a:lumMod val="50000"/>
                  </a:schemeClr>
                </a:solidFill>
              </a:rPr>
              <a:t>Client Lists</a:t>
            </a:r>
          </a:p>
          <a:p>
            <a:pPr marL="0" indent="0">
              <a:lnSpc>
                <a:spcPct val="100000"/>
              </a:lnSpc>
              <a:spcBef>
                <a:spcPts val="0"/>
              </a:spcBef>
              <a:buNone/>
            </a:pPr>
            <a:r>
              <a:rPr lang="en-US" sz="2000" dirty="0">
                <a:solidFill>
                  <a:schemeClr val="accent5">
                    <a:lumMod val="50000"/>
                  </a:schemeClr>
                </a:solidFill>
              </a:rPr>
              <a:t>	Civil vs criminal (and what are the factors)</a:t>
            </a:r>
          </a:p>
          <a:p>
            <a:pPr marL="0" indent="0">
              <a:buNone/>
            </a:pPr>
            <a:br>
              <a:rPr lang="en-US" sz="2000" dirty="0">
                <a:solidFill>
                  <a:schemeClr val="accent5">
                    <a:lumMod val="50000"/>
                  </a:schemeClr>
                </a:solidFill>
              </a:rPr>
            </a:br>
            <a:r>
              <a:rPr lang="en-US" sz="2000" dirty="0">
                <a:solidFill>
                  <a:schemeClr val="accent5">
                    <a:lumMod val="50000"/>
                  </a:schemeClr>
                </a:solidFill>
              </a:rPr>
              <a:t>Media – Panama Papers, Paradise Papers, Pandora Papers</a:t>
            </a:r>
          </a:p>
          <a:p>
            <a:pPr marL="0" indent="0">
              <a:buNone/>
            </a:pPr>
            <a:endParaRPr lang="en-US" sz="2000" dirty="0">
              <a:solidFill>
                <a:srgbClr val="C00000"/>
              </a:solidFill>
            </a:endParaRPr>
          </a:p>
          <a:p>
            <a:pPr marL="0" indent="0">
              <a:buNone/>
            </a:pPr>
            <a:r>
              <a:rPr lang="en-US" sz="2000" dirty="0">
                <a:solidFill>
                  <a:srgbClr val="C00000"/>
                </a:solidFill>
              </a:rPr>
              <a:t>Attending conferences / trade shows and building network</a:t>
            </a:r>
          </a:p>
          <a:p>
            <a:pPr marL="0" indent="0">
              <a:buNone/>
            </a:pPr>
            <a:endParaRPr lang="en-US" sz="2000" dirty="0">
              <a:solidFill>
                <a:srgbClr val="C00000"/>
              </a:solidFill>
            </a:endParaRPr>
          </a:p>
          <a:p>
            <a:pPr marL="0" indent="0">
              <a:buNone/>
            </a:pPr>
            <a:r>
              <a:rPr lang="en-US" sz="2000" dirty="0">
                <a:solidFill>
                  <a:srgbClr val="C00000"/>
                </a:solidFill>
              </a:rPr>
              <a:t>Source Development, Cooperating Witnesses, Cooperating Defendants</a:t>
            </a:r>
          </a:p>
          <a:p>
            <a:pPr marL="0" indent="0">
              <a:buNone/>
            </a:pPr>
            <a:br>
              <a:rPr lang="en-US" sz="2000" dirty="0">
                <a:solidFill>
                  <a:srgbClr val="C00000"/>
                </a:solidFill>
              </a:rPr>
            </a:br>
            <a:r>
              <a:rPr lang="en-US" sz="2000" dirty="0">
                <a:solidFill>
                  <a:srgbClr val="C00000"/>
                </a:solidFill>
              </a:rPr>
              <a:t>Parallel Investigations – Other Jurisdictions – FATCA / CRS queries</a:t>
            </a:r>
            <a:endParaRPr lang="en-US" sz="2000" dirty="0"/>
          </a:p>
        </p:txBody>
      </p:sp>
      <p:sp>
        <p:nvSpPr>
          <p:cNvPr id="2" name="TextBox 1">
            <a:extLst>
              <a:ext uri="{FF2B5EF4-FFF2-40B4-BE49-F238E27FC236}">
                <a16:creationId xmlns:a16="http://schemas.microsoft.com/office/drawing/2014/main" id="{368CA2C1-C8B1-8870-3B9C-A013E9CC5E79}"/>
              </a:ext>
            </a:extLst>
          </p:cNvPr>
          <p:cNvSpPr txBox="1"/>
          <p:nvPr/>
        </p:nvSpPr>
        <p:spPr>
          <a:xfrm>
            <a:off x="209973" y="76201"/>
            <a:ext cx="11772054" cy="523220"/>
          </a:xfrm>
          <a:prstGeom prst="rect">
            <a:avLst/>
          </a:prstGeom>
          <a:noFill/>
        </p:spPr>
        <p:txBody>
          <a:bodyPr wrap="square" rtlCol="0">
            <a:spAutoFit/>
          </a:bodyPr>
          <a:lstStyle/>
          <a:p>
            <a:pPr algn="ctr"/>
            <a:r>
              <a:rPr lang="en-US" sz="2800" dirty="0">
                <a:solidFill>
                  <a:schemeClr val="tx2"/>
                </a:solidFill>
              </a:rPr>
              <a:t>Case Development</a:t>
            </a:r>
          </a:p>
        </p:txBody>
      </p:sp>
    </p:spTree>
    <p:extLst>
      <p:ext uri="{BB962C8B-B14F-4D97-AF65-F5344CB8AC3E}">
        <p14:creationId xmlns:p14="http://schemas.microsoft.com/office/powerpoint/2010/main" val="3447336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EB5D0-145D-90E2-F086-7960FF084D7B}"/>
              </a:ext>
            </a:extLst>
          </p:cNvPr>
          <p:cNvSpPr>
            <a:spLocks noGrp="1"/>
          </p:cNvSpPr>
          <p:nvPr>
            <p:ph type="ctrTitle"/>
          </p:nvPr>
        </p:nvSpPr>
        <p:spPr>
          <a:xfrm>
            <a:off x="311574" y="1517226"/>
            <a:ext cx="11128586" cy="4328160"/>
          </a:xfrm>
        </p:spPr>
        <p:txBody>
          <a:bodyPr>
            <a:noAutofit/>
          </a:bodyPr>
          <a:lstStyle/>
          <a:p>
            <a:pPr algn="l"/>
            <a:r>
              <a:rPr lang="en-US" sz="2000" dirty="0">
                <a:solidFill>
                  <a:srgbClr val="002060"/>
                </a:solidFill>
                <a:latin typeface="+mn-lt"/>
              </a:rPr>
              <a:t>Length of Time / Open Investigation</a:t>
            </a:r>
            <a:br>
              <a:rPr lang="en-US" sz="2000" dirty="0">
                <a:solidFill>
                  <a:srgbClr val="002060"/>
                </a:solidFill>
                <a:latin typeface="+mn-lt"/>
              </a:rPr>
            </a:br>
            <a:br>
              <a:rPr lang="en-US" sz="2000" dirty="0">
                <a:solidFill>
                  <a:srgbClr val="002060"/>
                </a:solidFill>
                <a:latin typeface="+mn-lt"/>
              </a:rPr>
            </a:br>
            <a:r>
              <a:rPr lang="en-US" sz="2000" dirty="0">
                <a:solidFill>
                  <a:srgbClr val="002060"/>
                </a:solidFill>
                <a:latin typeface="+mn-lt"/>
              </a:rPr>
              <a:t>Managing Management (and Prosecution)</a:t>
            </a:r>
            <a:br>
              <a:rPr lang="en-US" sz="2000" dirty="0">
                <a:solidFill>
                  <a:srgbClr val="002060"/>
                </a:solidFill>
                <a:latin typeface="+mn-lt"/>
              </a:rPr>
            </a:br>
            <a:br>
              <a:rPr lang="en-US" sz="2000" dirty="0">
                <a:solidFill>
                  <a:srgbClr val="002060"/>
                </a:solidFill>
                <a:latin typeface="+mn-lt"/>
              </a:rPr>
            </a:br>
            <a:r>
              <a:rPr lang="en-US" sz="2000" dirty="0">
                <a:solidFill>
                  <a:srgbClr val="002060"/>
                </a:solidFill>
                <a:latin typeface="+mn-lt"/>
              </a:rPr>
              <a:t>Securing Proper Approvals and Vetting</a:t>
            </a:r>
            <a:br>
              <a:rPr lang="en-US" sz="2000" dirty="0">
                <a:solidFill>
                  <a:srgbClr val="002060"/>
                </a:solidFill>
                <a:latin typeface="+mn-lt"/>
              </a:rPr>
            </a:br>
            <a:br>
              <a:rPr lang="en-US" sz="2000" dirty="0">
                <a:solidFill>
                  <a:srgbClr val="002060"/>
                </a:solidFill>
                <a:latin typeface="+mn-lt"/>
              </a:rPr>
            </a:br>
            <a:r>
              <a:rPr lang="en-US" sz="2000" dirty="0">
                <a:solidFill>
                  <a:srgbClr val="002060"/>
                </a:solidFill>
                <a:latin typeface="+mn-lt"/>
              </a:rPr>
              <a:t>Money or Investment will be at Risk (money out the door / possibly of being a victim of fraud)</a:t>
            </a:r>
            <a:br>
              <a:rPr lang="en-US" sz="2000" dirty="0">
                <a:latin typeface="+mn-lt"/>
              </a:rPr>
            </a:br>
            <a:br>
              <a:rPr lang="en-US" sz="2000" dirty="0">
                <a:latin typeface="+mn-lt"/>
              </a:rPr>
            </a:br>
            <a:r>
              <a:rPr lang="en-US" sz="2000" dirty="0">
                <a:solidFill>
                  <a:srgbClr val="C00000"/>
                </a:solidFill>
                <a:latin typeface="+mn-lt"/>
              </a:rPr>
              <a:t>Memorandums </a:t>
            </a:r>
            <a:br>
              <a:rPr lang="en-US" sz="2000" dirty="0">
                <a:solidFill>
                  <a:srgbClr val="C00000"/>
                </a:solidFill>
                <a:latin typeface="+mn-lt"/>
              </a:rPr>
            </a:br>
            <a:br>
              <a:rPr lang="en-US" sz="2000" dirty="0">
                <a:solidFill>
                  <a:srgbClr val="C00000"/>
                </a:solidFill>
                <a:latin typeface="+mn-lt"/>
              </a:rPr>
            </a:br>
            <a:r>
              <a:rPr lang="en-US" sz="2000" dirty="0">
                <a:solidFill>
                  <a:srgbClr val="C00000"/>
                </a:solidFill>
                <a:latin typeface="+mn-lt"/>
              </a:rPr>
              <a:t>	Luxury Resorts</a:t>
            </a:r>
            <a:br>
              <a:rPr lang="en-US" sz="2000" dirty="0">
                <a:solidFill>
                  <a:srgbClr val="C00000"/>
                </a:solidFill>
                <a:latin typeface="+mn-lt"/>
              </a:rPr>
            </a:br>
            <a:br>
              <a:rPr lang="en-US" sz="2000" dirty="0">
                <a:solidFill>
                  <a:srgbClr val="C00000"/>
                </a:solidFill>
                <a:latin typeface="+mn-lt"/>
              </a:rPr>
            </a:br>
            <a:r>
              <a:rPr lang="en-US" sz="2000" dirty="0">
                <a:solidFill>
                  <a:srgbClr val="C00000"/>
                </a:solidFill>
                <a:latin typeface="+mn-lt"/>
              </a:rPr>
              <a:t>	Expensive Watches</a:t>
            </a:r>
            <a:br>
              <a:rPr lang="en-US" sz="2000" dirty="0">
                <a:solidFill>
                  <a:srgbClr val="C00000"/>
                </a:solidFill>
                <a:latin typeface="+mn-lt"/>
              </a:rPr>
            </a:br>
            <a:br>
              <a:rPr lang="en-US" sz="2000" dirty="0">
                <a:solidFill>
                  <a:srgbClr val="C00000"/>
                </a:solidFill>
                <a:latin typeface="+mn-lt"/>
              </a:rPr>
            </a:br>
            <a:r>
              <a:rPr lang="en-US" sz="2000" dirty="0">
                <a:solidFill>
                  <a:srgbClr val="C00000"/>
                </a:solidFill>
                <a:latin typeface="+mn-lt"/>
              </a:rPr>
              <a:t>	Dinners (receipts) </a:t>
            </a:r>
            <a:br>
              <a:rPr lang="en-US" sz="2000" dirty="0">
                <a:solidFill>
                  <a:srgbClr val="C00000"/>
                </a:solidFill>
                <a:latin typeface="+mn-lt"/>
              </a:rPr>
            </a:br>
            <a:br>
              <a:rPr lang="en-US" sz="2000" dirty="0">
                <a:solidFill>
                  <a:srgbClr val="C00000"/>
                </a:solidFill>
                <a:latin typeface="+mn-lt"/>
              </a:rPr>
            </a:br>
            <a:r>
              <a:rPr lang="en-US" sz="2000" dirty="0">
                <a:solidFill>
                  <a:srgbClr val="C00000"/>
                </a:solidFill>
                <a:latin typeface="+mn-lt"/>
              </a:rPr>
              <a:t>	Tipping / Gratuities</a:t>
            </a:r>
            <a:endParaRPr lang="en-US" sz="2000" dirty="0">
              <a:solidFill>
                <a:srgbClr val="C00000"/>
              </a:solidFill>
            </a:endParaRPr>
          </a:p>
        </p:txBody>
      </p:sp>
      <p:sp>
        <p:nvSpPr>
          <p:cNvPr id="4" name="TextBox 3">
            <a:extLst>
              <a:ext uri="{FF2B5EF4-FFF2-40B4-BE49-F238E27FC236}">
                <a16:creationId xmlns:a16="http://schemas.microsoft.com/office/drawing/2014/main" id="{DBD373A0-A0F7-D721-0A50-EE3ACFCC87BB}"/>
              </a:ext>
            </a:extLst>
          </p:cNvPr>
          <p:cNvSpPr txBox="1"/>
          <p:nvPr/>
        </p:nvSpPr>
        <p:spPr>
          <a:xfrm>
            <a:off x="636693" y="299627"/>
            <a:ext cx="10132907" cy="584775"/>
          </a:xfrm>
          <a:prstGeom prst="rect">
            <a:avLst/>
          </a:prstGeom>
          <a:noFill/>
        </p:spPr>
        <p:txBody>
          <a:bodyPr wrap="square">
            <a:spAutoFit/>
          </a:bodyPr>
          <a:lstStyle/>
          <a:p>
            <a:r>
              <a:rPr lang="en-US" sz="3200" dirty="0">
                <a:solidFill>
                  <a:srgbClr val="002060"/>
                </a:solidFill>
                <a:latin typeface="+mn-lt"/>
              </a:rPr>
              <a:t>Factors and Considerations when Initiating Investigations</a:t>
            </a:r>
            <a:endParaRPr lang="en-US" sz="3200" dirty="0">
              <a:solidFill>
                <a:srgbClr val="002060"/>
              </a:solidFill>
            </a:endParaRPr>
          </a:p>
        </p:txBody>
      </p:sp>
    </p:spTree>
    <p:extLst>
      <p:ext uri="{BB962C8B-B14F-4D97-AF65-F5344CB8AC3E}">
        <p14:creationId xmlns:p14="http://schemas.microsoft.com/office/powerpoint/2010/main" val="4196429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7F1838-9CE6-7213-CCD7-9E5803C6731F}"/>
              </a:ext>
            </a:extLst>
          </p:cNvPr>
          <p:cNvSpPr>
            <a:spLocks noGrp="1"/>
          </p:cNvSpPr>
          <p:nvPr>
            <p:ph idx="1"/>
          </p:nvPr>
        </p:nvSpPr>
        <p:spPr>
          <a:xfrm>
            <a:off x="519853" y="1094105"/>
            <a:ext cx="10515600" cy="4351338"/>
          </a:xfrm>
        </p:spPr>
        <p:txBody>
          <a:bodyPr>
            <a:noAutofit/>
          </a:bodyPr>
          <a:lstStyle/>
          <a:p>
            <a:pPr marL="0" indent="0">
              <a:buNone/>
            </a:pPr>
            <a:r>
              <a:rPr lang="en-US" sz="2000" dirty="0">
                <a:solidFill>
                  <a:srgbClr val="002060"/>
                </a:solidFill>
              </a:rPr>
              <a:t>Continuously Briefing Executives and Preparing for Trial</a:t>
            </a:r>
          </a:p>
          <a:p>
            <a:pPr marL="0" indent="0">
              <a:buNone/>
            </a:pPr>
            <a:br>
              <a:rPr lang="en-US" sz="2000" dirty="0">
                <a:solidFill>
                  <a:srgbClr val="002060"/>
                </a:solidFill>
              </a:rPr>
            </a:br>
            <a:r>
              <a:rPr lang="en-US" sz="2000" dirty="0">
                <a:solidFill>
                  <a:srgbClr val="002060"/>
                </a:solidFill>
              </a:rPr>
              <a:t>Securing Evidence (educating oneself on international laws)</a:t>
            </a:r>
          </a:p>
          <a:p>
            <a:pPr marL="0" indent="0">
              <a:buNone/>
            </a:pPr>
            <a:br>
              <a:rPr lang="en-US" sz="2000" dirty="0">
                <a:solidFill>
                  <a:srgbClr val="002060"/>
                </a:solidFill>
              </a:rPr>
            </a:br>
            <a:r>
              <a:rPr lang="en-US" sz="2000" dirty="0">
                <a:solidFill>
                  <a:srgbClr val="002060"/>
                </a:solidFill>
              </a:rPr>
              <a:t>Managing Budgets, Personnel, and Personal Lives with Trips</a:t>
            </a:r>
          </a:p>
          <a:p>
            <a:pPr marL="0" indent="0">
              <a:buNone/>
            </a:pPr>
            <a:br>
              <a:rPr lang="en-US" sz="2000" dirty="0">
                <a:solidFill>
                  <a:srgbClr val="002060"/>
                </a:solidFill>
              </a:rPr>
            </a:br>
            <a:r>
              <a:rPr lang="en-US" sz="2000" dirty="0">
                <a:solidFill>
                  <a:srgbClr val="002060"/>
                </a:solidFill>
              </a:rPr>
              <a:t>Backstopping</a:t>
            </a:r>
          </a:p>
          <a:p>
            <a:pPr marL="0" indent="0">
              <a:buNone/>
            </a:pPr>
            <a:br>
              <a:rPr lang="en-US" sz="2000" dirty="0"/>
            </a:br>
            <a:r>
              <a:rPr lang="en-US" sz="2000" dirty="0">
                <a:solidFill>
                  <a:srgbClr val="C00000"/>
                </a:solidFill>
              </a:rPr>
              <a:t>Other Case Inventory</a:t>
            </a:r>
          </a:p>
          <a:p>
            <a:pPr marL="0" indent="0">
              <a:buNone/>
            </a:pPr>
            <a:br>
              <a:rPr lang="en-US" sz="2000" dirty="0">
                <a:solidFill>
                  <a:srgbClr val="C00000"/>
                </a:solidFill>
              </a:rPr>
            </a:br>
            <a:r>
              <a:rPr lang="en-US" sz="2000" dirty="0">
                <a:solidFill>
                  <a:srgbClr val="C00000"/>
                </a:solidFill>
              </a:rPr>
              <a:t>Other Collateral Duties</a:t>
            </a:r>
          </a:p>
          <a:p>
            <a:pPr marL="0" indent="0">
              <a:buNone/>
            </a:pPr>
            <a:br>
              <a:rPr lang="en-US" sz="2000" dirty="0">
                <a:solidFill>
                  <a:srgbClr val="C00000"/>
                </a:solidFill>
              </a:rPr>
            </a:br>
            <a:r>
              <a:rPr lang="en-US" sz="2000" dirty="0">
                <a:solidFill>
                  <a:srgbClr val="C00000"/>
                </a:solidFill>
              </a:rPr>
              <a:t>Papering the File / Memorializing Everything</a:t>
            </a:r>
          </a:p>
          <a:p>
            <a:pPr marL="0" indent="0">
              <a:buNone/>
            </a:pPr>
            <a:br>
              <a:rPr lang="en-US" sz="2000" dirty="0">
                <a:solidFill>
                  <a:srgbClr val="C00000"/>
                </a:solidFill>
              </a:rPr>
            </a:br>
            <a:r>
              <a:rPr lang="en-US" sz="2000" dirty="0">
                <a:solidFill>
                  <a:srgbClr val="C00000"/>
                </a:solidFill>
              </a:rPr>
              <a:t>Collaborating with Prosecutor (and eventually Defense Counsel)</a:t>
            </a:r>
          </a:p>
        </p:txBody>
      </p:sp>
      <p:sp>
        <p:nvSpPr>
          <p:cNvPr id="2" name="TextBox 1">
            <a:extLst>
              <a:ext uri="{FF2B5EF4-FFF2-40B4-BE49-F238E27FC236}">
                <a16:creationId xmlns:a16="http://schemas.microsoft.com/office/drawing/2014/main" id="{DE73A68B-322B-B1BE-0AAD-A33C78D04F38}"/>
              </a:ext>
            </a:extLst>
          </p:cNvPr>
          <p:cNvSpPr txBox="1"/>
          <p:nvPr/>
        </p:nvSpPr>
        <p:spPr>
          <a:xfrm>
            <a:off x="785706" y="265760"/>
            <a:ext cx="10132907" cy="584775"/>
          </a:xfrm>
          <a:prstGeom prst="rect">
            <a:avLst/>
          </a:prstGeom>
          <a:noFill/>
        </p:spPr>
        <p:txBody>
          <a:bodyPr wrap="square">
            <a:spAutoFit/>
          </a:bodyPr>
          <a:lstStyle/>
          <a:p>
            <a:r>
              <a:rPr lang="en-US" sz="3200" dirty="0">
                <a:solidFill>
                  <a:srgbClr val="002060"/>
                </a:solidFill>
                <a:latin typeface="+mn-lt"/>
              </a:rPr>
              <a:t>Factors and Considerations when Initiating Investigations</a:t>
            </a:r>
            <a:endParaRPr lang="en-US" sz="3200" dirty="0">
              <a:solidFill>
                <a:srgbClr val="002060"/>
              </a:solidFill>
            </a:endParaRPr>
          </a:p>
        </p:txBody>
      </p:sp>
    </p:spTree>
    <p:extLst>
      <p:ext uri="{BB962C8B-B14F-4D97-AF65-F5344CB8AC3E}">
        <p14:creationId xmlns:p14="http://schemas.microsoft.com/office/powerpoint/2010/main" val="2558973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4270</TotalTime>
  <Words>481</Words>
  <Application>Microsoft Office PowerPoint</Application>
  <PresentationFormat>Widescreen</PresentationFormat>
  <Paragraphs>46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Length of Time / Open Investigation  Managing Management (and Prosecution)  Securing Proper Approvals and Vetting  Money or Investment will be at Risk (money out the door / possibly of being a victim of fraud)  Memorandums    Luxury Resorts   Expensive Watches   Dinners (receipts)    Tipping / Gratuities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Anthony Cook</dc:creator>
  <cp:lastModifiedBy>Anthony Cook</cp:lastModifiedBy>
  <cp:revision>1</cp:revision>
  <dcterms:created xsi:type="dcterms:W3CDTF">2023-05-08T08:21:29Z</dcterms:created>
  <dcterms:modified xsi:type="dcterms:W3CDTF">2023-05-21T11:28:27Z</dcterms:modified>
</cp:coreProperties>
</file>