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0" r:id="rId5"/>
    <p:sldId id="281" r:id="rId6"/>
    <p:sldId id="282" r:id="rId7"/>
    <p:sldId id="283" r:id="rId8"/>
    <p:sldId id="285" r:id="rId9"/>
    <p:sldId id="279" r:id="rId10"/>
    <p:sldId id="284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E8A44-71B4-4A32-8F66-04EBDAC6F25F}" v="230" dt="2023-05-19T18:14:38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Cook" userId="4c51dc56ee04c39d" providerId="LiveId" clId="{328E8A44-71B4-4A32-8F66-04EBDAC6F25F}"/>
    <pc:docChg chg="undo custSel addSld delSld modSld sldOrd">
      <pc:chgData name="Anthony Cook" userId="4c51dc56ee04c39d" providerId="LiveId" clId="{328E8A44-71B4-4A32-8F66-04EBDAC6F25F}" dt="2023-05-19T18:18:30.542" v="2010" actId="20577"/>
      <pc:docMkLst>
        <pc:docMk/>
      </pc:docMkLst>
      <pc:sldChg chg="addSp delSp modSp mod">
        <pc:chgData name="Anthony Cook" userId="4c51dc56ee04c39d" providerId="LiveId" clId="{328E8A44-71B4-4A32-8F66-04EBDAC6F25F}" dt="2023-05-19T18:13:17.416" v="1944" actId="478"/>
        <pc:sldMkLst>
          <pc:docMk/>
          <pc:sldMk cId="3375642898" sldId="256"/>
        </pc:sldMkLst>
        <pc:spChg chg="add del mod">
          <ac:chgData name="Anthony Cook" userId="4c51dc56ee04c39d" providerId="LiveId" clId="{328E8A44-71B4-4A32-8F66-04EBDAC6F25F}" dt="2023-05-19T17:49:38.096" v="953" actId="478"/>
          <ac:spMkLst>
            <pc:docMk/>
            <pc:sldMk cId="3375642898" sldId="256"/>
            <ac:spMk id="2" creationId="{5D4409B4-7AD1-252B-77BC-3479C7352F9E}"/>
          </ac:spMkLst>
        </pc:spChg>
        <pc:spChg chg="add del">
          <ac:chgData name="Anthony Cook" userId="4c51dc56ee04c39d" providerId="LiveId" clId="{328E8A44-71B4-4A32-8F66-04EBDAC6F25F}" dt="2023-05-19T17:45:46.919" v="942" actId="22"/>
          <ac:spMkLst>
            <pc:docMk/>
            <pc:sldMk cId="3375642898" sldId="256"/>
            <ac:spMk id="7" creationId="{D4DA6B95-BC80-0458-5CF6-8410448F2F93}"/>
          </ac:spMkLst>
        </pc:spChg>
        <pc:spChg chg="add del mod">
          <ac:chgData name="Anthony Cook" userId="4c51dc56ee04c39d" providerId="LiveId" clId="{328E8A44-71B4-4A32-8F66-04EBDAC6F25F}" dt="2023-05-19T17:31:41.804" v="933" actId="478"/>
          <ac:spMkLst>
            <pc:docMk/>
            <pc:sldMk cId="3375642898" sldId="256"/>
            <ac:spMk id="9" creationId="{A6325EE6-4717-BE36-69E5-76D721DA64A5}"/>
          </ac:spMkLst>
        </pc:spChg>
        <pc:spChg chg="add del mod">
          <ac:chgData name="Anthony Cook" userId="4c51dc56ee04c39d" providerId="LiveId" clId="{328E8A44-71B4-4A32-8F66-04EBDAC6F25F}" dt="2023-05-19T18:13:17.416" v="1944" actId="478"/>
          <ac:spMkLst>
            <pc:docMk/>
            <pc:sldMk cId="3375642898" sldId="256"/>
            <ac:spMk id="13" creationId="{D3CAF31E-E71E-62CC-318C-BEAFF51CD75A}"/>
          </ac:spMkLst>
        </pc:spChg>
        <pc:graphicFrameChg chg="add del mod">
          <ac:chgData name="Anthony Cook" userId="4c51dc56ee04c39d" providerId="LiveId" clId="{328E8A44-71B4-4A32-8F66-04EBDAC6F25F}" dt="2023-05-19T17:45:11.723" v="940" actId="478"/>
          <ac:graphicFrameMkLst>
            <pc:docMk/>
            <pc:sldMk cId="3375642898" sldId="256"/>
            <ac:graphicFrameMk id="3" creationId="{6A84ED49-B720-BC59-6ACC-F816E2629D69}"/>
          </ac:graphicFrameMkLst>
        </pc:graphicFrameChg>
        <pc:graphicFrameChg chg="del">
          <ac:chgData name="Anthony Cook" userId="4c51dc56ee04c39d" providerId="LiveId" clId="{328E8A44-71B4-4A32-8F66-04EBDAC6F25F}" dt="2023-05-19T17:46:09.502" v="943" actId="478"/>
          <ac:graphicFrameMkLst>
            <pc:docMk/>
            <pc:sldMk cId="3375642898" sldId="256"/>
            <ac:graphicFrameMk id="10" creationId="{10C7E625-7226-5C16-B2B2-7CB3316F6449}"/>
          </ac:graphicFrameMkLst>
        </pc:graphicFrameChg>
        <pc:picChg chg="add del mod">
          <ac:chgData name="Anthony Cook" userId="4c51dc56ee04c39d" providerId="LiveId" clId="{328E8A44-71B4-4A32-8F66-04EBDAC6F25F}" dt="2023-05-19T17:31:35.487" v="930" actId="478"/>
          <ac:picMkLst>
            <pc:docMk/>
            <pc:sldMk cId="3375642898" sldId="256"/>
            <ac:picMk id="4" creationId="{54CD6F79-332D-A304-A4BB-B0D6948E9BD9}"/>
          </ac:picMkLst>
        </pc:picChg>
        <pc:picChg chg="add del mod">
          <ac:chgData name="Anthony Cook" userId="4c51dc56ee04c39d" providerId="LiveId" clId="{328E8A44-71B4-4A32-8F66-04EBDAC6F25F}" dt="2023-05-19T17:31:37.101" v="931" actId="478"/>
          <ac:picMkLst>
            <pc:docMk/>
            <pc:sldMk cId="3375642898" sldId="256"/>
            <ac:picMk id="8" creationId="{5EFE55BE-B398-F2C7-DD97-207F4D52D84B}"/>
          </ac:picMkLst>
        </pc:picChg>
        <pc:picChg chg="add mod">
          <ac:chgData name="Anthony Cook" userId="4c51dc56ee04c39d" providerId="LiveId" clId="{328E8A44-71B4-4A32-8F66-04EBDAC6F25F}" dt="2023-05-19T17:49:00.468" v="945" actId="27614"/>
          <ac:picMkLst>
            <pc:docMk/>
            <pc:sldMk cId="3375642898" sldId="256"/>
            <ac:picMk id="12" creationId="{4C8F0737-9939-B634-C0FD-DA958104EECD}"/>
          </ac:picMkLst>
        </pc:picChg>
        <pc:cxnChg chg="add del mod">
          <ac:chgData name="Anthony Cook" userId="4c51dc56ee04c39d" providerId="LiveId" clId="{328E8A44-71B4-4A32-8F66-04EBDAC6F25F}" dt="2023-05-19T17:31:38.738" v="932" actId="478"/>
          <ac:cxnSpMkLst>
            <pc:docMk/>
            <pc:sldMk cId="3375642898" sldId="256"/>
            <ac:cxnSpMk id="6" creationId="{E9AD00A3-DF13-903C-CB1A-7F60A99DFA37}"/>
          </ac:cxnSpMkLst>
        </pc:cxnChg>
      </pc:sldChg>
      <pc:sldChg chg="addSp delSp modSp del mod">
        <pc:chgData name="Anthony Cook" userId="4c51dc56ee04c39d" providerId="LiveId" clId="{328E8A44-71B4-4A32-8F66-04EBDAC6F25F}" dt="2023-05-19T17:45:04.445" v="938" actId="47"/>
        <pc:sldMkLst>
          <pc:docMk/>
          <pc:sldMk cId="0" sldId="259"/>
        </pc:sldMkLst>
        <pc:spChg chg="del">
          <ac:chgData name="Anthony Cook" userId="4c51dc56ee04c39d" providerId="LiveId" clId="{328E8A44-71B4-4A32-8F66-04EBDAC6F25F}" dt="2023-05-19T17:44:58.596" v="934" actId="478"/>
          <ac:spMkLst>
            <pc:docMk/>
            <pc:sldMk cId="0" sldId="259"/>
            <ac:spMk id="3" creationId="{83F1AAE6-C62D-7465-A4B6-19FB88F88831}"/>
          </ac:spMkLst>
        </pc:spChg>
        <pc:spChg chg="del mod">
          <ac:chgData name="Anthony Cook" userId="4c51dc56ee04c39d" providerId="LiveId" clId="{328E8A44-71B4-4A32-8F66-04EBDAC6F25F}" dt="2023-05-08T06:08:37.006" v="4" actId="478"/>
          <ac:spMkLst>
            <pc:docMk/>
            <pc:sldMk cId="0" sldId="259"/>
            <ac:spMk id="4" creationId="{C660BE55-F41F-048E-1F02-D18073922241}"/>
          </ac:spMkLst>
        </pc:spChg>
        <pc:spChg chg="del">
          <ac:chgData name="Anthony Cook" userId="4c51dc56ee04c39d" providerId="LiveId" clId="{328E8A44-71B4-4A32-8F66-04EBDAC6F25F}" dt="2023-05-08T06:09:06.452" v="14" actId="478"/>
          <ac:spMkLst>
            <pc:docMk/>
            <pc:sldMk cId="0" sldId="259"/>
            <ac:spMk id="11" creationId="{728BBB4D-77DB-B242-6E3A-4F3AA2E785EC}"/>
          </ac:spMkLst>
        </pc:spChg>
        <pc:spChg chg="del">
          <ac:chgData name="Anthony Cook" userId="4c51dc56ee04c39d" providerId="LiveId" clId="{328E8A44-71B4-4A32-8F66-04EBDAC6F25F}" dt="2023-05-08T06:09:04.295" v="13" actId="478"/>
          <ac:spMkLst>
            <pc:docMk/>
            <pc:sldMk cId="0" sldId="259"/>
            <ac:spMk id="12" creationId="{F7EC9548-10BE-13CE-97D4-A8F1677897B4}"/>
          </ac:spMkLst>
        </pc:spChg>
        <pc:spChg chg="del">
          <ac:chgData name="Anthony Cook" userId="4c51dc56ee04c39d" providerId="LiveId" clId="{328E8A44-71B4-4A32-8F66-04EBDAC6F25F}" dt="2023-05-08T06:09:02.149" v="12" actId="478"/>
          <ac:spMkLst>
            <pc:docMk/>
            <pc:sldMk cId="0" sldId="259"/>
            <ac:spMk id="13" creationId="{5D1F235C-1B46-97AC-A53A-B9951C0270DB}"/>
          </ac:spMkLst>
        </pc:spChg>
        <pc:spChg chg="del">
          <ac:chgData name="Anthony Cook" userId="4c51dc56ee04c39d" providerId="LiveId" clId="{328E8A44-71B4-4A32-8F66-04EBDAC6F25F}" dt="2023-05-08T06:08:59.646" v="11" actId="478"/>
          <ac:spMkLst>
            <pc:docMk/>
            <pc:sldMk cId="0" sldId="259"/>
            <ac:spMk id="14" creationId="{BC3A0EDA-46EB-B139-214D-445D51114373}"/>
          </ac:spMkLst>
        </pc:spChg>
        <pc:spChg chg="del">
          <ac:chgData name="Anthony Cook" userId="4c51dc56ee04c39d" providerId="LiveId" clId="{328E8A44-71B4-4A32-8F66-04EBDAC6F25F}" dt="2023-05-08T06:08:47.938" v="6" actId="478"/>
          <ac:spMkLst>
            <pc:docMk/>
            <pc:sldMk cId="0" sldId="259"/>
            <ac:spMk id="15" creationId="{91B5C38F-51F0-5675-0FFA-FD18D8FBD59D}"/>
          </ac:spMkLst>
        </pc:spChg>
        <pc:spChg chg="del">
          <ac:chgData name="Anthony Cook" userId="4c51dc56ee04c39d" providerId="LiveId" clId="{328E8A44-71B4-4A32-8F66-04EBDAC6F25F}" dt="2023-05-08T06:08:50.450" v="7" actId="478"/>
          <ac:spMkLst>
            <pc:docMk/>
            <pc:sldMk cId="0" sldId="259"/>
            <ac:spMk id="16" creationId="{D17891E7-DFB1-7B72-89BB-552926600021}"/>
          </ac:spMkLst>
        </pc:spChg>
        <pc:spChg chg="del">
          <ac:chgData name="Anthony Cook" userId="4c51dc56ee04c39d" providerId="LiveId" clId="{328E8A44-71B4-4A32-8F66-04EBDAC6F25F}" dt="2023-05-08T06:08:52.764" v="8" actId="478"/>
          <ac:spMkLst>
            <pc:docMk/>
            <pc:sldMk cId="0" sldId="259"/>
            <ac:spMk id="17" creationId="{5021BB2C-B447-4B98-5A13-9650C2D69312}"/>
          </ac:spMkLst>
        </pc:spChg>
        <pc:spChg chg="del">
          <ac:chgData name="Anthony Cook" userId="4c51dc56ee04c39d" providerId="LiveId" clId="{328E8A44-71B4-4A32-8F66-04EBDAC6F25F}" dt="2023-05-08T06:08:55.195" v="9" actId="478"/>
          <ac:spMkLst>
            <pc:docMk/>
            <pc:sldMk cId="0" sldId="259"/>
            <ac:spMk id="18" creationId="{F427FC00-7348-686E-BBE2-0F3FB38F8787}"/>
          </ac:spMkLst>
        </pc:spChg>
        <pc:spChg chg="del">
          <ac:chgData name="Anthony Cook" userId="4c51dc56ee04c39d" providerId="LiveId" clId="{328E8A44-71B4-4A32-8F66-04EBDAC6F25F}" dt="2023-05-08T06:08:57.416" v="10" actId="478"/>
          <ac:spMkLst>
            <pc:docMk/>
            <pc:sldMk cId="0" sldId="259"/>
            <ac:spMk id="19" creationId="{5207BE98-7AF7-2EED-33A7-F7834093D715}"/>
          </ac:spMkLst>
        </pc:spChg>
        <pc:picChg chg="del mod">
          <ac:chgData name="Anthony Cook" userId="4c51dc56ee04c39d" providerId="LiveId" clId="{328E8A44-71B4-4A32-8F66-04EBDAC6F25F}" dt="2023-05-19T17:44:59.748" v="935" actId="478"/>
          <ac:picMkLst>
            <pc:docMk/>
            <pc:sldMk cId="0" sldId="259"/>
            <ac:picMk id="2" creationId="{E2CC5091-D82C-B7FE-00C2-82E498117378}"/>
          </ac:picMkLst>
        </pc:picChg>
        <pc:picChg chg="add del mod">
          <ac:chgData name="Anthony Cook" userId="4c51dc56ee04c39d" providerId="LiveId" clId="{328E8A44-71B4-4A32-8F66-04EBDAC6F25F}" dt="2023-05-19T17:45:02.447" v="937" actId="478"/>
          <ac:picMkLst>
            <pc:docMk/>
            <pc:sldMk cId="0" sldId="259"/>
            <ac:picMk id="5" creationId="{FC1A1B3E-66B1-5E29-FD5B-553606B840FF}"/>
          </ac:picMkLst>
        </pc:picChg>
        <pc:picChg chg="add del mod">
          <ac:chgData name="Anthony Cook" userId="4c51dc56ee04c39d" providerId="LiveId" clId="{328E8A44-71B4-4A32-8F66-04EBDAC6F25F}" dt="2023-05-19T17:45:00.964" v="936" actId="478"/>
          <ac:picMkLst>
            <pc:docMk/>
            <pc:sldMk cId="0" sldId="259"/>
            <ac:picMk id="6" creationId="{13228EB5-DBA2-D8B3-61FE-34B59F3A8406}"/>
          </ac:picMkLst>
        </pc:picChg>
        <pc:picChg chg="del">
          <ac:chgData name="Anthony Cook" userId="4c51dc56ee04c39d" providerId="LiveId" clId="{328E8A44-71B4-4A32-8F66-04EBDAC6F25F}" dt="2023-05-08T06:08:32.328" v="1" actId="478"/>
          <ac:picMkLst>
            <pc:docMk/>
            <pc:sldMk cId="0" sldId="259"/>
            <ac:picMk id="7" creationId="{A9DF9F4A-A7DD-233B-4E4C-CD01E8588AC9}"/>
          </ac:picMkLst>
        </pc:picChg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652199461" sldId="274"/>
        </pc:sldMkLst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1736291083" sldId="275"/>
        </pc:sldMkLst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3741995229" sldId="276"/>
        </pc:sldMkLst>
      </pc:sldChg>
      <pc:sldChg chg="modSp add ord">
        <pc:chgData name="Anthony Cook" userId="4c51dc56ee04c39d" providerId="LiveId" clId="{328E8A44-71B4-4A32-8F66-04EBDAC6F25F}" dt="2023-05-08T06:44:31.843" v="731"/>
        <pc:sldMkLst>
          <pc:docMk/>
          <pc:sldMk cId="3677237914" sldId="279"/>
        </pc:sldMkLst>
        <pc:spChg chg="mod">
          <ac:chgData name="Anthony Cook" userId="4c51dc56ee04c39d" providerId="LiveId" clId="{328E8A44-71B4-4A32-8F66-04EBDAC6F25F}" dt="2023-05-08T06:10:43.781" v="30"/>
          <ac:spMkLst>
            <pc:docMk/>
            <pc:sldMk cId="3677237914" sldId="279"/>
            <ac:spMk id="8" creationId="{00000000-0000-0000-0000-000000000000}"/>
          </ac:spMkLst>
        </pc:spChg>
        <pc:spChg chg="mod">
          <ac:chgData name="Anthony Cook" userId="4c51dc56ee04c39d" providerId="LiveId" clId="{328E8A44-71B4-4A32-8F66-04EBDAC6F25F}" dt="2023-05-08T06:10:43.781" v="30"/>
          <ac:spMkLst>
            <pc:docMk/>
            <pc:sldMk cId="3677237914" sldId="279"/>
            <ac:spMk id="10" creationId="{00000000-0000-0000-0000-000000000000}"/>
          </ac:spMkLst>
        </pc:spChg>
      </pc:sldChg>
      <pc:sldChg chg="addSp modSp new mod">
        <pc:chgData name="Anthony Cook" userId="4c51dc56ee04c39d" providerId="LiveId" clId="{328E8A44-71B4-4A32-8F66-04EBDAC6F25F}" dt="2023-05-19T18:11:32.818" v="1913" actId="20577"/>
        <pc:sldMkLst>
          <pc:docMk/>
          <pc:sldMk cId="1244287509" sldId="280"/>
        </pc:sldMkLst>
        <pc:spChg chg="add mod">
          <ac:chgData name="Anthony Cook" userId="4c51dc56ee04c39d" providerId="LiveId" clId="{328E8A44-71B4-4A32-8F66-04EBDAC6F25F}" dt="2023-05-19T18:11:32.818" v="1913" actId="20577"/>
          <ac:spMkLst>
            <pc:docMk/>
            <pc:sldMk cId="1244287509" sldId="280"/>
            <ac:spMk id="6" creationId="{B7173A81-927D-EA95-F9D0-E09DC9194549}"/>
          </ac:spMkLst>
        </pc:spChg>
        <pc:picChg chg="add mod">
          <ac:chgData name="Anthony Cook" userId="4c51dc56ee04c39d" providerId="LiveId" clId="{328E8A44-71B4-4A32-8F66-04EBDAC6F25F}" dt="2023-05-08T06:16:55.774" v="118" actId="1076"/>
          <ac:picMkLst>
            <pc:docMk/>
            <pc:sldMk cId="1244287509" sldId="280"/>
            <ac:picMk id="3" creationId="{7D0F4967-49C2-75DE-6DCB-A192B1DA0822}"/>
          </ac:picMkLst>
        </pc:picChg>
        <pc:picChg chg="add mod">
          <ac:chgData name="Anthony Cook" userId="4c51dc56ee04c39d" providerId="LiveId" clId="{328E8A44-71B4-4A32-8F66-04EBDAC6F25F}" dt="2023-05-08T06:17:56.843" v="121" actId="1076"/>
          <ac:picMkLst>
            <pc:docMk/>
            <pc:sldMk cId="1244287509" sldId="280"/>
            <ac:picMk id="5" creationId="{01391819-50F4-2651-4922-30E700E17CC1}"/>
          </ac:picMkLst>
        </pc:picChg>
      </pc:sldChg>
      <pc:sldChg chg="addSp modSp new mod">
        <pc:chgData name="Anthony Cook" userId="4c51dc56ee04c39d" providerId="LiveId" clId="{328E8A44-71B4-4A32-8F66-04EBDAC6F25F}" dt="2023-05-08T06:23:23.578" v="418" actId="255"/>
        <pc:sldMkLst>
          <pc:docMk/>
          <pc:sldMk cId="116271945" sldId="281"/>
        </pc:sldMkLst>
        <pc:spChg chg="add mod">
          <ac:chgData name="Anthony Cook" userId="4c51dc56ee04c39d" providerId="LiveId" clId="{328E8A44-71B4-4A32-8F66-04EBDAC6F25F}" dt="2023-05-08T06:23:17.948" v="417" actId="14100"/>
          <ac:spMkLst>
            <pc:docMk/>
            <pc:sldMk cId="116271945" sldId="281"/>
            <ac:spMk id="2" creationId="{E18E1411-A24D-1689-3593-051F0BF35A1F}"/>
          </ac:spMkLst>
        </pc:spChg>
        <pc:spChg chg="add mod">
          <ac:chgData name="Anthony Cook" userId="4c51dc56ee04c39d" providerId="LiveId" clId="{328E8A44-71B4-4A32-8F66-04EBDAC6F25F}" dt="2023-05-08T06:23:04.581" v="415" actId="255"/>
          <ac:spMkLst>
            <pc:docMk/>
            <pc:sldMk cId="116271945" sldId="281"/>
            <ac:spMk id="3" creationId="{60CBDEC8-83E3-8BEC-0589-4A034D2506AF}"/>
          </ac:spMkLst>
        </pc:spChg>
        <pc:spChg chg="add mod">
          <ac:chgData name="Anthony Cook" userId="4c51dc56ee04c39d" providerId="LiveId" clId="{328E8A44-71B4-4A32-8F66-04EBDAC6F25F}" dt="2023-05-08T06:22:19.671" v="368" actId="1076"/>
          <ac:spMkLst>
            <pc:docMk/>
            <pc:sldMk cId="116271945" sldId="281"/>
            <ac:spMk id="4" creationId="{EC7F92CD-CC94-4189-DA06-2485F9CCBA23}"/>
          </ac:spMkLst>
        </pc:spChg>
        <pc:spChg chg="add mod">
          <ac:chgData name="Anthony Cook" userId="4c51dc56ee04c39d" providerId="LiveId" clId="{328E8A44-71B4-4A32-8F66-04EBDAC6F25F}" dt="2023-05-08T06:22:36.013" v="372" actId="1076"/>
          <ac:spMkLst>
            <pc:docMk/>
            <pc:sldMk cId="116271945" sldId="281"/>
            <ac:spMk id="5" creationId="{31AC698E-53E7-5DC5-36CA-8F4ECA4CB248}"/>
          </ac:spMkLst>
        </pc:spChg>
        <pc:spChg chg="add mod">
          <ac:chgData name="Anthony Cook" userId="4c51dc56ee04c39d" providerId="LiveId" clId="{328E8A44-71B4-4A32-8F66-04EBDAC6F25F}" dt="2023-05-08T06:23:23.578" v="418" actId="255"/>
          <ac:spMkLst>
            <pc:docMk/>
            <pc:sldMk cId="116271945" sldId="281"/>
            <ac:spMk id="6" creationId="{9D29B7B6-68A9-AB09-121A-F186CE414A1C}"/>
          </ac:spMkLst>
        </pc:spChg>
      </pc:sldChg>
      <pc:sldChg chg="addSp delSp modSp add mod">
        <pc:chgData name="Anthony Cook" userId="4c51dc56ee04c39d" providerId="LiveId" clId="{328E8A44-71B4-4A32-8F66-04EBDAC6F25F}" dt="2023-05-19T18:12:12.805" v="1943" actId="1076"/>
        <pc:sldMkLst>
          <pc:docMk/>
          <pc:sldMk cId="1373756953" sldId="282"/>
        </pc:sldMkLst>
        <pc:spChg chg="add mod">
          <ac:chgData name="Anthony Cook" userId="4c51dc56ee04c39d" providerId="LiveId" clId="{328E8A44-71B4-4A32-8F66-04EBDAC6F25F}" dt="2023-05-19T18:12:12.805" v="1943" actId="1076"/>
          <ac:spMkLst>
            <pc:docMk/>
            <pc:sldMk cId="1373756953" sldId="282"/>
            <ac:spMk id="2" creationId="{D06B66E8-5F99-916F-2306-58ED18F28EDE}"/>
          </ac:spMkLst>
        </pc:spChg>
        <pc:spChg chg="del">
          <ac:chgData name="Anthony Cook" userId="4c51dc56ee04c39d" providerId="LiveId" clId="{328E8A44-71B4-4A32-8F66-04EBDAC6F25F}" dt="2023-05-08T06:28:43.118" v="420" actId="478"/>
          <ac:spMkLst>
            <pc:docMk/>
            <pc:sldMk cId="1373756953" sldId="282"/>
            <ac:spMk id="2" creationId="{E18E1411-A24D-1689-3593-051F0BF35A1F}"/>
          </ac:spMkLst>
        </pc:spChg>
        <pc:spChg chg="del">
          <ac:chgData name="Anthony Cook" userId="4c51dc56ee04c39d" providerId="LiveId" clId="{328E8A44-71B4-4A32-8F66-04EBDAC6F25F}" dt="2023-05-08T06:28:43.118" v="420" actId="478"/>
          <ac:spMkLst>
            <pc:docMk/>
            <pc:sldMk cId="1373756953" sldId="282"/>
            <ac:spMk id="3" creationId="{60CBDEC8-83E3-8BEC-0589-4A034D2506AF}"/>
          </ac:spMkLst>
        </pc:spChg>
        <pc:spChg chg="del">
          <ac:chgData name="Anthony Cook" userId="4c51dc56ee04c39d" providerId="LiveId" clId="{328E8A44-71B4-4A32-8F66-04EBDAC6F25F}" dt="2023-05-08T06:28:43.118" v="420" actId="478"/>
          <ac:spMkLst>
            <pc:docMk/>
            <pc:sldMk cId="1373756953" sldId="282"/>
            <ac:spMk id="4" creationId="{EC7F92CD-CC94-4189-DA06-2485F9CCBA23}"/>
          </ac:spMkLst>
        </pc:spChg>
        <pc:spChg chg="del">
          <ac:chgData name="Anthony Cook" userId="4c51dc56ee04c39d" providerId="LiveId" clId="{328E8A44-71B4-4A32-8F66-04EBDAC6F25F}" dt="2023-05-08T06:28:43.118" v="420" actId="478"/>
          <ac:spMkLst>
            <pc:docMk/>
            <pc:sldMk cId="1373756953" sldId="282"/>
            <ac:spMk id="5" creationId="{31AC698E-53E7-5DC5-36CA-8F4ECA4CB248}"/>
          </ac:spMkLst>
        </pc:spChg>
        <pc:spChg chg="del">
          <ac:chgData name="Anthony Cook" userId="4c51dc56ee04c39d" providerId="LiveId" clId="{328E8A44-71B4-4A32-8F66-04EBDAC6F25F}" dt="2023-05-08T06:28:43.118" v="420" actId="478"/>
          <ac:spMkLst>
            <pc:docMk/>
            <pc:sldMk cId="1373756953" sldId="282"/>
            <ac:spMk id="6" creationId="{9D29B7B6-68A9-AB09-121A-F186CE414A1C}"/>
          </ac:spMkLst>
        </pc:spChg>
        <pc:spChg chg="add mod">
          <ac:chgData name="Anthony Cook" userId="4c51dc56ee04c39d" providerId="LiveId" clId="{328E8A44-71B4-4A32-8F66-04EBDAC6F25F}" dt="2023-05-08T06:30:20.706" v="436" actId="1076"/>
          <ac:spMkLst>
            <pc:docMk/>
            <pc:sldMk cId="1373756953" sldId="282"/>
            <ac:spMk id="9" creationId="{A4135547-C8E7-197A-94FA-1C1AC04FC1D1}"/>
          </ac:spMkLst>
        </pc:spChg>
        <pc:picChg chg="add mod">
          <ac:chgData name="Anthony Cook" userId="4c51dc56ee04c39d" providerId="LiveId" clId="{328E8A44-71B4-4A32-8F66-04EBDAC6F25F}" dt="2023-05-08T06:29:33.857" v="424" actId="1076"/>
          <ac:picMkLst>
            <pc:docMk/>
            <pc:sldMk cId="1373756953" sldId="282"/>
            <ac:picMk id="8" creationId="{1E557436-7C36-8FBD-1405-DBAC17A34A75}"/>
          </ac:picMkLst>
        </pc:picChg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3250367843" sldId="282"/>
        </pc:sldMkLst>
      </pc:sldChg>
      <pc:sldChg chg="addSp delSp modSp add mod">
        <pc:chgData name="Anthony Cook" userId="4c51dc56ee04c39d" providerId="LiveId" clId="{328E8A44-71B4-4A32-8F66-04EBDAC6F25F}" dt="2023-05-08T06:37:17.543" v="491" actId="1076"/>
        <pc:sldMkLst>
          <pc:docMk/>
          <pc:sldMk cId="2340517445" sldId="283"/>
        </pc:sldMkLst>
        <pc:spChg chg="add del mod">
          <ac:chgData name="Anthony Cook" userId="4c51dc56ee04c39d" providerId="LiveId" clId="{328E8A44-71B4-4A32-8F66-04EBDAC6F25F}" dt="2023-05-08T06:32:12.163" v="445" actId="478"/>
          <ac:spMkLst>
            <pc:docMk/>
            <pc:sldMk cId="2340517445" sldId="283"/>
            <ac:spMk id="4" creationId="{C62A611C-877A-DE99-A726-02D024DA159D}"/>
          </ac:spMkLst>
        </pc:spChg>
        <pc:spChg chg="del">
          <ac:chgData name="Anthony Cook" userId="4c51dc56ee04c39d" providerId="LiveId" clId="{328E8A44-71B4-4A32-8F66-04EBDAC6F25F}" dt="2023-05-08T06:30:28.592" v="438" actId="478"/>
          <ac:spMkLst>
            <pc:docMk/>
            <pc:sldMk cId="2340517445" sldId="283"/>
            <ac:spMk id="9" creationId="{A4135547-C8E7-197A-94FA-1C1AC04FC1D1}"/>
          </ac:spMkLst>
        </pc:spChg>
        <pc:spChg chg="add del mod">
          <ac:chgData name="Anthony Cook" userId="4c51dc56ee04c39d" providerId="LiveId" clId="{328E8A44-71B4-4A32-8F66-04EBDAC6F25F}" dt="2023-05-08T06:32:50.729" v="454" actId="478"/>
          <ac:spMkLst>
            <pc:docMk/>
            <pc:sldMk cId="2340517445" sldId="283"/>
            <ac:spMk id="11" creationId="{C2A1BD46-EBBD-EB7A-8D81-716294A494A1}"/>
          </ac:spMkLst>
        </pc:spChg>
        <pc:spChg chg="add del mod">
          <ac:chgData name="Anthony Cook" userId="4c51dc56ee04c39d" providerId="LiveId" clId="{328E8A44-71B4-4A32-8F66-04EBDAC6F25F}" dt="2023-05-08T06:33:16.294" v="458" actId="478"/>
          <ac:spMkLst>
            <pc:docMk/>
            <pc:sldMk cId="2340517445" sldId="283"/>
            <ac:spMk id="14" creationId="{89F178C8-D703-1D4B-36E6-19DB527457F4}"/>
          </ac:spMkLst>
        </pc:spChg>
        <pc:spChg chg="add del mod">
          <ac:chgData name="Anthony Cook" userId="4c51dc56ee04c39d" providerId="LiveId" clId="{328E8A44-71B4-4A32-8F66-04EBDAC6F25F}" dt="2023-05-08T06:33:43.802" v="462" actId="478"/>
          <ac:spMkLst>
            <pc:docMk/>
            <pc:sldMk cId="2340517445" sldId="283"/>
            <ac:spMk id="17" creationId="{F6E3558A-88A5-4621-E26B-A0A9E799EC72}"/>
          </ac:spMkLst>
        </pc:spChg>
        <pc:spChg chg="add del mod">
          <ac:chgData name="Anthony Cook" userId="4c51dc56ee04c39d" providerId="LiveId" clId="{328E8A44-71B4-4A32-8F66-04EBDAC6F25F}" dt="2023-05-08T06:34:11.712" v="467"/>
          <ac:spMkLst>
            <pc:docMk/>
            <pc:sldMk cId="2340517445" sldId="283"/>
            <ac:spMk id="20" creationId="{4DD1E963-4FF2-94F8-28BE-A77AAD67EA96}"/>
          </ac:spMkLst>
        </pc:spChg>
        <pc:spChg chg="add del mod">
          <ac:chgData name="Anthony Cook" userId="4c51dc56ee04c39d" providerId="LiveId" clId="{328E8A44-71B4-4A32-8F66-04EBDAC6F25F}" dt="2023-05-08T06:34:54.721" v="476"/>
          <ac:spMkLst>
            <pc:docMk/>
            <pc:sldMk cId="2340517445" sldId="283"/>
            <ac:spMk id="23" creationId="{21B7640D-FD4C-CF5A-0273-5C15DC4CED4E}"/>
          </ac:spMkLst>
        </pc:spChg>
        <pc:picChg chg="add del mod">
          <ac:chgData name="Anthony Cook" userId="4c51dc56ee04c39d" providerId="LiveId" clId="{328E8A44-71B4-4A32-8F66-04EBDAC6F25F}" dt="2023-05-08T06:32:12.163" v="445" actId="478"/>
          <ac:picMkLst>
            <pc:docMk/>
            <pc:sldMk cId="2340517445" sldId="283"/>
            <ac:picMk id="3" creationId="{0CCBFD1B-EBA7-D772-581B-216AF2441FEA}"/>
          </ac:picMkLst>
        </pc:picChg>
        <pc:picChg chg="add mod">
          <ac:chgData name="Anthony Cook" userId="4c51dc56ee04c39d" providerId="LiveId" clId="{328E8A44-71B4-4A32-8F66-04EBDAC6F25F}" dt="2023-05-08T06:35:15.908" v="483" actId="14100"/>
          <ac:picMkLst>
            <pc:docMk/>
            <pc:sldMk cId="2340517445" sldId="283"/>
            <ac:picMk id="6" creationId="{3239DB2B-23C8-D34E-9310-639AF1ADAE93}"/>
          </ac:picMkLst>
        </pc:picChg>
        <pc:picChg chg="del">
          <ac:chgData name="Anthony Cook" userId="4c51dc56ee04c39d" providerId="LiveId" clId="{328E8A44-71B4-4A32-8F66-04EBDAC6F25F}" dt="2023-05-08T06:30:29.933" v="439" actId="478"/>
          <ac:picMkLst>
            <pc:docMk/>
            <pc:sldMk cId="2340517445" sldId="283"/>
            <ac:picMk id="8" creationId="{1E557436-7C36-8FBD-1405-DBAC17A34A75}"/>
          </ac:picMkLst>
        </pc:picChg>
        <pc:picChg chg="add del mod">
          <ac:chgData name="Anthony Cook" userId="4c51dc56ee04c39d" providerId="LiveId" clId="{328E8A44-71B4-4A32-8F66-04EBDAC6F25F}" dt="2023-05-08T06:32:50.729" v="454" actId="478"/>
          <ac:picMkLst>
            <pc:docMk/>
            <pc:sldMk cId="2340517445" sldId="283"/>
            <ac:picMk id="10" creationId="{91389864-35C2-F16E-610D-313C26F81732}"/>
          </ac:picMkLst>
        </pc:picChg>
        <pc:picChg chg="add del mod">
          <ac:chgData name="Anthony Cook" userId="4c51dc56ee04c39d" providerId="LiveId" clId="{328E8A44-71B4-4A32-8F66-04EBDAC6F25F}" dt="2023-05-08T06:33:16.294" v="458" actId="478"/>
          <ac:picMkLst>
            <pc:docMk/>
            <pc:sldMk cId="2340517445" sldId="283"/>
            <ac:picMk id="13" creationId="{0E047E54-45B1-A800-76C7-4CA6D6FD3705}"/>
          </ac:picMkLst>
        </pc:picChg>
        <pc:picChg chg="add del mod">
          <ac:chgData name="Anthony Cook" userId="4c51dc56ee04c39d" providerId="LiveId" clId="{328E8A44-71B4-4A32-8F66-04EBDAC6F25F}" dt="2023-05-08T06:33:43.802" v="462" actId="478"/>
          <ac:picMkLst>
            <pc:docMk/>
            <pc:sldMk cId="2340517445" sldId="283"/>
            <ac:picMk id="16" creationId="{E77CDEB1-6AE7-DC59-50E8-B0706A839256}"/>
          </ac:picMkLst>
        </pc:picChg>
        <pc:picChg chg="add mod">
          <ac:chgData name="Anthony Cook" userId="4c51dc56ee04c39d" providerId="LiveId" clId="{328E8A44-71B4-4A32-8F66-04EBDAC6F25F}" dt="2023-05-08T06:35:19.852" v="485" actId="14100"/>
          <ac:picMkLst>
            <pc:docMk/>
            <pc:sldMk cId="2340517445" sldId="283"/>
            <ac:picMk id="19" creationId="{2261760F-3C3F-D962-8013-57C07F9F4A69}"/>
          </ac:picMkLst>
        </pc:picChg>
        <pc:picChg chg="add mod">
          <ac:chgData name="Anthony Cook" userId="4c51dc56ee04c39d" providerId="LiveId" clId="{328E8A44-71B4-4A32-8F66-04EBDAC6F25F}" dt="2023-05-08T06:35:24.667" v="487" actId="14100"/>
          <ac:picMkLst>
            <pc:docMk/>
            <pc:sldMk cId="2340517445" sldId="283"/>
            <ac:picMk id="22" creationId="{FA7EBD4F-3220-64D0-540B-7634815A3A9E}"/>
          </ac:picMkLst>
        </pc:picChg>
        <pc:picChg chg="add mod">
          <ac:chgData name="Anthony Cook" userId="4c51dc56ee04c39d" providerId="LiveId" clId="{328E8A44-71B4-4A32-8F66-04EBDAC6F25F}" dt="2023-05-08T06:37:17.543" v="491" actId="1076"/>
          <ac:picMkLst>
            <pc:docMk/>
            <pc:sldMk cId="2340517445" sldId="283"/>
            <ac:picMk id="25" creationId="{FA4F5938-73F3-29A6-C273-C1981CF2F792}"/>
          </ac:picMkLst>
        </pc:picChg>
      </pc:sldChg>
      <pc:sldChg chg="addSp delSp modSp new mod">
        <pc:chgData name="Anthony Cook" userId="4c51dc56ee04c39d" providerId="LiveId" clId="{328E8A44-71B4-4A32-8F66-04EBDAC6F25F}" dt="2023-05-08T06:39:50.983" v="553" actId="1076"/>
        <pc:sldMkLst>
          <pc:docMk/>
          <pc:sldMk cId="2170030880" sldId="284"/>
        </pc:sldMkLst>
        <pc:spChg chg="add del mod">
          <ac:chgData name="Anthony Cook" userId="4c51dc56ee04c39d" providerId="LiveId" clId="{328E8A44-71B4-4A32-8F66-04EBDAC6F25F}" dt="2023-05-08T06:38:52.174" v="499"/>
          <ac:spMkLst>
            <pc:docMk/>
            <pc:sldMk cId="2170030880" sldId="284"/>
            <ac:spMk id="4" creationId="{13ACBB3E-93A7-BAF2-8953-445022DF6336}"/>
          </ac:spMkLst>
        </pc:spChg>
        <pc:spChg chg="add mod">
          <ac:chgData name="Anthony Cook" userId="4c51dc56ee04c39d" providerId="LiveId" clId="{328E8A44-71B4-4A32-8F66-04EBDAC6F25F}" dt="2023-05-08T06:39:24.302" v="519" actId="1076"/>
          <ac:spMkLst>
            <pc:docMk/>
            <pc:sldMk cId="2170030880" sldId="284"/>
            <ac:spMk id="5" creationId="{070C3ABB-4F26-ADC6-F346-935471CC859C}"/>
          </ac:spMkLst>
        </pc:spChg>
        <pc:spChg chg="add mod">
          <ac:chgData name="Anthony Cook" userId="4c51dc56ee04c39d" providerId="LiveId" clId="{328E8A44-71B4-4A32-8F66-04EBDAC6F25F}" dt="2023-05-08T06:39:45.645" v="552" actId="1076"/>
          <ac:spMkLst>
            <pc:docMk/>
            <pc:sldMk cId="2170030880" sldId="284"/>
            <ac:spMk id="6" creationId="{F2525ED6-5FC5-6268-ADBE-1B03FEF09BB0}"/>
          </ac:spMkLst>
        </pc:spChg>
        <pc:picChg chg="add mod">
          <ac:chgData name="Anthony Cook" userId="4c51dc56ee04c39d" providerId="LiveId" clId="{328E8A44-71B4-4A32-8F66-04EBDAC6F25F}" dt="2023-05-08T06:39:50.983" v="553" actId="1076"/>
          <ac:picMkLst>
            <pc:docMk/>
            <pc:sldMk cId="2170030880" sldId="284"/>
            <ac:picMk id="3" creationId="{A2D223BD-8EFB-9DBD-C87F-181EDFE477D7}"/>
          </ac:picMkLst>
        </pc:picChg>
      </pc:sldChg>
      <pc:sldChg chg="addSp modSp new mod ord">
        <pc:chgData name="Anthony Cook" userId="4c51dc56ee04c39d" providerId="LiveId" clId="{328E8A44-71B4-4A32-8F66-04EBDAC6F25F}" dt="2023-05-19T18:14:44.122" v="1946" actId="1036"/>
        <pc:sldMkLst>
          <pc:docMk/>
          <pc:sldMk cId="3210805647" sldId="285"/>
        </pc:sldMkLst>
        <pc:graphicFrameChg chg="add mod modGraphic">
          <ac:chgData name="Anthony Cook" userId="4c51dc56ee04c39d" providerId="LiveId" clId="{328E8A44-71B4-4A32-8F66-04EBDAC6F25F}" dt="2023-05-19T18:14:44.122" v="1946" actId="1036"/>
          <ac:graphicFrameMkLst>
            <pc:docMk/>
            <pc:sldMk cId="3210805647" sldId="285"/>
            <ac:graphicFrameMk id="2" creationId="{978A2BCB-3BB8-E579-31D4-C1B6898D81F4}"/>
          </ac:graphicFrameMkLst>
        </pc:graphicFrameChg>
      </pc:sldChg>
      <pc:sldChg chg="addSp delSp modSp add mod">
        <pc:chgData name="Anthony Cook" userId="4c51dc56ee04c39d" providerId="LiveId" clId="{328E8A44-71B4-4A32-8F66-04EBDAC6F25F}" dt="2023-05-08T06:50:40.074" v="903" actId="1076"/>
        <pc:sldMkLst>
          <pc:docMk/>
          <pc:sldMk cId="1119988593" sldId="286"/>
        </pc:sldMkLst>
        <pc:spChg chg="add mod">
          <ac:chgData name="Anthony Cook" userId="4c51dc56ee04c39d" providerId="LiveId" clId="{328E8A44-71B4-4A32-8F66-04EBDAC6F25F}" dt="2023-05-08T06:50:40.074" v="903" actId="1076"/>
          <ac:spMkLst>
            <pc:docMk/>
            <pc:sldMk cId="1119988593" sldId="286"/>
            <ac:spMk id="2" creationId="{D8E5B3B3-A57A-D4E6-19B0-7F7D9BB90645}"/>
          </ac:spMkLst>
        </pc:spChg>
        <pc:spChg chg="mod">
          <ac:chgData name="Anthony Cook" userId="4c51dc56ee04c39d" providerId="LiveId" clId="{328E8A44-71B4-4A32-8F66-04EBDAC6F25F}" dt="2023-05-08T06:49:45.317" v="834" actId="20577"/>
          <ac:spMkLst>
            <pc:docMk/>
            <pc:sldMk cId="1119988593" sldId="286"/>
            <ac:spMk id="5" creationId="{070C3ABB-4F26-ADC6-F346-935471CC859C}"/>
          </ac:spMkLst>
        </pc:spChg>
        <pc:spChg chg="del">
          <ac:chgData name="Anthony Cook" userId="4c51dc56ee04c39d" providerId="LiveId" clId="{328E8A44-71B4-4A32-8F66-04EBDAC6F25F}" dt="2023-05-08T06:47:32.140" v="736" actId="478"/>
          <ac:spMkLst>
            <pc:docMk/>
            <pc:sldMk cId="1119988593" sldId="286"/>
            <ac:spMk id="6" creationId="{F2525ED6-5FC5-6268-ADBE-1B03FEF09BB0}"/>
          </ac:spMkLst>
        </pc:spChg>
        <pc:picChg chg="del">
          <ac:chgData name="Anthony Cook" userId="4c51dc56ee04c39d" providerId="LiveId" clId="{328E8A44-71B4-4A32-8F66-04EBDAC6F25F}" dt="2023-05-08T06:47:29.373" v="735" actId="478"/>
          <ac:picMkLst>
            <pc:docMk/>
            <pc:sldMk cId="1119988593" sldId="286"/>
            <ac:picMk id="3" creationId="{A2D223BD-8EFB-9DBD-C87F-181EDFE477D7}"/>
          </ac:picMkLst>
        </pc:picChg>
      </pc:sldChg>
      <pc:sldChg chg="modSp add mod">
        <pc:chgData name="Anthony Cook" userId="4c51dc56ee04c39d" providerId="LiveId" clId="{328E8A44-71B4-4A32-8F66-04EBDAC6F25F}" dt="2023-05-19T18:18:30.542" v="2010" actId="20577"/>
        <pc:sldMkLst>
          <pc:docMk/>
          <pc:sldMk cId="1919864023" sldId="287"/>
        </pc:sldMkLst>
        <pc:spChg chg="mod">
          <ac:chgData name="Anthony Cook" userId="4c51dc56ee04c39d" providerId="LiveId" clId="{328E8A44-71B4-4A32-8F66-04EBDAC6F25F}" dt="2023-05-19T18:18:30.542" v="2010" actId="20577"/>
          <ac:spMkLst>
            <pc:docMk/>
            <pc:sldMk cId="1919864023" sldId="287"/>
            <ac:spMk id="2" creationId="{5D4409B4-7AD1-252B-77BC-3479C7352F9E}"/>
          </ac:spMkLst>
        </pc:spChg>
      </pc:sldChg>
      <pc:sldChg chg="addSp delSp add del mod">
        <pc:chgData name="Anthony Cook" userId="4c51dc56ee04c39d" providerId="LiveId" clId="{328E8A44-71B4-4A32-8F66-04EBDAC6F25F}" dt="2023-05-19T17:49:34.190" v="951"/>
        <pc:sldMkLst>
          <pc:docMk/>
          <pc:sldMk cId="1914446094" sldId="288"/>
        </pc:sldMkLst>
        <pc:picChg chg="add del">
          <ac:chgData name="Anthony Cook" userId="4c51dc56ee04c39d" providerId="LiveId" clId="{328E8A44-71B4-4A32-8F66-04EBDAC6F25F}" dt="2023-05-19T17:49:33.734" v="950" actId="478"/>
          <ac:picMkLst>
            <pc:docMk/>
            <pc:sldMk cId="1914446094" sldId="288"/>
            <ac:picMk id="12" creationId="{4C8F0737-9939-B634-C0FD-DA958104EECD}"/>
          </ac:picMkLst>
        </pc:picChg>
      </pc:sldChg>
      <pc:sldChg chg="addSp delSp modSp add mod">
        <pc:chgData name="Anthony Cook" userId="4c51dc56ee04c39d" providerId="LiveId" clId="{328E8A44-71B4-4A32-8F66-04EBDAC6F25F}" dt="2023-05-19T18:10:43.065" v="1898" actId="20577"/>
        <pc:sldMkLst>
          <pc:docMk/>
          <pc:sldMk cId="2192045958" sldId="288"/>
        </pc:sldMkLst>
        <pc:spChg chg="add mod">
          <ac:chgData name="Anthony Cook" userId="4c51dc56ee04c39d" providerId="LiveId" clId="{328E8A44-71B4-4A32-8F66-04EBDAC6F25F}" dt="2023-05-19T18:10:43.065" v="1898" actId="20577"/>
          <ac:spMkLst>
            <pc:docMk/>
            <pc:sldMk cId="2192045958" sldId="288"/>
            <ac:spMk id="3" creationId="{00FD58F2-48DB-717B-96AC-E6B36E4C8585}"/>
          </ac:spMkLst>
        </pc:spChg>
        <pc:spChg chg="mod">
          <ac:chgData name="Anthony Cook" userId="4c51dc56ee04c39d" providerId="LiveId" clId="{328E8A44-71B4-4A32-8F66-04EBDAC6F25F}" dt="2023-05-19T17:51:12.436" v="961" actId="1076"/>
          <ac:spMkLst>
            <pc:docMk/>
            <pc:sldMk cId="2192045958" sldId="288"/>
            <ac:spMk id="13" creationId="{D3CAF31E-E71E-62CC-318C-BEAFF51CD75A}"/>
          </ac:spMkLst>
        </pc:spChg>
        <pc:picChg chg="del">
          <ac:chgData name="Anthony Cook" userId="4c51dc56ee04c39d" providerId="LiveId" clId="{328E8A44-71B4-4A32-8F66-04EBDAC6F25F}" dt="2023-05-19T17:49:53.453" v="958" actId="478"/>
          <ac:picMkLst>
            <pc:docMk/>
            <pc:sldMk cId="2192045958" sldId="288"/>
            <ac:picMk id="12" creationId="{4C8F0737-9939-B634-C0FD-DA958104EECD}"/>
          </ac:picMkLst>
        </pc:picChg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2347567294" sldId="394"/>
        </pc:sldMkLst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471000350" sldId="395"/>
        </pc:sldMkLst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2303395126" sldId="403"/>
        </pc:sldMkLst>
      </pc:sldChg>
      <pc:sldChg chg="del">
        <pc:chgData name="Anthony Cook" userId="4c51dc56ee04c39d" providerId="LiveId" clId="{328E8A44-71B4-4A32-8F66-04EBDAC6F25F}" dt="2023-05-08T06:07:45.400" v="0" actId="47"/>
        <pc:sldMkLst>
          <pc:docMk/>
          <pc:sldMk cId="200563829" sldId="4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59920-B82F-4D8C-BA0B-D9E1D670F63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645A7-1C77-40B8-9669-B012FC9D2AAC}">
      <dgm:prSet phldrT="[Text]"/>
      <dgm:spPr/>
      <dgm:t>
        <a:bodyPr/>
        <a:lstStyle/>
        <a:p>
          <a:r>
            <a:rPr lang="en-US" dirty="0"/>
            <a:t>Introduction (telephonic and email)</a:t>
          </a:r>
        </a:p>
      </dgm:t>
    </dgm:pt>
    <dgm:pt modelId="{9C978F9E-D515-4B0F-83ED-2A25C55BD899}" type="parTrans" cxnId="{4B72A5FB-10FA-450E-9889-9190A0558507}">
      <dgm:prSet/>
      <dgm:spPr/>
      <dgm:t>
        <a:bodyPr/>
        <a:lstStyle/>
        <a:p>
          <a:endParaRPr lang="en-US"/>
        </a:p>
      </dgm:t>
    </dgm:pt>
    <dgm:pt modelId="{1EAC9B41-0970-4A79-A7C4-304E7BD570AF}" type="sibTrans" cxnId="{4B72A5FB-10FA-450E-9889-9190A0558507}">
      <dgm:prSet/>
      <dgm:spPr/>
      <dgm:t>
        <a:bodyPr/>
        <a:lstStyle/>
        <a:p>
          <a:endParaRPr lang="en-US"/>
        </a:p>
      </dgm:t>
    </dgm:pt>
    <dgm:pt modelId="{45BB2206-F986-4118-8D39-1E2D03A96F97}">
      <dgm:prSet phldrT="[Text]"/>
      <dgm:spPr/>
      <dgm:t>
        <a:bodyPr/>
        <a:lstStyle/>
        <a:p>
          <a:r>
            <a:rPr lang="en-US" dirty="0"/>
            <a:t>Face –to – Face Undercover Operations</a:t>
          </a:r>
        </a:p>
      </dgm:t>
    </dgm:pt>
    <dgm:pt modelId="{A496B739-C70E-4C58-BCB1-8DCF1236570D}" type="parTrans" cxnId="{61B70D25-04BF-4174-A743-04E2BB846E4F}">
      <dgm:prSet/>
      <dgm:spPr/>
      <dgm:t>
        <a:bodyPr/>
        <a:lstStyle/>
        <a:p>
          <a:endParaRPr lang="en-US"/>
        </a:p>
      </dgm:t>
    </dgm:pt>
    <dgm:pt modelId="{22B4DCB9-607A-40DF-80B2-622CF5B6FED1}" type="sibTrans" cxnId="{61B70D25-04BF-4174-A743-04E2BB846E4F}">
      <dgm:prSet/>
      <dgm:spPr/>
      <dgm:t>
        <a:bodyPr/>
        <a:lstStyle/>
        <a:p>
          <a:endParaRPr lang="en-US"/>
        </a:p>
      </dgm:t>
    </dgm:pt>
    <dgm:pt modelId="{22FF5796-6EE6-4269-8895-DED58B5A631A}">
      <dgm:prSet phldrT="[Text]"/>
      <dgm:spPr/>
      <dgm:t>
        <a:bodyPr/>
        <a:lstStyle/>
        <a:p>
          <a:r>
            <a:rPr lang="en-US" dirty="0"/>
            <a:t>Create the Business</a:t>
          </a:r>
        </a:p>
      </dgm:t>
    </dgm:pt>
    <dgm:pt modelId="{4F2A5D12-49C5-449C-A144-0F4DC63D0D09}" type="parTrans" cxnId="{51898A9E-5497-40A7-A1CC-1871FC5F77A9}">
      <dgm:prSet/>
      <dgm:spPr/>
      <dgm:t>
        <a:bodyPr/>
        <a:lstStyle/>
        <a:p>
          <a:endParaRPr lang="en-US"/>
        </a:p>
      </dgm:t>
    </dgm:pt>
    <dgm:pt modelId="{8A43D3CE-2128-4A95-94B4-2B4AEC846B80}" type="sibTrans" cxnId="{51898A9E-5497-40A7-A1CC-1871FC5F77A9}">
      <dgm:prSet/>
      <dgm:spPr/>
      <dgm:t>
        <a:bodyPr/>
        <a:lstStyle/>
        <a:p>
          <a:endParaRPr lang="en-US"/>
        </a:p>
      </dgm:t>
    </dgm:pt>
    <dgm:pt modelId="{EA965313-D552-401B-AA29-A8ED21DB3BD6}">
      <dgm:prSet phldrT="[Text]"/>
      <dgm:spPr/>
      <dgm:t>
        <a:bodyPr/>
        <a:lstStyle/>
        <a:p>
          <a:r>
            <a:rPr lang="en-US" dirty="0"/>
            <a:t>Move the Money - Venue</a:t>
          </a:r>
        </a:p>
      </dgm:t>
    </dgm:pt>
    <dgm:pt modelId="{6699B21D-47BA-4530-AD5D-156C6B25A4A7}" type="parTrans" cxnId="{F37E0327-23B3-43F7-875C-BEE29498E878}">
      <dgm:prSet/>
      <dgm:spPr/>
      <dgm:t>
        <a:bodyPr/>
        <a:lstStyle/>
        <a:p>
          <a:endParaRPr lang="en-US"/>
        </a:p>
      </dgm:t>
    </dgm:pt>
    <dgm:pt modelId="{ECC60782-39D3-4EB1-9E1F-40F40E5208D8}" type="sibTrans" cxnId="{F37E0327-23B3-43F7-875C-BEE29498E878}">
      <dgm:prSet/>
      <dgm:spPr/>
      <dgm:t>
        <a:bodyPr/>
        <a:lstStyle/>
        <a:p>
          <a:endParaRPr lang="en-US"/>
        </a:p>
      </dgm:t>
    </dgm:pt>
    <dgm:pt modelId="{E053E18D-813F-4AF4-942B-9AA922C3D66E}">
      <dgm:prSet phldrT="[Text]"/>
      <dgm:spPr/>
      <dgm:t>
        <a:bodyPr/>
        <a:lstStyle/>
        <a:p>
          <a:r>
            <a:rPr lang="en-US" dirty="0"/>
            <a:t>Execute the Arrest</a:t>
          </a:r>
        </a:p>
      </dgm:t>
    </dgm:pt>
    <dgm:pt modelId="{3C3AD7B3-F320-402D-8487-D91DD28A9EB4}" type="parTrans" cxnId="{3C28C026-F693-4520-8602-35D6F2B4F625}">
      <dgm:prSet/>
      <dgm:spPr/>
      <dgm:t>
        <a:bodyPr/>
        <a:lstStyle/>
        <a:p>
          <a:endParaRPr lang="en-US"/>
        </a:p>
      </dgm:t>
    </dgm:pt>
    <dgm:pt modelId="{5F23BD4F-A39C-4BD0-B6EE-9B51DC334C0F}" type="sibTrans" cxnId="{3C28C026-F693-4520-8602-35D6F2B4F625}">
      <dgm:prSet/>
      <dgm:spPr/>
      <dgm:t>
        <a:bodyPr/>
        <a:lstStyle/>
        <a:p>
          <a:endParaRPr lang="en-US"/>
        </a:p>
      </dgm:t>
    </dgm:pt>
    <dgm:pt modelId="{9C34967A-28D1-4788-B3E0-4DD2BFB351CF}">
      <dgm:prSet phldrT="[Text]"/>
      <dgm:spPr/>
      <dgm:t>
        <a:bodyPr/>
        <a:lstStyle/>
        <a:p>
          <a:r>
            <a:rPr lang="en-US" dirty="0"/>
            <a:t>Cooperation – Client List</a:t>
          </a:r>
        </a:p>
      </dgm:t>
    </dgm:pt>
    <dgm:pt modelId="{976C7B80-9194-44E2-95D8-61334E658C62}" type="parTrans" cxnId="{D8D58B7F-31F8-41D4-BB47-A85374B880A0}">
      <dgm:prSet/>
      <dgm:spPr/>
      <dgm:t>
        <a:bodyPr/>
        <a:lstStyle/>
        <a:p>
          <a:endParaRPr lang="en-US"/>
        </a:p>
      </dgm:t>
    </dgm:pt>
    <dgm:pt modelId="{7F27B9E9-F6F7-4E04-B9B6-FAEB2F8113CE}" type="sibTrans" cxnId="{D8D58B7F-31F8-41D4-BB47-A85374B880A0}">
      <dgm:prSet/>
      <dgm:spPr/>
      <dgm:t>
        <a:bodyPr/>
        <a:lstStyle/>
        <a:p>
          <a:endParaRPr lang="en-US"/>
        </a:p>
      </dgm:t>
    </dgm:pt>
    <dgm:pt modelId="{02BAA3C8-6AFA-4B17-81E1-5FD7DDC9A731}" type="pres">
      <dgm:prSet presAssocID="{04759920-B82F-4D8C-BA0B-D9E1D670F633}" presName="cycle" presStyleCnt="0">
        <dgm:presLayoutVars>
          <dgm:dir/>
          <dgm:resizeHandles val="exact"/>
        </dgm:presLayoutVars>
      </dgm:prSet>
      <dgm:spPr/>
    </dgm:pt>
    <dgm:pt modelId="{2ED2792F-51CA-4816-935C-B0C1D231A45C}" type="pres">
      <dgm:prSet presAssocID="{36B645A7-1C77-40B8-9669-B012FC9D2AAC}" presName="node" presStyleLbl="node1" presStyleIdx="0" presStyleCnt="6">
        <dgm:presLayoutVars>
          <dgm:bulletEnabled val="1"/>
        </dgm:presLayoutVars>
      </dgm:prSet>
      <dgm:spPr/>
    </dgm:pt>
    <dgm:pt modelId="{79CF4324-9F47-4B17-850E-BB26CED926ED}" type="pres">
      <dgm:prSet presAssocID="{1EAC9B41-0970-4A79-A7C4-304E7BD570AF}" presName="sibTrans" presStyleLbl="sibTrans2D1" presStyleIdx="0" presStyleCnt="6"/>
      <dgm:spPr/>
    </dgm:pt>
    <dgm:pt modelId="{8B4EFE6A-4AC5-4FA5-9FF5-08D02BEE63BE}" type="pres">
      <dgm:prSet presAssocID="{1EAC9B41-0970-4A79-A7C4-304E7BD570AF}" presName="connectorText" presStyleLbl="sibTrans2D1" presStyleIdx="0" presStyleCnt="6"/>
      <dgm:spPr/>
    </dgm:pt>
    <dgm:pt modelId="{612E1483-7AD5-42BB-ADDD-D8C20393664D}" type="pres">
      <dgm:prSet presAssocID="{45BB2206-F986-4118-8D39-1E2D03A96F97}" presName="node" presStyleLbl="node1" presStyleIdx="1" presStyleCnt="6">
        <dgm:presLayoutVars>
          <dgm:bulletEnabled val="1"/>
        </dgm:presLayoutVars>
      </dgm:prSet>
      <dgm:spPr/>
    </dgm:pt>
    <dgm:pt modelId="{953AC21F-E0B6-4AAC-BA66-757AF13D9ABE}" type="pres">
      <dgm:prSet presAssocID="{22B4DCB9-607A-40DF-80B2-622CF5B6FED1}" presName="sibTrans" presStyleLbl="sibTrans2D1" presStyleIdx="1" presStyleCnt="6"/>
      <dgm:spPr/>
    </dgm:pt>
    <dgm:pt modelId="{0D552694-A36E-402F-B3BA-6DCA35BCA926}" type="pres">
      <dgm:prSet presAssocID="{22B4DCB9-607A-40DF-80B2-622CF5B6FED1}" presName="connectorText" presStyleLbl="sibTrans2D1" presStyleIdx="1" presStyleCnt="6"/>
      <dgm:spPr/>
    </dgm:pt>
    <dgm:pt modelId="{7EE34911-A1A7-457B-BE6F-4D36B07D8522}" type="pres">
      <dgm:prSet presAssocID="{22FF5796-6EE6-4269-8895-DED58B5A631A}" presName="node" presStyleLbl="node1" presStyleIdx="2" presStyleCnt="6">
        <dgm:presLayoutVars>
          <dgm:bulletEnabled val="1"/>
        </dgm:presLayoutVars>
      </dgm:prSet>
      <dgm:spPr/>
    </dgm:pt>
    <dgm:pt modelId="{BC8EFA11-4B75-4E3A-8DDC-76D27CCD2139}" type="pres">
      <dgm:prSet presAssocID="{8A43D3CE-2128-4A95-94B4-2B4AEC846B80}" presName="sibTrans" presStyleLbl="sibTrans2D1" presStyleIdx="2" presStyleCnt="6"/>
      <dgm:spPr/>
    </dgm:pt>
    <dgm:pt modelId="{94200347-237B-469C-88E7-DC716AFE855C}" type="pres">
      <dgm:prSet presAssocID="{8A43D3CE-2128-4A95-94B4-2B4AEC846B80}" presName="connectorText" presStyleLbl="sibTrans2D1" presStyleIdx="2" presStyleCnt="6"/>
      <dgm:spPr/>
    </dgm:pt>
    <dgm:pt modelId="{D9A9337B-A124-406C-812E-8068A0753B0C}" type="pres">
      <dgm:prSet presAssocID="{EA965313-D552-401B-AA29-A8ED21DB3BD6}" presName="node" presStyleLbl="node1" presStyleIdx="3" presStyleCnt="6">
        <dgm:presLayoutVars>
          <dgm:bulletEnabled val="1"/>
        </dgm:presLayoutVars>
      </dgm:prSet>
      <dgm:spPr/>
    </dgm:pt>
    <dgm:pt modelId="{C31D570E-A650-41FD-8A6B-582BCA517CE0}" type="pres">
      <dgm:prSet presAssocID="{ECC60782-39D3-4EB1-9E1F-40F40E5208D8}" presName="sibTrans" presStyleLbl="sibTrans2D1" presStyleIdx="3" presStyleCnt="6"/>
      <dgm:spPr/>
    </dgm:pt>
    <dgm:pt modelId="{D03516C3-2C6B-4EB4-9A0D-65B1B763BA4C}" type="pres">
      <dgm:prSet presAssocID="{ECC60782-39D3-4EB1-9E1F-40F40E5208D8}" presName="connectorText" presStyleLbl="sibTrans2D1" presStyleIdx="3" presStyleCnt="6"/>
      <dgm:spPr/>
    </dgm:pt>
    <dgm:pt modelId="{49475280-0C79-48FB-8C64-B9B3CCACA873}" type="pres">
      <dgm:prSet presAssocID="{E053E18D-813F-4AF4-942B-9AA922C3D66E}" presName="node" presStyleLbl="node1" presStyleIdx="4" presStyleCnt="6">
        <dgm:presLayoutVars>
          <dgm:bulletEnabled val="1"/>
        </dgm:presLayoutVars>
      </dgm:prSet>
      <dgm:spPr/>
    </dgm:pt>
    <dgm:pt modelId="{4D6CCE84-5068-438A-A42E-589EE0E3FEA7}" type="pres">
      <dgm:prSet presAssocID="{5F23BD4F-A39C-4BD0-B6EE-9B51DC334C0F}" presName="sibTrans" presStyleLbl="sibTrans2D1" presStyleIdx="4" presStyleCnt="6"/>
      <dgm:spPr/>
    </dgm:pt>
    <dgm:pt modelId="{F29F35DC-E849-45BD-AA7D-A417B8229DC0}" type="pres">
      <dgm:prSet presAssocID="{5F23BD4F-A39C-4BD0-B6EE-9B51DC334C0F}" presName="connectorText" presStyleLbl="sibTrans2D1" presStyleIdx="4" presStyleCnt="6"/>
      <dgm:spPr/>
    </dgm:pt>
    <dgm:pt modelId="{3DC0C5C4-DD81-4A7F-B7AB-3AC8BC710A50}" type="pres">
      <dgm:prSet presAssocID="{9C34967A-28D1-4788-B3E0-4DD2BFB351CF}" presName="node" presStyleLbl="node1" presStyleIdx="5" presStyleCnt="6">
        <dgm:presLayoutVars>
          <dgm:bulletEnabled val="1"/>
        </dgm:presLayoutVars>
      </dgm:prSet>
      <dgm:spPr/>
    </dgm:pt>
    <dgm:pt modelId="{1D0E4FBD-0EBD-4CD5-BA1B-7684DD5C1376}" type="pres">
      <dgm:prSet presAssocID="{7F27B9E9-F6F7-4E04-B9B6-FAEB2F8113CE}" presName="sibTrans" presStyleLbl="sibTrans2D1" presStyleIdx="5" presStyleCnt="6"/>
      <dgm:spPr/>
    </dgm:pt>
    <dgm:pt modelId="{68A16FED-6A00-4D3A-9399-1104DF02308C}" type="pres">
      <dgm:prSet presAssocID="{7F27B9E9-F6F7-4E04-B9B6-FAEB2F8113CE}" presName="connectorText" presStyleLbl="sibTrans2D1" presStyleIdx="5" presStyleCnt="6"/>
      <dgm:spPr/>
    </dgm:pt>
  </dgm:ptLst>
  <dgm:cxnLst>
    <dgm:cxn modelId="{99290E0F-3BD0-492A-BE49-D7969BFD8A16}" type="presOf" srcId="{22B4DCB9-607A-40DF-80B2-622CF5B6FED1}" destId="{953AC21F-E0B6-4AAC-BA66-757AF13D9ABE}" srcOrd="0" destOrd="0" presId="urn:microsoft.com/office/officeart/2005/8/layout/cycle2"/>
    <dgm:cxn modelId="{61B70D25-04BF-4174-A743-04E2BB846E4F}" srcId="{04759920-B82F-4D8C-BA0B-D9E1D670F633}" destId="{45BB2206-F986-4118-8D39-1E2D03A96F97}" srcOrd="1" destOrd="0" parTransId="{A496B739-C70E-4C58-BCB1-8DCF1236570D}" sibTransId="{22B4DCB9-607A-40DF-80B2-622CF5B6FED1}"/>
    <dgm:cxn modelId="{3C28C026-F693-4520-8602-35D6F2B4F625}" srcId="{04759920-B82F-4D8C-BA0B-D9E1D670F633}" destId="{E053E18D-813F-4AF4-942B-9AA922C3D66E}" srcOrd="4" destOrd="0" parTransId="{3C3AD7B3-F320-402D-8487-D91DD28A9EB4}" sibTransId="{5F23BD4F-A39C-4BD0-B6EE-9B51DC334C0F}"/>
    <dgm:cxn modelId="{F37E0327-23B3-43F7-875C-BEE29498E878}" srcId="{04759920-B82F-4D8C-BA0B-D9E1D670F633}" destId="{EA965313-D552-401B-AA29-A8ED21DB3BD6}" srcOrd="3" destOrd="0" parTransId="{6699B21D-47BA-4530-AD5D-156C6B25A4A7}" sibTransId="{ECC60782-39D3-4EB1-9E1F-40F40E5208D8}"/>
    <dgm:cxn modelId="{704CDF33-0E6C-47A2-8AA5-6C0B4C2FFB56}" type="presOf" srcId="{36B645A7-1C77-40B8-9669-B012FC9D2AAC}" destId="{2ED2792F-51CA-4816-935C-B0C1D231A45C}" srcOrd="0" destOrd="0" presId="urn:microsoft.com/office/officeart/2005/8/layout/cycle2"/>
    <dgm:cxn modelId="{F48FD940-31EC-42DB-8970-EEA32F9AA273}" type="presOf" srcId="{8A43D3CE-2128-4A95-94B4-2B4AEC846B80}" destId="{BC8EFA11-4B75-4E3A-8DDC-76D27CCD2139}" srcOrd="0" destOrd="0" presId="urn:microsoft.com/office/officeart/2005/8/layout/cycle2"/>
    <dgm:cxn modelId="{0C998B45-388D-4E9F-860E-DF5FD5465970}" type="presOf" srcId="{5F23BD4F-A39C-4BD0-B6EE-9B51DC334C0F}" destId="{F29F35DC-E849-45BD-AA7D-A417B8229DC0}" srcOrd="1" destOrd="0" presId="urn:microsoft.com/office/officeart/2005/8/layout/cycle2"/>
    <dgm:cxn modelId="{A77D9D5D-02FA-4AB2-A615-09F63B786DA8}" type="presOf" srcId="{45BB2206-F986-4118-8D39-1E2D03A96F97}" destId="{612E1483-7AD5-42BB-ADDD-D8C20393664D}" srcOrd="0" destOrd="0" presId="urn:microsoft.com/office/officeart/2005/8/layout/cycle2"/>
    <dgm:cxn modelId="{6E92C868-05AA-476D-85AD-6F3CC0A352E1}" type="presOf" srcId="{8A43D3CE-2128-4A95-94B4-2B4AEC846B80}" destId="{94200347-237B-469C-88E7-DC716AFE855C}" srcOrd="1" destOrd="0" presId="urn:microsoft.com/office/officeart/2005/8/layout/cycle2"/>
    <dgm:cxn modelId="{2C532174-8171-4767-9002-59A874C768B0}" type="presOf" srcId="{7F27B9E9-F6F7-4E04-B9B6-FAEB2F8113CE}" destId="{68A16FED-6A00-4D3A-9399-1104DF02308C}" srcOrd="1" destOrd="0" presId="urn:microsoft.com/office/officeart/2005/8/layout/cycle2"/>
    <dgm:cxn modelId="{44BEEE75-538C-4639-9446-86DE1EFDCB21}" type="presOf" srcId="{E053E18D-813F-4AF4-942B-9AA922C3D66E}" destId="{49475280-0C79-48FB-8C64-B9B3CCACA873}" srcOrd="0" destOrd="0" presId="urn:microsoft.com/office/officeart/2005/8/layout/cycle2"/>
    <dgm:cxn modelId="{8696707C-C18E-411A-82C5-61EEC3C53C62}" type="presOf" srcId="{22FF5796-6EE6-4269-8895-DED58B5A631A}" destId="{7EE34911-A1A7-457B-BE6F-4D36B07D8522}" srcOrd="0" destOrd="0" presId="urn:microsoft.com/office/officeart/2005/8/layout/cycle2"/>
    <dgm:cxn modelId="{D8D58B7F-31F8-41D4-BB47-A85374B880A0}" srcId="{04759920-B82F-4D8C-BA0B-D9E1D670F633}" destId="{9C34967A-28D1-4788-B3E0-4DD2BFB351CF}" srcOrd="5" destOrd="0" parTransId="{976C7B80-9194-44E2-95D8-61334E658C62}" sibTransId="{7F27B9E9-F6F7-4E04-B9B6-FAEB2F8113CE}"/>
    <dgm:cxn modelId="{D3CFE084-6F22-4537-A566-7D782D4703DE}" type="presOf" srcId="{22B4DCB9-607A-40DF-80B2-622CF5B6FED1}" destId="{0D552694-A36E-402F-B3BA-6DCA35BCA926}" srcOrd="1" destOrd="0" presId="urn:microsoft.com/office/officeart/2005/8/layout/cycle2"/>
    <dgm:cxn modelId="{FD71678E-8C59-4F6B-A4DA-6C1C29D7ED06}" type="presOf" srcId="{5F23BD4F-A39C-4BD0-B6EE-9B51DC334C0F}" destId="{4D6CCE84-5068-438A-A42E-589EE0E3FEA7}" srcOrd="0" destOrd="0" presId="urn:microsoft.com/office/officeart/2005/8/layout/cycle2"/>
    <dgm:cxn modelId="{51898A9E-5497-40A7-A1CC-1871FC5F77A9}" srcId="{04759920-B82F-4D8C-BA0B-D9E1D670F633}" destId="{22FF5796-6EE6-4269-8895-DED58B5A631A}" srcOrd="2" destOrd="0" parTransId="{4F2A5D12-49C5-449C-A144-0F4DC63D0D09}" sibTransId="{8A43D3CE-2128-4A95-94B4-2B4AEC846B80}"/>
    <dgm:cxn modelId="{847005A8-EA5D-4883-9337-6F5783BC3264}" type="presOf" srcId="{EA965313-D552-401B-AA29-A8ED21DB3BD6}" destId="{D9A9337B-A124-406C-812E-8068A0753B0C}" srcOrd="0" destOrd="0" presId="urn:microsoft.com/office/officeart/2005/8/layout/cycle2"/>
    <dgm:cxn modelId="{FA494AAF-AB67-4F4E-959B-C6A00031C9B0}" type="presOf" srcId="{1EAC9B41-0970-4A79-A7C4-304E7BD570AF}" destId="{8B4EFE6A-4AC5-4FA5-9FF5-08D02BEE63BE}" srcOrd="1" destOrd="0" presId="urn:microsoft.com/office/officeart/2005/8/layout/cycle2"/>
    <dgm:cxn modelId="{DD897BCC-7BDB-4FC2-8FFD-9AD2E3F593F3}" type="presOf" srcId="{1EAC9B41-0970-4A79-A7C4-304E7BD570AF}" destId="{79CF4324-9F47-4B17-850E-BB26CED926ED}" srcOrd="0" destOrd="0" presId="urn:microsoft.com/office/officeart/2005/8/layout/cycle2"/>
    <dgm:cxn modelId="{6B8366DF-44A3-46CE-94CD-148327A35B03}" type="presOf" srcId="{04759920-B82F-4D8C-BA0B-D9E1D670F633}" destId="{02BAA3C8-6AFA-4B17-81E1-5FD7DDC9A731}" srcOrd="0" destOrd="0" presId="urn:microsoft.com/office/officeart/2005/8/layout/cycle2"/>
    <dgm:cxn modelId="{9B71D1E3-C7EE-47C6-8E77-191AB692644F}" type="presOf" srcId="{9C34967A-28D1-4788-B3E0-4DD2BFB351CF}" destId="{3DC0C5C4-DD81-4A7F-B7AB-3AC8BC710A50}" srcOrd="0" destOrd="0" presId="urn:microsoft.com/office/officeart/2005/8/layout/cycle2"/>
    <dgm:cxn modelId="{137A4DED-A617-4BE9-AB46-84E5FA629B72}" type="presOf" srcId="{7F27B9E9-F6F7-4E04-B9B6-FAEB2F8113CE}" destId="{1D0E4FBD-0EBD-4CD5-BA1B-7684DD5C1376}" srcOrd="0" destOrd="0" presId="urn:microsoft.com/office/officeart/2005/8/layout/cycle2"/>
    <dgm:cxn modelId="{E569BCF3-EB55-4AFD-B1F0-25243F4AA6C2}" type="presOf" srcId="{ECC60782-39D3-4EB1-9E1F-40F40E5208D8}" destId="{D03516C3-2C6B-4EB4-9A0D-65B1B763BA4C}" srcOrd="1" destOrd="0" presId="urn:microsoft.com/office/officeart/2005/8/layout/cycle2"/>
    <dgm:cxn modelId="{57E573F7-6A0A-40B8-B741-5419CC12661C}" type="presOf" srcId="{ECC60782-39D3-4EB1-9E1F-40F40E5208D8}" destId="{C31D570E-A650-41FD-8A6B-582BCA517CE0}" srcOrd="0" destOrd="0" presId="urn:microsoft.com/office/officeart/2005/8/layout/cycle2"/>
    <dgm:cxn modelId="{4B72A5FB-10FA-450E-9889-9190A0558507}" srcId="{04759920-B82F-4D8C-BA0B-D9E1D670F633}" destId="{36B645A7-1C77-40B8-9669-B012FC9D2AAC}" srcOrd="0" destOrd="0" parTransId="{9C978F9E-D515-4B0F-83ED-2A25C55BD899}" sibTransId="{1EAC9B41-0970-4A79-A7C4-304E7BD570AF}"/>
    <dgm:cxn modelId="{2E102BF7-CF31-44F3-9C6E-CA1AE58CEC44}" type="presParOf" srcId="{02BAA3C8-6AFA-4B17-81E1-5FD7DDC9A731}" destId="{2ED2792F-51CA-4816-935C-B0C1D231A45C}" srcOrd="0" destOrd="0" presId="urn:microsoft.com/office/officeart/2005/8/layout/cycle2"/>
    <dgm:cxn modelId="{7BC0B9C9-E1AD-4B9D-9228-ABE4D81B1997}" type="presParOf" srcId="{02BAA3C8-6AFA-4B17-81E1-5FD7DDC9A731}" destId="{79CF4324-9F47-4B17-850E-BB26CED926ED}" srcOrd="1" destOrd="0" presId="urn:microsoft.com/office/officeart/2005/8/layout/cycle2"/>
    <dgm:cxn modelId="{2533AADC-088A-449D-B94D-C1F93E9715C6}" type="presParOf" srcId="{79CF4324-9F47-4B17-850E-BB26CED926ED}" destId="{8B4EFE6A-4AC5-4FA5-9FF5-08D02BEE63BE}" srcOrd="0" destOrd="0" presId="urn:microsoft.com/office/officeart/2005/8/layout/cycle2"/>
    <dgm:cxn modelId="{72FD47E4-4E16-4912-81C0-E407E97BF11A}" type="presParOf" srcId="{02BAA3C8-6AFA-4B17-81E1-5FD7DDC9A731}" destId="{612E1483-7AD5-42BB-ADDD-D8C20393664D}" srcOrd="2" destOrd="0" presId="urn:microsoft.com/office/officeart/2005/8/layout/cycle2"/>
    <dgm:cxn modelId="{E61AC458-C23F-45F4-9350-55D528E81C62}" type="presParOf" srcId="{02BAA3C8-6AFA-4B17-81E1-5FD7DDC9A731}" destId="{953AC21F-E0B6-4AAC-BA66-757AF13D9ABE}" srcOrd="3" destOrd="0" presId="urn:microsoft.com/office/officeart/2005/8/layout/cycle2"/>
    <dgm:cxn modelId="{978A5D65-C9AA-43DB-AF38-3CF4B856FC00}" type="presParOf" srcId="{953AC21F-E0B6-4AAC-BA66-757AF13D9ABE}" destId="{0D552694-A36E-402F-B3BA-6DCA35BCA926}" srcOrd="0" destOrd="0" presId="urn:microsoft.com/office/officeart/2005/8/layout/cycle2"/>
    <dgm:cxn modelId="{2B8461FC-8DD6-4533-B84F-9780B68E88C7}" type="presParOf" srcId="{02BAA3C8-6AFA-4B17-81E1-5FD7DDC9A731}" destId="{7EE34911-A1A7-457B-BE6F-4D36B07D8522}" srcOrd="4" destOrd="0" presId="urn:microsoft.com/office/officeart/2005/8/layout/cycle2"/>
    <dgm:cxn modelId="{6B25C9C8-C0F9-4406-B90F-212B51723019}" type="presParOf" srcId="{02BAA3C8-6AFA-4B17-81E1-5FD7DDC9A731}" destId="{BC8EFA11-4B75-4E3A-8DDC-76D27CCD2139}" srcOrd="5" destOrd="0" presId="urn:microsoft.com/office/officeart/2005/8/layout/cycle2"/>
    <dgm:cxn modelId="{84396832-ADFB-4B8C-A35B-CA9DFB0611A4}" type="presParOf" srcId="{BC8EFA11-4B75-4E3A-8DDC-76D27CCD2139}" destId="{94200347-237B-469C-88E7-DC716AFE855C}" srcOrd="0" destOrd="0" presId="urn:microsoft.com/office/officeart/2005/8/layout/cycle2"/>
    <dgm:cxn modelId="{B55D1E37-2563-4392-B7DC-E3D99D5F3E11}" type="presParOf" srcId="{02BAA3C8-6AFA-4B17-81E1-5FD7DDC9A731}" destId="{D9A9337B-A124-406C-812E-8068A0753B0C}" srcOrd="6" destOrd="0" presId="urn:microsoft.com/office/officeart/2005/8/layout/cycle2"/>
    <dgm:cxn modelId="{419F9A1C-8A8D-44E3-BC45-41DF534D6651}" type="presParOf" srcId="{02BAA3C8-6AFA-4B17-81E1-5FD7DDC9A731}" destId="{C31D570E-A650-41FD-8A6B-582BCA517CE0}" srcOrd="7" destOrd="0" presId="urn:microsoft.com/office/officeart/2005/8/layout/cycle2"/>
    <dgm:cxn modelId="{6F93EDD9-9976-4C56-B569-C1B4E331623E}" type="presParOf" srcId="{C31D570E-A650-41FD-8A6B-582BCA517CE0}" destId="{D03516C3-2C6B-4EB4-9A0D-65B1B763BA4C}" srcOrd="0" destOrd="0" presId="urn:microsoft.com/office/officeart/2005/8/layout/cycle2"/>
    <dgm:cxn modelId="{71A1CEEF-0AB3-449A-93F6-A3C92BCBA740}" type="presParOf" srcId="{02BAA3C8-6AFA-4B17-81E1-5FD7DDC9A731}" destId="{49475280-0C79-48FB-8C64-B9B3CCACA873}" srcOrd="8" destOrd="0" presId="urn:microsoft.com/office/officeart/2005/8/layout/cycle2"/>
    <dgm:cxn modelId="{A7D740E6-0F99-433B-AE81-AD35D7FCEA8B}" type="presParOf" srcId="{02BAA3C8-6AFA-4B17-81E1-5FD7DDC9A731}" destId="{4D6CCE84-5068-438A-A42E-589EE0E3FEA7}" srcOrd="9" destOrd="0" presId="urn:microsoft.com/office/officeart/2005/8/layout/cycle2"/>
    <dgm:cxn modelId="{5C56AF3B-0E1B-4DE8-A8A9-A3F9108D1803}" type="presParOf" srcId="{4D6CCE84-5068-438A-A42E-589EE0E3FEA7}" destId="{F29F35DC-E849-45BD-AA7D-A417B8229DC0}" srcOrd="0" destOrd="0" presId="urn:microsoft.com/office/officeart/2005/8/layout/cycle2"/>
    <dgm:cxn modelId="{59D6AE80-5914-4EB1-95FD-1A08EAF908BA}" type="presParOf" srcId="{02BAA3C8-6AFA-4B17-81E1-5FD7DDC9A731}" destId="{3DC0C5C4-DD81-4A7F-B7AB-3AC8BC710A50}" srcOrd="10" destOrd="0" presId="urn:microsoft.com/office/officeart/2005/8/layout/cycle2"/>
    <dgm:cxn modelId="{EA990779-03A0-41CD-B2F0-C0A99C7734B2}" type="presParOf" srcId="{02BAA3C8-6AFA-4B17-81E1-5FD7DDC9A731}" destId="{1D0E4FBD-0EBD-4CD5-BA1B-7684DD5C1376}" srcOrd="11" destOrd="0" presId="urn:microsoft.com/office/officeart/2005/8/layout/cycle2"/>
    <dgm:cxn modelId="{981BA664-6294-4EE6-832B-3C3A55ACE556}" type="presParOf" srcId="{1D0E4FBD-0EBD-4CD5-BA1B-7684DD5C1376}" destId="{68A16FED-6A00-4D3A-9399-1104DF0230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792F-51CA-4816-935C-B0C1D231A45C}">
      <dsp:nvSpPr>
        <dsp:cNvPr id="0" name=""/>
        <dsp:cNvSpPr/>
      </dsp:nvSpPr>
      <dsp:spPr>
        <a:xfrm>
          <a:off x="4929977" y="1915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 (telephonic and email)</a:t>
          </a:r>
        </a:p>
      </dsp:txBody>
      <dsp:txXfrm>
        <a:off x="5161976" y="233914"/>
        <a:ext cx="1120188" cy="1120188"/>
      </dsp:txXfrm>
    </dsp:sp>
    <dsp:sp modelId="{79CF4324-9F47-4B17-850E-BB26CED926ED}">
      <dsp:nvSpPr>
        <dsp:cNvPr id="0" name=""/>
        <dsp:cNvSpPr/>
      </dsp:nvSpPr>
      <dsp:spPr>
        <a:xfrm rot="1800000">
          <a:off x="6531119" y="1115250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539575" y="1190624"/>
        <a:ext cx="294545" cy="320798"/>
      </dsp:txXfrm>
    </dsp:sp>
    <dsp:sp modelId="{612E1483-7AD5-42BB-ADDD-D8C20393664D}">
      <dsp:nvSpPr>
        <dsp:cNvPr id="0" name=""/>
        <dsp:cNvSpPr/>
      </dsp:nvSpPr>
      <dsp:spPr>
        <a:xfrm>
          <a:off x="6989481" y="119097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Face –to – Face Undercover Operations</a:t>
          </a:r>
        </a:p>
      </dsp:txBody>
      <dsp:txXfrm>
        <a:off x="7221480" y="1422969"/>
        <a:ext cx="1120188" cy="1120188"/>
      </dsp:txXfrm>
    </dsp:sp>
    <dsp:sp modelId="{953AC21F-E0B6-4AAC-BA66-757AF13D9ABE}">
      <dsp:nvSpPr>
        <dsp:cNvPr id="0" name=""/>
        <dsp:cNvSpPr/>
      </dsp:nvSpPr>
      <dsp:spPr>
        <a:xfrm rot="5400000">
          <a:off x="7571184" y="2892878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634301" y="2936693"/>
        <a:ext cx="294545" cy="320798"/>
      </dsp:txXfrm>
    </dsp:sp>
    <dsp:sp modelId="{7EE34911-A1A7-457B-BE6F-4D36B07D8522}">
      <dsp:nvSpPr>
        <dsp:cNvPr id="0" name=""/>
        <dsp:cNvSpPr/>
      </dsp:nvSpPr>
      <dsp:spPr>
        <a:xfrm>
          <a:off x="6989481" y="356908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the Business</a:t>
          </a:r>
        </a:p>
      </dsp:txBody>
      <dsp:txXfrm>
        <a:off x="7221480" y="3801079"/>
        <a:ext cx="1120188" cy="1120188"/>
      </dsp:txXfrm>
    </dsp:sp>
    <dsp:sp modelId="{BC8EFA11-4B75-4E3A-8DDC-76D27CCD2139}">
      <dsp:nvSpPr>
        <dsp:cNvPr id="0" name=""/>
        <dsp:cNvSpPr/>
      </dsp:nvSpPr>
      <dsp:spPr>
        <a:xfrm rot="9000000">
          <a:off x="6551746" y="4682415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6669524" y="4757789"/>
        <a:ext cx="294545" cy="320798"/>
      </dsp:txXfrm>
    </dsp:sp>
    <dsp:sp modelId="{D9A9337B-A124-406C-812E-8068A0753B0C}">
      <dsp:nvSpPr>
        <dsp:cNvPr id="0" name=""/>
        <dsp:cNvSpPr/>
      </dsp:nvSpPr>
      <dsp:spPr>
        <a:xfrm>
          <a:off x="4929977" y="4758136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Move the Money - Venue</a:t>
          </a:r>
        </a:p>
      </dsp:txBody>
      <dsp:txXfrm>
        <a:off x="5161976" y="4990135"/>
        <a:ext cx="1120188" cy="1120188"/>
      </dsp:txXfrm>
    </dsp:sp>
    <dsp:sp modelId="{C31D570E-A650-41FD-8A6B-582BCA517CE0}">
      <dsp:nvSpPr>
        <dsp:cNvPr id="0" name=""/>
        <dsp:cNvSpPr/>
      </dsp:nvSpPr>
      <dsp:spPr>
        <a:xfrm rot="12600000">
          <a:off x="4492241" y="4694324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610019" y="4832815"/>
        <a:ext cx="294545" cy="320798"/>
      </dsp:txXfrm>
    </dsp:sp>
    <dsp:sp modelId="{49475280-0C79-48FB-8C64-B9B3CCACA873}">
      <dsp:nvSpPr>
        <dsp:cNvPr id="0" name=""/>
        <dsp:cNvSpPr/>
      </dsp:nvSpPr>
      <dsp:spPr>
        <a:xfrm>
          <a:off x="2870473" y="356908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Execute the Arrest</a:t>
          </a:r>
        </a:p>
      </dsp:txBody>
      <dsp:txXfrm>
        <a:off x="3102472" y="3801079"/>
        <a:ext cx="1120188" cy="1120188"/>
      </dsp:txXfrm>
    </dsp:sp>
    <dsp:sp modelId="{4D6CCE84-5068-438A-A42E-589EE0E3FEA7}">
      <dsp:nvSpPr>
        <dsp:cNvPr id="0" name=""/>
        <dsp:cNvSpPr/>
      </dsp:nvSpPr>
      <dsp:spPr>
        <a:xfrm rot="16200000">
          <a:off x="3452176" y="2916696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515293" y="3086745"/>
        <a:ext cx="294545" cy="320798"/>
      </dsp:txXfrm>
    </dsp:sp>
    <dsp:sp modelId="{3DC0C5C4-DD81-4A7F-B7AB-3AC8BC710A50}">
      <dsp:nvSpPr>
        <dsp:cNvPr id="0" name=""/>
        <dsp:cNvSpPr/>
      </dsp:nvSpPr>
      <dsp:spPr>
        <a:xfrm>
          <a:off x="2870473" y="1190970"/>
          <a:ext cx="1584186" cy="1584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Cooperation – Client List</a:t>
          </a:r>
        </a:p>
      </dsp:txBody>
      <dsp:txXfrm>
        <a:off x="3102472" y="1422969"/>
        <a:ext cx="1120188" cy="1120188"/>
      </dsp:txXfrm>
    </dsp:sp>
    <dsp:sp modelId="{1D0E4FBD-0EBD-4CD5-BA1B-7684DD5C1376}">
      <dsp:nvSpPr>
        <dsp:cNvPr id="0" name=""/>
        <dsp:cNvSpPr/>
      </dsp:nvSpPr>
      <dsp:spPr>
        <a:xfrm rot="19800000">
          <a:off x="4471615" y="1127159"/>
          <a:ext cx="420779" cy="534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480071" y="1265650"/>
        <a:ext cx="294545" cy="32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0B3F-53EC-656B-530D-C1CDEDE19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1F151-1BED-513D-9576-09828904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4C137-0B27-5F18-EDF9-9992AF4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0658-F6CC-BB7F-7CF3-42F222F8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D2C16-5C17-D768-288E-E8640D14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F536-7E4D-F924-F1E0-619544CC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A76E9-41BB-A2A6-406D-B22B4CDF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097F-FEAA-8AE2-8592-055D9C91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7D78-33E5-18FC-58BD-B9FB61ED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B80CC-7EB1-8426-FCF2-D15D449F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55404-937A-6EA0-8AA3-EE1AF1532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44214-52DB-28B7-61B5-B6D64003C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42132-3411-80AE-1B99-1D5C2374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6178-995D-BF18-1464-EABE6822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E3B5A-989F-E681-ABD5-71092927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9B83-D9EB-3F27-5730-8B9CAB79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B8A3-9903-8508-2C5A-93DFAF22A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5BB9-33FC-043E-40D9-017CB8B5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BB853-A148-BBF0-B1BB-C270604A4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93CEC-CBB6-7FB7-8E9A-2F445950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3F86-5245-ED68-8E69-3C3D1BE2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B98EF-392B-131E-F841-1EADA3DF3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A1A0E-A8FA-7267-A69E-6D1436CD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8FA5D-E872-E15E-4AC8-CE6ADBDA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5AEB-9A0C-B883-C5FF-283DECC1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9EB1-3F31-452E-5622-F4882905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895D3-6937-8342-9F98-968418912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D3CCA-7085-4945-1AEA-5C4801D6F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BCA7E-85C2-5922-DB0F-49FC7D04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2D033-03BD-5D62-467A-6F7EBDCC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407F1-D8F4-9654-4BC4-841A2C66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E8028-CF0C-AED7-C213-5665860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8970-B650-A428-F7CD-C850773D4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75C47-DF6B-B20F-F6D0-FAE620BB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5C4A4-65DD-33EF-479D-975FCA666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A0AAE-2241-C2B9-AB57-2A697E9FE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907F9-76B9-712F-4060-8BF13611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24D97-58D3-150E-776B-A74B0BD1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A742C-342A-31F8-9E7F-C2A39754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5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FEAC-5994-67CA-5100-85DA86A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70118-8F42-1E32-C197-25D0EBBD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9E20F8-5477-0F11-8E56-1CA95F74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03FD-9503-C1FF-2242-DE2F2522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B6309-78C6-B549-4B86-00024FB9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525FD-E469-C0A0-9811-E07B517D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60085-1E5B-A464-F247-C217D01E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DDBF-97A4-B90F-6710-591C41B8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5ABC-12BD-FAE2-67F9-3EE45D67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68417-2B2C-D779-75C5-73C4D9B19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85032-60A3-E85E-518F-C9A5F89B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738BE-6990-AA3D-FD0B-A8815B8E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13154-96F4-152C-4CE4-6BE43824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3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1F28-174E-E246-B2EE-1E5D9AB4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91DE-347F-452C-85D9-17F76BA42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479CE-E3AB-0DFC-7EA1-FDEC2645F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7F9B-C210-C5C5-5CE9-4EDA94D6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A5B5-DD8C-BDF8-C880-2EC0D43E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851AC-60A1-9B62-33A3-6CC0EE70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64CEA-E023-211B-8BBF-5216234C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EEF07-8C57-2DB6-0215-71CB51D8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912BC-40F4-4C44-3DD0-18081D356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CDB9-16B3-4371-B38B-29E532276DB2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9893-C934-2415-0004-1A84160EE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FE06-FBF0-0A64-5732-8604927AA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4172-9979-47D3-9290-0E039A9FD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4639903@N03/344223048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752&amp;picture=tropical-beach-in-barbado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pxhere.com/en/photo/1150409" TargetMode="External"/><Relationship Id="rId7" Type="http://schemas.openxmlformats.org/officeDocument/2006/relationships/hyperlink" Target="https://www.flickr.com/photos/87296837@N00/2210125037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www.flickr.com/photos/grapevinetxonline/17096110101/in/photostream/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in a newspaper&#10;&#10;Description automatically generated with low confidence">
            <a:extLst>
              <a:ext uri="{FF2B5EF4-FFF2-40B4-BE49-F238E27FC236}">
                <a16:creationId xmlns:a16="http://schemas.microsoft.com/office/drawing/2014/main" id="{4C8F0737-9939-B634-C0FD-DA958104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586"/>
            <a:ext cx="12192000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2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skyline, water&#10;&#10;Description automatically generated">
            <a:extLst>
              <a:ext uri="{FF2B5EF4-FFF2-40B4-BE49-F238E27FC236}">
                <a16:creationId xmlns:a16="http://schemas.microsoft.com/office/drawing/2014/main" id="{A2D223BD-8EFB-9DBD-C87F-181EDFE477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8830" y="1153156"/>
            <a:ext cx="7194333" cy="38438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0C3ABB-4F26-ADC6-F346-935471CC859C}"/>
              </a:ext>
            </a:extLst>
          </p:cNvPr>
          <p:cNvSpPr txBox="1"/>
          <p:nvPr/>
        </p:nvSpPr>
        <p:spPr>
          <a:xfrm>
            <a:off x="4438910" y="142861"/>
            <a:ext cx="3314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Miami, FL,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525ED6-5FC5-6268-ADBE-1B03FEF09BB0}"/>
              </a:ext>
            </a:extLst>
          </p:cNvPr>
          <p:cNvSpPr txBox="1"/>
          <p:nvPr/>
        </p:nvSpPr>
        <p:spPr>
          <a:xfrm>
            <a:off x="2862933" y="5299367"/>
            <a:ext cx="646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Our Prosecutors Get to Travel!</a:t>
            </a:r>
          </a:p>
        </p:txBody>
      </p:sp>
    </p:spTree>
    <p:extLst>
      <p:ext uri="{BB962C8B-B14F-4D97-AF65-F5344CB8AC3E}">
        <p14:creationId xmlns:p14="http://schemas.microsoft.com/office/powerpoint/2010/main" val="217003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0C3ABB-4F26-ADC6-F346-935471CC859C}"/>
              </a:ext>
            </a:extLst>
          </p:cNvPr>
          <p:cNvSpPr txBox="1"/>
          <p:nvPr/>
        </p:nvSpPr>
        <p:spPr>
          <a:xfrm>
            <a:off x="603890" y="415816"/>
            <a:ext cx="11146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“There is no such thing as partial cooperation in a matter like this…” – Caryn Finley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5B3B3-A57A-D4E6-19B0-7F7D9BB90645}"/>
              </a:ext>
            </a:extLst>
          </p:cNvPr>
          <p:cNvSpPr txBox="1"/>
          <p:nvPr/>
        </p:nvSpPr>
        <p:spPr>
          <a:xfrm>
            <a:off x="603890" y="2287834"/>
            <a:ext cx="11146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Prison Sentences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Spin-off Cases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Challenges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11998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3CAF31E-E71E-62CC-318C-BEAFF51CD75A}"/>
              </a:ext>
            </a:extLst>
          </p:cNvPr>
          <p:cNvSpPr txBox="1"/>
          <p:nvPr/>
        </p:nvSpPr>
        <p:spPr>
          <a:xfrm>
            <a:off x="3626177" y="123628"/>
            <a:ext cx="4939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Measuring the Threat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D58F2-48DB-717B-96AC-E6B36E4C8585}"/>
              </a:ext>
            </a:extLst>
          </p:cNvPr>
          <p:cNvSpPr txBox="1"/>
          <p:nvPr/>
        </p:nvSpPr>
        <p:spPr>
          <a:xfrm>
            <a:off x="69669" y="635726"/>
            <a:ext cx="12052662" cy="597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IRS-CI Special Agents focus 100 percent of their time on investigating financial crimes and in 2022 seized over $7 billion US Dollars of criminal proceeds.   The average prison sentence for tax crimes is 42 months.</a:t>
            </a:r>
          </a:p>
          <a:p>
            <a:endParaRPr lang="en-US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Previous threats have included:  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Identify Theft (and the fraudulent filing of tax returns)</a:t>
            </a:r>
            <a:endParaRPr lang="en-US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Cyber-Enabled Criminality (business email compromises, phishing, identify theft, ransomware, malware, hacking, social engineering, </a:t>
            </a:r>
            <a:r>
              <a:rPr lang="en-US" sz="2000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lang="en-US" sz="20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phishing, cyber espionage, email spoofing, etc.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Next up:  Economic Stimulus Fraud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U.S. alone, fraud with the Paycheck Protection Program, likely exceeds $500 billion. 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Inflating Amount of Employees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Creating New Businesses Overnight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the name of an existing business and apply for the relief funds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Falsely claimed to be operating farms</a:t>
            </a:r>
          </a:p>
        </p:txBody>
      </p:sp>
    </p:spTree>
    <p:extLst>
      <p:ext uri="{BB962C8B-B14F-4D97-AF65-F5344CB8AC3E}">
        <p14:creationId xmlns:p14="http://schemas.microsoft.com/office/powerpoint/2010/main" val="219204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4409B4-7AD1-252B-77BC-3479C7352F9E}"/>
              </a:ext>
            </a:extLst>
          </p:cNvPr>
          <p:cNvSpPr txBox="1"/>
          <p:nvPr/>
        </p:nvSpPr>
        <p:spPr>
          <a:xfrm>
            <a:off x="414779" y="546754"/>
            <a:ext cx="6365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Tony and Caryn work together </a:t>
            </a:r>
            <a:r>
              <a:rPr lang="en-US" sz="3200"/>
              <a:t>again!</a:t>
            </a:r>
          </a:p>
          <a:p>
            <a:r>
              <a:rPr lang="en-US" sz="3200"/>
              <a:t>  </a:t>
            </a:r>
            <a:endParaRPr lang="en-US" sz="3200" dirty="0"/>
          </a:p>
          <a:p>
            <a:r>
              <a:rPr lang="en-US" sz="3200" dirty="0"/>
              <a:t>It started with a phone call…</a:t>
            </a:r>
          </a:p>
        </p:txBody>
      </p:sp>
      <p:pic>
        <p:nvPicPr>
          <p:cNvPr id="4" name="Picture 3" descr="Golden Gate Bridge">
            <a:extLst>
              <a:ext uri="{FF2B5EF4-FFF2-40B4-BE49-F238E27FC236}">
                <a16:creationId xmlns:a16="http://schemas.microsoft.com/office/drawing/2014/main" id="{54CD6F79-332D-A304-A4BB-B0D6948E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53" y="2224726"/>
            <a:ext cx="4307376" cy="28704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AD00A3-DF13-903C-CB1A-7F60A99DFA37}"/>
              </a:ext>
            </a:extLst>
          </p:cNvPr>
          <p:cNvCxnSpPr/>
          <p:nvPr/>
        </p:nvCxnSpPr>
        <p:spPr>
          <a:xfrm>
            <a:off x="5015059" y="3659957"/>
            <a:ext cx="192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ront steps and columns of a majestic city building">
            <a:extLst>
              <a:ext uri="{FF2B5EF4-FFF2-40B4-BE49-F238E27FC236}">
                <a16:creationId xmlns:a16="http://schemas.microsoft.com/office/drawing/2014/main" id="{5EFE55BE-B398-F2C7-DD97-207F4D52D8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466" y="2224725"/>
            <a:ext cx="4306724" cy="2870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25EE6-4717-BE36-69E5-76D721DA64A5}"/>
              </a:ext>
            </a:extLst>
          </p:cNvPr>
          <p:cNvSpPr txBox="1"/>
          <p:nvPr/>
        </p:nvSpPr>
        <p:spPr>
          <a:xfrm>
            <a:off x="7816392" y="5582239"/>
            <a:ext cx="393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Because of a Server.</a:t>
            </a:r>
          </a:p>
        </p:txBody>
      </p:sp>
    </p:spTree>
    <p:extLst>
      <p:ext uri="{BB962C8B-B14F-4D97-AF65-F5344CB8AC3E}">
        <p14:creationId xmlns:p14="http://schemas.microsoft.com/office/powerpoint/2010/main" val="191986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up of a telephone on top of a table">
            <a:extLst>
              <a:ext uri="{FF2B5EF4-FFF2-40B4-BE49-F238E27FC236}">
                <a16:creationId xmlns:a16="http://schemas.microsoft.com/office/drawing/2014/main" id="{7D0F4967-49C2-75DE-6DCB-A192B1DA08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16" y="744717"/>
            <a:ext cx="3622273" cy="2417975"/>
          </a:xfrm>
          <a:prstGeom prst="rect">
            <a:avLst/>
          </a:prstGeom>
        </p:spPr>
      </p:pic>
      <p:pic>
        <p:nvPicPr>
          <p:cNvPr id="5" name="Picture 4" descr="Opening envelope with star glitter">
            <a:extLst>
              <a:ext uri="{FF2B5EF4-FFF2-40B4-BE49-F238E27FC236}">
                <a16:creationId xmlns:a16="http://schemas.microsoft.com/office/drawing/2014/main" id="{01391819-50F4-2651-4922-30E700E17C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13" y="810049"/>
            <a:ext cx="3430964" cy="2287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73A81-927D-EA95-F9D0-E09DC9194549}"/>
              </a:ext>
            </a:extLst>
          </p:cNvPr>
          <p:cNvSpPr txBox="1"/>
          <p:nvPr/>
        </p:nvSpPr>
        <p:spPr>
          <a:xfrm>
            <a:off x="1712535" y="3441680"/>
            <a:ext cx="8766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Building Trust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Patience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Why Investing Offshore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Diversification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Managing Risk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/>
              <a:t>“something sensitive”</a:t>
            </a:r>
          </a:p>
        </p:txBody>
      </p:sp>
    </p:spTree>
    <p:extLst>
      <p:ext uri="{BB962C8B-B14F-4D97-AF65-F5344CB8AC3E}">
        <p14:creationId xmlns:p14="http://schemas.microsoft.com/office/powerpoint/2010/main" val="124428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8E1411-A24D-1689-3593-051F0BF35A1F}"/>
              </a:ext>
            </a:extLst>
          </p:cNvPr>
          <p:cNvSpPr/>
          <p:nvPr/>
        </p:nvSpPr>
        <p:spPr>
          <a:xfrm>
            <a:off x="4757394" y="2161095"/>
            <a:ext cx="2774622" cy="2608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Predisposed to the Activity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CBDEC8-83E3-8BEC-0589-4A034D2506AF}"/>
              </a:ext>
            </a:extLst>
          </p:cNvPr>
          <p:cNvSpPr/>
          <p:nvPr/>
        </p:nvSpPr>
        <p:spPr>
          <a:xfrm>
            <a:off x="161828" y="2161095"/>
            <a:ext cx="2677212" cy="253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U.S. Clients</a:t>
            </a:r>
          </a:p>
        </p:txBody>
      </p:sp>
      <p:sp>
        <p:nvSpPr>
          <p:cNvPr id="4" name="Plus Sign 3">
            <a:extLst>
              <a:ext uri="{FF2B5EF4-FFF2-40B4-BE49-F238E27FC236}">
                <a16:creationId xmlns:a16="http://schemas.microsoft.com/office/drawing/2014/main" id="{EC7F92CD-CC94-4189-DA06-2485F9CCBA23}"/>
              </a:ext>
            </a:extLst>
          </p:cNvPr>
          <p:cNvSpPr/>
          <p:nvPr/>
        </p:nvSpPr>
        <p:spPr>
          <a:xfrm>
            <a:off x="3341017" y="2971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31AC698E-53E7-5DC5-36CA-8F4ECA4CB248}"/>
              </a:ext>
            </a:extLst>
          </p:cNvPr>
          <p:cNvSpPr/>
          <p:nvPr/>
        </p:nvSpPr>
        <p:spPr>
          <a:xfrm>
            <a:off x="8173039" y="297180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29B7B6-68A9-AB09-121A-F186CE414A1C}"/>
              </a:ext>
            </a:extLst>
          </p:cNvPr>
          <p:cNvSpPr/>
          <p:nvPr/>
        </p:nvSpPr>
        <p:spPr>
          <a:xfrm>
            <a:off x="9352960" y="2161095"/>
            <a:ext cx="2677212" cy="253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Email Search Warrant</a:t>
            </a:r>
          </a:p>
        </p:txBody>
      </p:sp>
    </p:spTree>
    <p:extLst>
      <p:ext uri="{BB962C8B-B14F-4D97-AF65-F5344CB8AC3E}">
        <p14:creationId xmlns:p14="http://schemas.microsoft.com/office/powerpoint/2010/main" val="11627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nature, sky, tropics&#10;&#10;Description automatically generated">
            <a:extLst>
              <a:ext uri="{FF2B5EF4-FFF2-40B4-BE49-F238E27FC236}">
                <a16:creationId xmlns:a16="http://schemas.microsoft.com/office/drawing/2014/main" id="{1E557436-7C36-8FBD-1405-DBAC17A34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9420" y="1253765"/>
            <a:ext cx="6773159" cy="4515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35547-C8E7-197A-94FA-1C1AC04FC1D1}"/>
              </a:ext>
            </a:extLst>
          </p:cNvPr>
          <p:cNvSpPr txBox="1"/>
          <p:nvPr/>
        </p:nvSpPr>
        <p:spPr>
          <a:xfrm>
            <a:off x="5147035" y="380910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Barbados?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B66E8-5F99-916F-2306-58ED18F28EDE}"/>
              </a:ext>
            </a:extLst>
          </p:cNvPr>
          <p:cNvSpPr txBox="1"/>
          <p:nvPr/>
        </p:nvSpPr>
        <p:spPr>
          <a:xfrm>
            <a:off x="3482572" y="5934173"/>
            <a:ext cx="5709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IRS has 11 offices overseas</a:t>
            </a:r>
          </a:p>
        </p:txBody>
      </p:sp>
    </p:spTree>
    <p:extLst>
      <p:ext uri="{BB962C8B-B14F-4D97-AF65-F5344CB8AC3E}">
        <p14:creationId xmlns:p14="http://schemas.microsoft.com/office/powerpoint/2010/main" val="137375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road, car&#10;&#10;Description automatically generated">
            <a:extLst>
              <a:ext uri="{FF2B5EF4-FFF2-40B4-BE49-F238E27FC236}">
                <a16:creationId xmlns:a16="http://schemas.microsoft.com/office/drawing/2014/main" id="{3239DB2B-23C8-D34E-9310-639AF1ADAE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1208" y="245098"/>
            <a:ext cx="3447371" cy="2586258"/>
          </a:xfrm>
          <a:prstGeom prst="rect">
            <a:avLst/>
          </a:prstGeom>
        </p:spPr>
      </p:pic>
      <p:pic>
        <p:nvPicPr>
          <p:cNvPr id="19" name="Picture 18" descr="A picture containing sky, cloud, outdoor, water&#10;&#10;Description automatically generated">
            <a:extLst>
              <a:ext uri="{FF2B5EF4-FFF2-40B4-BE49-F238E27FC236}">
                <a16:creationId xmlns:a16="http://schemas.microsoft.com/office/drawing/2014/main" id="{2261760F-3C3F-D962-8013-57C07F9F4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78015" y="245096"/>
            <a:ext cx="3448342" cy="2586257"/>
          </a:xfrm>
          <a:prstGeom prst="rect">
            <a:avLst/>
          </a:prstGeom>
        </p:spPr>
      </p:pic>
      <p:pic>
        <p:nvPicPr>
          <p:cNvPr id="22" name="Picture 21" descr="A picture containing outdoor, building, scene, way&#10;&#10;Description automatically generated">
            <a:extLst>
              <a:ext uri="{FF2B5EF4-FFF2-40B4-BE49-F238E27FC236}">
                <a16:creationId xmlns:a16="http://schemas.microsoft.com/office/drawing/2014/main" id="{FA7EBD4F-3220-64D0-540B-7634815A3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90719" y="245096"/>
            <a:ext cx="4080625" cy="2586256"/>
          </a:xfrm>
          <a:prstGeom prst="rect">
            <a:avLst/>
          </a:prstGeom>
        </p:spPr>
      </p:pic>
      <p:pic>
        <p:nvPicPr>
          <p:cNvPr id="25" name="Picture 24" descr="Cups of coffee">
            <a:extLst>
              <a:ext uri="{FF2B5EF4-FFF2-40B4-BE49-F238E27FC236}">
                <a16:creationId xmlns:a16="http://schemas.microsoft.com/office/drawing/2014/main" id="{FA4F5938-73F3-29A6-C273-C1981CF2F7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288" y="3030716"/>
            <a:ext cx="5373796" cy="35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1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8A2BCB-3BB8-E579-31D4-C1B6898D8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840671"/>
              </p:ext>
            </p:extLst>
          </p:nvPr>
        </p:nvGraphicFramePr>
        <p:xfrm>
          <a:off x="414779" y="243661"/>
          <a:ext cx="11444141" cy="634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80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9737034" y="10974429"/>
            <a:ext cx="294005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bg1"/>
                </a:solidFill>
                <a:latin typeface="FilsonProMedium"/>
                <a:cs typeface="FilsonProMedium"/>
              </a:defRPr>
            </a:lvl1pPr>
          </a:lstStyle>
          <a:p>
            <a:pPr marL="38100">
              <a:spcBef>
                <a:spcPts val="190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190"/>
                </a:spcBef>
              </a:pPr>
              <a:t>9</a:t>
            </a:fld>
            <a:endParaRPr spc="12" dirty="0"/>
          </a:p>
        </p:txBody>
      </p:sp>
      <p:sp>
        <p:nvSpPr>
          <p:cNvPr id="9" name="object 9"/>
          <p:cNvSpPr txBox="1"/>
          <p:nvPr/>
        </p:nvSpPr>
        <p:spPr>
          <a:xfrm>
            <a:off x="11903567" y="6688632"/>
            <a:ext cx="26955" cy="6999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94" dirty="0">
                <a:solidFill>
                  <a:srgbClr val="FFFFFF"/>
                </a:solidFill>
                <a:latin typeface="FilsonProRegular"/>
                <a:cs typeface="FilsonProRegular"/>
              </a:rPr>
              <a:t>|</a:t>
            </a:r>
            <a:endParaRPr sz="394">
              <a:latin typeface="FilsonProRegular"/>
              <a:cs typeface="FilsonPro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7912470" y="11040520"/>
            <a:ext cx="1650365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50" b="0" i="0">
                <a:solidFill>
                  <a:schemeClr val="bg1"/>
                </a:solidFill>
                <a:latin typeface="FilsonProRegular"/>
                <a:cs typeface="FilsonProRegular"/>
              </a:defRPr>
            </a:lvl1pPr>
          </a:lstStyle>
          <a:p>
            <a:pPr marL="7701">
              <a:spcBef>
                <a:spcPts val="73"/>
              </a:spcBef>
            </a:pPr>
            <a:r>
              <a:rPr lang="en-US"/>
              <a:t>W</a:t>
            </a:r>
            <a:r>
              <a:rPr lang="en-US" spc="-50"/>
              <a:t> </a:t>
            </a:r>
            <a:r>
              <a:rPr lang="en-US" spc="105"/>
              <a:t>ORLD</a:t>
            </a:r>
            <a:r>
              <a:rPr lang="en-US" spc="270"/>
              <a:t> </a:t>
            </a:r>
            <a:r>
              <a:rPr lang="en-US" spc="114"/>
              <a:t>POLICE</a:t>
            </a:r>
            <a:r>
              <a:rPr lang="en-US" spc="270"/>
              <a:t> </a:t>
            </a:r>
            <a:r>
              <a:rPr lang="en-US" spc="114"/>
              <a:t>SUMMIT</a:t>
            </a:r>
            <a:r>
              <a:rPr lang="en-US" spc="245"/>
              <a:t> </a:t>
            </a:r>
            <a:r>
              <a:rPr lang="en-US"/>
              <a:t>2</a:t>
            </a:r>
            <a:r>
              <a:rPr lang="en-US" spc="-45"/>
              <a:t> </a:t>
            </a:r>
            <a:r>
              <a:rPr lang="en-US"/>
              <a:t>0</a:t>
            </a:r>
            <a:r>
              <a:rPr lang="en-US" spc="-50"/>
              <a:t> </a:t>
            </a:r>
            <a:r>
              <a:rPr lang="en-US"/>
              <a:t>2</a:t>
            </a:r>
            <a:r>
              <a:rPr lang="en-US" spc="-45"/>
              <a:t> </a:t>
            </a:r>
            <a:r>
              <a:rPr lang="en-US" spc="-50"/>
              <a:t>3</a:t>
            </a:r>
            <a:endParaRPr spc="-3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C5CE16-0799-A548-D21A-C9AB1415C8C7}"/>
              </a:ext>
            </a:extLst>
          </p:cNvPr>
          <p:cNvSpPr txBox="1"/>
          <p:nvPr/>
        </p:nvSpPr>
        <p:spPr>
          <a:xfrm>
            <a:off x="376783" y="0"/>
            <a:ext cx="1143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 Example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E78C89B-F095-E99A-ADDE-DE009CE9A60F}"/>
              </a:ext>
            </a:extLst>
          </p:cNvPr>
          <p:cNvSpPr/>
          <p:nvPr/>
        </p:nvSpPr>
        <p:spPr>
          <a:xfrm>
            <a:off x="62822" y="1238008"/>
            <a:ext cx="2146640" cy="1841929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40" dirty="0"/>
              <a:t>I will control the company in paper only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EA079AF-0857-33AC-D50C-EB4784353BF5}"/>
              </a:ext>
            </a:extLst>
          </p:cNvPr>
          <p:cNvSpPr/>
          <p:nvPr/>
        </p:nvSpPr>
        <p:spPr>
          <a:xfrm>
            <a:off x="5062476" y="4181280"/>
            <a:ext cx="2419757" cy="1827348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98" dirty="0"/>
              <a:t>It wouldn’t look good for the owners to be listed on the foundation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B015EE98-8920-7977-670E-A7C657040B7A}"/>
              </a:ext>
            </a:extLst>
          </p:cNvPr>
          <p:cNvSpPr/>
          <p:nvPr/>
        </p:nvSpPr>
        <p:spPr>
          <a:xfrm>
            <a:off x="7528441" y="4181280"/>
            <a:ext cx="2419757" cy="1827348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98" dirty="0"/>
              <a:t>Send the money to my firms escrow account and not to the foundation so there is no link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42C2B01-E18F-7F39-8E73-551BBACFF6F0}"/>
              </a:ext>
            </a:extLst>
          </p:cNvPr>
          <p:cNvSpPr/>
          <p:nvPr/>
        </p:nvSpPr>
        <p:spPr>
          <a:xfrm>
            <a:off x="10000626" y="4149868"/>
            <a:ext cx="2146642" cy="1841928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40" dirty="0"/>
              <a:t>The nominee company is very effective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EA4E266-F704-40C8-EE2A-8CE5E1C4F9A3}"/>
              </a:ext>
            </a:extLst>
          </p:cNvPr>
          <p:cNvSpPr/>
          <p:nvPr/>
        </p:nvSpPr>
        <p:spPr>
          <a:xfrm>
            <a:off x="2886581" y="4403181"/>
            <a:ext cx="2146641" cy="1383545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98" dirty="0"/>
              <a:t>Law firms can claim privilege and ignore MLAT’s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485FCB4-76FA-B410-A2A0-474C12345D0C}"/>
              </a:ext>
            </a:extLst>
          </p:cNvPr>
          <p:cNvSpPr/>
          <p:nvPr/>
        </p:nvSpPr>
        <p:spPr>
          <a:xfrm>
            <a:off x="2533706" y="1245850"/>
            <a:ext cx="2146640" cy="1841929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40" dirty="0"/>
              <a:t>Technically the business is the client, not the U.S. citizen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46C2661-CE88-EE6B-08A0-B87E0E724CCB}"/>
              </a:ext>
            </a:extLst>
          </p:cNvPr>
          <p:cNvSpPr/>
          <p:nvPr/>
        </p:nvSpPr>
        <p:spPr>
          <a:xfrm>
            <a:off x="5004589" y="1164821"/>
            <a:ext cx="2362710" cy="2098576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98" dirty="0"/>
              <a:t>You will be given a 5-digit code to check account balances so you don’t have to use your actual name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1C02B9E-A04F-BE1D-EC83-C990402FA61E}"/>
              </a:ext>
            </a:extLst>
          </p:cNvPr>
          <p:cNvSpPr/>
          <p:nvPr/>
        </p:nvSpPr>
        <p:spPr>
          <a:xfrm>
            <a:off x="7529743" y="1245850"/>
            <a:ext cx="2146641" cy="1841928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98" dirty="0"/>
              <a:t>If you earn 8 percent you earn 8 percent, clean, no tax on gains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7B63DCC-A0CF-8392-B5D8-82B2B6A8461D}"/>
              </a:ext>
            </a:extLst>
          </p:cNvPr>
          <p:cNvSpPr/>
          <p:nvPr/>
        </p:nvSpPr>
        <p:spPr>
          <a:xfrm>
            <a:off x="11749" y="3660039"/>
            <a:ext cx="2813176" cy="2491043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16" dirty="0"/>
              <a:t>UC: This first batch is very sensitive, very hot, from the stolen funds</a:t>
            </a:r>
          </a:p>
          <a:p>
            <a:pPr algn="ctr"/>
            <a:endParaRPr lang="en-US" sz="1516" dirty="0"/>
          </a:p>
          <a:p>
            <a:pPr algn="ctr"/>
            <a:r>
              <a:rPr lang="en-US" sz="1516" dirty="0"/>
              <a:t>Advisor: that’s OK, we just don’t want drug dealers or terrorist financing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C09883F-AE69-BE83-7221-2366A832044E}"/>
              </a:ext>
            </a:extLst>
          </p:cNvPr>
          <p:cNvSpPr/>
          <p:nvPr/>
        </p:nvSpPr>
        <p:spPr>
          <a:xfrm>
            <a:off x="9838828" y="1238009"/>
            <a:ext cx="2308440" cy="2098576"/>
          </a:xfrm>
          <a:prstGeom prst="wedgeEllipseCallou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77" dirty="0"/>
              <a:t>With the “clean” vs the “dirty” money, the fee structure would be cheaper for the more transparent money</a:t>
            </a:r>
          </a:p>
        </p:txBody>
      </p:sp>
    </p:spTree>
    <p:extLst>
      <p:ext uri="{BB962C8B-B14F-4D97-AF65-F5344CB8AC3E}">
        <p14:creationId xmlns:p14="http://schemas.microsoft.com/office/powerpoint/2010/main" val="367723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427</Words>
  <Application>Microsoft Macintosh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FilsonProMedium</vt:lpstr>
      <vt:lpstr>FilsonProRegular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Cook</dc:creator>
  <cp:lastModifiedBy>backafterlunch backafterlunch</cp:lastModifiedBy>
  <cp:revision>4</cp:revision>
  <dcterms:created xsi:type="dcterms:W3CDTF">2023-05-08T05:49:34Z</dcterms:created>
  <dcterms:modified xsi:type="dcterms:W3CDTF">2023-05-21T08:07:09Z</dcterms:modified>
</cp:coreProperties>
</file>