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8" r:id="rId2"/>
    <p:sldId id="281" r:id="rId3"/>
    <p:sldId id="411" r:id="rId4"/>
    <p:sldId id="375" r:id="rId5"/>
    <p:sldId id="380" r:id="rId6"/>
    <p:sldId id="413" r:id="rId7"/>
    <p:sldId id="412" r:id="rId8"/>
    <p:sldId id="404" r:id="rId9"/>
    <p:sldId id="406" r:id="rId10"/>
    <p:sldId id="374" r:id="rId11"/>
    <p:sldId id="376" r:id="rId12"/>
    <p:sldId id="379" r:id="rId13"/>
    <p:sldId id="341" r:id="rId14"/>
    <p:sldId id="286" r:id="rId15"/>
    <p:sldId id="31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6CB9D8-FCBF-4559-83A2-D143AF210ACD}" v="39" dt="2023-05-21T08:19:17.6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2" autoAdjust="0"/>
    <p:restoredTop sz="94660"/>
  </p:normalViewPr>
  <p:slideViewPr>
    <p:cSldViewPr snapToGrid="0">
      <p:cViewPr>
        <p:scale>
          <a:sx n="94" d="100"/>
          <a:sy n="94" d="100"/>
        </p:scale>
        <p:origin x="84"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Cook" userId="4c51dc56ee04c39d" providerId="LiveId" clId="{926CB9D8-FCBF-4559-83A2-D143AF210ACD}"/>
    <pc:docChg chg="undo custSel addSld delSld modSld sldOrd">
      <pc:chgData name="Anthony Cook" userId="4c51dc56ee04c39d" providerId="LiveId" clId="{926CB9D8-FCBF-4559-83A2-D143AF210ACD}" dt="2023-05-21T08:29:24.659" v="5097" actId="20577"/>
      <pc:docMkLst>
        <pc:docMk/>
      </pc:docMkLst>
      <pc:sldChg chg="del">
        <pc:chgData name="Anthony Cook" userId="4c51dc56ee04c39d" providerId="LiveId" clId="{926CB9D8-FCBF-4559-83A2-D143AF210ACD}" dt="2023-05-08T08:20:51.612" v="4" actId="47"/>
        <pc:sldMkLst>
          <pc:docMk/>
          <pc:sldMk cId="1048834145" sldId="256"/>
        </pc:sldMkLst>
      </pc:sldChg>
      <pc:sldChg chg="modSp mod ord">
        <pc:chgData name="Anthony Cook" userId="4c51dc56ee04c39d" providerId="LiveId" clId="{926CB9D8-FCBF-4559-83A2-D143AF210ACD}" dt="2023-05-21T08:14:21.351" v="4525" actId="207"/>
        <pc:sldMkLst>
          <pc:docMk/>
          <pc:sldMk cId="3758616375" sldId="281"/>
        </pc:sldMkLst>
        <pc:spChg chg="mod">
          <ac:chgData name="Anthony Cook" userId="4c51dc56ee04c39d" providerId="LiveId" clId="{926CB9D8-FCBF-4559-83A2-D143AF210ACD}" dt="2023-05-21T08:14:21.351" v="4525" actId="207"/>
          <ac:spMkLst>
            <pc:docMk/>
            <pc:sldMk cId="3758616375" sldId="281"/>
            <ac:spMk id="2" creationId="{EDDA7912-5CF4-051C-1693-686802BE02B3}"/>
          </ac:spMkLst>
        </pc:spChg>
      </pc:sldChg>
      <pc:sldChg chg="modSp add del ord">
        <pc:chgData name="Anthony Cook" userId="4c51dc56ee04c39d" providerId="LiveId" clId="{926CB9D8-FCBF-4559-83A2-D143AF210ACD}" dt="2023-05-08T09:19:11.591" v="152" actId="47"/>
        <pc:sldMkLst>
          <pc:docMk/>
          <pc:sldMk cId="3144619607" sldId="284"/>
        </pc:sldMkLst>
        <pc:spChg chg="mod">
          <ac:chgData name="Anthony Cook" userId="4c51dc56ee04c39d" providerId="LiveId" clId="{926CB9D8-FCBF-4559-83A2-D143AF210ACD}" dt="2023-05-08T08:13:23.966" v="0"/>
          <ac:spMkLst>
            <pc:docMk/>
            <pc:sldMk cId="3144619607" sldId="284"/>
            <ac:spMk id="8" creationId="{00000000-0000-0000-0000-000000000000}"/>
          </ac:spMkLst>
        </pc:spChg>
        <pc:spChg chg="mod">
          <ac:chgData name="Anthony Cook" userId="4c51dc56ee04c39d" providerId="LiveId" clId="{926CB9D8-FCBF-4559-83A2-D143AF210ACD}" dt="2023-05-08T08:13:23.966" v="0"/>
          <ac:spMkLst>
            <pc:docMk/>
            <pc:sldMk cId="3144619607" sldId="284"/>
            <ac:spMk id="10" creationId="{00000000-0000-0000-0000-000000000000}"/>
          </ac:spMkLst>
        </pc:spChg>
      </pc:sldChg>
      <pc:sldChg chg="modSp mod">
        <pc:chgData name="Anthony Cook" userId="4c51dc56ee04c39d" providerId="LiveId" clId="{926CB9D8-FCBF-4559-83A2-D143AF210ACD}" dt="2023-05-21T08:16:32.598" v="4536" actId="207"/>
        <pc:sldMkLst>
          <pc:docMk/>
          <pc:sldMk cId="1260785394" sldId="286"/>
        </pc:sldMkLst>
        <pc:spChg chg="mod">
          <ac:chgData name="Anthony Cook" userId="4c51dc56ee04c39d" providerId="LiveId" clId="{926CB9D8-FCBF-4559-83A2-D143AF210ACD}" dt="2023-05-21T08:16:32.598" v="4536" actId="207"/>
          <ac:spMkLst>
            <pc:docMk/>
            <pc:sldMk cId="1260785394" sldId="286"/>
            <ac:spMk id="2" creationId="{EDDA7912-5CF4-051C-1693-686802BE02B3}"/>
          </ac:spMkLst>
        </pc:spChg>
        <pc:spChg chg="mod">
          <ac:chgData name="Anthony Cook" userId="4c51dc56ee04c39d" providerId="LiveId" clId="{926CB9D8-FCBF-4559-83A2-D143AF210ACD}" dt="2023-05-21T07:22:45.868" v="2334" actId="20577"/>
          <ac:spMkLst>
            <pc:docMk/>
            <pc:sldMk cId="1260785394" sldId="286"/>
            <ac:spMk id="4" creationId="{F40452B1-C076-9BF7-F445-4004B7DF7FB2}"/>
          </ac:spMkLst>
        </pc:spChg>
      </pc:sldChg>
      <pc:sldChg chg="modSp add mod">
        <pc:chgData name="Anthony Cook" userId="4c51dc56ee04c39d" providerId="LiveId" clId="{926CB9D8-FCBF-4559-83A2-D143AF210ACD}" dt="2023-05-21T08:21:06.124" v="4662" actId="207"/>
        <pc:sldMkLst>
          <pc:docMk/>
          <pc:sldMk cId="1135402072" sldId="315"/>
        </pc:sldMkLst>
        <pc:spChg chg="mod">
          <ac:chgData name="Anthony Cook" userId="4c51dc56ee04c39d" providerId="LiveId" clId="{926CB9D8-FCBF-4559-83A2-D143AF210ACD}" dt="2023-05-21T08:21:06.124" v="4662" actId="207"/>
          <ac:spMkLst>
            <pc:docMk/>
            <pc:sldMk cId="1135402072" sldId="315"/>
            <ac:spMk id="2" creationId="{00000000-0000-0000-0000-000000000000}"/>
          </ac:spMkLst>
        </pc:spChg>
        <pc:spChg chg="mod">
          <ac:chgData name="Anthony Cook" userId="4c51dc56ee04c39d" providerId="LiveId" clId="{926CB9D8-FCBF-4559-83A2-D143AF210ACD}" dt="2023-05-21T08:19:39.243" v="4602" actId="20577"/>
          <ac:spMkLst>
            <pc:docMk/>
            <pc:sldMk cId="1135402072" sldId="315"/>
            <ac:spMk id="4" creationId="{00000000-0000-0000-0000-000000000000}"/>
          </ac:spMkLst>
        </pc:spChg>
      </pc:sldChg>
      <pc:sldChg chg="modSp add mod ord">
        <pc:chgData name="Anthony Cook" userId="4c51dc56ee04c39d" providerId="LiveId" clId="{926CB9D8-FCBF-4559-83A2-D143AF210ACD}" dt="2023-05-21T08:29:24.659" v="5097" actId="20577"/>
        <pc:sldMkLst>
          <pc:docMk/>
          <pc:sldMk cId="2047469081" sldId="341"/>
        </pc:sldMkLst>
        <pc:spChg chg="mod">
          <ac:chgData name="Anthony Cook" userId="4c51dc56ee04c39d" providerId="LiveId" clId="{926CB9D8-FCBF-4559-83A2-D143AF210ACD}" dt="2023-05-21T08:29:24.659" v="5097" actId="20577"/>
          <ac:spMkLst>
            <pc:docMk/>
            <pc:sldMk cId="2047469081" sldId="341"/>
            <ac:spMk id="4" creationId="{00000000-0000-0000-0000-000000000000}"/>
          </ac:spMkLst>
        </pc:spChg>
        <pc:spChg chg="mod">
          <ac:chgData name="Anthony Cook" userId="4c51dc56ee04c39d" providerId="LiveId" clId="{926CB9D8-FCBF-4559-83A2-D143AF210ACD}" dt="2023-05-21T08:17:28.212" v="4538" actId="207"/>
          <ac:spMkLst>
            <pc:docMk/>
            <pc:sldMk cId="2047469081" sldId="341"/>
            <ac:spMk id="5" creationId="{00000000-0000-0000-0000-000000000000}"/>
          </ac:spMkLst>
        </pc:spChg>
      </pc:sldChg>
      <pc:sldChg chg="modSp add del mod ord">
        <pc:chgData name="Anthony Cook" userId="4c51dc56ee04c39d" providerId="LiveId" clId="{926CB9D8-FCBF-4559-83A2-D143AF210ACD}" dt="2023-05-21T07:03:04.908" v="1907" actId="47"/>
        <pc:sldMkLst>
          <pc:docMk/>
          <pc:sldMk cId="1806761480" sldId="354"/>
        </pc:sldMkLst>
        <pc:spChg chg="mod">
          <ac:chgData name="Anthony Cook" userId="4c51dc56ee04c39d" providerId="LiveId" clId="{926CB9D8-FCBF-4559-83A2-D143AF210ACD}" dt="2023-05-21T06:59:15.601" v="1354" actId="6549"/>
          <ac:spMkLst>
            <pc:docMk/>
            <pc:sldMk cId="1806761480" sldId="354"/>
            <ac:spMk id="4" creationId="{00000000-0000-0000-0000-000000000000}"/>
          </ac:spMkLst>
        </pc:spChg>
        <pc:spChg chg="mod">
          <ac:chgData name="Anthony Cook" userId="4c51dc56ee04c39d" providerId="LiveId" clId="{926CB9D8-FCBF-4559-83A2-D143AF210ACD}" dt="2023-05-21T06:58:41.760" v="1348" actId="20577"/>
          <ac:spMkLst>
            <pc:docMk/>
            <pc:sldMk cId="1806761480" sldId="354"/>
            <ac:spMk id="5" creationId="{00000000-0000-0000-0000-000000000000}"/>
          </ac:spMkLst>
        </pc:spChg>
      </pc:sldChg>
      <pc:sldChg chg="add del">
        <pc:chgData name="Anthony Cook" userId="4c51dc56ee04c39d" providerId="LiveId" clId="{926CB9D8-FCBF-4559-83A2-D143AF210ACD}" dt="2023-05-08T08:22:02.109" v="5" actId="2696"/>
        <pc:sldMkLst>
          <pc:docMk/>
          <pc:sldMk cId="588381698" sldId="355"/>
        </pc:sldMkLst>
      </pc:sldChg>
      <pc:sldChg chg="add del">
        <pc:chgData name="Anthony Cook" userId="4c51dc56ee04c39d" providerId="LiveId" clId="{926CB9D8-FCBF-4559-83A2-D143AF210ACD}" dt="2023-05-08T08:56:49.839" v="6" actId="2696"/>
        <pc:sldMkLst>
          <pc:docMk/>
          <pc:sldMk cId="2628023288" sldId="359"/>
        </pc:sldMkLst>
      </pc:sldChg>
      <pc:sldChg chg="add del">
        <pc:chgData name="Anthony Cook" userId="4c51dc56ee04c39d" providerId="LiveId" clId="{926CB9D8-FCBF-4559-83A2-D143AF210ACD}" dt="2023-05-21T07:04:16.813" v="1936" actId="47"/>
        <pc:sldMkLst>
          <pc:docMk/>
          <pc:sldMk cId="3368486823" sldId="365"/>
        </pc:sldMkLst>
      </pc:sldChg>
      <pc:sldChg chg="add del ord">
        <pc:chgData name="Anthony Cook" userId="4c51dc56ee04c39d" providerId="LiveId" clId="{926CB9D8-FCBF-4559-83A2-D143AF210ACD}" dt="2023-05-21T07:03:07.857" v="1908" actId="47"/>
        <pc:sldMkLst>
          <pc:docMk/>
          <pc:sldMk cId="3573642063" sldId="370"/>
        </pc:sldMkLst>
      </pc:sldChg>
      <pc:sldChg chg="addSp delSp modSp add del mod">
        <pc:chgData name="Anthony Cook" userId="4c51dc56ee04c39d" providerId="LiveId" clId="{926CB9D8-FCBF-4559-83A2-D143AF210ACD}" dt="2023-05-21T07:35:49.200" v="2406" actId="47"/>
        <pc:sldMkLst>
          <pc:docMk/>
          <pc:sldMk cId="2515671095" sldId="371"/>
        </pc:sldMkLst>
        <pc:spChg chg="del">
          <ac:chgData name="Anthony Cook" userId="4c51dc56ee04c39d" providerId="LiveId" clId="{926CB9D8-FCBF-4559-83A2-D143AF210ACD}" dt="2023-05-21T06:54:39.032" v="844" actId="478"/>
          <ac:spMkLst>
            <pc:docMk/>
            <pc:sldMk cId="2515671095" sldId="371"/>
            <ac:spMk id="2" creationId="{EA49FD76-490F-9AC7-F386-3B1774828062}"/>
          </ac:spMkLst>
        </pc:spChg>
        <pc:spChg chg="add del mod">
          <ac:chgData name="Anthony Cook" userId="4c51dc56ee04c39d" providerId="LiveId" clId="{926CB9D8-FCBF-4559-83A2-D143AF210ACD}" dt="2023-05-21T06:55:09.076" v="855" actId="478"/>
          <ac:spMkLst>
            <pc:docMk/>
            <pc:sldMk cId="2515671095" sldId="371"/>
            <ac:spMk id="5" creationId="{A6EE49F3-5FD2-0E5E-F182-02D1651991C9}"/>
          </ac:spMkLst>
        </pc:spChg>
        <pc:spChg chg="add mod">
          <ac:chgData name="Anthony Cook" userId="4c51dc56ee04c39d" providerId="LiveId" clId="{926CB9D8-FCBF-4559-83A2-D143AF210ACD}" dt="2023-05-21T07:30:28.135" v="2394" actId="20577"/>
          <ac:spMkLst>
            <pc:docMk/>
            <pc:sldMk cId="2515671095" sldId="371"/>
            <ac:spMk id="6" creationId="{03039C5D-6349-912B-9F4B-4AC8786CEC7B}"/>
          </ac:spMkLst>
        </pc:spChg>
        <pc:spChg chg="del mod">
          <ac:chgData name="Anthony Cook" userId="4c51dc56ee04c39d" providerId="LiveId" clId="{926CB9D8-FCBF-4559-83A2-D143AF210ACD}" dt="2023-05-21T07:30:20.365" v="2378" actId="478"/>
          <ac:spMkLst>
            <pc:docMk/>
            <pc:sldMk cId="2515671095" sldId="371"/>
            <ac:spMk id="12" creationId="{99D515E3-C903-0FB4-2089-0E12F8747E32}"/>
          </ac:spMkLst>
        </pc:spChg>
        <pc:spChg chg="del">
          <ac:chgData name="Anthony Cook" userId="4c51dc56ee04c39d" providerId="LiveId" clId="{926CB9D8-FCBF-4559-83A2-D143AF210ACD}" dt="2023-05-08T09:15:49.519" v="20" actId="478"/>
          <ac:spMkLst>
            <pc:docMk/>
            <pc:sldMk cId="2515671095" sldId="371"/>
            <ac:spMk id="17" creationId="{3190854F-C7EA-AF7D-D576-4CC98C9D3409}"/>
          </ac:spMkLst>
        </pc:spChg>
        <pc:picChg chg="add del mod">
          <ac:chgData name="Anthony Cook" userId="4c51dc56ee04c39d" providerId="LiveId" clId="{926CB9D8-FCBF-4559-83A2-D143AF210ACD}" dt="2023-05-21T07:31:14.089" v="2397" actId="478"/>
          <ac:picMkLst>
            <pc:docMk/>
            <pc:sldMk cId="2515671095" sldId="371"/>
            <ac:picMk id="3" creationId="{BA66CC8D-7699-73CA-C311-F6C2468AC849}"/>
          </ac:picMkLst>
        </pc:picChg>
        <pc:picChg chg="add del mod">
          <ac:chgData name="Anthony Cook" userId="4c51dc56ee04c39d" providerId="LiveId" clId="{926CB9D8-FCBF-4559-83A2-D143AF210ACD}" dt="2023-05-21T07:31:12.838" v="2396" actId="478"/>
          <ac:picMkLst>
            <pc:docMk/>
            <pc:sldMk cId="2515671095" sldId="371"/>
            <ac:picMk id="4" creationId="{9AAF23CD-7703-9F9B-688C-F45BEB13D5B6}"/>
          </ac:picMkLst>
        </pc:picChg>
        <pc:picChg chg="del">
          <ac:chgData name="Anthony Cook" userId="4c51dc56ee04c39d" providerId="LiveId" clId="{926CB9D8-FCBF-4559-83A2-D143AF210ACD}" dt="2023-05-08T09:15:26.228" v="11" actId="478"/>
          <ac:picMkLst>
            <pc:docMk/>
            <pc:sldMk cId="2515671095" sldId="371"/>
            <ac:picMk id="5" creationId="{411EBE4F-467E-BB96-0BEF-2EC8AF473565}"/>
          </ac:picMkLst>
        </pc:picChg>
        <pc:picChg chg="add mod">
          <ac:chgData name="Anthony Cook" userId="4c51dc56ee04c39d" providerId="LiveId" clId="{926CB9D8-FCBF-4559-83A2-D143AF210ACD}" dt="2023-05-21T07:35:30.219" v="2400" actId="962"/>
          <ac:picMkLst>
            <pc:docMk/>
            <pc:sldMk cId="2515671095" sldId="371"/>
            <ac:picMk id="5" creationId="{EDEF3C03-22B1-8B57-A218-39F1C5AD1D27}"/>
          </ac:picMkLst>
        </pc:picChg>
        <pc:picChg chg="del">
          <ac:chgData name="Anthony Cook" userId="4c51dc56ee04c39d" providerId="LiveId" clId="{926CB9D8-FCBF-4559-83A2-D143AF210ACD}" dt="2023-05-08T09:15:27.606" v="12" actId="478"/>
          <ac:picMkLst>
            <pc:docMk/>
            <pc:sldMk cId="2515671095" sldId="371"/>
            <ac:picMk id="6" creationId="{389B1465-5B53-B537-C9F1-940676849ED4}"/>
          </ac:picMkLst>
        </pc:picChg>
        <pc:picChg chg="add del mod">
          <ac:chgData name="Anthony Cook" userId="4c51dc56ee04c39d" providerId="LiveId" clId="{926CB9D8-FCBF-4559-83A2-D143AF210ACD}" dt="2023-05-21T07:35:36.563" v="2402"/>
          <ac:picMkLst>
            <pc:docMk/>
            <pc:sldMk cId="2515671095" sldId="371"/>
            <ac:picMk id="7" creationId="{EF3857E1-02E7-68D6-BB19-352A86568E55}"/>
          </ac:picMkLst>
        </pc:picChg>
        <pc:picChg chg="del mod">
          <ac:chgData name="Anthony Cook" userId="4c51dc56ee04c39d" providerId="LiveId" clId="{926CB9D8-FCBF-4559-83A2-D143AF210ACD}" dt="2023-05-21T07:30:21.657" v="2379" actId="478"/>
          <ac:picMkLst>
            <pc:docMk/>
            <pc:sldMk cId="2515671095" sldId="371"/>
            <ac:picMk id="11" creationId="{8BE2BE7F-8BD6-DDC7-C849-ED9C98DC5F50}"/>
          </ac:picMkLst>
        </pc:picChg>
        <pc:picChg chg="del mod">
          <ac:chgData name="Anthony Cook" userId="4c51dc56ee04c39d" providerId="LiveId" clId="{926CB9D8-FCBF-4559-83A2-D143AF210ACD}" dt="2023-05-21T07:30:22.840" v="2380" actId="478"/>
          <ac:picMkLst>
            <pc:docMk/>
            <pc:sldMk cId="2515671095" sldId="371"/>
            <ac:picMk id="13" creationId="{B3DBCD75-0C75-6CEE-8E25-FDC630FE4DB2}"/>
          </ac:picMkLst>
        </pc:picChg>
        <pc:picChg chg="del mod">
          <ac:chgData name="Anthony Cook" userId="4c51dc56ee04c39d" providerId="LiveId" clId="{926CB9D8-FCBF-4559-83A2-D143AF210ACD}" dt="2023-05-21T07:31:11.560" v="2395" actId="478"/>
          <ac:picMkLst>
            <pc:docMk/>
            <pc:sldMk cId="2515671095" sldId="371"/>
            <ac:picMk id="14" creationId="{7E66FEE8-8F8B-6E50-BBD9-60959171D5BE}"/>
          </ac:picMkLst>
        </pc:picChg>
        <pc:picChg chg="del">
          <ac:chgData name="Anthony Cook" userId="4c51dc56ee04c39d" providerId="LiveId" clId="{926CB9D8-FCBF-4559-83A2-D143AF210ACD}" dt="2023-05-08T09:15:31.105" v="14" actId="478"/>
          <ac:picMkLst>
            <pc:docMk/>
            <pc:sldMk cId="2515671095" sldId="371"/>
            <ac:picMk id="15" creationId="{3C4F2F89-81AD-7105-9B85-D70A83935249}"/>
          </ac:picMkLst>
        </pc:picChg>
        <pc:picChg chg="del">
          <ac:chgData name="Anthony Cook" userId="4c51dc56ee04c39d" providerId="LiveId" clId="{926CB9D8-FCBF-4559-83A2-D143AF210ACD}" dt="2023-05-08T09:15:29.317" v="13" actId="478"/>
          <ac:picMkLst>
            <pc:docMk/>
            <pc:sldMk cId="2515671095" sldId="371"/>
            <ac:picMk id="16" creationId="{56F846F0-117F-23D5-153C-0681FE68AE7B}"/>
          </ac:picMkLst>
        </pc:picChg>
      </pc:sldChg>
      <pc:sldChg chg="add del">
        <pc:chgData name="Anthony Cook" userId="4c51dc56ee04c39d" providerId="LiveId" clId="{926CB9D8-FCBF-4559-83A2-D143AF210ACD}" dt="2023-05-08T09:16:47.530" v="86" actId="47"/>
        <pc:sldMkLst>
          <pc:docMk/>
          <pc:sldMk cId="2058493544" sldId="372"/>
        </pc:sldMkLst>
      </pc:sldChg>
      <pc:sldChg chg="add del">
        <pc:chgData name="Anthony Cook" userId="4c51dc56ee04c39d" providerId="LiveId" clId="{926CB9D8-FCBF-4559-83A2-D143AF210ACD}" dt="2023-05-08T08:22:02.109" v="5" actId="2696"/>
        <pc:sldMkLst>
          <pc:docMk/>
          <pc:sldMk cId="3621196487" sldId="372"/>
        </pc:sldMkLst>
      </pc:sldChg>
      <pc:sldChg chg="add del">
        <pc:chgData name="Anthony Cook" userId="4c51dc56ee04c39d" providerId="LiveId" clId="{926CB9D8-FCBF-4559-83A2-D143AF210ACD}" dt="2023-05-08T09:16:58.973" v="114" actId="47"/>
        <pc:sldMkLst>
          <pc:docMk/>
          <pc:sldMk cId="37256084" sldId="373"/>
        </pc:sldMkLst>
      </pc:sldChg>
      <pc:sldChg chg="add del">
        <pc:chgData name="Anthony Cook" userId="4c51dc56ee04c39d" providerId="LiveId" clId="{926CB9D8-FCBF-4559-83A2-D143AF210ACD}" dt="2023-05-08T08:56:49.839" v="6" actId="2696"/>
        <pc:sldMkLst>
          <pc:docMk/>
          <pc:sldMk cId="1834835495" sldId="374"/>
        </pc:sldMkLst>
      </pc:sldChg>
      <pc:sldChg chg="addSp delSp modSp add mod">
        <pc:chgData name="Anthony Cook" userId="4c51dc56ee04c39d" providerId="LiveId" clId="{926CB9D8-FCBF-4559-83A2-D143AF210ACD}" dt="2023-05-21T08:26:21.601" v="4830" actId="20577"/>
        <pc:sldMkLst>
          <pc:docMk/>
          <pc:sldMk cId="1975355842" sldId="374"/>
        </pc:sldMkLst>
        <pc:spChg chg="add mod">
          <ac:chgData name="Anthony Cook" userId="4c51dc56ee04c39d" providerId="LiveId" clId="{926CB9D8-FCBF-4559-83A2-D143AF210ACD}" dt="2023-05-21T08:26:21.601" v="4830" actId="20577"/>
          <ac:spMkLst>
            <pc:docMk/>
            <pc:sldMk cId="1975355842" sldId="374"/>
            <ac:spMk id="2" creationId="{352B080B-C581-C06D-6C53-A59E5F38E5F2}"/>
          </ac:spMkLst>
        </pc:spChg>
        <pc:spChg chg="del">
          <ac:chgData name="Anthony Cook" userId="4c51dc56ee04c39d" providerId="LiveId" clId="{926CB9D8-FCBF-4559-83A2-D143AF210ACD}" dt="2023-05-21T06:55:14.465" v="857" actId="478"/>
          <ac:spMkLst>
            <pc:docMk/>
            <pc:sldMk cId="1975355842" sldId="374"/>
            <ac:spMk id="2" creationId="{EA49FD76-490F-9AC7-F386-3B1774828062}"/>
          </ac:spMkLst>
        </pc:spChg>
        <pc:spChg chg="add mod">
          <ac:chgData name="Anthony Cook" userId="4c51dc56ee04c39d" providerId="LiveId" clId="{926CB9D8-FCBF-4559-83A2-D143AF210ACD}" dt="2023-05-21T08:17:10.512" v="4537" actId="207"/>
          <ac:spMkLst>
            <pc:docMk/>
            <pc:sldMk cId="1975355842" sldId="374"/>
            <ac:spMk id="5" creationId="{0878FBF3-00F6-4575-426A-5144EB2580B2}"/>
          </ac:spMkLst>
        </pc:spChg>
        <pc:spChg chg="add del mod">
          <ac:chgData name="Anthony Cook" userId="4c51dc56ee04c39d" providerId="LiveId" clId="{926CB9D8-FCBF-4559-83A2-D143AF210ACD}" dt="2023-05-21T08:00:09.410" v="3383"/>
          <ac:spMkLst>
            <pc:docMk/>
            <pc:sldMk cId="1975355842" sldId="374"/>
            <ac:spMk id="6" creationId="{C8373FA6-DA49-585C-7CC2-C299F832D663}"/>
          </ac:spMkLst>
        </pc:spChg>
        <pc:spChg chg="add del mod">
          <ac:chgData name="Anthony Cook" userId="4c51dc56ee04c39d" providerId="LiveId" clId="{926CB9D8-FCBF-4559-83A2-D143AF210ACD}" dt="2023-05-21T07:56:17.736" v="2989"/>
          <ac:spMkLst>
            <pc:docMk/>
            <pc:sldMk cId="1975355842" sldId="374"/>
            <ac:spMk id="7" creationId="{844F05E7-B2EE-FD96-FF74-B457AF7AD5FC}"/>
          </ac:spMkLst>
        </pc:spChg>
        <pc:spChg chg="del mod">
          <ac:chgData name="Anthony Cook" userId="4c51dc56ee04c39d" providerId="LiveId" clId="{926CB9D8-FCBF-4559-83A2-D143AF210ACD}" dt="2023-05-21T07:52:15.259" v="2497" actId="478"/>
          <ac:spMkLst>
            <pc:docMk/>
            <pc:sldMk cId="1975355842" sldId="374"/>
            <ac:spMk id="12" creationId="{99D515E3-C903-0FB4-2089-0E12F8747E32}"/>
          </ac:spMkLst>
        </pc:spChg>
        <pc:spChg chg="add del mod">
          <ac:chgData name="Anthony Cook" userId="4c51dc56ee04c39d" providerId="LiveId" clId="{926CB9D8-FCBF-4559-83A2-D143AF210ACD}" dt="2023-05-21T08:00:09.367" v="3381" actId="478"/>
          <ac:spMkLst>
            <pc:docMk/>
            <pc:sldMk cId="1975355842" sldId="374"/>
            <ac:spMk id="15" creationId="{1A72773C-E963-1B5E-2FA2-B8F640168729}"/>
          </ac:spMkLst>
        </pc:spChg>
        <pc:spChg chg="add del mod">
          <ac:chgData name="Anthony Cook" userId="4c51dc56ee04c39d" providerId="LiveId" clId="{926CB9D8-FCBF-4559-83A2-D143AF210ACD}" dt="2023-05-21T08:00:09.413" v="3385"/>
          <ac:spMkLst>
            <pc:docMk/>
            <pc:sldMk cId="1975355842" sldId="374"/>
            <ac:spMk id="16" creationId="{5D16A688-B0C0-C301-D838-65C75B62D2FB}"/>
          </ac:spMkLst>
        </pc:spChg>
        <pc:picChg chg="del mod">
          <ac:chgData name="Anthony Cook" userId="4c51dc56ee04c39d" providerId="LiveId" clId="{926CB9D8-FCBF-4559-83A2-D143AF210ACD}" dt="2023-05-21T07:59:21.115" v="3362" actId="478"/>
          <ac:picMkLst>
            <pc:docMk/>
            <pc:sldMk cId="1975355842" sldId="374"/>
            <ac:picMk id="3" creationId="{BA66CC8D-7699-73CA-C311-F6C2468AC849}"/>
          </ac:picMkLst>
        </pc:picChg>
        <pc:picChg chg="del mod">
          <ac:chgData name="Anthony Cook" userId="4c51dc56ee04c39d" providerId="LiveId" clId="{926CB9D8-FCBF-4559-83A2-D143AF210ACD}" dt="2023-05-21T07:59:19.777" v="3361" actId="478"/>
          <ac:picMkLst>
            <pc:docMk/>
            <pc:sldMk cId="1975355842" sldId="374"/>
            <ac:picMk id="4" creationId="{9AAF23CD-7703-9F9B-688C-F45BEB13D5B6}"/>
          </ac:picMkLst>
        </pc:picChg>
        <pc:picChg chg="del mod">
          <ac:chgData name="Anthony Cook" userId="4c51dc56ee04c39d" providerId="LiveId" clId="{926CB9D8-FCBF-4559-83A2-D143AF210ACD}" dt="2023-05-21T07:59:17.390" v="3359" actId="478"/>
          <ac:picMkLst>
            <pc:docMk/>
            <pc:sldMk cId="1975355842" sldId="374"/>
            <ac:picMk id="11" creationId="{8BE2BE7F-8BD6-DDC7-C849-ED9C98DC5F50}"/>
          </ac:picMkLst>
        </pc:picChg>
        <pc:picChg chg="del mod">
          <ac:chgData name="Anthony Cook" userId="4c51dc56ee04c39d" providerId="LiveId" clId="{926CB9D8-FCBF-4559-83A2-D143AF210ACD}" dt="2023-05-21T07:59:18.627" v="3360" actId="478"/>
          <ac:picMkLst>
            <pc:docMk/>
            <pc:sldMk cId="1975355842" sldId="374"/>
            <ac:picMk id="13" creationId="{B3DBCD75-0C75-6CEE-8E25-FDC630FE4DB2}"/>
          </ac:picMkLst>
        </pc:picChg>
        <pc:picChg chg="del">
          <ac:chgData name="Anthony Cook" userId="4c51dc56ee04c39d" providerId="LiveId" clId="{926CB9D8-FCBF-4559-83A2-D143AF210ACD}" dt="2023-05-21T07:55:37.119" v="2984" actId="478"/>
          <ac:picMkLst>
            <pc:docMk/>
            <pc:sldMk cId="1975355842" sldId="374"/>
            <ac:picMk id="14" creationId="{7E66FEE8-8F8B-6E50-BBD9-60959171D5BE}"/>
          </ac:picMkLst>
        </pc:picChg>
      </pc:sldChg>
      <pc:sldChg chg="add del">
        <pc:chgData name="Anthony Cook" userId="4c51dc56ee04c39d" providerId="LiveId" clId="{926CB9D8-FCBF-4559-83A2-D143AF210ACD}" dt="2023-05-08T08:56:49.839" v="6" actId="2696"/>
        <pc:sldMkLst>
          <pc:docMk/>
          <pc:sldMk cId="2114048702" sldId="375"/>
        </pc:sldMkLst>
      </pc:sldChg>
      <pc:sldChg chg="addSp delSp modSp add mod ord">
        <pc:chgData name="Anthony Cook" userId="4c51dc56ee04c39d" providerId="LiveId" clId="{926CB9D8-FCBF-4559-83A2-D143AF210ACD}" dt="2023-05-21T08:24:59.578" v="4816" actId="207"/>
        <pc:sldMkLst>
          <pc:docMk/>
          <pc:sldMk cId="3623641284" sldId="375"/>
        </pc:sldMkLst>
        <pc:spChg chg="mod">
          <ac:chgData name="Anthony Cook" userId="4c51dc56ee04c39d" providerId="LiveId" clId="{926CB9D8-FCBF-4559-83A2-D143AF210ACD}" dt="2023-05-21T08:24:59.578" v="4816" actId="207"/>
          <ac:spMkLst>
            <pc:docMk/>
            <pc:sldMk cId="3623641284" sldId="375"/>
            <ac:spMk id="2" creationId="{EA49FD76-490F-9AC7-F386-3B1774828062}"/>
          </ac:spMkLst>
        </pc:spChg>
        <pc:spChg chg="add mod">
          <ac:chgData name="Anthony Cook" userId="4c51dc56ee04c39d" providerId="LiveId" clId="{926CB9D8-FCBF-4559-83A2-D143AF210ACD}" dt="2023-05-21T07:21:32.023" v="2282" actId="207"/>
          <ac:spMkLst>
            <pc:docMk/>
            <pc:sldMk cId="3623641284" sldId="375"/>
            <ac:spMk id="3" creationId="{22C02889-E3CD-B53E-6F52-0EAEF93C8045}"/>
          </ac:spMkLst>
        </pc:spChg>
        <pc:spChg chg="del mod">
          <ac:chgData name="Anthony Cook" userId="4c51dc56ee04c39d" providerId="LiveId" clId="{926CB9D8-FCBF-4559-83A2-D143AF210ACD}" dt="2023-05-21T06:38:47.037" v="550" actId="478"/>
          <ac:spMkLst>
            <pc:docMk/>
            <pc:sldMk cId="3623641284" sldId="375"/>
            <ac:spMk id="12" creationId="{99D515E3-C903-0FB4-2089-0E12F8747E32}"/>
          </ac:spMkLst>
        </pc:spChg>
        <pc:picChg chg="del">
          <ac:chgData name="Anthony Cook" userId="4c51dc56ee04c39d" providerId="LiveId" clId="{926CB9D8-FCBF-4559-83A2-D143AF210ACD}" dt="2023-05-21T06:38:53.456" v="555" actId="478"/>
          <ac:picMkLst>
            <pc:docMk/>
            <pc:sldMk cId="3623641284" sldId="375"/>
            <ac:picMk id="3" creationId="{BA66CC8D-7699-73CA-C311-F6C2468AC849}"/>
          </ac:picMkLst>
        </pc:picChg>
        <pc:picChg chg="del">
          <ac:chgData name="Anthony Cook" userId="4c51dc56ee04c39d" providerId="LiveId" clId="{926CB9D8-FCBF-4559-83A2-D143AF210ACD}" dt="2023-05-21T06:38:52.195" v="554" actId="478"/>
          <ac:picMkLst>
            <pc:docMk/>
            <pc:sldMk cId="3623641284" sldId="375"/>
            <ac:picMk id="4" creationId="{9AAF23CD-7703-9F9B-688C-F45BEB13D5B6}"/>
          </ac:picMkLst>
        </pc:picChg>
        <pc:picChg chg="add del mod">
          <ac:chgData name="Anthony Cook" userId="4c51dc56ee04c39d" providerId="LiveId" clId="{926CB9D8-FCBF-4559-83A2-D143AF210ACD}" dt="2023-05-21T06:46:13.945" v="571" actId="478"/>
          <ac:picMkLst>
            <pc:docMk/>
            <pc:sldMk cId="3623641284" sldId="375"/>
            <ac:picMk id="6" creationId="{EFCB79A6-0F07-3C85-7C95-6980879B33D6}"/>
          </ac:picMkLst>
        </pc:picChg>
        <pc:picChg chg="del">
          <ac:chgData name="Anthony Cook" userId="4c51dc56ee04c39d" providerId="LiveId" clId="{926CB9D8-FCBF-4559-83A2-D143AF210ACD}" dt="2023-05-21T06:38:48.574" v="551" actId="478"/>
          <ac:picMkLst>
            <pc:docMk/>
            <pc:sldMk cId="3623641284" sldId="375"/>
            <ac:picMk id="11" creationId="{8BE2BE7F-8BD6-DDC7-C849-ED9C98DC5F50}"/>
          </ac:picMkLst>
        </pc:picChg>
        <pc:picChg chg="del">
          <ac:chgData name="Anthony Cook" userId="4c51dc56ee04c39d" providerId="LiveId" clId="{926CB9D8-FCBF-4559-83A2-D143AF210ACD}" dt="2023-05-21T06:38:49.772" v="552" actId="478"/>
          <ac:picMkLst>
            <pc:docMk/>
            <pc:sldMk cId="3623641284" sldId="375"/>
            <ac:picMk id="13" creationId="{B3DBCD75-0C75-6CEE-8E25-FDC630FE4DB2}"/>
          </ac:picMkLst>
        </pc:picChg>
        <pc:picChg chg="del">
          <ac:chgData name="Anthony Cook" userId="4c51dc56ee04c39d" providerId="LiveId" clId="{926CB9D8-FCBF-4559-83A2-D143AF210ACD}" dt="2023-05-21T06:38:50.961" v="553" actId="478"/>
          <ac:picMkLst>
            <pc:docMk/>
            <pc:sldMk cId="3623641284" sldId="375"/>
            <ac:picMk id="14" creationId="{7E66FEE8-8F8B-6E50-BBD9-60959171D5BE}"/>
          </ac:picMkLst>
        </pc:picChg>
        <pc:picChg chg="add mod">
          <ac:chgData name="Anthony Cook" userId="4c51dc56ee04c39d" providerId="LiveId" clId="{926CB9D8-FCBF-4559-83A2-D143AF210ACD}" dt="2023-05-21T06:48:08.546" v="596" actId="14100"/>
          <ac:picMkLst>
            <pc:docMk/>
            <pc:sldMk cId="3623641284" sldId="375"/>
            <ac:picMk id="15" creationId="{F2FFC655-3148-6350-C497-E19B9A84E257}"/>
          </ac:picMkLst>
        </pc:picChg>
        <pc:picChg chg="add mod">
          <ac:chgData name="Anthony Cook" userId="4c51dc56ee04c39d" providerId="LiveId" clId="{926CB9D8-FCBF-4559-83A2-D143AF210ACD}" dt="2023-05-21T07:20:27.460" v="2242" actId="1076"/>
          <ac:picMkLst>
            <pc:docMk/>
            <pc:sldMk cId="3623641284" sldId="375"/>
            <ac:picMk id="17" creationId="{917D843B-9C13-1C65-C472-60D2CFA1D11F}"/>
          </ac:picMkLst>
        </pc:picChg>
        <pc:cxnChg chg="add">
          <ac:chgData name="Anthony Cook" userId="4c51dc56ee04c39d" providerId="LiveId" clId="{926CB9D8-FCBF-4559-83A2-D143AF210ACD}" dt="2023-05-21T07:21:08.984" v="2266" actId="11529"/>
          <ac:cxnSpMkLst>
            <pc:docMk/>
            <pc:sldMk cId="3623641284" sldId="375"/>
            <ac:cxnSpMk id="5" creationId="{A7EAE3A3-1FBC-4266-F88C-A563488E2AC7}"/>
          </ac:cxnSpMkLst>
        </pc:cxnChg>
      </pc:sldChg>
      <pc:sldChg chg="addSp delSp modSp add mod">
        <pc:chgData name="Anthony Cook" userId="4c51dc56ee04c39d" providerId="LiveId" clId="{926CB9D8-FCBF-4559-83A2-D143AF210ACD}" dt="2023-05-21T08:15:43.760" v="4533" actId="207"/>
        <pc:sldMkLst>
          <pc:docMk/>
          <pc:sldMk cId="1194942665" sldId="376"/>
        </pc:sldMkLst>
        <pc:spChg chg="del">
          <ac:chgData name="Anthony Cook" userId="4c51dc56ee04c39d" providerId="LiveId" clId="{926CB9D8-FCBF-4559-83A2-D143AF210ACD}" dt="2023-05-21T06:55:19.665" v="859" actId="478"/>
          <ac:spMkLst>
            <pc:docMk/>
            <pc:sldMk cId="1194942665" sldId="376"/>
            <ac:spMk id="2" creationId="{EA49FD76-490F-9AC7-F386-3B1774828062}"/>
          </ac:spMkLst>
        </pc:spChg>
        <pc:spChg chg="add mod">
          <ac:chgData name="Anthony Cook" userId="4c51dc56ee04c39d" providerId="LiveId" clId="{926CB9D8-FCBF-4559-83A2-D143AF210ACD}" dt="2023-05-21T08:15:43.760" v="4533" actId="207"/>
          <ac:spMkLst>
            <pc:docMk/>
            <pc:sldMk cId="1194942665" sldId="376"/>
            <ac:spMk id="5" creationId="{044FFF94-C9F9-40E0-6D33-F0CB9A6AB587}"/>
          </ac:spMkLst>
        </pc:spChg>
        <pc:spChg chg="mod">
          <ac:chgData name="Anthony Cook" userId="4c51dc56ee04c39d" providerId="LiveId" clId="{926CB9D8-FCBF-4559-83A2-D143AF210ACD}" dt="2023-05-21T08:15:39.437" v="4532" actId="207"/>
          <ac:spMkLst>
            <pc:docMk/>
            <pc:sldMk cId="1194942665" sldId="376"/>
            <ac:spMk id="12" creationId="{99D515E3-C903-0FB4-2089-0E12F8747E32}"/>
          </ac:spMkLst>
        </pc:spChg>
        <pc:picChg chg="del">
          <ac:chgData name="Anthony Cook" userId="4c51dc56ee04c39d" providerId="LiveId" clId="{926CB9D8-FCBF-4559-83A2-D143AF210ACD}" dt="2023-05-21T08:05:55.198" v="3818" actId="478"/>
          <ac:picMkLst>
            <pc:docMk/>
            <pc:sldMk cId="1194942665" sldId="376"/>
            <ac:picMk id="3" creationId="{BA66CC8D-7699-73CA-C311-F6C2468AC849}"/>
          </ac:picMkLst>
        </pc:picChg>
        <pc:picChg chg="del">
          <ac:chgData name="Anthony Cook" userId="4c51dc56ee04c39d" providerId="LiveId" clId="{926CB9D8-FCBF-4559-83A2-D143AF210ACD}" dt="2023-05-21T08:05:53.760" v="3817" actId="478"/>
          <ac:picMkLst>
            <pc:docMk/>
            <pc:sldMk cId="1194942665" sldId="376"/>
            <ac:picMk id="4" creationId="{9AAF23CD-7703-9F9B-688C-F45BEB13D5B6}"/>
          </ac:picMkLst>
        </pc:picChg>
        <pc:picChg chg="del">
          <ac:chgData name="Anthony Cook" userId="4c51dc56ee04c39d" providerId="LiveId" clId="{926CB9D8-FCBF-4559-83A2-D143AF210ACD}" dt="2023-05-21T08:05:49.797" v="3814" actId="478"/>
          <ac:picMkLst>
            <pc:docMk/>
            <pc:sldMk cId="1194942665" sldId="376"/>
            <ac:picMk id="11" creationId="{8BE2BE7F-8BD6-DDC7-C849-ED9C98DC5F50}"/>
          </ac:picMkLst>
        </pc:picChg>
        <pc:picChg chg="del">
          <ac:chgData name="Anthony Cook" userId="4c51dc56ee04c39d" providerId="LiveId" clId="{926CB9D8-FCBF-4559-83A2-D143AF210ACD}" dt="2023-05-21T08:05:51.376" v="3815" actId="478"/>
          <ac:picMkLst>
            <pc:docMk/>
            <pc:sldMk cId="1194942665" sldId="376"/>
            <ac:picMk id="13" creationId="{B3DBCD75-0C75-6CEE-8E25-FDC630FE4DB2}"/>
          </ac:picMkLst>
        </pc:picChg>
        <pc:picChg chg="del">
          <ac:chgData name="Anthony Cook" userId="4c51dc56ee04c39d" providerId="LiveId" clId="{926CB9D8-FCBF-4559-83A2-D143AF210ACD}" dt="2023-05-21T08:05:52.608" v="3816" actId="478"/>
          <ac:picMkLst>
            <pc:docMk/>
            <pc:sldMk cId="1194942665" sldId="376"/>
            <ac:picMk id="14" creationId="{7E66FEE8-8F8B-6E50-BBD9-60959171D5BE}"/>
          </ac:picMkLst>
        </pc:picChg>
      </pc:sldChg>
      <pc:sldChg chg="add del">
        <pc:chgData name="Anthony Cook" userId="4c51dc56ee04c39d" providerId="LiveId" clId="{926CB9D8-FCBF-4559-83A2-D143AF210ACD}" dt="2023-05-08T08:56:49.839" v="6" actId="2696"/>
        <pc:sldMkLst>
          <pc:docMk/>
          <pc:sldMk cId="1814001644" sldId="376"/>
        </pc:sldMkLst>
      </pc:sldChg>
      <pc:sldChg chg="addSp delSp modSp add del mod">
        <pc:chgData name="Anthony Cook" userId="4c51dc56ee04c39d" providerId="LiveId" clId="{926CB9D8-FCBF-4559-83A2-D143AF210ACD}" dt="2023-05-21T07:19:04.793" v="2207" actId="47"/>
        <pc:sldMkLst>
          <pc:docMk/>
          <pc:sldMk cId="2740198795" sldId="377"/>
        </pc:sldMkLst>
        <pc:spChg chg="del">
          <ac:chgData name="Anthony Cook" userId="4c51dc56ee04c39d" providerId="LiveId" clId="{926CB9D8-FCBF-4559-83A2-D143AF210ACD}" dt="2023-05-21T06:55:26.701" v="861" actId="478"/>
          <ac:spMkLst>
            <pc:docMk/>
            <pc:sldMk cId="2740198795" sldId="377"/>
            <ac:spMk id="2" creationId="{EA49FD76-490F-9AC7-F386-3B1774828062}"/>
          </ac:spMkLst>
        </pc:spChg>
        <pc:spChg chg="add mod">
          <ac:chgData name="Anthony Cook" userId="4c51dc56ee04c39d" providerId="LiveId" clId="{926CB9D8-FCBF-4559-83A2-D143AF210ACD}" dt="2023-05-21T06:55:27.124" v="862"/>
          <ac:spMkLst>
            <pc:docMk/>
            <pc:sldMk cId="2740198795" sldId="377"/>
            <ac:spMk id="5" creationId="{91BF46D2-391D-5BAB-22AD-4D02330FC159}"/>
          </ac:spMkLst>
        </pc:spChg>
        <pc:spChg chg="mod">
          <ac:chgData name="Anthony Cook" userId="4c51dc56ee04c39d" providerId="LiveId" clId="{926CB9D8-FCBF-4559-83A2-D143AF210ACD}" dt="2023-05-08T09:17:17.514" v="146" actId="20577"/>
          <ac:spMkLst>
            <pc:docMk/>
            <pc:sldMk cId="2740198795" sldId="377"/>
            <ac:spMk id="12" creationId="{99D515E3-C903-0FB4-2089-0E12F8747E32}"/>
          </ac:spMkLst>
        </pc:spChg>
      </pc:sldChg>
      <pc:sldChg chg="addSp delSp modSp add mod ord">
        <pc:chgData name="Anthony Cook" userId="4c51dc56ee04c39d" providerId="LiveId" clId="{926CB9D8-FCBF-4559-83A2-D143AF210ACD}" dt="2023-05-21T08:23:07.025" v="4753" actId="255"/>
        <pc:sldMkLst>
          <pc:docMk/>
          <pc:sldMk cId="3375642898" sldId="378"/>
        </pc:sldMkLst>
        <pc:spChg chg="add mod">
          <ac:chgData name="Anthony Cook" userId="4c51dc56ee04c39d" providerId="LiveId" clId="{926CB9D8-FCBF-4559-83A2-D143AF210ACD}" dt="2023-05-21T08:23:07.025" v="4753" actId="255"/>
          <ac:spMkLst>
            <pc:docMk/>
            <pc:sldMk cId="3375642898" sldId="378"/>
            <ac:spMk id="4" creationId="{1C40CACD-C855-DCDE-C7E7-1C66FA8C758C}"/>
          </ac:spMkLst>
        </pc:spChg>
        <pc:spChg chg="add del">
          <ac:chgData name="Anthony Cook" userId="4c51dc56ee04c39d" providerId="LiveId" clId="{926CB9D8-FCBF-4559-83A2-D143AF210ACD}" dt="2023-05-19T06:51:44.869" v="476" actId="478"/>
          <ac:spMkLst>
            <pc:docMk/>
            <pc:sldMk cId="3375642898" sldId="378"/>
            <ac:spMk id="4" creationId="{4A86B5CC-82D5-9E94-900E-CD4A7A5E1BE7}"/>
          </ac:spMkLst>
        </pc:spChg>
        <pc:picChg chg="mod">
          <ac:chgData name="Anthony Cook" userId="4c51dc56ee04c39d" providerId="LiveId" clId="{926CB9D8-FCBF-4559-83A2-D143AF210ACD}" dt="2023-05-21T08:21:32.060" v="4663" actId="1076"/>
          <ac:picMkLst>
            <pc:docMk/>
            <pc:sldMk cId="3375642898" sldId="378"/>
            <ac:picMk id="3" creationId="{952FF616-3D06-AD63-8030-C86894CFF554}"/>
          </ac:picMkLst>
        </pc:picChg>
      </pc:sldChg>
      <pc:sldChg chg="addSp modSp new mod ord">
        <pc:chgData name="Anthony Cook" userId="4c51dc56ee04c39d" providerId="LiveId" clId="{926CB9D8-FCBF-4559-83A2-D143AF210ACD}" dt="2023-05-21T08:28:01.464" v="4990" actId="20577"/>
        <pc:sldMkLst>
          <pc:docMk/>
          <pc:sldMk cId="2136996019" sldId="379"/>
        </pc:sldMkLst>
        <pc:spChg chg="add mod">
          <ac:chgData name="Anthony Cook" userId="4c51dc56ee04c39d" providerId="LiveId" clId="{926CB9D8-FCBF-4559-83A2-D143AF210ACD}" dt="2023-05-21T08:16:10.894" v="4534" actId="207"/>
          <ac:spMkLst>
            <pc:docMk/>
            <pc:sldMk cId="2136996019" sldId="379"/>
            <ac:spMk id="2" creationId="{91238CC8-E297-DFF7-EDFB-85390B12974E}"/>
          </ac:spMkLst>
        </pc:spChg>
        <pc:spChg chg="add mod">
          <ac:chgData name="Anthony Cook" userId="4c51dc56ee04c39d" providerId="LiveId" clId="{926CB9D8-FCBF-4559-83A2-D143AF210ACD}" dt="2023-05-21T08:28:01.464" v="4990" actId="20577"/>
          <ac:spMkLst>
            <pc:docMk/>
            <pc:sldMk cId="2136996019" sldId="379"/>
            <ac:spMk id="3" creationId="{655B13BF-9B42-FE09-9BAB-ECAD8C9DB011}"/>
          </ac:spMkLst>
        </pc:spChg>
      </pc:sldChg>
      <pc:sldChg chg="addSp delSp modSp add mod">
        <pc:chgData name="Anthony Cook" userId="4c51dc56ee04c39d" providerId="LiveId" clId="{926CB9D8-FCBF-4559-83A2-D143AF210ACD}" dt="2023-05-21T08:13:33.052" v="4523" actId="208"/>
        <pc:sldMkLst>
          <pc:docMk/>
          <pc:sldMk cId="335581906" sldId="380"/>
        </pc:sldMkLst>
        <pc:spChg chg="mod">
          <ac:chgData name="Anthony Cook" userId="4c51dc56ee04c39d" providerId="LiveId" clId="{926CB9D8-FCBF-4559-83A2-D143AF210ACD}" dt="2023-05-21T07:30:13.327" v="2377" actId="962"/>
          <ac:spMkLst>
            <pc:docMk/>
            <pc:sldMk cId="335581906" sldId="380"/>
            <ac:spMk id="2" creationId="{EA49FD76-490F-9AC7-F386-3B1774828062}"/>
          </ac:spMkLst>
        </pc:spChg>
        <pc:spChg chg="del">
          <ac:chgData name="Anthony Cook" userId="4c51dc56ee04c39d" providerId="LiveId" clId="{926CB9D8-FCBF-4559-83A2-D143AF210ACD}" dt="2023-05-21T07:26:35.868" v="2364" actId="478"/>
          <ac:spMkLst>
            <pc:docMk/>
            <pc:sldMk cId="335581906" sldId="380"/>
            <ac:spMk id="12" creationId="{99D515E3-C903-0FB4-2089-0E12F8747E32}"/>
          </ac:spMkLst>
        </pc:spChg>
        <pc:spChg chg="add mod">
          <ac:chgData name="Anthony Cook" userId="4c51dc56ee04c39d" providerId="LiveId" clId="{926CB9D8-FCBF-4559-83A2-D143AF210ACD}" dt="2023-05-21T08:13:33.052" v="4523" actId="208"/>
          <ac:spMkLst>
            <pc:docMk/>
            <pc:sldMk cId="335581906" sldId="380"/>
            <ac:spMk id="16" creationId="{9A9B9636-EAEA-47F5-F871-3C780D21C31C}"/>
          </ac:spMkLst>
        </pc:spChg>
        <pc:graphicFrameChg chg="add del mod">
          <ac:chgData name="Anthony Cook" userId="4c51dc56ee04c39d" providerId="LiveId" clId="{926CB9D8-FCBF-4559-83A2-D143AF210ACD}" dt="2023-05-21T07:26:50.539" v="2372" actId="478"/>
          <ac:graphicFrameMkLst>
            <pc:docMk/>
            <pc:sldMk cId="335581906" sldId="380"/>
            <ac:graphicFrameMk id="5" creationId="{3D51CAFF-1483-CEC7-B8F5-15089EF3BB9A}"/>
          </ac:graphicFrameMkLst>
        </pc:graphicFrameChg>
        <pc:graphicFrameChg chg="del">
          <ac:chgData name="Anthony Cook" userId="4c51dc56ee04c39d" providerId="LiveId" clId="{926CB9D8-FCBF-4559-83A2-D143AF210ACD}" dt="2023-05-21T07:27:06.851" v="2373" actId="478"/>
          <ac:graphicFrameMkLst>
            <pc:docMk/>
            <pc:sldMk cId="335581906" sldId="380"/>
            <ac:graphicFrameMk id="6" creationId="{99DCFFE5-C16F-8CB1-03F0-8803F9AE15AB}"/>
          </ac:graphicFrameMkLst>
        </pc:graphicFrameChg>
        <pc:picChg chg="del">
          <ac:chgData name="Anthony Cook" userId="4c51dc56ee04c39d" providerId="LiveId" clId="{926CB9D8-FCBF-4559-83A2-D143AF210ACD}" dt="2023-05-21T07:26:43.361" v="2369" actId="478"/>
          <ac:picMkLst>
            <pc:docMk/>
            <pc:sldMk cId="335581906" sldId="380"/>
            <ac:picMk id="3" creationId="{BA66CC8D-7699-73CA-C311-F6C2468AC849}"/>
          </ac:picMkLst>
        </pc:picChg>
        <pc:picChg chg="del">
          <ac:chgData name="Anthony Cook" userId="4c51dc56ee04c39d" providerId="LiveId" clId="{926CB9D8-FCBF-4559-83A2-D143AF210ACD}" dt="2023-05-21T07:26:41.938" v="2368" actId="478"/>
          <ac:picMkLst>
            <pc:docMk/>
            <pc:sldMk cId="335581906" sldId="380"/>
            <ac:picMk id="4" creationId="{9AAF23CD-7703-9F9B-688C-F45BEB13D5B6}"/>
          </ac:picMkLst>
        </pc:picChg>
        <pc:picChg chg="del">
          <ac:chgData name="Anthony Cook" userId="4c51dc56ee04c39d" providerId="LiveId" clId="{926CB9D8-FCBF-4559-83A2-D143AF210ACD}" dt="2023-05-21T07:26:38.286" v="2365" actId="478"/>
          <ac:picMkLst>
            <pc:docMk/>
            <pc:sldMk cId="335581906" sldId="380"/>
            <ac:picMk id="11" creationId="{8BE2BE7F-8BD6-DDC7-C849-ED9C98DC5F50}"/>
          </ac:picMkLst>
        </pc:picChg>
        <pc:picChg chg="del">
          <ac:chgData name="Anthony Cook" userId="4c51dc56ee04c39d" providerId="LiveId" clId="{926CB9D8-FCBF-4559-83A2-D143AF210ACD}" dt="2023-05-21T07:26:39.522" v="2366" actId="478"/>
          <ac:picMkLst>
            <pc:docMk/>
            <pc:sldMk cId="335581906" sldId="380"/>
            <ac:picMk id="13" creationId="{B3DBCD75-0C75-6CEE-8E25-FDC630FE4DB2}"/>
          </ac:picMkLst>
        </pc:picChg>
        <pc:picChg chg="del">
          <ac:chgData name="Anthony Cook" userId="4c51dc56ee04c39d" providerId="LiveId" clId="{926CB9D8-FCBF-4559-83A2-D143AF210ACD}" dt="2023-05-21T07:26:40.739" v="2367" actId="478"/>
          <ac:picMkLst>
            <pc:docMk/>
            <pc:sldMk cId="335581906" sldId="380"/>
            <ac:picMk id="14" creationId="{7E66FEE8-8F8B-6E50-BBD9-60959171D5BE}"/>
          </ac:picMkLst>
        </pc:picChg>
        <pc:picChg chg="add mod">
          <ac:chgData name="Anthony Cook" userId="4c51dc56ee04c39d" providerId="LiveId" clId="{926CB9D8-FCBF-4559-83A2-D143AF210ACD}" dt="2023-05-21T07:30:13.327" v="2376" actId="27614"/>
          <ac:picMkLst>
            <pc:docMk/>
            <pc:sldMk cId="335581906" sldId="380"/>
            <ac:picMk id="15" creationId="{CDE42FBE-0521-2778-3BFE-2277A2A0A4E8}"/>
          </ac:picMkLst>
        </pc:picChg>
      </pc:sldChg>
      <pc:sldChg chg="add del">
        <pc:chgData name="Anthony Cook" userId="4c51dc56ee04c39d" providerId="LiveId" clId="{926CB9D8-FCBF-4559-83A2-D143AF210ACD}" dt="2023-05-08T08:56:49.839" v="6" actId="2696"/>
        <pc:sldMkLst>
          <pc:docMk/>
          <pc:sldMk cId="1071552984" sldId="385"/>
        </pc:sldMkLst>
      </pc:sldChg>
      <pc:sldChg chg="add del">
        <pc:chgData name="Anthony Cook" userId="4c51dc56ee04c39d" providerId="LiveId" clId="{926CB9D8-FCBF-4559-83A2-D143AF210ACD}" dt="2023-05-08T08:56:49.839" v="6" actId="2696"/>
        <pc:sldMkLst>
          <pc:docMk/>
          <pc:sldMk cId="3797232955" sldId="386"/>
        </pc:sldMkLst>
      </pc:sldChg>
      <pc:sldChg chg="modSp add mod ord">
        <pc:chgData name="Anthony Cook" userId="4c51dc56ee04c39d" providerId="LiveId" clId="{926CB9D8-FCBF-4559-83A2-D143AF210ACD}" dt="2023-05-21T07:23:20.934" v="2336"/>
        <pc:sldMkLst>
          <pc:docMk/>
          <pc:sldMk cId="1007766401" sldId="404"/>
        </pc:sldMkLst>
        <pc:spChg chg="mod">
          <ac:chgData name="Anthony Cook" userId="4c51dc56ee04c39d" providerId="LiveId" clId="{926CB9D8-FCBF-4559-83A2-D143AF210ACD}" dt="2023-05-21T07:19:51.753" v="2240" actId="20577"/>
          <ac:spMkLst>
            <pc:docMk/>
            <pc:sldMk cId="1007766401" sldId="404"/>
            <ac:spMk id="5" creationId="{C98D7FD4-013B-B982-5E24-8E8AB435856A}"/>
          </ac:spMkLst>
        </pc:spChg>
      </pc:sldChg>
      <pc:sldChg chg="modSp add mod ord">
        <pc:chgData name="Anthony Cook" userId="4c51dc56ee04c39d" providerId="LiveId" clId="{926CB9D8-FCBF-4559-83A2-D143AF210ACD}" dt="2023-05-21T08:14:17.043" v="4524" actId="207"/>
        <pc:sldMkLst>
          <pc:docMk/>
          <pc:sldMk cId="672961755" sldId="406"/>
        </pc:sldMkLst>
        <pc:spChg chg="mod">
          <ac:chgData name="Anthony Cook" userId="4c51dc56ee04c39d" providerId="LiveId" clId="{926CB9D8-FCBF-4559-83A2-D143AF210ACD}" dt="2023-05-21T08:14:17.043" v="4524" actId="207"/>
          <ac:spMkLst>
            <pc:docMk/>
            <pc:sldMk cId="672961755" sldId="406"/>
            <ac:spMk id="3" creationId="{0A4D2872-99DF-35D3-2648-46206A9945C9}"/>
          </ac:spMkLst>
        </pc:spChg>
      </pc:sldChg>
      <pc:sldChg chg="modSp add del mod">
        <pc:chgData name="Anthony Cook" userId="4c51dc56ee04c39d" providerId="LiveId" clId="{926CB9D8-FCBF-4559-83A2-D143AF210ACD}" dt="2023-05-21T07:04:46.168" v="1980" actId="47"/>
        <pc:sldMkLst>
          <pc:docMk/>
          <pc:sldMk cId="1074146517" sldId="410"/>
        </pc:sldMkLst>
        <pc:spChg chg="mod">
          <ac:chgData name="Anthony Cook" userId="4c51dc56ee04c39d" providerId="LiveId" clId="{926CB9D8-FCBF-4559-83A2-D143AF210ACD}" dt="2023-05-21T07:04:42.323" v="1979" actId="6549"/>
          <ac:spMkLst>
            <pc:docMk/>
            <pc:sldMk cId="1074146517" sldId="410"/>
            <ac:spMk id="5" creationId="{9C3B18EB-4662-780F-F612-1760AAE4D18D}"/>
          </ac:spMkLst>
        </pc:spChg>
      </pc:sldChg>
      <pc:sldChg chg="modSp add mod ord">
        <pc:chgData name="Anthony Cook" userId="4c51dc56ee04c39d" providerId="LiveId" clId="{926CB9D8-FCBF-4559-83A2-D143AF210ACD}" dt="2023-05-21T08:24:06.503" v="4774" actId="6549"/>
        <pc:sldMkLst>
          <pc:docMk/>
          <pc:sldMk cId="1291101719" sldId="411"/>
        </pc:sldMkLst>
        <pc:spChg chg="mod">
          <ac:chgData name="Anthony Cook" userId="4c51dc56ee04c39d" providerId="LiveId" clId="{926CB9D8-FCBF-4559-83A2-D143AF210ACD}" dt="2023-05-21T08:24:06.503" v="4774" actId="6549"/>
          <ac:spMkLst>
            <pc:docMk/>
            <pc:sldMk cId="1291101719" sldId="411"/>
            <ac:spMk id="2" creationId="{EA49FD76-490F-9AC7-F386-3B1774828062}"/>
          </ac:spMkLst>
        </pc:spChg>
      </pc:sldChg>
      <pc:sldChg chg="add del">
        <pc:chgData name="Anthony Cook" userId="4c51dc56ee04c39d" providerId="LiveId" clId="{926CB9D8-FCBF-4559-83A2-D143AF210ACD}" dt="2023-05-21T07:00:38.611" v="1417" actId="47"/>
        <pc:sldMkLst>
          <pc:docMk/>
          <pc:sldMk cId="511303715" sldId="412"/>
        </pc:sldMkLst>
      </pc:sldChg>
      <pc:sldChg chg="addSp delSp modSp add mod">
        <pc:chgData name="Anthony Cook" userId="4c51dc56ee04c39d" providerId="LiveId" clId="{926CB9D8-FCBF-4559-83A2-D143AF210ACD}" dt="2023-05-21T08:14:48.862" v="4529" actId="207"/>
        <pc:sldMkLst>
          <pc:docMk/>
          <pc:sldMk cId="1007860263" sldId="412"/>
        </pc:sldMkLst>
        <pc:spChg chg="add mod">
          <ac:chgData name="Anthony Cook" userId="4c51dc56ee04c39d" providerId="LiveId" clId="{926CB9D8-FCBF-4559-83A2-D143AF210ACD}" dt="2023-05-21T08:14:48.862" v="4529" actId="207"/>
          <ac:spMkLst>
            <pc:docMk/>
            <pc:sldMk cId="1007860263" sldId="412"/>
            <ac:spMk id="4" creationId="{2E4D1335-5FE0-3D9D-481C-CD34FB8C3023}"/>
          </ac:spMkLst>
        </pc:spChg>
        <pc:spChg chg="del">
          <ac:chgData name="Anthony Cook" userId="4c51dc56ee04c39d" providerId="LiveId" clId="{926CB9D8-FCBF-4559-83A2-D143AF210ACD}" dt="2023-05-21T07:35:46.466" v="2405" actId="478"/>
          <ac:spMkLst>
            <pc:docMk/>
            <pc:sldMk cId="1007860263" sldId="412"/>
            <ac:spMk id="6" creationId="{03039C5D-6349-912B-9F4B-4AC8786CEC7B}"/>
          </ac:spMkLst>
        </pc:spChg>
        <pc:picChg chg="add mod">
          <ac:chgData name="Anthony Cook" userId="4c51dc56ee04c39d" providerId="LiveId" clId="{926CB9D8-FCBF-4559-83A2-D143AF210ACD}" dt="2023-05-21T07:48:59.489" v="2420" actId="27614"/>
          <ac:picMkLst>
            <pc:docMk/>
            <pc:sldMk cId="1007860263" sldId="412"/>
            <ac:picMk id="3" creationId="{6D5312DD-8581-96CB-97D5-D7ECD1A523E5}"/>
          </ac:picMkLst>
        </pc:picChg>
        <pc:picChg chg="del mod">
          <ac:chgData name="Anthony Cook" userId="4c51dc56ee04c39d" providerId="LiveId" clId="{926CB9D8-FCBF-4559-83A2-D143AF210ACD}" dt="2023-05-21T07:48:10.334" v="2416" actId="478"/>
          <ac:picMkLst>
            <pc:docMk/>
            <pc:sldMk cId="1007860263" sldId="412"/>
            <ac:picMk id="5" creationId="{EDEF3C03-22B1-8B57-A218-39F1C5AD1D27}"/>
          </ac:picMkLst>
        </pc:picChg>
      </pc:sldChg>
      <pc:sldChg chg="delSp modSp add del mod">
        <pc:chgData name="Anthony Cook" userId="4c51dc56ee04c39d" providerId="LiveId" clId="{926CB9D8-FCBF-4559-83A2-D143AF210ACD}" dt="2023-05-21T07:00:28.763" v="1411" actId="47"/>
        <pc:sldMkLst>
          <pc:docMk/>
          <pc:sldMk cId="1868776488" sldId="412"/>
        </pc:sldMkLst>
        <pc:spChg chg="mod">
          <ac:chgData name="Anthony Cook" userId="4c51dc56ee04c39d" providerId="LiveId" clId="{926CB9D8-FCBF-4559-83A2-D143AF210ACD}" dt="2023-05-21T06:58:08.107" v="1279" actId="207"/>
          <ac:spMkLst>
            <pc:docMk/>
            <pc:sldMk cId="1868776488" sldId="412"/>
            <ac:spMk id="12" creationId="{99D515E3-C903-0FB4-2089-0E12F8747E32}"/>
          </ac:spMkLst>
        </pc:spChg>
        <pc:picChg chg="del">
          <ac:chgData name="Anthony Cook" userId="4c51dc56ee04c39d" providerId="LiveId" clId="{926CB9D8-FCBF-4559-83A2-D143AF210ACD}" dt="2023-05-21T06:55:39.666" v="864" actId="478"/>
          <ac:picMkLst>
            <pc:docMk/>
            <pc:sldMk cId="1868776488" sldId="412"/>
            <ac:picMk id="3" creationId="{BA66CC8D-7699-73CA-C311-F6C2468AC849}"/>
          </ac:picMkLst>
        </pc:picChg>
        <pc:picChg chg="del">
          <ac:chgData name="Anthony Cook" userId="4c51dc56ee04c39d" providerId="LiveId" clId="{926CB9D8-FCBF-4559-83A2-D143AF210ACD}" dt="2023-05-21T06:55:40.994" v="865" actId="478"/>
          <ac:picMkLst>
            <pc:docMk/>
            <pc:sldMk cId="1868776488" sldId="412"/>
            <ac:picMk id="4" creationId="{9AAF23CD-7703-9F9B-688C-F45BEB13D5B6}"/>
          </ac:picMkLst>
        </pc:picChg>
        <pc:picChg chg="del">
          <ac:chgData name="Anthony Cook" userId="4c51dc56ee04c39d" providerId="LiveId" clId="{926CB9D8-FCBF-4559-83A2-D143AF210ACD}" dt="2023-05-21T06:55:44.672" v="868" actId="478"/>
          <ac:picMkLst>
            <pc:docMk/>
            <pc:sldMk cId="1868776488" sldId="412"/>
            <ac:picMk id="11" creationId="{8BE2BE7F-8BD6-DDC7-C849-ED9C98DC5F50}"/>
          </ac:picMkLst>
        </pc:picChg>
        <pc:picChg chg="del">
          <ac:chgData name="Anthony Cook" userId="4c51dc56ee04c39d" providerId="LiveId" clId="{926CB9D8-FCBF-4559-83A2-D143AF210ACD}" dt="2023-05-21T06:55:43.390" v="867" actId="478"/>
          <ac:picMkLst>
            <pc:docMk/>
            <pc:sldMk cId="1868776488" sldId="412"/>
            <ac:picMk id="13" creationId="{B3DBCD75-0C75-6CEE-8E25-FDC630FE4DB2}"/>
          </ac:picMkLst>
        </pc:picChg>
        <pc:picChg chg="del">
          <ac:chgData name="Anthony Cook" userId="4c51dc56ee04c39d" providerId="LiveId" clId="{926CB9D8-FCBF-4559-83A2-D143AF210ACD}" dt="2023-05-21T06:55:42.155" v="866" actId="478"/>
          <ac:picMkLst>
            <pc:docMk/>
            <pc:sldMk cId="1868776488" sldId="412"/>
            <ac:picMk id="14" creationId="{7E66FEE8-8F8B-6E50-BBD9-60959171D5BE}"/>
          </ac:picMkLst>
        </pc:picChg>
      </pc:sldChg>
      <pc:sldChg chg="addSp modSp add mod ord">
        <pc:chgData name="Anthony Cook" userId="4c51dc56ee04c39d" providerId="LiveId" clId="{926CB9D8-FCBF-4559-83A2-D143AF210ACD}" dt="2023-05-21T08:14:45.667" v="4528" actId="207"/>
        <pc:sldMkLst>
          <pc:docMk/>
          <pc:sldMk cId="3046894137" sldId="413"/>
        </pc:sldMkLst>
        <pc:spChg chg="add mod">
          <ac:chgData name="Anthony Cook" userId="4c51dc56ee04c39d" providerId="LiveId" clId="{926CB9D8-FCBF-4559-83A2-D143AF210ACD}" dt="2023-05-21T08:14:45.667" v="4528" actId="207"/>
          <ac:spMkLst>
            <pc:docMk/>
            <pc:sldMk cId="3046894137" sldId="413"/>
            <ac:spMk id="4" creationId="{43AC8230-EBCD-1AE4-3098-97125D0C89A7}"/>
          </ac:spMkLst>
        </pc:spChg>
        <pc:picChg chg="add mod">
          <ac:chgData name="Anthony Cook" userId="4c51dc56ee04c39d" providerId="LiveId" clId="{926CB9D8-FCBF-4559-83A2-D143AF210ACD}" dt="2023-05-21T07:50:05.281" v="2433" actId="1076"/>
          <ac:picMkLst>
            <pc:docMk/>
            <pc:sldMk cId="3046894137" sldId="413"/>
            <ac:picMk id="3" creationId="{7B74B0DA-B4D9-4164-6724-C3867433270B}"/>
          </ac:picMkLst>
        </pc:picChg>
      </pc:sldChg>
      <pc:sldChg chg="addSp delSp modSp add del mod">
        <pc:chgData name="Anthony Cook" userId="4c51dc56ee04c39d" providerId="LiveId" clId="{926CB9D8-FCBF-4559-83A2-D143AF210ACD}" dt="2023-05-21T07:48:12.369" v="2417" actId="47"/>
        <pc:sldMkLst>
          <pc:docMk/>
          <pc:sldMk cId="3730775125" sldId="413"/>
        </pc:sldMkLst>
        <pc:picChg chg="add mod">
          <ac:chgData name="Anthony Cook" userId="4c51dc56ee04c39d" providerId="LiveId" clId="{926CB9D8-FCBF-4559-83A2-D143AF210ACD}" dt="2023-05-21T07:36:17.498" v="2415" actId="14100"/>
          <ac:picMkLst>
            <pc:docMk/>
            <pc:sldMk cId="3730775125" sldId="413"/>
            <ac:picMk id="3" creationId="{33AF0E77-3E3B-AAA6-D5E1-BF02A30890E1}"/>
          </ac:picMkLst>
        </pc:picChg>
        <pc:picChg chg="del">
          <ac:chgData name="Anthony Cook" userId="4c51dc56ee04c39d" providerId="LiveId" clId="{926CB9D8-FCBF-4559-83A2-D143AF210ACD}" dt="2023-05-21T07:35:55" v="2408" actId="478"/>
          <ac:picMkLst>
            <pc:docMk/>
            <pc:sldMk cId="3730775125" sldId="413"/>
            <ac:picMk id="5" creationId="{EDEF3C03-22B1-8B57-A218-39F1C5AD1D2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951D0-F075-EAC0-879D-02D70CD1C1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7EEAFCB-4782-592A-C8E5-9DB6AAA218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A2B293-75D3-EF46-52A0-862A234C4247}"/>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5" name="Footer Placeholder 4">
            <a:extLst>
              <a:ext uri="{FF2B5EF4-FFF2-40B4-BE49-F238E27FC236}">
                <a16:creationId xmlns:a16="http://schemas.microsoft.com/office/drawing/2014/main" id="{8AC6E7EF-B76B-2E09-6851-F2FEEEF97D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FE4E8-D756-7AC1-11DB-A0E7BAFBB264}"/>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3476875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FDD20-C299-D99A-C5BA-CB5254194D5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D72A61-FB3B-D726-F8C6-24D1B6084E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F2C60D-D7B8-6B0F-65CD-807C25094DD9}"/>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5" name="Footer Placeholder 4">
            <a:extLst>
              <a:ext uri="{FF2B5EF4-FFF2-40B4-BE49-F238E27FC236}">
                <a16:creationId xmlns:a16="http://schemas.microsoft.com/office/drawing/2014/main" id="{83004C54-6CD6-A582-DB24-C2D0D308BD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D68986-9BDF-78FA-4344-E3D6757E9C3E}"/>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1914658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F10DF1-F0BC-403C-F5D4-8291B623535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5BC53C4-0867-59B0-C797-1EAC0FFF50D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137EBC-B428-8A66-DC79-126E52CCA599}"/>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5" name="Footer Placeholder 4">
            <a:extLst>
              <a:ext uri="{FF2B5EF4-FFF2-40B4-BE49-F238E27FC236}">
                <a16:creationId xmlns:a16="http://schemas.microsoft.com/office/drawing/2014/main" id="{F070A2F5-1A63-02BA-8CF4-CCEC4834D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045295-36FA-8B55-B8CB-01275248C1EA}"/>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2146122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59381-9D1D-C755-1551-B0CD17BF64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F3854E-2F03-0A09-23BC-E57A721327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4C80E9-B7B9-EB73-100B-27136720526F}"/>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5" name="Footer Placeholder 4">
            <a:extLst>
              <a:ext uri="{FF2B5EF4-FFF2-40B4-BE49-F238E27FC236}">
                <a16:creationId xmlns:a16="http://schemas.microsoft.com/office/drawing/2014/main" id="{82B262A2-8F7B-75BD-8F79-0DDF6644FA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AE682A-09A0-A49D-FCC3-DD6A531B14E2}"/>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2606977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FE54E-C0BC-8CF8-A34A-EEBBFC8E6E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7DC854-902A-F056-4D18-88FDEB13B3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19AB26-C29B-5B55-2B0E-130C7A073B14}"/>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5" name="Footer Placeholder 4">
            <a:extLst>
              <a:ext uri="{FF2B5EF4-FFF2-40B4-BE49-F238E27FC236}">
                <a16:creationId xmlns:a16="http://schemas.microsoft.com/office/drawing/2014/main" id="{96FEC6EE-95CD-83E7-95B8-FA8E1FA882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34A39B-A590-4931-667B-8E182124EF03}"/>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443930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64226-A891-BB62-4060-D06E610702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820ACF-9AA7-425C-08EE-D2EA8252CA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1652D3-6896-1135-1672-983090DF05B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6C7CC4-26E9-02A5-8488-68F5B08B6035}"/>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6" name="Footer Placeholder 5">
            <a:extLst>
              <a:ext uri="{FF2B5EF4-FFF2-40B4-BE49-F238E27FC236}">
                <a16:creationId xmlns:a16="http://schemas.microsoft.com/office/drawing/2014/main" id="{1109EEDE-0607-B155-685F-2354001155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13400E-9805-BFC9-BF40-29BFC6261317}"/>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173739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5D369-D44B-B55F-8342-688424B2FC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868878-8A44-63BD-AC7B-2217B6B033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4A2D2A-1E01-9F2F-5902-6E4CA77FE8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D87E67-5F94-B555-80F3-268F8CD39C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927189-BDEB-3484-7098-E652F35C47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2F21CC-DB85-DE08-3331-E830E04A250E}"/>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8" name="Footer Placeholder 7">
            <a:extLst>
              <a:ext uri="{FF2B5EF4-FFF2-40B4-BE49-F238E27FC236}">
                <a16:creationId xmlns:a16="http://schemas.microsoft.com/office/drawing/2014/main" id="{05310259-6306-D378-3D01-E8293537B1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3A7F68-9FE5-8789-1C51-2CB276F3D04F}"/>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834056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D5AAA-1FFC-82EE-D3C7-3F3B24BF83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1EA643-FD1E-E9C8-6CB6-1495403F85D0}"/>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4" name="Footer Placeholder 3">
            <a:extLst>
              <a:ext uri="{FF2B5EF4-FFF2-40B4-BE49-F238E27FC236}">
                <a16:creationId xmlns:a16="http://schemas.microsoft.com/office/drawing/2014/main" id="{A0133222-0646-2960-014C-DFB2F7A1BF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4F70943-79C4-53E8-4CED-6ED8EA2C76E2}"/>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100385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E28A44-A0D1-7C4A-376A-7FC99910075C}"/>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3" name="Footer Placeholder 2">
            <a:extLst>
              <a:ext uri="{FF2B5EF4-FFF2-40B4-BE49-F238E27FC236}">
                <a16:creationId xmlns:a16="http://schemas.microsoft.com/office/drawing/2014/main" id="{40256EBA-1939-F2D6-44F4-7FCF5201B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220C2E-9868-7BCE-206D-B6D366647F5C}"/>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2353997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33679-2D9B-FD31-EB49-23542E3C82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097508-C8BE-56C6-C07F-FD8FD49028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578251-52FE-0E79-341D-BAFC2F2377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41977C-E5E7-2DF9-02E4-6B94A1985FD8}"/>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6" name="Footer Placeholder 5">
            <a:extLst>
              <a:ext uri="{FF2B5EF4-FFF2-40B4-BE49-F238E27FC236}">
                <a16:creationId xmlns:a16="http://schemas.microsoft.com/office/drawing/2014/main" id="{589C3981-888A-75D0-9394-869124A8B1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DB6BB9-4BA2-66D2-3484-409DF5A28619}"/>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922402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86D-E990-434A-4AA6-8C9D557FBE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A99908-D38B-21BC-4099-C8551A4DF0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30E550-5FCB-A924-2274-DEF1A6CA5D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C73354-3B3F-4947-F9C1-C156A0CC414D}"/>
              </a:ext>
            </a:extLst>
          </p:cNvPr>
          <p:cNvSpPr>
            <a:spLocks noGrp="1"/>
          </p:cNvSpPr>
          <p:nvPr>
            <p:ph type="dt" sz="half" idx="10"/>
          </p:nvPr>
        </p:nvSpPr>
        <p:spPr/>
        <p:txBody>
          <a:bodyPr/>
          <a:lstStyle/>
          <a:p>
            <a:fld id="{37AC2392-DD2C-4884-BA97-9FEC7D1B488E}" type="datetimeFigureOut">
              <a:rPr lang="en-US" smtClean="0"/>
              <a:t>5/21/2023</a:t>
            </a:fld>
            <a:endParaRPr lang="en-US"/>
          </a:p>
        </p:txBody>
      </p:sp>
      <p:sp>
        <p:nvSpPr>
          <p:cNvPr id="6" name="Footer Placeholder 5">
            <a:extLst>
              <a:ext uri="{FF2B5EF4-FFF2-40B4-BE49-F238E27FC236}">
                <a16:creationId xmlns:a16="http://schemas.microsoft.com/office/drawing/2014/main" id="{810CA0E4-9D57-AFA6-9172-935B27E9AF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6DE3DE-A126-4698-8655-3A3278A6CB33}"/>
              </a:ext>
            </a:extLst>
          </p:cNvPr>
          <p:cNvSpPr>
            <a:spLocks noGrp="1"/>
          </p:cNvSpPr>
          <p:nvPr>
            <p:ph type="sldNum" sz="quarter" idx="12"/>
          </p:nvPr>
        </p:nvSpPr>
        <p:spPr/>
        <p:txBody>
          <a:bodyPr/>
          <a:lstStyle/>
          <a:p>
            <a:fld id="{FF6101F4-8282-4E15-8D36-634B599FB130}" type="slidenum">
              <a:rPr lang="en-US" smtClean="0"/>
              <a:t>‹#›</a:t>
            </a:fld>
            <a:endParaRPr lang="en-US"/>
          </a:p>
        </p:txBody>
      </p:sp>
    </p:spTree>
    <p:extLst>
      <p:ext uri="{BB962C8B-B14F-4D97-AF65-F5344CB8AC3E}">
        <p14:creationId xmlns:p14="http://schemas.microsoft.com/office/powerpoint/2010/main" val="2210333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C7D6F-4586-8D4E-FEA7-FDA7FC6862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6E4BAB-15B9-B5A1-1F7A-FD2539519A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223D1D-BBDD-D908-A506-A67F06A4AF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AC2392-DD2C-4884-BA97-9FEC7D1B488E}" type="datetimeFigureOut">
              <a:rPr lang="en-US" smtClean="0"/>
              <a:t>5/21/2023</a:t>
            </a:fld>
            <a:endParaRPr lang="en-US"/>
          </a:p>
        </p:txBody>
      </p:sp>
      <p:sp>
        <p:nvSpPr>
          <p:cNvPr id="5" name="Footer Placeholder 4">
            <a:extLst>
              <a:ext uri="{FF2B5EF4-FFF2-40B4-BE49-F238E27FC236}">
                <a16:creationId xmlns:a16="http://schemas.microsoft.com/office/drawing/2014/main" id="{F1628745-5CAB-3D97-BB18-036C04F762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A317F8-0BA0-7D92-50D3-AE3EEFC15B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6101F4-8282-4E15-8D36-634B599FB130}" type="slidenum">
              <a:rPr lang="en-US" smtClean="0"/>
              <a:t>‹#›</a:t>
            </a:fld>
            <a:endParaRPr lang="en-US"/>
          </a:p>
        </p:txBody>
      </p:sp>
    </p:spTree>
    <p:extLst>
      <p:ext uri="{BB962C8B-B14F-4D97-AF65-F5344CB8AC3E}">
        <p14:creationId xmlns:p14="http://schemas.microsoft.com/office/powerpoint/2010/main" val="1438233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Anthony.Cook@ci.irs.gov" TargetMode="External"/><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s, circle, graphic design, logo&#10;&#10;Description automatically generated">
            <a:extLst>
              <a:ext uri="{FF2B5EF4-FFF2-40B4-BE49-F238E27FC236}">
                <a16:creationId xmlns:a16="http://schemas.microsoft.com/office/drawing/2014/main" id="{952FF616-3D06-AD63-8030-C86894CFF5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240" y="1230576"/>
            <a:ext cx="12192000" cy="3109913"/>
          </a:xfrm>
          <a:prstGeom prst="rect">
            <a:avLst/>
          </a:prstGeom>
        </p:spPr>
      </p:pic>
      <p:sp>
        <p:nvSpPr>
          <p:cNvPr id="4" name="TextBox 3">
            <a:extLst>
              <a:ext uri="{FF2B5EF4-FFF2-40B4-BE49-F238E27FC236}">
                <a16:creationId xmlns:a16="http://schemas.microsoft.com/office/drawing/2014/main" id="{1C40CACD-C855-DCDE-C7E7-1C66FA8C758C}"/>
              </a:ext>
            </a:extLst>
          </p:cNvPr>
          <p:cNvSpPr txBox="1"/>
          <p:nvPr/>
        </p:nvSpPr>
        <p:spPr>
          <a:xfrm>
            <a:off x="277706" y="4729387"/>
            <a:ext cx="11650133" cy="1569660"/>
          </a:xfrm>
          <a:prstGeom prst="rect">
            <a:avLst/>
          </a:prstGeom>
          <a:noFill/>
        </p:spPr>
        <p:txBody>
          <a:bodyPr wrap="square">
            <a:spAutoFit/>
          </a:bodyPr>
          <a:lstStyle/>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Whole of Government Approach to Combating </a:t>
            </a: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Professional Enablers of Financial Crimes</a:t>
            </a:r>
          </a:p>
        </p:txBody>
      </p:sp>
    </p:spTree>
    <p:extLst>
      <p:ext uri="{BB962C8B-B14F-4D97-AF65-F5344CB8AC3E}">
        <p14:creationId xmlns:p14="http://schemas.microsoft.com/office/powerpoint/2010/main" val="3375642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9737034" y="10974429"/>
            <a:ext cx="294005" cy="236854"/>
          </a:xfrm>
          <a:prstGeom prst="rect">
            <a:avLst/>
          </a:prstGeom>
        </p:spPr>
        <p:txBody>
          <a:bodyPr vert="horz" wrap="square" lIns="0" tIns="0" rIns="0" bIns="0" rtlCol="0">
            <a:spAutoFit/>
          </a:bodyPr>
          <a:lstStyle>
            <a:defPPr>
              <a:defRPr kern="0"/>
            </a:defPPr>
            <a:lvl1pPr>
              <a:defRPr sz="1200" b="0" i="0">
                <a:solidFill>
                  <a:schemeClr val="bg1"/>
                </a:solidFill>
                <a:latin typeface="FilsonProMedium"/>
                <a:cs typeface="FilsonProMedium"/>
              </a:defRPr>
            </a:lvl1pPr>
          </a:lstStyle>
          <a:p>
            <a:pPr marL="38100">
              <a:spcBef>
                <a:spcPts val="190"/>
              </a:spcBef>
            </a:pPr>
            <a:fld id="{81D60167-4931-47E6-BA6A-407CBD079E47}" type="slidenum">
              <a:rPr lang="en-US" spc="20" smtClean="0"/>
              <a:pPr marL="38100">
                <a:spcBef>
                  <a:spcPts val="190"/>
                </a:spcBef>
              </a:pPr>
              <a:t>10</a:t>
            </a:fld>
            <a:endParaRPr spc="12" dirty="0"/>
          </a:p>
        </p:txBody>
      </p:sp>
      <p:sp>
        <p:nvSpPr>
          <p:cNvPr id="9" name="object 9"/>
          <p:cNvSpPr txBox="1"/>
          <p:nvPr/>
        </p:nvSpPr>
        <p:spPr>
          <a:xfrm>
            <a:off x="11903567" y="6688632"/>
            <a:ext cx="26955" cy="69990"/>
          </a:xfrm>
          <a:prstGeom prst="rect">
            <a:avLst/>
          </a:prstGeom>
        </p:spPr>
        <p:txBody>
          <a:bodyPr vert="horz" wrap="square" lIns="0" tIns="9242" rIns="0" bIns="0" rtlCol="0">
            <a:spAutoFit/>
          </a:bodyPr>
          <a:lstStyle/>
          <a:p>
            <a:pPr marL="7701">
              <a:spcBef>
                <a:spcPts val="73"/>
              </a:spcBef>
            </a:pPr>
            <a:r>
              <a:rPr sz="394" dirty="0">
                <a:solidFill>
                  <a:srgbClr val="FFFFFF"/>
                </a:solidFill>
                <a:latin typeface="FilsonProRegular"/>
                <a:cs typeface="FilsonProRegular"/>
              </a:rPr>
              <a:t>|</a:t>
            </a:r>
            <a:endParaRPr sz="394">
              <a:latin typeface="FilsonProRegular"/>
              <a:cs typeface="FilsonProRegular"/>
            </a:endParaRPr>
          </a:p>
        </p:txBody>
      </p:sp>
      <p:sp>
        <p:nvSpPr>
          <p:cNvPr id="10" name="object 10"/>
          <p:cNvSpPr txBox="1">
            <a:spLocks noGrp="1"/>
          </p:cNvSpPr>
          <p:nvPr>
            <p:ph type="ftr" sz="quarter" idx="5"/>
          </p:nvPr>
        </p:nvSpPr>
        <p:spPr>
          <a:xfrm>
            <a:off x="17912470" y="11040520"/>
            <a:ext cx="1650365" cy="135890"/>
          </a:xfrm>
          <a:prstGeom prst="rect">
            <a:avLst/>
          </a:prstGeom>
        </p:spPr>
        <p:txBody>
          <a:bodyPr vert="horz" wrap="square" lIns="0" tIns="0" rIns="0" bIns="0" rtlCol="0">
            <a:spAutoFit/>
          </a:bodyPr>
          <a:lstStyle>
            <a:defPPr>
              <a:defRPr kern="0"/>
            </a:defPPr>
            <a:lvl1pPr>
              <a:defRPr sz="650" b="0" i="0">
                <a:solidFill>
                  <a:schemeClr val="bg1"/>
                </a:solidFill>
                <a:latin typeface="FilsonProRegular"/>
                <a:cs typeface="FilsonProRegular"/>
              </a:defRPr>
            </a:lvl1pPr>
          </a:lstStyle>
          <a:p>
            <a:pPr marL="7701">
              <a:spcBef>
                <a:spcPts val="73"/>
              </a:spcBef>
            </a:pPr>
            <a:r>
              <a:rPr lang="en-US"/>
              <a:t>W</a:t>
            </a:r>
            <a:r>
              <a:rPr lang="en-US" spc="-50"/>
              <a:t> </a:t>
            </a:r>
            <a:r>
              <a:rPr lang="en-US" spc="105"/>
              <a:t>ORLD</a:t>
            </a:r>
            <a:r>
              <a:rPr lang="en-US" spc="270"/>
              <a:t> </a:t>
            </a:r>
            <a:r>
              <a:rPr lang="en-US" spc="114"/>
              <a:t>POLICE</a:t>
            </a:r>
            <a:r>
              <a:rPr lang="en-US" spc="270"/>
              <a:t> </a:t>
            </a:r>
            <a:r>
              <a:rPr lang="en-US" spc="114"/>
              <a:t>SUMMIT</a:t>
            </a:r>
            <a:r>
              <a:rPr lang="en-US" spc="245"/>
              <a:t> </a:t>
            </a:r>
            <a:r>
              <a:rPr lang="en-US"/>
              <a:t>2</a:t>
            </a:r>
            <a:r>
              <a:rPr lang="en-US" spc="-45"/>
              <a:t> </a:t>
            </a:r>
            <a:r>
              <a:rPr lang="en-US"/>
              <a:t>0</a:t>
            </a:r>
            <a:r>
              <a:rPr lang="en-US" spc="-50"/>
              <a:t> </a:t>
            </a:r>
            <a:r>
              <a:rPr lang="en-US"/>
              <a:t>2</a:t>
            </a:r>
            <a:r>
              <a:rPr lang="en-US" spc="-45"/>
              <a:t> </a:t>
            </a:r>
            <a:r>
              <a:rPr lang="en-US" spc="-50"/>
              <a:t>3</a:t>
            </a:r>
            <a:endParaRPr spc="-30" dirty="0"/>
          </a:p>
        </p:txBody>
      </p:sp>
      <p:sp>
        <p:nvSpPr>
          <p:cNvPr id="5" name="TextBox 4">
            <a:extLst>
              <a:ext uri="{FF2B5EF4-FFF2-40B4-BE49-F238E27FC236}">
                <a16:creationId xmlns:a16="http://schemas.microsoft.com/office/drawing/2014/main" id="{0878FBF3-00F6-4575-426A-5144EB2580B2}"/>
              </a:ext>
            </a:extLst>
          </p:cNvPr>
          <p:cNvSpPr txBox="1"/>
          <p:nvPr/>
        </p:nvSpPr>
        <p:spPr>
          <a:xfrm>
            <a:off x="376784" y="189156"/>
            <a:ext cx="11438434" cy="584775"/>
          </a:xfrm>
          <a:prstGeom prst="rect">
            <a:avLst/>
          </a:prstGeom>
          <a:noFill/>
        </p:spPr>
        <p:txBody>
          <a:bodyPr wrap="square" rtlCol="0">
            <a:spAutoFit/>
          </a:bodyPr>
          <a:lstStyle/>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EU Money Laundering Directives</a:t>
            </a:r>
          </a:p>
        </p:txBody>
      </p:sp>
      <p:sp>
        <p:nvSpPr>
          <p:cNvPr id="2" name="TextBox 1">
            <a:extLst>
              <a:ext uri="{FF2B5EF4-FFF2-40B4-BE49-F238E27FC236}">
                <a16:creationId xmlns:a16="http://schemas.microsoft.com/office/drawing/2014/main" id="{352B080B-C581-C06D-6C53-A59E5F38E5F2}"/>
              </a:ext>
            </a:extLst>
          </p:cNvPr>
          <p:cNvSpPr txBox="1"/>
          <p:nvPr/>
        </p:nvSpPr>
        <p:spPr>
          <a:xfrm>
            <a:off x="60960" y="920621"/>
            <a:ext cx="12131040" cy="5016758"/>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The 5</a:t>
            </a:r>
            <a:r>
              <a:rPr lang="en-US" sz="200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th</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 AML Directive came into effect in2020 to mitigate criminal economic activity.</a:t>
            </a:r>
          </a:p>
          <a:p>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The focus was to establish public access to centralized public registers of companies and their beneficial owners.  There will no longer be a requirement to demonstrate legitimate interest.  Banks are obligated to report discrepancies between information contained on public registers and beneficial ownership obtained through customer due diligence.</a:t>
            </a:r>
          </a:p>
          <a:p>
            <a:pPr marL="342900" indent="-342900">
              <a:buFont typeface="Arial" panose="020B0604020202020204" pitchFamily="34" charset="0"/>
              <a:buChar char="•"/>
            </a:pPr>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Prepaid cards will be subject to further customer due diligence.  The threshold at which prepaid cards will be subject to due diligence decreases from 250 to 150 euros.</a:t>
            </a:r>
          </a:p>
          <a:p>
            <a:pPr marL="342900" indent="-342900">
              <a:buFont typeface="Arial" panose="020B0604020202020204" pitchFamily="34" charset="0"/>
              <a:buChar char="•"/>
            </a:pPr>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solidFill>
                  <a:srgbClr val="C00000"/>
                </a:solidFill>
                <a:latin typeface="Calibri" panose="020F0502020204030204" pitchFamily="34" charset="0"/>
                <a:ea typeface="Calibri" panose="020F0502020204030204" pitchFamily="34" charset="0"/>
                <a:cs typeface="Calibri" panose="020F0502020204030204" pitchFamily="34" charset="0"/>
              </a:rPr>
              <a:t>Cryptocurrency exchanges now obligated to perform the same AML checks as traditional financial institutions.</a:t>
            </a:r>
          </a:p>
          <a:p>
            <a:pPr marL="342900" indent="-342900">
              <a:buFont typeface="Arial" panose="020B0604020202020204" pitchFamily="34" charset="0"/>
              <a:buChar char="•"/>
            </a:pPr>
            <a:endParaRPr lang="en-US" sz="2000"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solidFill>
                  <a:srgbClr val="C00000"/>
                </a:solidFill>
                <a:latin typeface="Calibri" panose="020F0502020204030204" pitchFamily="34" charset="0"/>
                <a:ea typeface="Calibri" panose="020F0502020204030204" pitchFamily="34" charset="0"/>
                <a:cs typeface="Calibri" panose="020F0502020204030204" pitchFamily="34" charset="0"/>
              </a:rPr>
              <a:t>EU Issuing list, subject to ongoing monitoring, of Politically Exposed Persons, as there may be higher risk.</a:t>
            </a:r>
          </a:p>
          <a:p>
            <a:pPr marL="342900" indent="-342900">
              <a:buFont typeface="Arial" panose="020B0604020202020204" pitchFamily="34" charset="0"/>
              <a:buChar char="•"/>
            </a:pPr>
            <a:endParaRPr lang="en-US" sz="2000"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solidFill>
                  <a:srgbClr val="C00000"/>
                </a:solidFill>
                <a:latin typeface="Calibri" panose="020F0502020204030204" pitchFamily="34" charset="0"/>
                <a:ea typeface="Calibri" panose="020F0502020204030204" pitchFamily="34" charset="0"/>
                <a:cs typeface="Calibri" panose="020F0502020204030204" pitchFamily="34" charset="0"/>
              </a:rPr>
              <a:t>Traders of high value goods, like art, are now subject to enhanced due diligence, including intermediaries (AML identity verification checks required for transactions exceeding 10,000 euros). </a:t>
            </a:r>
            <a:endParaRPr lang="en-US" sz="2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75355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9737034" y="10974429"/>
            <a:ext cx="294005" cy="236854"/>
          </a:xfrm>
          <a:prstGeom prst="rect">
            <a:avLst/>
          </a:prstGeom>
        </p:spPr>
        <p:txBody>
          <a:bodyPr vert="horz" wrap="square" lIns="0" tIns="0" rIns="0" bIns="0" rtlCol="0">
            <a:spAutoFit/>
          </a:bodyPr>
          <a:lstStyle>
            <a:defPPr>
              <a:defRPr kern="0"/>
            </a:defPPr>
            <a:lvl1pPr>
              <a:defRPr sz="1200" b="0" i="0">
                <a:solidFill>
                  <a:schemeClr val="bg1"/>
                </a:solidFill>
                <a:latin typeface="FilsonProMedium"/>
                <a:cs typeface="FilsonProMedium"/>
              </a:defRPr>
            </a:lvl1pPr>
          </a:lstStyle>
          <a:p>
            <a:pPr marL="38100">
              <a:spcBef>
                <a:spcPts val="190"/>
              </a:spcBef>
            </a:pPr>
            <a:fld id="{81D60167-4931-47E6-BA6A-407CBD079E47}" type="slidenum">
              <a:rPr lang="en-US" spc="20" smtClean="0"/>
              <a:pPr marL="38100">
                <a:spcBef>
                  <a:spcPts val="190"/>
                </a:spcBef>
              </a:pPr>
              <a:t>11</a:t>
            </a:fld>
            <a:endParaRPr spc="12" dirty="0"/>
          </a:p>
        </p:txBody>
      </p:sp>
      <p:sp>
        <p:nvSpPr>
          <p:cNvPr id="9" name="object 9"/>
          <p:cNvSpPr txBox="1"/>
          <p:nvPr/>
        </p:nvSpPr>
        <p:spPr>
          <a:xfrm>
            <a:off x="11903567" y="6688632"/>
            <a:ext cx="26955" cy="69990"/>
          </a:xfrm>
          <a:prstGeom prst="rect">
            <a:avLst/>
          </a:prstGeom>
        </p:spPr>
        <p:txBody>
          <a:bodyPr vert="horz" wrap="square" lIns="0" tIns="9242" rIns="0" bIns="0" rtlCol="0">
            <a:spAutoFit/>
          </a:bodyPr>
          <a:lstStyle/>
          <a:p>
            <a:pPr marL="7701">
              <a:spcBef>
                <a:spcPts val="73"/>
              </a:spcBef>
            </a:pPr>
            <a:r>
              <a:rPr sz="394" dirty="0">
                <a:solidFill>
                  <a:srgbClr val="FFFFFF"/>
                </a:solidFill>
                <a:latin typeface="FilsonProRegular"/>
                <a:cs typeface="FilsonProRegular"/>
              </a:rPr>
              <a:t>|</a:t>
            </a:r>
            <a:endParaRPr sz="394">
              <a:latin typeface="FilsonProRegular"/>
              <a:cs typeface="FilsonProRegular"/>
            </a:endParaRPr>
          </a:p>
        </p:txBody>
      </p:sp>
      <p:sp>
        <p:nvSpPr>
          <p:cNvPr id="10" name="object 10"/>
          <p:cNvSpPr txBox="1">
            <a:spLocks noGrp="1"/>
          </p:cNvSpPr>
          <p:nvPr>
            <p:ph type="ftr" sz="quarter" idx="5"/>
          </p:nvPr>
        </p:nvSpPr>
        <p:spPr>
          <a:xfrm>
            <a:off x="17912470" y="11040520"/>
            <a:ext cx="1650365" cy="135890"/>
          </a:xfrm>
          <a:prstGeom prst="rect">
            <a:avLst/>
          </a:prstGeom>
        </p:spPr>
        <p:txBody>
          <a:bodyPr vert="horz" wrap="square" lIns="0" tIns="0" rIns="0" bIns="0" rtlCol="0">
            <a:spAutoFit/>
          </a:bodyPr>
          <a:lstStyle>
            <a:defPPr>
              <a:defRPr kern="0"/>
            </a:defPPr>
            <a:lvl1pPr>
              <a:defRPr sz="650" b="0" i="0">
                <a:solidFill>
                  <a:schemeClr val="bg1"/>
                </a:solidFill>
                <a:latin typeface="FilsonProRegular"/>
                <a:cs typeface="FilsonProRegular"/>
              </a:defRPr>
            </a:lvl1pPr>
          </a:lstStyle>
          <a:p>
            <a:pPr marL="7701">
              <a:spcBef>
                <a:spcPts val="73"/>
              </a:spcBef>
            </a:pPr>
            <a:r>
              <a:rPr lang="en-US"/>
              <a:t>W</a:t>
            </a:r>
            <a:r>
              <a:rPr lang="en-US" spc="-50"/>
              <a:t> </a:t>
            </a:r>
            <a:r>
              <a:rPr lang="en-US" spc="105"/>
              <a:t>ORLD</a:t>
            </a:r>
            <a:r>
              <a:rPr lang="en-US" spc="270"/>
              <a:t> </a:t>
            </a:r>
            <a:r>
              <a:rPr lang="en-US" spc="114"/>
              <a:t>POLICE</a:t>
            </a:r>
            <a:r>
              <a:rPr lang="en-US" spc="270"/>
              <a:t> </a:t>
            </a:r>
            <a:r>
              <a:rPr lang="en-US" spc="114"/>
              <a:t>SUMMIT</a:t>
            </a:r>
            <a:r>
              <a:rPr lang="en-US" spc="245"/>
              <a:t> </a:t>
            </a:r>
            <a:r>
              <a:rPr lang="en-US"/>
              <a:t>2</a:t>
            </a:r>
            <a:r>
              <a:rPr lang="en-US" spc="-45"/>
              <a:t> </a:t>
            </a:r>
            <a:r>
              <a:rPr lang="en-US"/>
              <a:t>0</a:t>
            </a:r>
            <a:r>
              <a:rPr lang="en-US" spc="-50"/>
              <a:t> </a:t>
            </a:r>
            <a:r>
              <a:rPr lang="en-US"/>
              <a:t>2</a:t>
            </a:r>
            <a:r>
              <a:rPr lang="en-US" spc="-45"/>
              <a:t> </a:t>
            </a:r>
            <a:r>
              <a:rPr lang="en-US" spc="-50"/>
              <a:t>3</a:t>
            </a:r>
            <a:endParaRPr spc="-30" dirty="0"/>
          </a:p>
        </p:txBody>
      </p:sp>
      <p:sp>
        <p:nvSpPr>
          <p:cNvPr id="12" name="TextBox 11">
            <a:extLst>
              <a:ext uri="{FF2B5EF4-FFF2-40B4-BE49-F238E27FC236}">
                <a16:creationId xmlns:a16="http://schemas.microsoft.com/office/drawing/2014/main" id="{99D515E3-C903-0FB4-2089-0E12F8747E32}"/>
              </a:ext>
            </a:extLst>
          </p:cNvPr>
          <p:cNvSpPr txBox="1"/>
          <p:nvPr/>
        </p:nvSpPr>
        <p:spPr>
          <a:xfrm>
            <a:off x="376783" y="1029137"/>
            <a:ext cx="11680437" cy="5632311"/>
          </a:xfrm>
          <a:prstGeom prst="rect">
            <a:avLst/>
          </a:prstGeom>
          <a:noFill/>
        </p:spPr>
        <p:txBody>
          <a:bodyPr wrap="square">
            <a:spAutoFit/>
          </a:bodyPr>
          <a:lstStyle/>
          <a:p>
            <a:pPr marL="342900" lvl="6" indent="-342900">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An association of 13 global banks which aims to develop frameworks and guidance for the management of financial crime risks, particularly involving Know Your Customer, AML, and Counter Terrorist Financing.</a:t>
            </a:r>
          </a:p>
          <a:p>
            <a:pPr marL="342900" lvl="6" indent="-342900">
              <a:buFont typeface="Arial" panose="020B0604020202020204" pitchFamily="34" charset="0"/>
              <a:buChar char="•"/>
            </a:pP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6" indent="-342900">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The group came together in 2000 to work on drafting AML Guidelines for Private Banking.</a:t>
            </a:r>
          </a:p>
          <a:p>
            <a:pPr marL="342900" lvl="6" indent="-342900">
              <a:buFont typeface="Arial" panose="020B0604020202020204" pitchFamily="34" charset="0"/>
              <a:buChar char="•"/>
            </a:pP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6" indent="-342900">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Some principles and standards they have published include guidance on:</a:t>
            </a:r>
          </a:p>
          <a:p>
            <a:pPr marL="342900" lvl="6" indent="-342900">
              <a:buFont typeface="Arial" panose="020B0604020202020204" pitchFamily="34" charset="0"/>
              <a:buChar char="•"/>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800100" lvl="7" indent="-342900">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Correspondent Banking</a:t>
            </a:r>
          </a:p>
          <a:p>
            <a:pPr marL="800100" lvl="7" indent="-342900">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Risk-Based Approaches to implementing the principles</a:t>
            </a:r>
          </a:p>
          <a:p>
            <a:pPr marL="800100" lvl="7" indent="-342900">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Due Diligence</a:t>
            </a:r>
          </a:p>
          <a:p>
            <a:pPr marL="800100" lvl="7" indent="-342900">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Enhanced due Diligence for Politically Exposed Persons</a:t>
            </a:r>
          </a:p>
          <a:p>
            <a:pPr marL="800100" lvl="7" indent="-342900">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Transaction monitoring </a:t>
            </a:r>
          </a:p>
          <a:p>
            <a:pPr marL="800100" lvl="7" indent="-342900">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Understanding ownership of management structures prior to onboarding</a:t>
            </a:r>
          </a:p>
          <a:p>
            <a:pPr marL="0" lvl="6"/>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44FFF94-C9F9-40E0-6D33-F0CB9A6AB587}"/>
              </a:ext>
            </a:extLst>
          </p:cNvPr>
          <p:cNvSpPr txBox="1"/>
          <p:nvPr/>
        </p:nvSpPr>
        <p:spPr>
          <a:xfrm>
            <a:off x="376784" y="189156"/>
            <a:ext cx="11438434" cy="584775"/>
          </a:xfrm>
          <a:prstGeom prst="rect">
            <a:avLst/>
          </a:prstGeom>
          <a:noFill/>
        </p:spPr>
        <p:txBody>
          <a:bodyPr wrap="square" rtlCol="0">
            <a:spAutoFit/>
          </a:bodyPr>
          <a:lstStyle/>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The Wolfsburg Group</a:t>
            </a:r>
          </a:p>
        </p:txBody>
      </p:sp>
    </p:spTree>
    <p:extLst>
      <p:ext uri="{BB962C8B-B14F-4D97-AF65-F5344CB8AC3E}">
        <p14:creationId xmlns:p14="http://schemas.microsoft.com/office/powerpoint/2010/main" val="1194942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5B13BF-9B42-FE09-9BAB-ECAD8C9DB011}"/>
              </a:ext>
            </a:extLst>
          </p:cNvPr>
          <p:cNvSpPr txBox="1"/>
          <p:nvPr/>
        </p:nvSpPr>
        <p:spPr>
          <a:xfrm>
            <a:off x="-47413" y="702995"/>
            <a:ext cx="11909446" cy="6186309"/>
          </a:xfrm>
          <a:prstGeom prst="rect">
            <a:avLst/>
          </a:prstGeom>
          <a:noFill/>
        </p:spPr>
        <p:txBody>
          <a:bodyPr wrap="square">
            <a:spAutoFit/>
          </a:bodyPr>
          <a:lstStyle/>
          <a:p>
            <a:pPr marL="742950" lvl="1" indent="-285750">
              <a:buFont typeface="Wingdings" panose="05000000000000000000" pitchFamily="2" charset="2"/>
              <a:buChar char="q"/>
              <a:defRPr/>
            </a:pPr>
            <a:r>
              <a:rPr lang="en-US" dirty="0">
                <a:solidFill>
                  <a:srgbClr val="002060"/>
                </a:solidFill>
              </a:rPr>
              <a:t>Attaché offices and Overseas Liaison Officers (Jason Bell)</a:t>
            </a:r>
          </a:p>
          <a:p>
            <a:pPr marL="742950" lvl="1" indent="-285750">
              <a:buFont typeface="Wingdings" panose="05000000000000000000" pitchFamily="2" charset="2"/>
              <a:buChar char="q"/>
              <a:defRPr/>
            </a:pPr>
            <a:endParaRPr lang="en-US" dirty="0">
              <a:solidFill>
                <a:srgbClr val="002060"/>
              </a:solidFill>
            </a:endParaRPr>
          </a:p>
          <a:p>
            <a:pPr marL="742950" lvl="1" indent="-285750">
              <a:buFont typeface="Wingdings" panose="05000000000000000000" pitchFamily="2" charset="2"/>
              <a:buChar char="q"/>
              <a:defRPr/>
            </a:pPr>
            <a:r>
              <a:rPr lang="en-US" dirty="0">
                <a:solidFill>
                  <a:srgbClr val="002060"/>
                </a:solidFill>
              </a:rPr>
              <a:t>Foreign Law Enforcement Communities and HQ General Email Addresses (informal)</a:t>
            </a:r>
          </a:p>
          <a:p>
            <a:pPr marL="742950" lvl="1" indent="-285750">
              <a:buFont typeface="Wingdings" panose="05000000000000000000" pitchFamily="2" charset="2"/>
              <a:buChar char="q"/>
              <a:defRPr/>
            </a:pPr>
            <a:endParaRPr lang="en-US" dirty="0">
              <a:solidFill>
                <a:srgbClr val="002060"/>
              </a:solidFill>
            </a:endParaRPr>
          </a:p>
          <a:p>
            <a:pPr marL="742950" lvl="1" indent="-285750">
              <a:buFont typeface="Wingdings" panose="05000000000000000000" pitchFamily="2" charset="2"/>
              <a:buChar char="q"/>
              <a:defRPr/>
            </a:pPr>
            <a:r>
              <a:rPr lang="en-US" dirty="0">
                <a:solidFill>
                  <a:srgbClr val="002060"/>
                </a:solidFill>
              </a:rPr>
              <a:t>International organizations – like the OECD, UN, World Bank, FATF</a:t>
            </a:r>
          </a:p>
          <a:p>
            <a:pPr marL="742950" lvl="1" indent="-285750">
              <a:buFont typeface="Wingdings" panose="05000000000000000000" pitchFamily="2" charset="2"/>
              <a:buChar char="q"/>
              <a:defRPr/>
            </a:pPr>
            <a:endParaRPr lang="en-US" dirty="0">
              <a:solidFill>
                <a:srgbClr val="002060"/>
              </a:solidFill>
            </a:endParaRPr>
          </a:p>
          <a:p>
            <a:pPr marL="742950" lvl="1" indent="-285750">
              <a:buFont typeface="Wingdings" panose="05000000000000000000" pitchFamily="2" charset="2"/>
              <a:buChar char="q"/>
              <a:defRPr/>
            </a:pPr>
            <a:r>
              <a:rPr lang="en-US" dirty="0">
                <a:solidFill>
                  <a:srgbClr val="002060"/>
                </a:solidFill>
              </a:rPr>
              <a:t>Formal and Informal (MLAT, Tax Treaty, EGMONT and informal intelligence – police to police)</a:t>
            </a:r>
          </a:p>
          <a:p>
            <a:pPr marL="742950" lvl="1" indent="-285750">
              <a:buFont typeface="Wingdings" panose="05000000000000000000" pitchFamily="2" charset="2"/>
              <a:buChar char="q"/>
              <a:defRPr/>
            </a:pPr>
            <a:endParaRPr lang="en-US" dirty="0">
              <a:solidFill>
                <a:srgbClr val="002060"/>
              </a:solidFill>
            </a:endParaRPr>
          </a:p>
          <a:p>
            <a:pPr marL="742950" lvl="1" indent="-285750">
              <a:buFont typeface="Wingdings" panose="05000000000000000000" pitchFamily="2" charset="2"/>
              <a:buChar char="q"/>
              <a:defRPr/>
            </a:pPr>
            <a:r>
              <a:rPr lang="en-US" dirty="0">
                <a:solidFill>
                  <a:srgbClr val="002060"/>
                </a:solidFill>
              </a:rPr>
              <a:t>Diplomacy</a:t>
            </a:r>
          </a:p>
          <a:p>
            <a:pPr marL="1200150" lvl="2" indent="-285750">
              <a:buFont typeface="Wingdings" panose="05000000000000000000" pitchFamily="2" charset="2"/>
              <a:buChar char="q"/>
              <a:defRPr/>
            </a:pPr>
            <a:r>
              <a:rPr lang="en-US" dirty="0">
                <a:solidFill>
                  <a:srgbClr val="002060"/>
                </a:solidFill>
              </a:rPr>
              <a:t>Two-way street</a:t>
            </a:r>
          </a:p>
          <a:p>
            <a:pPr marL="1200150" lvl="2" indent="-285750">
              <a:buFont typeface="Wingdings" panose="05000000000000000000" pitchFamily="2" charset="2"/>
              <a:buChar char="q"/>
              <a:defRPr/>
            </a:pPr>
            <a:r>
              <a:rPr lang="en-US" dirty="0">
                <a:solidFill>
                  <a:srgbClr val="002060"/>
                </a:solidFill>
              </a:rPr>
              <a:t>90 percent internal</a:t>
            </a:r>
          </a:p>
          <a:p>
            <a:pPr marL="1200150" lvl="2" indent="-285750">
              <a:buFont typeface="Wingdings" panose="05000000000000000000" pitchFamily="2" charset="2"/>
              <a:buChar char="q"/>
              <a:defRPr/>
            </a:pPr>
            <a:r>
              <a:rPr lang="en-US" dirty="0">
                <a:solidFill>
                  <a:srgbClr val="002060"/>
                </a:solidFill>
              </a:rPr>
              <a:t>Police to police generally positive</a:t>
            </a:r>
          </a:p>
          <a:p>
            <a:pPr marL="742950" lvl="1" indent="-285750">
              <a:buFont typeface="Wingdings" panose="05000000000000000000" pitchFamily="2" charset="2"/>
              <a:buChar char="q"/>
              <a:defRPr/>
            </a:pPr>
            <a:endParaRPr lang="en-US" dirty="0">
              <a:solidFill>
                <a:srgbClr val="002060"/>
              </a:solidFill>
            </a:endParaRPr>
          </a:p>
          <a:p>
            <a:pPr marL="742950" lvl="1" indent="-285750">
              <a:buFont typeface="Wingdings" panose="05000000000000000000" pitchFamily="2" charset="2"/>
              <a:buChar char="q"/>
              <a:defRPr/>
            </a:pPr>
            <a:r>
              <a:rPr lang="en-US" dirty="0">
                <a:solidFill>
                  <a:srgbClr val="C00000"/>
                </a:solidFill>
              </a:rPr>
              <a:t>International Relations and Geopolitical Issues are a factor</a:t>
            </a:r>
          </a:p>
          <a:p>
            <a:pPr marL="742950" lvl="1" indent="-285750">
              <a:buFont typeface="Wingdings" panose="05000000000000000000" pitchFamily="2" charset="2"/>
              <a:buChar char="q"/>
              <a:defRPr/>
            </a:pPr>
            <a:endParaRPr lang="en-US" dirty="0">
              <a:solidFill>
                <a:srgbClr val="C00000"/>
              </a:solidFill>
            </a:endParaRPr>
          </a:p>
          <a:p>
            <a:pPr marL="742950" lvl="1" indent="-285750">
              <a:buFont typeface="Wingdings" panose="05000000000000000000" pitchFamily="2" charset="2"/>
              <a:buChar char="q"/>
              <a:defRPr/>
            </a:pPr>
            <a:r>
              <a:rPr lang="en-US" dirty="0">
                <a:solidFill>
                  <a:srgbClr val="C00000"/>
                </a:solidFill>
              </a:rPr>
              <a:t>Working relationships between criminal and civil offices within our tax administrations</a:t>
            </a:r>
          </a:p>
          <a:p>
            <a:pPr marL="742950" lvl="1" indent="-285750">
              <a:buFont typeface="Wingdings" panose="05000000000000000000" pitchFamily="2" charset="2"/>
              <a:buChar char="q"/>
              <a:defRPr/>
            </a:pPr>
            <a:endParaRPr lang="en-US" dirty="0">
              <a:solidFill>
                <a:srgbClr val="C00000"/>
              </a:solidFill>
            </a:endParaRPr>
          </a:p>
          <a:p>
            <a:pPr marL="742950" lvl="1" indent="-285750">
              <a:buFont typeface="Wingdings" panose="05000000000000000000" pitchFamily="2" charset="2"/>
              <a:buChar char="q"/>
              <a:defRPr/>
            </a:pPr>
            <a:r>
              <a:rPr lang="en-US" dirty="0">
                <a:solidFill>
                  <a:srgbClr val="C00000"/>
                </a:solidFill>
              </a:rPr>
              <a:t>Working relationships between all levels of government (depending on jurisdiction – federal and state)</a:t>
            </a:r>
          </a:p>
          <a:p>
            <a:pPr marL="742950" lvl="1" indent="-285750">
              <a:buFont typeface="Wingdings" panose="05000000000000000000" pitchFamily="2" charset="2"/>
              <a:buChar char="q"/>
              <a:defRPr/>
            </a:pPr>
            <a:endParaRPr lang="en-US" dirty="0">
              <a:solidFill>
                <a:srgbClr val="C00000"/>
              </a:solidFill>
            </a:endParaRPr>
          </a:p>
          <a:p>
            <a:pPr marL="742950" lvl="1" indent="-285750">
              <a:buFont typeface="Wingdings" panose="05000000000000000000" pitchFamily="2" charset="2"/>
              <a:buChar char="q"/>
              <a:defRPr/>
            </a:pPr>
            <a:r>
              <a:rPr lang="en-US" dirty="0">
                <a:solidFill>
                  <a:srgbClr val="C00000"/>
                </a:solidFill>
              </a:rPr>
              <a:t>Working relationships between other agencies that investigate other crimes (finance usually always a factor)</a:t>
            </a:r>
          </a:p>
          <a:p>
            <a:pPr marL="742950" lvl="1" indent="-285750">
              <a:buFont typeface="Wingdings" panose="05000000000000000000" pitchFamily="2" charset="2"/>
              <a:buChar char="q"/>
              <a:defRPr/>
            </a:pPr>
            <a:endParaRPr lang="en-US" dirty="0">
              <a:solidFill>
                <a:srgbClr val="C00000"/>
              </a:solidFill>
            </a:endParaRPr>
          </a:p>
          <a:p>
            <a:pPr marL="742950" lvl="1" indent="-285750">
              <a:buFont typeface="Wingdings" panose="05000000000000000000" pitchFamily="2" charset="2"/>
              <a:buChar char="q"/>
              <a:defRPr/>
            </a:pPr>
            <a:r>
              <a:rPr lang="en-US" dirty="0">
                <a:solidFill>
                  <a:srgbClr val="C00000"/>
                </a:solidFill>
              </a:rPr>
              <a:t>Working relationship with private sector</a:t>
            </a:r>
          </a:p>
        </p:txBody>
      </p:sp>
      <p:sp>
        <p:nvSpPr>
          <p:cNvPr id="2" name="TextBox 1">
            <a:extLst>
              <a:ext uri="{FF2B5EF4-FFF2-40B4-BE49-F238E27FC236}">
                <a16:creationId xmlns:a16="http://schemas.microsoft.com/office/drawing/2014/main" id="{91238CC8-E297-DFF7-EDFB-85390B12974E}"/>
              </a:ext>
            </a:extLst>
          </p:cNvPr>
          <p:cNvSpPr txBox="1"/>
          <p:nvPr/>
        </p:nvSpPr>
        <p:spPr>
          <a:xfrm>
            <a:off x="376784" y="189156"/>
            <a:ext cx="11438434" cy="584775"/>
          </a:xfrm>
          <a:prstGeom prst="rect">
            <a:avLst/>
          </a:prstGeom>
          <a:noFill/>
        </p:spPr>
        <p:txBody>
          <a:bodyPr wrap="square" rtlCol="0">
            <a:spAutoFit/>
          </a:bodyPr>
          <a:lstStyle/>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Whole of Government Approach</a:t>
            </a:r>
          </a:p>
        </p:txBody>
      </p:sp>
    </p:spTree>
    <p:extLst>
      <p:ext uri="{BB962C8B-B14F-4D97-AF65-F5344CB8AC3E}">
        <p14:creationId xmlns:p14="http://schemas.microsoft.com/office/powerpoint/2010/main" val="2136996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6176" y="1036896"/>
            <a:ext cx="11579648" cy="5170646"/>
          </a:xfrm>
          <a:prstGeom prst="rect">
            <a:avLst/>
          </a:prstGeom>
        </p:spPr>
        <p:txBody>
          <a:bodyPr wrap="square">
            <a:spAutoFit/>
          </a:bodyPr>
          <a:lstStyle/>
          <a:p>
            <a:pPr marL="285750" indent="-285750">
              <a:buFont typeface="Wingdings" panose="05000000000000000000" pitchFamily="2" charset="2"/>
              <a:buChar char="q"/>
            </a:pPr>
            <a:r>
              <a:rPr lang="en-US" sz="2200" dirty="0">
                <a:solidFill>
                  <a:srgbClr val="002060"/>
                </a:solidFill>
              </a:rPr>
              <a:t>INVESTING THROUGH CITIZENSHIP – OECD area of concern</a:t>
            </a:r>
          </a:p>
          <a:p>
            <a:pPr marL="285750" indent="-285750">
              <a:buFont typeface="Wingdings" panose="05000000000000000000" pitchFamily="2" charset="2"/>
              <a:buChar char="q"/>
            </a:pPr>
            <a:endParaRPr lang="en-US" sz="2200" dirty="0">
              <a:solidFill>
                <a:srgbClr val="002060"/>
              </a:solidFill>
            </a:endParaRPr>
          </a:p>
          <a:p>
            <a:pPr marL="742950" lvl="1" indent="-285750">
              <a:buFont typeface="Wingdings" panose="05000000000000000000" pitchFamily="2" charset="2"/>
              <a:buChar char="Ø"/>
            </a:pPr>
            <a:r>
              <a:rPr lang="en-US" sz="2200" dirty="0">
                <a:solidFill>
                  <a:srgbClr val="002060"/>
                </a:solidFill>
              </a:rPr>
              <a:t>Citizenship by Investment to evade legal and non-legal income, laundering funds, and potentially conceal foreign financial bank accounts (possibly as a way </a:t>
            </a:r>
            <a:r>
              <a:rPr lang="en-US" sz="2200">
                <a:solidFill>
                  <a:srgbClr val="002060"/>
                </a:solidFill>
              </a:rPr>
              <a:t>to avoid FATCA).</a:t>
            </a:r>
            <a:endParaRPr lang="en-US" sz="2200" dirty="0">
              <a:solidFill>
                <a:srgbClr val="002060"/>
              </a:solidFill>
            </a:endParaRPr>
          </a:p>
          <a:p>
            <a:pPr marL="742950" lvl="1" indent="-285750">
              <a:buFont typeface="Wingdings" panose="05000000000000000000" pitchFamily="2" charset="2"/>
              <a:buChar char="Ø"/>
            </a:pPr>
            <a:endParaRPr lang="en-US" sz="2200" dirty="0">
              <a:solidFill>
                <a:srgbClr val="002060"/>
              </a:solidFill>
            </a:endParaRPr>
          </a:p>
          <a:p>
            <a:pPr marL="742950" lvl="1" indent="-285750">
              <a:buFont typeface="Wingdings" panose="05000000000000000000" pitchFamily="2" charset="2"/>
              <a:buChar char="Ø"/>
            </a:pPr>
            <a:r>
              <a:rPr lang="en-US" sz="2200" dirty="0">
                <a:solidFill>
                  <a:srgbClr val="002060"/>
                </a:solidFill>
              </a:rPr>
              <a:t>St. Kitts and Nevis Hurricane Relief Fund – a $150,000 donation would grant citizenship.  The Sustainable Growth Fund – a $475,000 investment in real estate would grant citizenship.  Property can be sold in five years.  The application is completed online.  </a:t>
            </a:r>
          </a:p>
          <a:p>
            <a:pPr marL="742950" lvl="1" indent="-285750">
              <a:buFont typeface="Wingdings" panose="05000000000000000000" pitchFamily="2" charset="2"/>
              <a:buChar char="Ø"/>
            </a:pPr>
            <a:endParaRPr lang="en-US" sz="2200" dirty="0">
              <a:solidFill>
                <a:srgbClr val="C00000"/>
              </a:solidFill>
            </a:endParaRPr>
          </a:p>
          <a:p>
            <a:pPr marL="742950" lvl="1" indent="-285750">
              <a:buFont typeface="Wingdings" panose="05000000000000000000" pitchFamily="2" charset="2"/>
              <a:buChar char="Ø"/>
            </a:pPr>
            <a:r>
              <a:rPr lang="en-US" sz="2200" b="0" i="0" dirty="0">
                <a:solidFill>
                  <a:srgbClr val="C00000"/>
                </a:solidFill>
                <a:effectLst/>
              </a:rPr>
              <a:t>Cyprus abolished its Golden Passport Scheme back in 2020, following a report provided by Al Jazeera named the Cyprus Papers, which brought into light the fact that persons involved in illegal acts also managed to acquire residency in Cyprus through this program.</a:t>
            </a:r>
          </a:p>
          <a:p>
            <a:pPr marL="742950" lvl="1" indent="-285750">
              <a:buFont typeface="Wingdings" panose="05000000000000000000" pitchFamily="2" charset="2"/>
              <a:buChar char="Ø"/>
            </a:pPr>
            <a:endParaRPr lang="en-US" sz="2200" dirty="0">
              <a:solidFill>
                <a:srgbClr val="C00000"/>
              </a:solidFill>
            </a:endParaRPr>
          </a:p>
          <a:p>
            <a:pPr marL="742950" lvl="1" indent="-285750">
              <a:buFont typeface="Wingdings" panose="05000000000000000000" pitchFamily="2" charset="2"/>
              <a:buChar char="Ø"/>
            </a:pPr>
            <a:r>
              <a:rPr lang="en-US" sz="2200" dirty="0">
                <a:solidFill>
                  <a:srgbClr val="C00000"/>
                </a:solidFill>
              </a:rPr>
              <a:t>Portugal considering ending Golden Visa program, one reason being rising real estate prices in Lisbon and Porto is pricing out citizens, making it difficult for citizens to purchase homes.</a:t>
            </a:r>
            <a:endParaRPr lang="en-US" dirty="0">
              <a:solidFill>
                <a:schemeClr val="tx2"/>
              </a:solidFill>
            </a:endParaRPr>
          </a:p>
        </p:txBody>
      </p:sp>
      <p:sp>
        <p:nvSpPr>
          <p:cNvPr id="5" name="TextBox 4"/>
          <p:cNvSpPr txBox="1"/>
          <p:nvPr/>
        </p:nvSpPr>
        <p:spPr>
          <a:xfrm>
            <a:off x="1981200" y="228601"/>
            <a:ext cx="8305800" cy="584775"/>
          </a:xfrm>
          <a:prstGeom prst="rect">
            <a:avLst/>
          </a:prstGeom>
          <a:noFill/>
        </p:spPr>
        <p:txBody>
          <a:bodyPr wrap="square" rtlCol="0">
            <a:spAutoFit/>
          </a:bodyPr>
          <a:lstStyle/>
          <a:p>
            <a:pPr lvl="0" algn="ctr"/>
            <a:r>
              <a:rPr lang="en-US" sz="3200" dirty="0">
                <a:solidFill>
                  <a:srgbClr val="002060"/>
                </a:solidFill>
              </a:rPr>
              <a:t>Nothing New but an Ongoing Matter (not illegal)</a:t>
            </a:r>
          </a:p>
        </p:txBody>
      </p:sp>
    </p:spTree>
    <p:extLst>
      <p:ext uri="{BB962C8B-B14F-4D97-AF65-F5344CB8AC3E}">
        <p14:creationId xmlns:p14="http://schemas.microsoft.com/office/powerpoint/2010/main" val="2047469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9737034" y="10974429"/>
            <a:ext cx="294005" cy="236854"/>
          </a:xfrm>
          <a:prstGeom prst="rect">
            <a:avLst/>
          </a:prstGeom>
        </p:spPr>
        <p:txBody>
          <a:bodyPr vert="horz" wrap="square" lIns="0" tIns="0" rIns="0" bIns="0" rtlCol="0">
            <a:spAutoFit/>
          </a:bodyPr>
          <a:lstStyle>
            <a:defPPr>
              <a:defRPr kern="0"/>
            </a:defPPr>
            <a:lvl1pPr>
              <a:defRPr sz="1200" b="0" i="0">
                <a:solidFill>
                  <a:schemeClr val="bg1"/>
                </a:solidFill>
                <a:latin typeface="FilsonProMedium"/>
                <a:cs typeface="FilsonProMedium"/>
              </a:defRPr>
            </a:lvl1pPr>
          </a:lstStyle>
          <a:p>
            <a:pPr marL="38100">
              <a:spcBef>
                <a:spcPts val="190"/>
              </a:spcBef>
            </a:pPr>
            <a:fld id="{81D60167-4931-47E6-BA6A-407CBD079E47}" type="slidenum">
              <a:rPr lang="en-US" spc="20" smtClean="0"/>
              <a:pPr marL="38100">
                <a:spcBef>
                  <a:spcPts val="190"/>
                </a:spcBef>
              </a:pPr>
              <a:t>14</a:t>
            </a:fld>
            <a:endParaRPr spc="12" dirty="0"/>
          </a:p>
        </p:txBody>
      </p:sp>
      <p:sp>
        <p:nvSpPr>
          <p:cNvPr id="9" name="object 9"/>
          <p:cNvSpPr txBox="1"/>
          <p:nvPr/>
        </p:nvSpPr>
        <p:spPr>
          <a:xfrm>
            <a:off x="11903567" y="6688632"/>
            <a:ext cx="26955" cy="69990"/>
          </a:xfrm>
          <a:prstGeom prst="rect">
            <a:avLst/>
          </a:prstGeom>
        </p:spPr>
        <p:txBody>
          <a:bodyPr vert="horz" wrap="square" lIns="0" tIns="9242" rIns="0" bIns="0" rtlCol="0">
            <a:spAutoFit/>
          </a:bodyPr>
          <a:lstStyle/>
          <a:p>
            <a:pPr marL="7701">
              <a:spcBef>
                <a:spcPts val="73"/>
              </a:spcBef>
            </a:pPr>
            <a:r>
              <a:rPr sz="394" dirty="0">
                <a:solidFill>
                  <a:srgbClr val="FFFFFF"/>
                </a:solidFill>
                <a:latin typeface="FilsonProRegular"/>
                <a:cs typeface="FilsonProRegular"/>
              </a:rPr>
              <a:t>|</a:t>
            </a:r>
            <a:endParaRPr sz="394">
              <a:latin typeface="FilsonProRegular"/>
              <a:cs typeface="FilsonProRegular"/>
            </a:endParaRPr>
          </a:p>
        </p:txBody>
      </p:sp>
      <p:sp>
        <p:nvSpPr>
          <p:cNvPr id="10" name="object 10"/>
          <p:cNvSpPr txBox="1">
            <a:spLocks noGrp="1"/>
          </p:cNvSpPr>
          <p:nvPr>
            <p:ph type="ftr" sz="quarter" idx="5"/>
          </p:nvPr>
        </p:nvSpPr>
        <p:spPr>
          <a:xfrm>
            <a:off x="17912470" y="11040520"/>
            <a:ext cx="1650365" cy="135890"/>
          </a:xfrm>
          <a:prstGeom prst="rect">
            <a:avLst/>
          </a:prstGeom>
        </p:spPr>
        <p:txBody>
          <a:bodyPr vert="horz" wrap="square" lIns="0" tIns="0" rIns="0" bIns="0" rtlCol="0">
            <a:spAutoFit/>
          </a:bodyPr>
          <a:lstStyle>
            <a:defPPr>
              <a:defRPr kern="0"/>
            </a:defPPr>
            <a:lvl1pPr>
              <a:defRPr sz="650" b="0" i="0">
                <a:solidFill>
                  <a:schemeClr val="bg1"/>
                </a:solidFill>
                <a:latin typeface="FilsonProRegular"/>
                <a:cs typeface="FilsonProRegular"/>
              </a:defRPr>
            </a:lvl1pPr>
          </a:lstStyle>
          <a:p>
            <a:pPr marL="7701">
              <a:spcBef>
                <a:spcPts val="73"/>
              </a:spcBef>
            </a:pPr>
            <a:r>
              <a:rPr lang="en-US"/>
              <a:t>W</a:t>
            </a:r>
            <a:r>
              <a:rPr lang="en-US" spc="-50"/>
              <a:t> </a:t>
            </a:r>
            <a:r>
              <a:rPr lang="en-US" spc="105"/>
              <a:t>ORLD</a:t>
            </a:r>
            <a:r>
              <a:rPr lang="en-US" spc="270"/>
              <a:t> </a:t>
            </a:r>
            <a:r>
              <a:rPr lang="en-US" spc="114"/>
              <a:t>POLICE</a:t>
            </a:r>
            <a:r>
              <a:rPr lang="en-US" spc="270"/>
              <a:t> </a:t>
            </a:r>
            <a:r>
              <a:rPr lang="en-US" spc="114"/>
              <a:t>SUMMIT</a:t>
            </a:r>
            <a:r>
              <a:rPr lang="en-US" spc="245"/>
              <a:t> </a:t>
            </a:r>
            <a:r>
              <a:rPr lang="en-US"/>
              <a:t>2</a:t>
            </a:r>
            <a:r>
              <a:rPr lang="en-US" spc="-45"/>
              <a:t> </a:t>
            </a:r>
            <a:r>
              <a:rPr lang="en-US"/>
              <a:t>0</a:t>
            </a:r>
            <a:r>
              <a:rPr lang="en-US" spc="-50"/>
              <a:t> </a:t>
            </a:r>
            <a:r>
              <a:rPr lang="en-US"/>
              <a:t>2</a:t>
            </a:r>
            <a:r>
              <a:rPr lang="en-US" spc="-45"/>
              <a:t> </a:t>
            </a:r>
            <a:r>
              <a:rPr lang="en-US" spc="-50"/>
              <a:t>3</a:t>
            </a:r>
            <a:endParaRPr spc="-30" dirty="0"/>
          </a:p>
        </p:txBody>
      </p:sp>
      <p:sp>
        <p:nvSpPr>
          <p:cNvPr id="2" name="TextBox 1">
            <a:extLst>
              <a:ext uri="{FF2B5EF4-FFF2-40B4-BE49-F238E27FC236}">
                <a16:creationId xmlns:a16="http://schemas.microsoft.com/office/drawing/2014/main" id="{EDDA7912-5CF4-051C-1693-686802BE02B3}"/>
              </a:ext>
            </a:extLst>
          </p:cNvPr>
          <p:cNvSpPr txBox="1"/>
          <p:nvPr/>
        </p:nvSpPr>
        <p:spPr>
          <a:xfrm>
            <a:off x="619691" y="152339"/>
            <a:ext cx="11438434" cy="954107"/>
          </a:xfrm>
          <a:prstGeom prst="rect">
            <a:avLst/>
          </a:prstGeom>
          <a:noFill/>
        </p:spPr>
        <p:txBody>
          <a:bodyPr wrap="square" rtlCol="0">
            <a:spAutoFit/>
          </a:bodyPr>
          <a:lstStyle/>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International Collaboration</a:t>
            </a:r>
          </a:p>
          <a:p>
            <a:pPr marL="457179" indent="-457179">
              <a:buFont typeface="+mj-lt"/>
              <a:buAutoNum type="arabicPeriod"/>
            </a:pP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F40452B1-C076-9BF7-F445-4004B7DF7FB2}"/>
              </a:ext>
            </a:extLst>
          </p:cNvPr>
          <p:cNvSpPr txBox="1"/>
          <p:nvPr/>
        </p:nvSpPr>
        <p:spPr>
          <a:xfrm>
            <a:off x="98641" y="841367"/>
            <a:ext cx="11716576" cy="6001643"/>
          </a:xfrm>
          <a:prstGeom prst="rect">
            <a:avLst/>
          </a:prstGeom>
          <a:noFill/>
        </p:spPr>
        <p:txBody>
          <a:bodyPr wrap="square">
            <a:spAutoFit/>
          </a:bodyPr>
          <a:lstStyle/>
          <a:p>
            <a:pPr marL="457179" indent="-457179">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The movement of funds and virtual assets via mobile devices is secure, fast, and low-cost</a:t>
            </a:r>
          </a:p>
          <a:p>
            <a:pPr marL="457179" indent="-457179">
              <a:buFont typeface="Arial" panose="020B0604020202020204" pitchFamily="34" charset="0"/>
              <a:buChar char="•"/>
            </a:pP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Financial Investigators ‘Follow the Money’ – but formal requests take a long time and criminals move currencies, fiat and non-fiat, across borders and cryptocurrencies, through various exchanges, including tumblers, within seconds</a:t>
            </a:r>
          </a:p>
          <a:p>
            <a:pPr marL="457179" indent="-457179">
              <a:buFont typeface="Arial" panose="020B0604020202020204" pitchFamily="34" charset="0"/>
              <a:buChar char="•"/>
            </a:pP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Agreements in place for asset forfeiture and sharing of seized proceeds of criminality</a:t>
            </a:r>
          </a:p>
          <a:p>
            <a:pPr marL="457179" indent="-457179">
              <a:buFont typeface="Arial" panose="020B0604020202020204" pitchFamily="34" charset="0"/>
              <a:buChar char="•"/>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Public Private Partnerships: Financial Institutions are often the first line of defense and specialized blockchain tracing companies have powerful tools to trace illicit funds</a:t>
            </a:r>
          </a:p>
          <a:p>
            <a:pPr marL="457179" indent="-457179">
              <a:buFont typeface="Arial" panose="020B0604020202020204" pitchFamily="34" charset="0"/>
              <a:buChar char="•"/>
            </a:pPr>
            <a:endPar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International Visitor Programs and Liaison Officers based overseas</a:t>
            </a:r>
          </a:p>
          <a:p>
            <a:pPr marL="457179" indent="-457179">
              <a:buFont typeface="Arial" panose="020B0604020202020204" pitchFamily="34" charset="0"/>
              <a:buChar char="•"/>
            </a:pPr>
            <a:endPar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OECD Finance and Tax Crime Academy </a:t>
            </a:r>
          </a:p>
          <a:p>
            <a:pPr marL="457179" indent="-457179">
              <a:buFont typeface="Arial" panose="020B0604020202020204" pitchFamily="34" charset="0"/>
              <a:buChar char="•"/>
            </a:pPr>
            <a:endPar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Professional organizations like ACAMS and ACFE – take the test!</a:t>
            </a:r>
          </a:p>
        </p:txBody>
      </p:sp>
    </p:spTree>
    <p:extLst>
      <p:ext uri="{BB962C8B-B14F-4D97-AF65-F5344CB8AC3E}">
        <p14:creationId xmlns:p14="http://schemas.microsoft.com/office/powerpoint/2010/main" val="1260785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519614" y="1828800"/>
            <a:ext cx="3024187"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524000" y="228600"/>
            <a:ext cx="9144000" cy="1292662"/>
          </a:xfrm>
          <a:prstGeom prst="rect">
            <a:avLst/>
          </a:prstGeom>
          <a:noFill/>
        </p:spPr>
        <p:txBody>
          <a:bodyPr wrap="square" rtlCol="0">
            <a:spAutoFit/>
          </a:bodyPr>
          <a:lstStyle/>
          <a:p>
            <a:pPr algn="ctr"/>
            <a:r>
              <a:rPr lang="en-US" sz="2600" dirty="0">
                <a:solidFill>
                  <a:schemeClr val="tx2"/>
                </a:solidFill>
              </a:rPr>
              <a:t>IRS-Criminal Investigation</a:t>
            </a:r>
          </a:p>
          <a:p>
            <a:pPr algn="ctr"/>
            <a:r>
              <a:rPr lang="en-US" sz="2600" dirty="0">
                <a:solidFill>
                  <a:schemeClr val="tx2"/>
                </a:solidFill>
              </a:rPr>
              <a:t>Global Operations</a:t>
            </a:r>
          </a:p>
          <a:p>
            <a:pPr algn="ctr"/>
            <a:r>
              <a:rPr lang="en-US" sz="2600" dirty="0">
                <a:solidFill>
                  <a:schemeClr val="tx2"/>
                </a:solidFill>
              </a:rPr>
              <a:t>Consulate of the United States of America – Dubai Post</a:t>
            </a:r>
          </a:p>
        </p:txBody>
      </p:sp>
      <p:sp>
        <p:nvSpPr>
          <p:cNvPr id="2" name="TextBox 1"/>
          <p:cNvSpPr txBox="1"/>
          <p:nvPr/>
        </p:nvSpPr>
        <p:spPr>
          <a:xfrm>
            <a:off x="3305387" y="4953001"/>
            <a:ext cx="5059680" cy="1477328"/>
          </a:xfrm>
          <a:prstGeom prst="rect">
            <a:avLst/>
          </a:prstGeom>
          <a:noFill/>
        </p:spPr>
        <p:txBody>
          <a:bodyPr wrap="square" rtlCol="0">
            <a:spAutoFit/>
          </a:bodyPr>
          <a:lstStyle/>
          <a:p>
            <a:pPr algn="ctr"/>
            <a:r>
              <a:rPr lang="en-US" dirty="0">
                <a:solidFill>
                  <a:srgbClr val="C00000"/>
                </a:solidFill>
              </a:rPr>
              <a:t>Regional Attaché</a:t>
            </a:r>
          </a:p>
          <a:p>
            <a:pPr algn="ctr"/>
            <a:r>
              <a:rPr lang="en-US" dirty="0">
                <a:solidFill>
                  <a:srgbClr val="C00000"/>
                </a:solidFill>
              </a:rPr>
              <a:t>Anthony Cook</a:t>
            </a:r>
          </a:p>
          <a:p>
            <a:pPr algn="ctr"/>
            <a:r>
              <a:rPr lang="en-US" dirty="0">
                <a:solidFill>
                  <a:srgbClr val="C00000"/>
                </a:solidFill>
                <a:hlinkClick r:id="rId3"/>
              </a:rPr>
              <a:t>Anthony.Cook@ci.irs.gov</a:t>
            </a:r>
            <a:endParaRPr lang="en-US" dirty="0">
              <a:solidFill>
                <a:srgbClr val="C00000"/>
              </a:solidFill>
            </a:endParaRPr>
          </a:p>
          <a:p>
            <a:pPr algn="ctr"/>
            <a:r>
              <a:rPr lang="en-US" dirty="0">
                <a:solidFill>
                  <a:srgbClr val="C00000"/>
                </a:solidFill>
              </a:rPr>
              <a:t>WhatsApp +1 202.494.3248</a:t>
            </a:r>
          </a:p>
          <a:p>
            <a:pPr algn="ctr"/>
            <a:r>
              <a:rPr lang="en-US" dirty="0">
                <a:solidFill>
                  <a:srgbClr val="002060"/>
                </a:solidFill>
              </a:rPr>
              <a:t>www.linkedin.com/com/in/anthonycooklondonpost</a:t>
            </a:r>
          </a:p>
        </p:txBody>
      </p:sp>
    </p:spTree>
    <p:extLst>
      <p:ext uri="{BB962C8B-B14F-4D97-AF65-F5344CB8AC3E}">
        <p14:creationId xmlns:p14="http://schemas.microsoft.com/office/powerpoint/2010/main" val="1135402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9737034" y="10974429"/>
            <a:ext cx="294005" cy="236854"/>
          </a:xfrm>
          <a:prstGeom prst="rect">
            <a:avLst/>
          </a:prstGeom>
        </p:spPr>
        <p:txBody>
          <a:bodyPr vert="horz" wrap="square" lIns="0" tIns="0" rIns="0" bIns="0" rtlCol="0">
            <a:spAutoFit/>
          </a:bodyPr>
          <a:lstStyle>
            <a:defPPr>
              <a:defRPr kern="0"/>
            </a:defPPr>
            <a:lvl1pPr>
              <a:defRPr sz="1200" b="0" i="0">
                <a:solidFill>
                  <a:schemeClr val="bg1"/>
                </a:solidFill>
                <a:latin typeface="FilsonProMedium"/>
                <a:cs typeface="FilsonProMedium"/>
              </a:defRPr>
            </a:lvl1pPr>
          </a:lstStyle>
          <a:p>
            <a:pPr marL="38100">
              <a:spcBef>
                <a:spcPts val="190"/>
              </a:spcBef>
            </a:pPr>
            <a:fld id="{81D60167-4931-47E6-BA6A-407CBD079E47}" type="slidenum">
              <a:rPr lang="en-US" spc="20" smtClean="0"/>
              <a:pPr marL="38100">
                <a:spcBef>
                  <a:spcPts val="190"/>
                </a:spcBef>
              </a:pPr>
              <a:t>2</a:t>
            </a:fld>
            <a:endParaRPr spc="12" dirty="0"/>
          </a:p>
        </p:txBody>
      </p:sp>
      <p:sp>
        <p:nvSpPr>
          <p:cNvPr id="9" name="object 9"/>
          <p:cNvSpPr txBox="1"/>
          <p:nvPr/>
        </p:nvSpPr>
        <p:spPr>
          <a:xfrm>
            <a:off x="11903567" y="6688632"/>
            <a:ext cx="26955" cy="69990"/>
          </a:xfrm>
          <a:prstGeom prst="rect">
            <a:avLst/>
          </a:prstGeom>
        </p:spPr>
        <p:txBody>
          <a:bodyPr vert="horz" wrap="square" lIns="0" tIns="9242" rIns="0" bIns="0" rtlCol="0">
            <a:spAutoFit/>
          </a:bodyPr>
          <a:lstStyle/>
          <a:p>
            <a:pPr marL="7701">
              <a:spcBef>
                <a:spcPts val="73"/>
              </a:spcBef>
            </a:pPr>
            <a:r>
              <a:rPr sz="394" dirty="0">
                <a:solidFill>
                  <a:srgbClr val="FFFFFF"/>
                </a:solidFill>
                <a:latin typeface="FilsonProRegular"/>
                <a:cs typeface="FilsonProRegular"/>
              </a:rPr>
              <a:t>|</a:t>
            </a:r>
            <a:endParaRPr sz="394">
              <a:latin typeface="FilsonProRegular"/>
              <a:cs typeface="FilsonProRegular"/>
            </a:endParaRPr>
          </a:p>
        </p:txBody>
      </p:sp>
      <p:sp>
        <p:nvSpPr>
          <p:cNvPr id="10" name="object 10"/>
          <p:cNvSpPr txBox="1">
            <a:spLocks noGrp="1"/>
          </p:cNvSpPr>
          <p:nvPr>
            <p:ph type="ftr" sz="quarter" idx="5"/>
          </p:nvPr>
        </p:nvSpPr>
        <p:spPr>
          <a:xfrm>
            <a:off x="17912470" y="11040520"/>
            <a:ext cx="1650365" cy="135890"/>
          </a:xfrm>
          <a:prstGeom prst="rect">
            <a:avLst/>
          </a:prstGeom>
        </p:spPr>
        <p:txBody>
          <a:bodyPr vert="horz" wrap="square" lIns="0" tIns="0" rIns="0" bIns="0" rtlCol="0">
            <a:spAutoFit/>
          </a:bodyPr>
          <a:lstStyle>
            <a:defPPr>
              <a:defRPr kern="0"/>
            </a:defPPr>
            <a:lvl1pPr>
              <a:defRPr sz="650" b="0" i="0">
                <a:solidFill>
                  <a:schemeClr val="bg1"/>
                </a:solidFill>
                <a:latin typeface="FilsonProRegular"/>
                <a:cs typeface="FilsonProRegular"/>
              </a:defRPr>
            </a:lvl1pPr>
          </a:lstStyle>
          <a:p>
            <a:pPr marL="7701">
              <a:spcBef>
                <a:spcPts val="73"/>
              </a:spcBef>
            </a:pPr>
            <a:r>
              <a:rPr lang="en-US"/>
              <a:t>W</a:t>
            </a:r>
            <a:r>
              <a:rPr lang="en-US" spc="-50"/>
              <a:t> </a:t>
            </a:r>
            <a:r>
              <a:rPr lang="en-US" spc="105"/>
              <a:t>ORLD</a:t>
            </a:r>
            <a:r>
              <a:rPr lang="en-US" spc="270"/>
              <a:t> </a:t>
            </a:r>
            <a:r>
              <a:rPr lang="en-US" spc="114"/>
              <a:t>POLICE</a:t>
            </a:r>
            <a:r>
              <a:rPr lang="en-US" spc="270"/>
              <a:t> </a:t>
            </a:r>
            <a:r>
              <a:rPr lang="en-US" spc="114"/>
              <a:t>SUMMIT</a:t>
            </a:r>
            <a:r>
              <a:rPr lang="en-US" spc="245"/>
              <a:t> </a:t>
            </a:r>
            <a:r>
              <a:rPr lang="en-US"/>
              <a:t>2</a:t>
            </a:r>
            <a:r>
              <a:rPr lang="en-US" spc="-45"/>
              <a:t> </a:t>
            </a:r>
            <a:r>
              <a:rPr lang="en-US"/>
              <a:t>0</a:t>
            </a:r>
            <a:r>
              <a:rPr lang="en-US" spc="-50"/>
              <a:t> </a:t>
            </a:r>
            <a:r>
              <a:rPr lang="en-US"/>
              <a:t>2</a:t>
            </a:r>
            <a:r>
              <a:rPr lang="en-US" spc="-45"/>
              <a:t> </a:t>
            </a:r>
            <a:r>
              <a:rPr lang="en-US" spc="-50"/>
              <a:t>3</a:t>
            </a:r>
            <a:endParaRPr spc="-30" dirty="0"/>
          </a:p>
        </p:txBody>
      </p:sp>
      <p:sp>
        <p:nvSpPr>
          <p:cNvPr id="2" name="TextBox 1">
            <a:extLst>
              <a:ext uri="{FF2B5EF4-FFF2-40B4-BE49-F238E27FC236}">
                <a16:creationId xmlns:a16="http://schemas.microsoft.com/office/drawing/2014/main" id="{EDDA7912-5CF4-051C-1693-686802BE02B3}"/>
              </a:ext>
            </a:extLst>
          </p:cNvPr>
          <p:cNvSpPr txBox="1"/>
          <p:nvPr/>
        </p:nvSpPr>
        <p:spPr>
          <a:xfrm>
            <a:off x="328652" y="152339"/>
            <a:ext cx="11729474" cy="6494085"/>
          </a:xfrm>
          <a:prstGeom prst="rect">
            <a:avLst/>
          </a:prstGeom>
          <a:noFill/>
        </p:spPr>
        <p:txBody>
          <a:bodyPr wrap="square" rtlCol="0">
            <a:spAutoFit/>
          </a:bodyPr>
          <a:lstStyle/>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Ending the Shell Game</a:t>
            </a:r>
          </a:p>
          <a:p>
            <a:pPr marL="457179" indent="-457179">
              <a:buFont typeface="+mj-lt"/>
              <a:buAutoNum type="arabicPeriod"/>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Legal gateways to share information (responding timely to foreign competent authorities)</a:t>
            </a:r>
          </a:p>
          <a:p>
            <a:pPr marL="457179" indent="-457179">
              <a:buFont typeface="Arial" panose="020B0604020202020204" pitchFamily="34" charset="0"/>
              <a:buChar char="•"/>
            </a:pP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Cross-training of agencies and jurisdictions (OECD Academy, Cyber Summits)</a:t>
            </a:r>
          </a:p>
          <a:p>
            <a:pPr marL="457179" indent="-457179">
              <a:buFont typeface="Arial" panose="020B0604020202020204" pitchFamily="34" charset="0"/>
              <a:buChar char="•"/>
            </a:pP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Identify a lead contact in agency to cooperate with other agencies and jurisdictions</a:t>
            </a:r>
          </a:p>
          <a:p>
            <a:pPr marL="457179" indent="-457179">
              <a:buFont typeface="Arial" panose="020B0604020202020204" pitchFamily="34" charset="0"/>
              <a:buChar char="•"/>
            </a:pP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rPr>
              <a:t>Mechanisms for sharing feedback regarding shared information</a:t>
            </a:r>
          </a:p>
          <a:p>
            <a:pPr marL="457179" indent="-457179">
              <a:buFont typeface="Arial" panose="020B0604020202020204" pitchFamily="34" charset="0"/>
              <a:buChar char="•"/>
            </a:pPr>
            <a:endParaRPr lang="en-US"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Joint investigative teams – across agencies and jurisdictions – civil examinations</a:t>
            </a:r>
          </a:p>
          <a:p>
            <a:pPr marL="457179" indent="-457179">
              <a:buFont typeface="Arial" panose="020B0604020202020204" pitchFamily="34" charset="0"/>
              <a:buChar char="•"/>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Secondments and co-location of personnel</a:t>
            </a:r>
          </a:p>
          <a:p>
            <a:pPr marL="457179" indent="-457179">
              <a:buFont typeface="Arial" panose="020B0604020202020204" pitchFamily="34" charset="0"/>
              <a:buChar char="•"/>
            </a:pPr>
            <a:endPar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Exchange of Information between tax authorities (spontaneous exchange)</a:t>
            </a:r>
          </a:p>
          <a:p>
            <a:pPr marL="457179" indent="-457179">
              <a:buFont typeface="Arial" panose="020B0604020202020204" pitchFamily="34" charset="0"/>
              <a:buChar char="•"/>
            </a:pPr>
            <a:endPar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pPr marL="457179" indent="-457179">
              <a:buFont typeface="Arial" panose="020B0604020202020204" pitchFamily="34" charset="0"/>
              <a:buChar char="•"/>
            </a:pPr>
            <a:r>
              <a:rPr lang="en-US" sz="2400" dirty="0">
                <a:solidFill>
                  <a:srgbClr val="C00000"/>
                </a:solidFill>
                <a:latin typeface="Calibri" panose="020F0502020204030204" pitchFamily="34" charset="0"/>
                <a:ea typeface="Calibri" panose="020F0502020204030204" pitchFamily="34" charset="0"/>
                <a:cs typeface="Calibri" panose="020F0502020204030204" pitchFamily="34" charset="0"/>
              </a:rPr>
              <a:t>J5, Joint International Taskforce on Shared Intelligence, CRS automatic exchange portal</a:t>
            </a:r>
          </a:p>
        </p:txBody>
      </p:sp>
    </p:spTree>
    <p:extLst>
      <p:ext uri="{BB962C8B-B14F-4D97-AF65-F5344CB8AC3E}">
        <p14:creationId xmlns:p14="http://schemas.microsoft.com/office/powerpoint/2010/main" val="3758616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9737034" y="10974429"/>
            <a:ext cx="294005" cy="236854"/>
          </a:xfrm>
          <a:prstGeom prst="rect">
            <a:avLst/>
          </a:prstGeom>
        </p:spPr>
        <p:txBody>
          <a:bodyPr vert="horz" wrap="square" lIns="0" tIns="0" rIns="0" bIns="0" rtlCol="0">
            <a:spAutoFit/>
          </a:bodyPr>
          <a:lstStyle>
            <a:defPPr>
              <a:defRPr kern="0"/>
            </a:defPPr>
            <a:lvl1pPr>
              <a:defRPr sz="1200" b="0" i="0">
                <a:solidFill>
                  <a:schemeClr val="bg1"/>
                </a:solidFill>
                <a:latin typeface="FilsonProMedium"/>
                <a:cs typeface="FilsonProMedium"/>
              </a:defRPr>
            </a:lvl1pPr>
          </a:lstStyle>
          <a:p>
            <a:pPr marL="38100">
              <a:spcBef>
                <a:spcPts val="190"/>
              </a:spcBef>
            </a:pPr>
            <a:fld id="{81D60167-4931-47E6-BA6A-407CBD079E47}" type="slidenum">
              <a:rPr lang="en-US" spc="20" smtClean="0"/>
              <a:pPr marL="38100">
                <a:spcBef>
                  <a:spcPts val="190"/>
                </a:spcBef>
              </a:pPr>
              <a:t>3</a:t>
            </a:fld>
            <a:endParaRPr spc="12" dirty="0"/>
          </a:p>
        </p:txBody>
      </p:sp>
      <p:sp>
        <p:nvSpPr>
          <p:cNvPr id="9" name="object 9"/>
          <p:cNvSpPr txBox="1"/>
          <p:nvPr/>
        </p:nvSpPr>
        <p:spPr>
          <a:xfrm>
            <a:off x="11903567" y="6688632"/>
            <a:ext cx="26955" cy="69990"/>
          </a:xfrm>
          <a:prstGeom prst="rect">
            <a:avLst/>
          </a:prstGeom>
        </p:spPr>
        <p:txBody>
          <a:bodyPr vert="horz" wrap="square" lIns="0" tIns="9242" rIns="0" bIns="0" rtlCol="0">
            <a:spAutoFit/>
          </a:bodyPr>
          <a:lstStyle/>
          <a:p>
            <a:pPr marL="7701">
              <a:spcBef>
                <a:spcPts val="73"/>
              </a:spcBef>
            </a:pPr>
            <a:r>
              <a:rPr sz="394" dirty="0">
                <a:solidFill>
                  <a:srgbClr val="FFFFFF"/>
                </a:solidFill>
                <a:latin typeface="FilsonProRegular"/>
                <a:cs typeface="FilsonProRegular"/>
              </a:rPr>
              <a:t>|</a:t>
            </a:r>
            <a:endParaRPr sz="394">
              <a:latin typeface="FilsonProRegular"/>
              <a:cs typeface="FilsonProRegular"/>
            </a:endParaRPr>
          </a:p>
        </p:txBody>
      </p:sp>
      <p:sp>
        <p:nvSpPr>
          <p:cNvPr id="10" name="object 10"/>
          <p:cNvSpPr txBox="1">
            <a:spLocks noGrp="1"/>
          </p:cNvSpPr>
          <p:nvPr>
            <p:ph type="ftr" sz="quarter" idx="5"/>
          </p:nvPr>
        </p:nvSpPr>
        <p:spPr>
          <a:xfrm>
            <a:off x="17912470" y="11040520"/>
            <a:ext cx="1650365" cy="135890"/>
          </a:xfrm>
          <a:prstGeom prst="rect">
            <a:avLst/>
          </a:prstGeom>
        </p:spPr>
        <p:txBody>
          <a:bodyPr vert="horz" wrap="square" lIns="0" tIns="0" rIns="0" bIns="0" rtlCol="0">
            <a:spAutoFit/>
          </a:bodyPr>
          <a:lstStyle>
            <a:defPPr>
              <a:defRPr kern="0"/>
            </a:defPPr>
            <a:lvl1pPr>
              <a:defRPr sz="650" b="0" i="0">
                <a:solidFill>
                  <a:schemeClr val="bg1"/>
                </a:solidFill>
                <a:latin typeface="FilsonProRegular"/>
                <a:cs typeface="FilsonProRegular"/>
              </a:defRPr>
            </a:lvl1pPr>
          </a:lstStyle>
          <a:p>
            <a:pPr marL="7701">
              <a:spcBef>
                <a:spcPts val="73"/>
              </a:spcBef>
            </a:pPr>
            <a:r>
              <a:rPr lang="en-US"/>
              <a:t>W</a:t>
            </a:r>
            <a:r>
              <a:rPr lang="en-US" spc="-50"/>
              <a:t> </a:t>
            </a:r>
            <a:r>
              <a:rPr lang="en-US" spc="105"/>
              <a:t>ORLD</a:t>
            </a:r>
            <a:r>
              <a:rPr lang="en-US" spc="270"/>
              <a:t> </a:t>
            </a:r>
            <a:r>
              <a:rPr lang="en-US" spc="114"/>
              <a:t>POLICE</a:t>
            </a:r>
            <a:r>
              <a:rPr lang="en-US" spc="270"/>
              <a:t> </a:t>
            </a:r>
            <a:r>
              <a:rPr lang="en-US" spc="114"/>
              <a:t>SUMMIT</a:t>
            </a:r>
            <a:r>
              <a:rPr lang="en-US" spc="245"/>
              <a:t> </a:t>
            </a:r>
            <a:r>
              <a:rPr lang="en-US"/>
              <a:t>2</a:t>
            </a:r>
            <a:r>
              <a:rPr lang="en-US" spc="-45"/>
              <a:t> </a:t>
            </a:r>
            <a:r>
              <a:rPr lang="en-US"/>
              <a:t>0</a:t>
            </a:r>
            <a:r>
              <a:rPr lang="en-US" spc="-50"/>
              <a:t> </a:t>
            </a:r>
            <a:r>
              <a:rPr lang="en-US"/>
              <a:t>2</a:t>
            </a:r>
            <a:r>
              <a:rPr lang="en-US" spc="-45"/>
              <a:t> </a:t>
            </a:r>
            <a:r>
              <a:rPr lang="en-US" spc="-50"/>
              <a:t>3</a:t>
            </a:r>
            <a:endParaRPr spc="-30" dirty="0"/>
          </a:p>
        </p:txBody>
      </p:sp>
      <p:sp>
        <p:nvSpPr>
          <p:cNvPr id="2" name="TextBox 1">
            <a:extLst>
              <a:ext uri="{FF2B5EF4-FFF2-40B4-BE49-F238E27FC236}">
                <a16:creationId xmlns:a16="http://schemas.microsoft.com/office/drawing/2014/main" id="{EA49FD76-490F-9AC7-F386-3B1774828062}"/>
              </a:ext>
            </a:extLst>
          </p:cNvPr>
          <p:cNvSpPr txBox="1"/>
          <p:nvPr/>
        </p:nvSpPr>
        <p:spPr>
          <a:xfrm>
            <a:off x="284504" y="205049"/>
            <a:ext cx="11438434" cy="6001643"/>
          </a:xfrm>
          <a:prstGeom prst="rect">
            <a:avLst/>
          </a:prstGeom>
          <a:noFill/>
        </p:spPr>
        <p:txBody>
          <a:bodyPr wrap="square" rtlCol="0">
            <a:spAutoFit/>
          </a:bodyPr>
          <a:lstStyle/>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Whole of Government Approach</a:t>
            </a: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How could a Barrister in Guernsey and a Special Agent from USA meet one another?</a:t>
            </a: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a:endPar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1101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9737034" y="10974429"/>
            <a:ext cx="294005" cy="236854"/>
          </a:xfrm>
          <a:prstGeom prst="rect">
            <a:avLst/>
          </a:prstGeom>
        </p:spPr>
        <p:txBody>
          <a:bodyPr vert="horz" wrap="square" lIns="0" tIns="0" rIns="0" bIns="0" rtlCol="0">
            <a:spAutoFit/>
          </a:bodyPr>
          <a:lstStyle>
            <a:defPPr>
              <a:defRPr kern="0"/>
            </a:defPPr>
            <a:lvl1pPr>
              <a:defRPr sz="1200" b="0" i="0">
                <a:solidFill>
                  <a:schemeClr val="bg1"/>
                </a:solidFill>
                <a:latin typeface="FilsonProMedium"/>
                <a:cs typeface="FilsonProMedium"/>
              </a:defRPr>
            </a:lvl1pPr>
          </a:lstStyle>
          <a:p>
            <a:pPr marL="38100">
              <a:spcBef>
                <a:spcPts val="190"/>
              </a:spcBef>
            </a:pPr>
            <a:fld id="{81D60167-4931-47E6-BA6A-407CBD079E47}" type="slidenum">
              <a:rPr lang="en-US" spc="20" smtClean="0"/>
              <a:pPr marL="38100">
                <a:spcBef>
                  <a:spcPts val="190"/>
                </a:spcBef>
              </a:pPr>
              <a:t>4</a:t>
            </a:fld>
            <a:endParaRPr spc="12" dirty="0"/>
          </a:p>
        </p:txBody>
      </p:sp>
      <p:sp>
        <p:nvSpPr>
          <p:cNvPr id="9" name="object 9"/>
          <p:cNvSpPr txBox="1"/>
          <p:nvPr/>
        </p:nvSpPr>
        <p:spPr>
          <a:xfrm>
            <a:off x="11903567" y="6688632"/>
            <a:ext cx="26955" cy="69990"/>
          </a:xfrm>
          <a:prstGeom prst="rect">
            <a:avLst/>
          </a:prstGeom>
        </p:spPr>
        <p:txBody>
          <a:bodyPr vert="horz" wrap="square" lIns="0" tIns="9242" rIns="0" bIns="0" rtlCol="0">
            <a:spAutoFit/>
          </a:bodyPr>
          <a:lstStyle/>
          <a:p>
            <a:pPr marL="7701">
              <a:spcBef>
                <a:spcPts val="73"/>
              </a:spcBef>
            </a:pPr>
            <a:r>
              <a:rPr sz="394" dirty="0">
                <a:solidFill>
                  <a:srgbClr val="FFFFFF"/>
                </a:solidFill>
                <a:latin typeface="FilsonProRegular"/>
                <a:cs typeface="FilsonProRegular"/>
              </a:rPr>
              <a:t>|</a:t>
            </a:r>
            <a:endParaRPr sz="394">
              <a:latin typeface="FilsonProRegular"/>
              <a:cs typeface="FilsonProRegular"/>
            </a:endParaRPr>
          </a:p>
        </p:txBody>
      </p:sp>
      <p:sp>
        <p:nvSpPr>
          <p:cNvPr id="10" name="object 10"/>
          <p:cNvSpPr txBox="1">
            <a:spLocks noGrp="1"/>
          </p:cNvSpPr>
          <p:nvPr>
            <p:ph type="ftr" sz="quarter" idx="5"/>
          </p:nvPr>
        </p:nvSpPr>
        <p:spPr>
          <a:xfrm>
            <a:off x="17912470" y="11040520"/>
            <a:ext cx="1650365" cy="135890"/>
          </a:xfrm>
          <a:prstGeom prst="rect">
            <a:avLst/>
          </a:prstGeom>
        </p:spPr>
        <p:txBody>
          <a:bodyPr vert="horz" wrap="square" lIns="0" tIns="0" rIns="0" bIns="0" rtlCol="0">
            <a:spAutoFit/>
          </a:bodyPr>
          <a:lstStyle>
            <a:defPPr>
              <a:defRPr kern="0"/>
            </a:defPPr>
            <a:lvl1pPr>
              <a:defRPr sz="650" b="0" i="0">
                <a:solidFill>
                  <a:schemeClr val="bg1"/>
                </a:solidFill>
                <a:latin typeface="FilsonProRegular"/>
                <a:cs typeface="FilsonProRegular"/>
              </a:defRPr>
            </a:lvl1pPr>
          </a:lstStyle>
          <a:p>
            <a:pPr marL="7701">
              <a:spcBef>
                <a:spcPts val="73"/>
              </a:spcBef>
            </a:pPr>
            <a:r>
              <a:rPr lang="en-US"/>
              <a:t>W</a:t>
            </a:r>
            <a:r>
              <a:rPr lang="en-US" spc="-50"/>
              <a:t> </a:t>
            </a:r>
            <a:r>
              <a:rPr lang="en-US" spc="105"/>
              <a:t>ORLD</a:t>
            </a:r>
            <a:r>
              <a:rPr lang="en-US" spc="270"/>
              <a:t> </a:t>
            </a:r>
            <a:r>
              <a:rPr lang="en-US" spc="114"/>
              <a:t>POLICE</a:t>
            </a:r>
            <a:r>
              <a:rPr lang="en-US" spc="270"/>
              <a:t> </a:t>
            </a:r>
            <a:r>
              <a:rPr lang="en-US" spc="114"/>
              <a:t>SUMMIT</a:t>
            </a:r>
            <a:r>
              <a:rPr lang="en-US" spc="245"/>
              <a:t> </a:t>
            </a:r>
            <a:r>
              <a:rPr lang="en-US"/>
              <a:t>2</a:t>
            </a:r>
            <a:r>
              <a:rPr lang="en-US" spc="-45"/>
              <a:t> </a:t>
            </a:r>
            <a:r>
              <a:rPr lang="en-US"/>
              <a:t>0</a:t>
            </a:r>
            <a:r>
              <a:rPr lang="en-US" spc="-50"/>
              <a:t> </a:t>
            </a:r>
            <a:r>
              <a:rPr lang="en-US"/>
              <a:t>2</a:t>
            </a:r>
            <a:r>
              <a:rPr lang="en-US" spc="-45"/>
              <a:t> </a:t>
            </a:r>
            <a:r>
              <a:rPr lang="en-US" spc="-50"/>
              <a:t>3</a:t>
            </a:r>
            <a:endParaRPr spc="-30" dirty="0"/>
          </a:p>
        </p:txBody>
      </p:sp>
      <p:sp>
        <p:nvSpPr>
          <p:cNvPr id="2" name="TextBox 1">
            <a:extLst>
              <a:ext uri="{FF2B5EF4-FFF2-40B4-BE49-F238E27FC236}">
                <a16:creationId xmlns:a16="http://schemas.microsoft.com/office/drawing/2014/main" id="{EA49FD76-490F-9AC7-F386-3B1774828062}"/>
              </a:ext>
            </a:extLst>
          </p:cNvPr>
          <p:cNvSpPr txBox="1"/>
          <p:nvPr/>
        </p:nvSpPr>
        <p:spPr>
          <a:xfrm rot="16200000">
            <a:off x="2424069" y="2983220"/>
            <a:ext cx="7164785" cy="584775"/>
          </a:xfrm>
          <a:prstGeom prst="rect">
            <a:avLst/>
          </a:prstGeom>
          <a:noFill/>
        </p:spPr>
        <p:txBody>
          <a:bodyPr wrap="square" rtlCol="0">
            <a:spAutoFit/>
          </a:bodyPr>
          <a:lstStyle/>
          <a:p>
            <a:pPr algn="ctr"/>
            <a:r>
              <a:rPr lang="en-US" sz="3200" dirty="0">
                <a:solidFill>
                  <a:srgbClr val="C00000"/>
                </a:solidFill>
                <a:latin typeface="Calibri" panose="020F0502020204030204" pitchFamily="34" charset="0"/>
                <a:ea typeface="Calibri" panose="020F0502020204030204" pitchFamily="34" charset="0"/>
                <a:cs typeface="Calibri" panose="020F0502020204030204" pitchFamily="34" charset="0"/>
              </a:rPr>
              <a:t>The Importance of the Oslo Dialogue</a:t>
            </a:r>
          </a:p>
        </p:txBody>
      </p:sp>
      <p:pic>
        <p:nvPicPr>
          <p:cNvPr id="15" name="Picture 14" descr="A screenshot of a cellphone&#10;&#10;Description automatically generated with medium confidence">
            <a:extLst>
              <a:ext uri="{FF2B5EF4-FFF2-40B4-BE49-F238E27FC236}">
                <a16:creationId xmlns:a16="http://schemas.microsoft.com/office/drawing/2014/main" id="{F2FFC655-3148-6350-C497-E19B9A84E2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965" y="75345"/>
            <a:ext cx="3585126" cy="6805746"/>
          </a:xfrm>
          <a:prstGeom prst="rect">
            <a:avLst/>
          </a:prstGeom>
        </p:spPr>
      </p:pic>
      <p:pic>
        <p:nvPicPr>
          <p:cNvPr id="17" name="Picture 16" descr="A white text on a white background&#10;&#10;Description automatically generated with low confidence">
            <a:extLst>
              <a:ext uri="{FF2B5EF4-FFF2-40B4-BE49-F238E27FC236}">
                <a16:creationId xmlns:a16="http://schemas.microsoft.com/office/drawing/2014/main" id="{917D843B-9C13-1C65-C472-60D2CFA1D1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8848" y="2868858"/>
            <a:ext cx="4993152" cy="3854769"/>
          </a:xfrm>
          <a:prstGeom prst="rect">
            <a:avLst/>
          </a:prstGeom>
        </p:spPr>
      </p:pic>
      <p:sp>
        <p:nvSpPr>
          <p:cNvPr id="3" name="TextBox 2">
            <a:extLst>
              <a:ext uri="{FF2B5EF4-FFF2-40B4-BE49-F238E27FC236}">
                <a16:creationId xmlns:a16="http://schemas.microsoft.com/office/drawing/2014/main" id="{22C02889-E3CD-B53E-6F52-0EAEF93C8045}"/>
              </a:ext>
            </a:extLst>
          </p:cNvPr>
          <p:cNvSpPr txBox="1"/>
          <p:nvPr/>
        </p:nvSpPr>
        <p:spPr>
          <a:xfrm>
            <a:off x="7645832" y="283071"/>
            <a:ext cx="3267269" cy="1077218"/>
          </a:xfrm>
          <a:prstGeom prst="rect">
            <a:avLst/>
          </a:prstGeom>
          <a:noFill/>
        </p:spPr>
        <p:txBody>
          <a:bodyPr wrap="square" rtlCol="0">
            <a:spAutoFit/>
          </a:bodyPr>
          <a:lstStyle/>
          <a:p>
            <a:pPr algn="ctr"/>
            <a:r>
              <a:rPr lang="en-US" sz="3200"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rPr>
              <a:t>The Number isn’t a typo!</a:t>
            </a:r>
          </a:p>
        </p:txBody>
      </p:sp>
      <p:cxnSp>
        <p:nvCxnSpPr>
          <p:cNvPr id="5" name="Straight Arrow Connector 4">
            <a:extLst>
              <a:ext uri="{FF2B5EF4-FFF2-40B4-BE49-F238E27FC236}">
                <a16:creationId xmlns:a16="http://schemas.microsoft.com/office/drawing/2014/main" id="{A7EAE3A3-1FBC-4266-F88C-A563488E2AC7}"/>
              </a:ext>
            </a:extLst>
          </p:cNvPr>
          <p:cNvCxnSpPr/>
          <p:nvPr/>
        </p:nvCxnSpPr>
        <p:spPr>
          <a:xfrm>
            <a:off x="9347200" y="1476587"/>
            <a:ext cx="0" cy="14427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364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9737034" y="10974429"/>
            <a:ext cx="294005" cy="236854"/>
          </a:xfrm>
          <a:prstGeom prst="rect">
            <a:avLst/>
          </a:prstGeom>
        </p:spPr>
        <p:txBody>
          <a:bodyPr vert="horz" wrap="square" lIns="0" tIns="0" rIns="0" bIns="0" rtlCol="0">
            <a:spAutoFit/>
          </a:bodyPr>
          <a:lstStyle>
            <a:defPPr>
              <a:defRPr kern="0"/>
            </a:defPPr>
            <a:lvl1pPr>
              <a:defRPr sz="1200" b="0" i="0">
                <a:solidFill>
                  <a:schemeClr val="bg1"/>
                </a:solidFill>
                <a:latin typeface="FilsonProMedium"/>
                <a:cs typeface="FilsonProMedium"/>
              </a:defRPr>
            </a:lvl1pPr>
          </a:lstStyle>
          <a:p>
            <a:pPr marL="38100">
              <a:spcBef>
                <a:spcPts val="190"/>
              </a:spcBef>
            </a:pPr>
            <a:fld id="{81D60167-4931-47E6-BA6A-407CBD079E47}" type="slidenum">
              <a:rPr lang="en-US" spc="20" smtClean="0"/>
              <a:pPr marL="38100">
                <a:spcBef>
                  <a:spcPts val="190"/>
                </a:spcBef>
              </a:pPr>
              <a:t>5</a:t>
            </a:fld>
            <a:endParaRPr spc="12" dirty="0"/>
          </a:p>
        </p:txBody>
      </p:sp>
      <p:sp>
        <p:nvSpPr>
          <p:cNvPr id="9" name="object 9"/>
          <p:cNvSpPr txBox="1"/>
          <p:nvPr/>
        </p:nvSpPr>
        <p:spPr>
          <a:xfrm>
            <a:off x="11903567" y="6688632"/>
            <a:ext cx="26955" cy="69990"/>
          </a:xfrm>
          <a:prstGeom prst="rect">
            <a:avLst/>
          </a:prstGeom>
        </p:spPr>
        <p:txBody>
          <a:bodyPr vert="horz" wrap="square" lIns="0" tIns="9242" rIns="0" bIns="0" rtlCol="0">
            <a:spAutoFit/>
          </a:bodyPr>
          <a:lstStyle/>
          <a:p>
            <a:pPr marL="7701">
              <a:spcBef>
                <a:spcPts val="73"/>
              </a:spcBef>
            </a:pPr>
            <a:r>
              <a:rPr sz="394" dirty="0">
                <a:solidFill>
                  <a:srgbClr val="FFFFFF"/>
                </a:solidFill>
                <a:latin typeface="FilsonProRegular"/>
                <a:cs typeface="FilsonProRegular"/>
              </a:rPr>
              <a:t>|</a:t>
            </a:r>
            <a:endParaRPr sz="394">
              <a:latin typeface="FilsonProRegular"/>
              <a:cs typeface="FilsonProRegular"/>
            </a:endParaRPr>
          </a:p>
        </p:txBody>
      </p:sp>
      <p:sp>
        <p:nvSpPr>
          <p:cNvPr id="10" name="object 10"/>
          <p:cNvSpPr txBox="1">
            <a:spLocks noGrp="1"/>
          </p:cNvSpPr>
          <p:nvPr>
            <p:ph type="ftr" sz="quarter" idx="5"/>
          </p:nvPr>
        </p:nvSpPr>
        <p:spPr>
          <a:xfrm>
            <a:off x="17912470" y="11040520"/>
            <a:ext cx="1650365" cy="135890"/>
          </a:xfrm>
          <a:prstGeom prst="rect">
            <a:avLst/>
          </a:prstGeom>
        </p:spPr>
        <p:txBody>
          <a:bodyPr vert="horz" wrap="square" lIns="0" tIns="0" rIns="0" bIns="0" rtlCol="0">
            <a:spAutoFit/>
          </a:bodyPr>
          <a:lstStyle>
            <a:defPPr>
              <a:defRPr kern="0"/>
            </a:defPPr>
            <a:lvl1pPr>
              <a:defRPr sz="650" b="0" i="0">
                <a:solidFill>
                  <a:schemeClr val="bg1"/>
                </a:solidFill>
                <a:latin typeface="FilsonProRegular"/>
                <a:cs typeface="FilsonProRegular"/>
              </a:defRPr>
            </a:lvl1pPr>
          </a:lstStyle>
          <a:p>
            <a:pPr marL="7701">
              <a:spcBef>
                <a:spcPts val="73"/>
              </a:spcBef>
            </a:pPr>
            <a:r>
              <a:rPr lang="en-US"/>
              <a:t>W</a:t>
            </a:r>
            <a:r>
              <a:rPr lang="en-US" spc="-50"/>
              <a:t> </a:t>
            </a:r>
            <a:r>
              <a:rPr lang="en-US" spc="105"/>
              <a:t>ORLD</a:t>
            </a:r>
            <a:r>
              <a:rPr lang="en-US" spc="270"/>
              <a:t> </a:t>
            </a:r>
            <a:r>
              <a:rPr lang="en-US" spc="114"/>
              <a:t>POLICE</a:t>
            </a:r>
            <a:r>
              <a:rPr lang="en-US" spc="270"/>
              <a:t> </a:t>
            </a:r>
            <a:r>
              <a:rPr lang="en-US" spc="114"/>
              <a:t>SUMMIT</a:t>
            </a:r>
            <a:r>
              <a:rPr lang="en-US" spc="245"/>
              <a:t> </a:t>
            </a:r>
            <a:r>
              <a:rPr lang="en-US"/>
              <a:t>2</a:t>
            </a:r>
            <a:r>
              <a:rPr lang="en-US" spc="-45"/>
              <a:t> </a:t>
            </a:r>
            <a:r>
              <a:rPr lang="en-US"/>
              <a:t>0</a:t>
            </a:r>
            <a:r>
              <a:rPr lang="en-US" spc="-50"/>
              <a:t> </a:t>
            </a:r>
            <a:r>
              <a:rPr lang="en-US"/>
              <a:t>2</a:t>
            </a:r>
            <a:r>
              <a:rPr lang="en-US" spc="-45"/>
              <a:t> </a:t>
            </a:r>
            <a:r>
              <a:rPr lang="en-US" spc="-50"/>
              <a:t>3</a:t>
            </a:r>
            <a:endParaRPr spc="-30" dirty="0"/>
          </a:p>
        </p:txBody>
      </p:sp>
      <p:sp>
        <p:nvSpPr>
          <p:cNvPr id="2" name="TextBox 1">
            <a:extLst>
              <a:ext uri="{FF2B5EF4-FFF2-40B4-BE49-F238E27FC236}">
                <a16:creationId xmlns:a16="http://schemas.microsoft.com/office/drawing/2014/main" id="{EA49FD76-490F-9AC7-F386-3B1774828062}"/>
              </a:ext>
            </a:extLst>
          </p:cNvPr>
          <p:cNvSpPr txBox="1"/>
          <p:nvPr/>
        </p:nvSpPr>
        <p:spPr>
          <a:xfrm>
            <a:off x="376784" y="189156"/>
            <a:ext cx="11438434" cy="584775"/>
          </a:xfrm>
          <a:prstGeom prst="rect">
            <a:avLst/>
          </a:prstGeom>
          <a:noFill/>
        </p:spPr>
        <p:txBody>
          <a:bodyPr wrap="square" rtlCol="0">
            <a:spAutoFit/>
          </a:bodyPr>
          <a:lstStyle/>
          <a:p>
            <a:pPr algn="ctr"/>
            <a:r>
              <a:rPr lang="en-US" sz="3200" dirty="0">
                <a:latin typeface="Calibri" panose="020F0502020204030204" pitchFamily="34" charset="0"/>
                <a:ea typeface="Calibri" panose="020F0502020204030204" pitchFamily="34" charset="0"/>
                <a:cs typeface="Calibri" panose="020F0502020204030204" pitchFamily="34" charset="0"/>
              </a:rPr>
              <a:t>OECD Ten Global Principles</a:t>
            </a:r>
          </a:p>
        </p:txBody>
      </p:sp>
      <p:pic>
        <p:nvPicPr>
          <p:cNvPr id="15" name="Picture 14" descr="A picture containing text, screenshot, font, document&#10;&#10;Description automatically generated">
            <a:extLst>
              <a:ext uri="{FF2B5EF4-FFF2-40B4-BE49-F238E27FC236}">
                <a16:creationId xmlns:a16="http://schemas.microsoft.com/office/drawing/2014/main" id="{CDE42FBE-0521-2778-3BFE-2277A2A0A4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449" y="753819"/>
            <a:ext cx="10277475" cy="5915025"/>
          </a:xfrm>
          <a:prstGeom prst="rect">
            <a:avLst/>
          </a:prstGeom>
        </p:spPr>
      </p:pic>
      <p:sp>
        <p:nvSpPr>
          <p:cNvPr id="16" name="Oval 15">
            <a:extLst>
              <a:ext uri="{FF2B5EF4-FFF2-40B4-BE49-F238E27FC236}">
                <a16:creationId xmlns:a16="http://schemas.microsoft.com/office/drawing/2014/main" id="{9A9B9636-EAEA-47F5-F871-3C780D21C31C}"/>
              </a:ext>
            </a:extLst>
          </p:cNvPr>
          <p:cNvSpPr/>
          <p:nvPr/>
        </p:nvSpPr>
        <p:spPr>
          <a:xfrm>
            <a:off x="1151467" y="5403985"/>
            <a:ext cx="9724284" cy="70019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581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9737034" y="10974429"/>
            <a:ext cx="294005" cy="236854"/>
          </a:xfrm>
          <a:prstGeom prst="rect">
            <a:avLst/>
          </a:prstGeom>
        </p:spPr>
        <p:txBody>
          <a:bodyPr vert="horz" wrap="square" lIns="0" tIns="0" rIns="0" bIns="0" rtlCol="0">
            <a:spAutoFit/>
          </a:bodyPr>
          <a:lstStyle>
            <a:defPPr>
              <a:defRPr kern="0"/>
            </a:defPPr>
            <a:lvl1pPr>
              <a:defRPr sz="1200" b="0" i="0">
                <a:solidFill>
                  <a:schemeClr val="bg1"/>
                </a:solidFill>
                <a:latin typeface="FilsonProMedium"/>
                <a:cs typeface="FilsonProMedium"/>
              </a:defRPr>
            </a:lvl1pPr>
          </a:lstStyle>
          <a:p>
            <a:pPr marL="38100">
              <a:spcBef>
                <a:spcPts val="190"/>
              </a:spcBef>
            </a:pPr>
            <a:fld id="{81D60167-4931-47E6-BA6A-407CBD079E47}" type="slidenum">
              <a:rPr lang="en-US" spc="20" smtClean="0"/>
              <a:pPr marL="38100">
                <a:spcBef>
                  <a:spcPts val="190"/>
                </a:spcBef>
              </a:pPr>
              <a:t>6</a:t>
            </a:fld>
            <a:endParaRPr spc="12" dirty="0"/>
          </a:p>
        </p:txBody>
      </p:sp>
      <p:sp>
        <p:nvSpPr>
          <p:cNvPr id="9" name="object 9"/>
          <p:cNvSpPr txBox="1"/>
          <p:nvPr/>
        </p:nvSpPr>
        <p:spPr>
          <a:xfrm>
            <a:off x="11903567" y="6688632"/>
            <a:ext cx="26955" cy="69990"/>
          </a:xfrm>
          <a:prstGeom prst="rect">
            <a:avLst/>
          </a:prstGeom>
        </p:spPr>
        <p:txBody>
          <a:bodyPr vert="horz" wrap="square" lIns="0" tIns="9242" rIns="0" bIns="0" rtlCol="0">
            <a:spAutoFit/>
          </a:bodyPr>
          <a:lstStyle/>
          <a:p>
            <a:pPr marL="7701">
              <a:spcBef>
                <a:spcPts val="73"/>
              </a:spcBef>
            </a:pPr>
            <a:r>
              <a:rPr sz="394" dirty="0">
                <a:solidFill>
                  <a:srgbClr val="FFFFFF"/>
                </a:solidFill>
                <a:latin typeface="FilsonProRegular"/>
                <a:cs typeface="FilsonProRegular"/>
              </a:rPr>
              <a:t>|</a:t>
            </a:r>
            <a:endParaRPr sz="394">
              <a:latin typeface="FilsonProRegular"/>
              <a:cs typeface="FilsonProRegular"/>
            </a:endParaRPr>
          </a:p>
        </p:txBody>
      </p:sp>
      <p:sp>
        <p:nvSpPr>
          <p:cNvPr id="10" name="object 10"/>
          <p:cNvSpPr txBox="1">
            <a:spLocks noGrp="1"/>
          </p:cNvSpPr>
          <p:nvPr>
            <p:ph type="ftr" sz="quarter" idx="5"/>
          </p:nvPr>
        </p:nvSpPr>
        <p:spPr>
          <a:xfrm>
            <a:off x="17912470" y="11040520"/>
            <a:ext cx="1650365" cy="135890"/>
          </a:xfrm>
          <a:prstGeom prst="rect">
            <a:avLst/>
          </a:prstGeom>
        </p:spPr>
        <p:txBody>
          <a:bodyPr vert="horz" wrap="square" lIns="0" tIns="0" rIns="0" bIns="0" rtlCol="0">
            <a:spAutoFit/>
          </a:bodyPr>
          <a:lstStyle>
            <a:defPPr>
              <a:defRPr kern="0"/>
            </a:defPPr>
            <a:lvl1pPr>
              <a:defRPr sz="650" b="0" i="0">
                <a:solidFill>
                  <a:schemeClr val="bg1"/>
                </a:solidFill>
                <a:latin typeface="FilsonProRegular"/>
                <a:cs typeface="FilsonProRegular"/>
              </a:defRPr>
            </a:lvl1pPr>
          </a:lstStyle>
          <a:p>
            <a:pPr marL="7701">
              <a:spcBef>
                <a:spcPts val="73"/>
              </a:spcBef>
            </a:pPr>
            <a:r>
              <a:rPr lang="en-US"/>
              <a:t>W</a:t>
            </a:r>
            <a:r>
              <a:rPr lang="en-US" spc="-50"/>
              <a:t> </a:t>
            </a:r>
            <a:r>
              <a:rPr lang="en-US" spc="105"/>
              <a:t>ORLD</a:t>
            </a:r>
            <a:r>
              <a:rPr lang="en-US" spc="270"/>
              <a:t> </a:t>
            </a:r>
            <a:r>
              <a:rPr lang="en-US" spc="114"/>
              <a:t>POLICE</a:t>
            </a:r>
            <a:r>
              <a:rPr lang="en-US" spc="270"/>
              <a:t> </a:t>
            </a:r>
            <a:r>
              <a:rPr lang="en-US" spc="114"/>
              <a:t>SUMMIT</a:t>
            </a:r>
            <a:r>
              <a:rPr lang="en-US" spc="245"/>
              <a:t> </a:t>
            </a:r>
            <a:r>
              <a:rPr lang="en-US"/>
              <a:t>2</a:t>
            </a:r>
            <a:r>
              <a:rPr lang="en-US" spc="-45"/>
              <a:t> </a:t>
            </a:r>
            <a:r>
              <a:rPr lang="en-US"/>
              <a:t>0</a:t>
            </a:r>
            <a:r>
              <a:rPr lang="en-US" spc="-50"/>
              <a:t> </a:t>
            </a:r>
            <a:r>
              <a:rPr lang="en-US"/>
              <a:t>2</a:t>
            </a:r>
            <a:r>
              <a:rPr lang="en-US" spc="-45"/>
              <a:t> </a:t>
            </a:r>
            <a:r>
              <a:rPr lang="en-US" spc="-50"/>
              <a:t>3</a:t>
            </a:r>
            <a:endParaRPr spc="-30" dirty="0"/>
          </a:p>
        </p:txBody>
      </p:sp>
      <p:pic>
        <p:nvPicPr>
          <p:cNvPr id="3" name="Picture 2" descr="A picture containing text, screenshot, font, document&#10;&#10;Description automatically generated">
            <a:extLst>
              <a:ext uri="{FF2B5EF4-FFF2-40B4-BE49-F238E27FC236}">
                <a16:creationId xmlns:a16="http://schemas.microsoft.com/office/drawing/2014/main" id="{7B74B0DA-B4D9-4164-6724-C386743327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69010" y="0"/>
            <a:ext cx="5430088" cy="6858000"/>
          </a:xfrm>
          <a:prstGeom prst="rect">
            <a:avLst/>
          </a:prstGeom>
        </p:spPr>
      </p:pic>
      <p:sp>
        <p:nvSpPr>
          <p:cNvPr id="4" name="TextBox 3">
            <a:extLst>
              <a:ext uri="{FF2B5EF4-FFF2-40B4-BE49-F238E27FC236}">
                <a16:creationId xmlns:a16="http://schemas.microsoft.com/office/drawing/2014/main" id="{43AC8230-EBCD-1AE4-3098-97125D0C89A7}"/>
              </a:ext>
            </a:extLst>
          </p:cNvPr>
          <p:cNvSpPr txBox="1"/>
          <p:nvPr/>
        </p:nvSpPr>
        <p:spPr>
          <a:xfrm rot="16200000">
            <a:off x="-1020208" y="3136613"/>
            <a:ext cx="5430088" cy="584775"/>
          </a:xfrm>
          <a:prstGeom prst="rect">
            <a:avLst/>
          </a:prstGeom>
          <a:noFill/>
        </p:spPr>
        <p:txBody>
          <a:bodyPr wrap="square" rtlCol="0">
            <a:spAutoFit/>
          </a:bodyPr>
          <a:lstStyle/>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FATF 40 Recommendations</a:t>
            </a:r>
          </a:p>
        </p:txBody>
      </p:sp>
    </p:spTree>
    <p:extLst>
      <p:ext uri="{BB962C8B-B14F-4D97-AF65-F5344CB8AC3E}">
        <p14:creationId xmlns:p14="http://schemas.microsoft.com/office/powerpoint/2010/main" val="3046894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9737034" y="10974429"/>
            <a:ext cx="294005" cy="236854"/>
          </a:xfrm>
          <a:prstGeom prst="rect">
            <a:avLst/>
          </a:prstGeom>
        </p:spPr>
        <p:txBody>
          <a:bodyPr vert="horz" wrap="square" lIns="0" tIns="0" rIns="0" bIns="0" rtlCol="0">
            <a:spAutoFit/>
          </a:bodyPr>
          <a:lstStyle>
            <a:defPPr>
              <a:defRPr kern="0"/>
            </a:defPPr>
            <a:lvl1pPr>
              <a:defRPr sz="1200" b="0" i="0">
                <a:solidFill>
                  <a:schemeClr val="bg1"/>
                </a:solidFill>
                <a:latin typeface="FilsonProMedium"/>
                <a:cs typeface="FilsonProMedium"/>
              </a:defRPr>
            </a:lvl1pPr>
          </a:lstStyle>
          <a:p>
            <a:pPr marL="38100">
              <a:spcBef>
                <a:spcPts val="190"/>
              </a:spcBef>
            </a:pPr>
            <a:fld id="{81D60167-4931-47E6-BA6A-407CBD079E47}" type="slidenum">
              <a:rPr lang="en-US" spc="20" smtClean="0"/>
              <a:pPr marL="38100">
                <a:spcBef>
                  <a:spcPts val="190"/>
                </a:spcBef>
              </a:pPr>
              <a:t>7</a:t>
            </a:fld>
            <a:endParaRPr spc="12" dirty="0"/>
          </a:p>
        </p:txBody>
      </p:sp>
      <p:sp>
        <p:nvSpPr>
          <p:cNvPr id="9" name="object 9"/>
          <p:cNvSpPr txBox="1"/>
          <p:nvPr/>
        </p:nvSpPr>
        <p:spPr>
          <a:xfrm>
            <a:off x="11903567" y="6688632"/>
            <a:ext cx="26955" cy="69990"/>
          </a:xfrm>
          <a:prstGeom prst="rect">
            <a:avLst/>
          </a:prstGeom>
        </p:spPr>
        <p:txBody>
          <a:bodyPr vert="horz" wrap="square" lIns="0" tIns="9242" rIns="0" bIns="0" rtlCol="0">
            <a:spAutoFit/>
          </a:bodyPr>
          <a:lstStyle/>
          <a:p>
            <a:pPr marL="7701">
              <a:spcBef>
                <a:spcPts val="73"/>
              </a:spcBef>
            </a:pPr>
            <a:r>
              <a:rPr sz="394" dirty="0">
                <a:solidFill>
                  <a:srgbClr val="FFFFFF"/>
                </a:solidFill>
                <a:latin typeface="FilsonProRegular"/>
                <a:cs typeface="FilsonProRegular"/>
              </a:rPr>
              <a:t>|</a:t>
            </a:r>
            <a:endParaRPr sz="394">
              <a:latin typeface="FilsonProRegular"/>
              <a:cs typeface="FilsonProRegular"/>
            </a:endParaRPr>
          </a:p>
        </p:txBody>
      </p:sp>
      <p:sp>
        <p:nvSpPr>
          <p:cNvPr id="10" name="object 10"/>
          <p:cNvSpPr txBox="1">
            <a:spLocks noGrp="1"/>
          </p:cNvSpPr>
          <p:nvPr>
            <p:ph type="ftr" sz="quarter" idx="5"/>
          </p:nvPr>
        </p:nvSpPr>
        <p:spPr>
          <a:xfrm>
            <a:off x="17912470" y="11040520"/>
            <a:ext cx="1650365" cy="135890"/>
          </a:xfrm>
          <a:prstGeom prst="rect">
            <a:avLst/>
          </a:prstGeom>
        </p:spPr>
        <p:txBody>
          <a:bodyPr vert="horz" wrap="square" lIns="0" tIns="0" rIns="0" bIns="0" rtlCol="0">
            <a:spAutoFit/>
          </a:bodyPr>
          <a:lstStyle>
            <a:defPPr>
              <a:defRPr kern="0"/>
            </a:defPPr>
            <a:lvl1pPr>
              <a:defRPr sz="650" b="0" i="0">
                <a:solidFill>
                  <a:schemeClr val="bg1"/>
                </a:solidFill>
                <a:latin typeface="FilsonProRegular"/>
                <a:cs typeface="FilsonProRegular"/>
              </a:defRPr>
            </a:lvl1pPr>
          </a:lstStyle>
          <a:p>
            <a:pPr marL="7701">
              <a:spcBef>
                <a:spcPts val="73"/>
              </a:spcBef>
            </a:pPr>
            <a:r>
              <a:rPr lang="en-US"/>
              <a:t>W</a:t>
            </a:r>
            <a:r>
              <a:rPr lang="en-US" spc="-50"/>
              <a:t> </a:t>
            </a:r>
            <a:r>
              <a:rPr lang="en-US" spc="105"/>
              <a:t>ORLD</a:t>
            </a:r>
            <a:r>
              <a:rPr lang="en-US" spc="270"/>
              <a:t> </a:t>
            </a:r>
            <a:r>
              <a:rPr lang="en-US" spc="114"/>
              <a:t>POLICE</a:t>
            </a:r>
            <a:r>
              <a:rPr lang="en-US" spc="270"/>
              <a:t> </a:t>
            </a:r>
            <a:r>
              <a:rPr lang="en-US" spc="114"/>
              <a:t>SUMMIT</a:t>
            </a:r>
            <a:r>
              <a:rPr lang="en-US" spc="245"/>
              <a:t> </a:t>
            </a:r>
            <a:r>
              <a:rPr lang="en-US"/>
              <a:t>2</a:t>
            </a:r>
            <a:r>
              <a:rPr lang="en-US" spc="-45"/>
              <a:t> </a:t>
            </a:r>
            <a:r>
              <a:rPr lang="en-US"/>
              <a:t>0</a:t>
            </a:r>
            <a:r>
              <a:rPr lang="en-US" spc="-50"/>
              <a:t> </a:t>
            </a:r>
            <a:r>
              <a:rPr lang="en-US"/>
              <a:t>2</a:t>
            </a:r>
            <a:r>
              <a:rPr lang="en-US" spc="-45"/>
              <a:t> </a:t>
            </a:r>
            <a:r>
              <a:rPr lang="en-US" spc="-50"/>
              <a:t>3</a:t>
            </a:r>
            <a:endParaRPr spc="-30" dirty="0"/>
          </a:p>
        </p:txBody>
      </p:sp>
      <p:pic>
        <p:nvPicPr>
          <p:cNvPr id="3" name="Picture 2" descr="A picture containing text, screenshot, font, number&#10;&#10;Description automatically generated">
            <a:extLst>
              <a:ext uri="{FF2B5EF4-FFF2-40B4-BE49-F238E27FC236}">
                <a16:creationId xmlns:a16="http://schemas.microsoft.com/office/drawing/2014/main" id="{6D5312DD-8581-96CB-97D5-D7ECD1A523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3549" y="0"/>
            <a:ext cx="6624902" cy="6858000"/>
          </a:xfrm>
          <a:prstGeom prst="rect">
            <a:avLst/>
          </a:prstGeom>
        </p:spPr>
      </p:pic>
      <p:sp>
        <p:nvSpPr>
          <p:cNvPr id="4" name="TextBox 3">
            <a:extLst>
              <a:ext uri="{FF2B5EF4-FFF2-40B4-BE49-F238E27FC236}">
                <a16:creationId xmlns:a16="http://schemas.microsoft.com/office/drawing/2014/main" id="{2E4D1335-5FE0-3D9D-481C-CD34FB8C3023}"/>
              </a:ext>
            </a:extLst>
          </p:cNvPr>
          <p:cNvSpPr txBox="1"/>
          <p:nvPr/>
        </p:nvSpPr>
        <p:spPr>
          <a:xfrm rot="16200000">
            <a:off x="-1074395" y="3136613"/>
            <a:ext cx="5430088" cy="584775"/>
          </a:xfrm>
          <a:prstGeom prst="rect">
            <a:avLst/>
          </a:prstGeom>
          <a:noFill/>
        </p:spPr>
        <p:txBody>
          <a:bodyPr wrap="square" rtlCol="0">
            <a:spAutoFit/>
          </a:bodyPr>
          <a:lstStyle/>
          <a:p>
            <a:pPr algn="ctr"/>
            <a:r>
              <a:rPr lang="en-US" sz="3200" dirty="0">
                <a:solidFill>
                  <a:srgbClr val="002060"/>
                </a:solidFill>
                <a:latin typeface="Calibri" panose="020F0502020204030204" pitchFamily="34" charset="0"/>
                <a:ea typeface="Calibri" panose="020F0502020204030204" pitchFamily="34" charset="0"/>
                <a:cs typeface="Calibri" panose="020F0502020204030204" pitchFamily="34" charset="0"/>
              </a:rPr>
              <a:t>FATF 40 Recommendations</a:t>
            </a:r>
          </a:p>
        </p:txBody>
      </p:sp>
    </p:spTree>
    <p:extLst>
      <p:ext uri="{BB962C8B-B14F-4D97-AF65-F5344CB8AC3E}">
        <p14:creationId xmlns:p14="http://schemas.microsoft.com/office/powerpoint/2010/main" val="1007860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98D7FD4-013B-B982-5E24-8E8AB435856A}"/>
              </a:ext>
            </a:extLst>
          </p:cNvPr>
          <p:cNvSpPr txBox="1"/>
          <p:nvPr/>
        </p:nvSpPr>
        <p:spPr>
          <a:xfrm>
            <a:off x="436457" y="172482"/>
            <a:ext cx="11603143" cy="5786199"/>
          </a:xfrm>
          <a:prstGeom prst="rect">
            <a:avLst/>
          </a:prstGeom>
          <a:noFill/>
        </p:spPr>
        <p:txBody>
          <a:bodyPr wrap="square">
            <a:spAutoFit/>
          </a:bodyPr>
          <a:lstStyle/>
          <a:p>
            <a:pPr algn="ctr"/>
            <a:r>
              <a:rPr lang="en-US" sz="3200" b="0" i="0" dirty="0">
                <a:solidFill>
                  <a:srgbClr val="002060"/>
                </a:solidFill>
                <a:effectLst/>
              </a:rPr>
              <a:t>Financial Action Task Force</a:t>
            </a:r>
          </a:p>
          <a:p>
            <a:endParaRPr lang="en-US" dirty="0">
              <a:solidFill>
                <a:srgbClr val="002060"/>
              </a:solidFill>
            </a:endParaRPr>
          </a:p>
          <a:p>
            <a:r>
              <a:rPr lang="en-US" sz="2000" b="0" i="0" dirty="0">
                <a:solidFill>
                  <a:srgbClr val="002060"/>
                </a:solidFill>
                <a:effectLst/>
              </a:rPr>
              <a:t>FATF was formed in 1989 at the G7 Summit in Paris to combat the growing problem of money laundering. The task force was charged with studying money laundering trends, monitoring legislative, financial and law enforcement activities taken at the national and international level, reporting on compliance, and issuing recommendations and standards to combat money laundering. In 2001, the mandate of FATF expanded to terrorist financing.  </a:t>
            </a:r>
            <a:r>
              <a:rPr lang="en-US" sz="2000" dirty="0">
                <a:solidFill>
                  <a:srgbClr val="002060"/>
                </a:solidFill>
              </a:rPr>
              <a:t>FATF now also includes </a:t>
            </a:r>
            <a:r>
              <a:rPr lang="en-US" sz="2000" b="0" i="0" dirty="0">
                <a:solidFill>
                  <a:srgbClr val="002060"/>
                </a:solidFill>
                <a:effectLst/>
              </a:rPr>
              <a:t>Virtual Asset Service Providers.  </a:t>
            </a:r>
          </a:p>
          <a:p>
            <a:endParaRPr lang="en-US" sz="2000" dirty="0">
              <a:solidFill>
                <a:srgbClr val="002060"/>
              </a:solidFill>
            </a:endParaRPr>
          </a:p>
          <a:p>
            <a:r>
              <a:rPr lang="en-US" sz="2000" b="0" i="0" dirty="0">
                <a:solidFill>
                  <a:srgbClr val="002060"/>
                </a:solidFill>
                <a:effectLst/>
              </a:rPr>
              <a:t>FATF Black List – since 2020 – deemed “uncooperative” in the global fight against money laundering and terrorist financing.  Current blacklisted countries include Iran, North Korea, and Myanmar</a:t>
            </a:r>
          </a:p>
          <a:p>
            <a:endParaRPr lang="en-US" sz="2000" dirty="0">
              <a:solidFill>
                <a:srgbClr val="333333"/>
              </a:solidFill>
            </a:endParaRPr>
          </a:p>
          <a:p>
            <a:r>
              <a:rPr lang="en-US" sz="2000" b="0" i="0" dirty="0">
                <a:solidFill>
                  <a:srgbClr val="C00000"/>
                </a:solidFill>
                <a:effectLst/>
              </a:rPr>
              <a:t>Doesn’t respond to law enforcement requests, doesn’t capture information on ultimate beneficial ownership, doesn’t conduct due diligence, doesn’t verify account information or source of funds</a:t>
            </a:r>
          </a:p>
          <a:p>
            <a:endParaRPr lang="en-US" sz="2000" dirty="0">
              <a:solidFill>
                <a:srgbClr val="C00000"/>
              </a:solidFill>
            </a:endParaRPr>
          </a:p>
          <a:p>
            <a:r>
              <a:rPr lang="en-US" sz="2000" b="0" i="0" dirty="0">
                <a:solidFill>
                  <a:srgbClr val="C00000"/>
                </a:solidFill>
                <a:effectLst/>
              </a:rPr>
              <a:t>FATF Grey List – Current list includes UAE, Panama, Cayman Islands, Gibraltar, Barbados and about 20 others.</a:t>
            </a:r>
          </a:p>
          <a:p>
            <a:endParaRPr lang="en-US" sz="2000" dirty="0">
              <a:solidFill>
                <a:srgbClr val="C00000"/>
              </a:solidFill>
            </a:endParaRPr>
          </a:p>
          <a:p>
            <a:r>
              <a:rPr lang="en-US" sz="2000" b="0" i="0" dirty="0">
                <a:solidFill>
                  <a:srgbClr val="C00000"/>
                </a:solidFill>
                <a:effectLst/>
              </a:rPr>
              <a:t>What Grey Listing means, per FATF: Under increased monitoring to address strategic deficiencies in their jurisdictions to counter money laundering, terrorist financing, and proliferation financing.</a:t>
            </a:r>
            <a:endParaRPr lang="en-US" sz="2000" dirty="0"/>
          </a:p>
        </p:txBody>
      </p:sp>
    </p:spTree>
    <p:extLst>
      <p:ext uri="{BB962C8B-B14F-4D97-AF65-F5344CB8AC3E}">
        <p14:creationId xmlns:p14="http://schemas.microsoft.com/office/powerpoint/2010/main" val="1007766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4D2872-99DF-35D3-2648-46206A9945C9}"/>
              </a:ext>
            </a:extLst>
          </p:cNvPr>
          <p:cNvSpPr txBox="1"/>
          <p:nvPr/>
        </p:nvSpPr>
        <p:spPr>
          <a:xfrm>
            <a:off x="383177" y="139337"/>
            <a:ext cx="11225349" cy="6678751"/>
          </a:xfrm>
          <a:prstGeom prst="rect">
            <a:avLst/>
          </a:prstGeom>
          <a:noFill/>
        </p:spPr>
        <p:txBody>
          <a:bodyPr wrap="square">
            <a:spAutoFit/>
          </a:bodyPr>
          <a:lstStyle/>
          <a:p>
            <a:pPr algn="ctr"/>
            <a:r>
              <a:rPr lang="en-US" sz="3000" i="0" dirty="0">
                <a:solidFill>
                  <a:srgbClr val="002060"/>
                </a:solidFill>
                <a:effectLst/>
              </a:rPr>
              <a:t>Impacts of Grey List</a:t>
            </a:r>
          </a:p>
          <a:p>
            <a:pPr algn="l"/>
            <a:endParaRPr lang="en-US" b="1" dirty="0">
              <a:solidFill>
                <a:srgbClr val="010101"/>
              </a:solidFill>
            </a:endParaRPr>
          </a:p>
          <a:p>
            <a:pPr algn="l"/>
            <a:r>
              <a:rPr lang="en-US" b="1" i="0" dirty="0">
                <a:solidFill>
                  <a:srgbClr val="002060"/>
                </a:solidFill>
                <a:effectLst/>
              </a:rPr>
              <a:t>Loss of Capital Flow</a:t>
            </a:r>
          </a:p>
          <a:p>
            <a:pPr algn="l"/>
            <a:endParaRPr lang="en-US" b="1" i="0" dirty="0">
              <a:solidFill>
                <a:srgbClr val="002060"/>
              </a:solidFill>
              <a:effectLst/>
            </a:endParaRPr>
          </a:p>
          <a:p>
            <a:pPr algn="l">
              <a:buFont typeface="Arial" panose="020B0604020202020204" pitchFamily="34" charset="0"/>
              <a:buChar char="•"/>
            </a:pPr>
            <a:r>
              <a:rPr lang="en-US" b="0" i="0" dirty="0">
                <a:solidFill>
                  <a:srgbClr val="002060"/>
                </a:solidFill>
                <a:effectLst/>
              </a:rPr>
              <a:t>According to the IMF</a:t>
            </a:r>
            <a:r>
              <a:rPr lang="en-US" b="0" i="0" baseline="30000" dirty="0">
                <a:solidFill>
                  <a:srgbClr val="002060"/>
                </a:solidFill>
                <a:effectLst/>
              </a:rPr>
              <a:t>3</a:t>
            </a:r>
            <a:r>
              <a:rPr lang="en-US" b="0" i="0" dirty="0">
                <a:solidFill>
                  <a:srgbClr val="002060"/>
                </a:solidFill>
                <a:effectLst/>
              </a:rPr>
              <a:t>, countries grey listed by the FATF typically suffer an average net loss of 7.68% of capital flow into their states relative to GDP.</a:t>
            </a:r>
          </a:p>
          <a:p>
            <a:pPr algn="l">
              <a:buFont typeface="Arial" panose="020B0604020202020204" pitchFamily="34" charset="0"/>
              <a:buChar char="•"/>
            </a:pPr>
            <a:endParaRPr lang="en-US" b="0" i="0" dirty="0">
              <a:solidFill>
                <a:srgbClr val="002060"/>
              </a:solidFill>
              <a:effectLst/>
            </a:endParaRPr>
          </a:p>
          <a:p>
            <a:pPr algn="l">
              <a:buFont typeface="Arial" panose="020B0604020202020204" pitchFamily="34" charset="0"/>
              <a:buChar char="•"/>
            </a:pPr>
            <a:r>
              <a:rPr lang="en-US" b="0" i="0" dirty="0">
                <a:solidFill>
                  <a:srgbClr val="002060"/>
                </a:solidFill>
                <a:effectLst/>
              </a:rPr>
              <a:t>The domestic financial cost of subsequent compliance can be significant – coupled with the fact that it often takes 2–5 years for a country to be removed from the grey list once the mandated requirements are duly satisfied and accepted by the FATF.</a:t>
            </a:r>
          </a:p>
          <a:p>
            <a:pPr algn="l">
              <a:buFont typeface="Arial" panose="020B0604020202020204" pitchFamily="34" charset="0"/>
              <a:buChar char="•"/>
            </a:pPr>
            <a:endParaRPr lang="en-US" b="0" i="0" dirty="0">
              <a:solidFill>
                <a:srgbClr val="002060"/>
              </a:solidFill>
              <a:effectLst/>
            </a:endParaRPr>
          </a:p>
          <a:p>
            <a:pPr algn="l">
              <a:buFont typeface="Arial" panose="020B0604020202020204" pitchFamily="34" charset="0"/>
              <a:buChar char="•"/>
            </a:pPr>
            <a:r>
              <a:rPr lang="en-US" b="0" i="0" dirty="0">
                <a:solidFill>
                  <a:srgbClr val="002060"/>
                </a:solidFill>
                <a:effectLst/>
              </a:rPr>
              <a:t>Grey listing discourages foreign investment and stands to suffer foreign direct investment shrinkage as a consequence.</a:t>
            </a:r>
          </a:p>
          <a:p>
            <a:pPr algn="l"/>
            <a:endParaRPr lang="en-US" dirty="0">
              <a:solidFill>
                <a:srgbClr val="212529"/>
              </a:solidFill>
            </a:endParaRPr>
          </a:p>
          <a:p>
            <a:pPr algn="l"/>
            <a:r>
              <a:rPr lang="en-US" b="1" i="0" dirty="0">
                <a:solidFill>
                  <a:srgbClr val="C00000"/>
                </a:solidFill>
                <a:effectLst/>
              </a:rPr>
              <a:t>Perceptual and Reputational Damage</a:t>
            </a:r>
            <a:endParaRPr lang="en-US" b="1" baseline="30000" dirty="0">
              <a:solidFill>
                <a:srgbClr val="C00000"/>
              </a:solidFill>
            </a:endParaRPr>
          </a:p>
          <a:p>
            <a:pPr algn="l"/>
            <a:endParaRPr lang="en-US" b="1" i="0" dirty="0">
              <a:solidFill>
                <a:srgbClr val="C00000"/>
              </a:solidFill>
              <a:effectLst/>
            </a:endParaRPr>
          </a:p>
          <a:p>
            <a:pPr algn="l">
              <a:buFont typeface="Arial" panose="020B0604020202020204" pitchFamily="34" charset="0"/>
              <a:buChar char="•"/>
            </a:pPr>
            <a:r>
              <a:rPr lang="en-US" b="0" i="0" dirty="0">
                <a:solidFill>
                  <a:srgbClr val="C00000"/>
                </a:solidFill>
                <a:effectLst/>
              </a:rPr>
              <a:t>Foreign banks and investors may become hesitant about doing business, choosing rather to operate within other jurisdictions that present healthier risk profiles.</a:t>
            </a:r>
          </a:p>
          <a:p>
            <a:pPr algn="l">
              <a:buFont typeface="Arial" panose="020B0604020202020204" pitchFamily="34" charset="0"/>
              <a:buChar char="•"/>
            </a:pPr>
            <a:endParaRPr lang="en-US" b="0" i="0" dirty="0">
              <a:solidFill>
                <a:srgbClr val="C00000"/>
              </a:solidFill>
              <a:effectLst/>
            </a:endParaRPr>
          </a:p>
          <a:p>
            <a:pPr algn="l">
              <a:buFont typeface="Arial" panose="020B0604020202020204" pitchFamily="34" charset="0"/>
              <a:buChar char="•"/>
            </a:pPr>
            <a:r>
              <a:rPr lang="en-US" b="0" i="0" dirty="0">
                <a:solidFill>
                  <a:srgbClr val="C00000"/>
                </a:solidFill>
                <a:effectLst/>
              </a:rPr>
              <a:t>Foreign companies may face increased bureaucratic hurdles, costs of operation and onerous levels of scrutiny.</a:t>
            </a:r>
          </a:p>
          <a:p>
            <a:pPr algn="l">
              <a:buFont typeface="Arial" panose="020B0604020202020204" pitchFamily="34" charset="0"/>
              <a:buChar char="•"/>
            </a:pPr>
            <a:endParaRPr lang="en-US" b="0" i="0" dirty="0">
              <a:solidFill>
                <a:srgbClr val="C00000"/>
              </a:solidFill>
              <a:effectLst/>
            </a:endParaRPr>
          </a:p>
          <a:p>
            <a:pPr algn="l">
              <a:buFont typeface="Arial" panose="020B0604020202020204" pitchFamily="34" charset="0"/>
              <a:buChar char="•"/>
            </a:pPr>
            <a:r>
              <a:rPr lang="en-US" b="0" i="0" dirty="0">
                <a:solidFill>
                  <a:srgbClr val="C00000"/>
                </a:solidFill>
                <a:effectLst/>
              </a:rPr>
              <a:t>Countries grey listed by the FATF are automatically considered high-risk jurisdictions by the European Union and the UK (in other words, they are considered jurisdictions with strategic deficiencies in their Anti-Money Laundering/Counter Terrorist Financing regimes that pose significant threats to the financial system).</a:t>
            </a:r>
          </a:p>
        </p:txBody>
      </p:sp>
    </p:spTree>
    <p:extLst>
      <p:ext uri="{BB962C8B-B14F-4D97-AF65-F5344CB8AC3E}">
        <p14:creationId xmlns:p14="http://schemas.microsoft.com/office/powerpoint/2010/main" val="672961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4914</TotalTime>
  <Words>1336</Words>
  <Application>Microsoft Office PowerPoint</Application>
  <PresentationFormat>Widescreen</PresentationFormat>
  <Paragraphs>169</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FilsonProMedium</vt:lpstr>
      <vt:lpstr>FilsonProRegular</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Cook</dc:creator>
  <cp:lastModifiedBy>Anthony Cook</cp:lastModifiedBy>
  <cp:revision>1</cp:revision>
  <dcterms:created xsi:type="dcterms:W3CDTF">2023-05-08T08:13:10Z</dcterms:created>
  <dcterms:modified xsi:type="dcterms:W3CDTF">2023-05-21T08:29:24Z</dcterms:modified>
</cp:coreProperties>
</file>